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6" r:id="rId2"/>
  </p:sldMasterIdLst>
  <p:notesMasterIdLst>
    <p:notesMasterId r:id="rId26"/>
  </p:notesMasterIdLst>
  <p:handoutMasterIdLst>
    <p:handoutMasterId r:id="rId27"/>
  </p:handoutMasterIdLst>
  <p:sldIdLst>
    <p:sldId id="2851" r:id="rId3"/>
    <p:sldId id="2852" r:id="rId4"/>
    <p:sldId id="2853" r:id="rId5"/>
    <p:sldId id="2879" r:id="rId6"/>
    <p:sldId id="2882" r:id="rId7"/>
    <p:sldId id="2883" r:id="rId8"/>
    <p:sldId id="2890" r:id="rId9"/>
    <p:sldId id="2872" r:id="rId10"/>
    <p:sldId id="2886" r:id="rId11"/>
    <p:sldId id="2887" r:id="rId12"/>
    <p:sldId id="2888" r:id="rId13"/>
    <p:sldId id="2891" r:id="rId14"/>
    <p:sldId id="2873" r:id="rId15"/>
    <p:sldId id="2878" r:id="rId16"/>
    <p:sldId id="2880" r:id="rId17"/>
    <p:sldId id="2884" r:id="rId18"/>
    <p:sldId id="2892" r:id="rId19"/>
    <p:sldId id="2874" r:id="rId20"/>
    <p:sldId id="2893" r:id="rId21"/>
    <p:sldId id="2894" r:id="rId22"/>
    <p:sldId id="2895" r:id="rId23"/>
    <p:sldId id="2876" r:id="rId24"/>
    <p:sldId id="2896"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6A69A"/>
    <a:srgbClr val="FF5252"/>
    <a:srgbClr val="66C6D5"/>
    <a:srgbClr val="0E419A"/>
    <a:srgbClr val="056770"/>
    <a:srgbClr val="77BFDB"/>
    <a:srgbClr val="96D624"/>
    <a:srgbClr val="66BD0D"/>
    <a:srgbClr val="2B8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varScale="1">
        <p:scale>
          <a:sx n="56" d="100"/>
          <a:sy n="56" d="100"/>
        </p:scale>
        <p:origin x="-78" y="-1428"/>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86" d="100"/>
        <a:sy n="86"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4.3</c:v>
                </c:pt>
                <c:pt idx="1">
                  <c:v>5.6</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3"/>
              </a:solidFill>
              <a:ln w="19050">
                <a:solidFill>
                  <a:schemeClr val="lt1"/>
                </a:solidFill>
              </a:ln>
              <a:effectLst/>
            </c:spPr>
          </c:dPt>
          <c:dPt>
            <c:idx val="2"/>
            <c:bubble3D val="0"/>
            <c:spPr>
              <a:solidFill>
                <a:schemeClr val="accent4"/>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5.5</c:v>
                </c:pt>
                <c:pt idx="1">
                  <c:v>3.3</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4"/>
              </a:solidFill>
              <a:ln w="19050">
                <a:solidFill>
                  <a:schemeClr val="lt1"/>
                </a:solidFill>
              </a:ln>
              <a:effectLst/>
            </c:spPr>
          </c:dPt>
          <c:dPt>
            <c:idx val="2"/>
            <c:bubble3D val="0"/>
            <c:spPr>
              <a:solidFill>
                <a:schemeClr val="accent1"/>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3.3</c:v>
                </c:pt>
                <c:pt idx="1">
                  <c:v>4.8</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2018/3/28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2018/3/28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2659069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3825926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41893841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523780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1174707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8814654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17191569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5095224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97542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915286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670499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0038093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881750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717438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199551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1946933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942446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689759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2751592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732022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5108186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2" name="日期占位符 1"/>
          <p:cNvSpPr>
            <a:spLocks noGrp="1"/>
          </p:cNvSpPr>
          <p:nvPr>
            <p:ph type="dt" sz="half" idx="10"/>
          </p:nvPr>
        </p:nvSpPr>
        <p:spPr/>
        <p:txBody>
          <a:bodyPr/>
          <a:lstStyle/>
          <a:p>
            <a:fld id="{32BF82D2-7A68-459D-A996-9BDDA2518FA4}" type="datetimeFigureOut">
              <a:rPr lang="zh-CN" altLang="en-US" smtClean="0"/>
              <a:t>2018/3/28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pic>
        <p:nvPicPr>
          <p:cNvPr id="6" name="图片 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8" name="矩形 7"/>
          <p:cNvSpPr/>
          <p:nvPr userDrawn="1"/>
        </p:nvSpPr>
        <p:spPr>
          <a:xfrm>
            <a:off x="152400" y="202532"/>
            <a:ext cx="12553950" cy="6827586"/>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403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4308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8153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3558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2018/3/28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pic>
        <p:nvPicPr>
          <p:cNvPr id="6" name="图片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35761287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5830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7309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9014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3149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7718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744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00513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2018/3/28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2018/3/28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4632785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3.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05300" y="349723"/>
            <a:ext cx="4248150" cy="4269246"/>
          </a:xfrm>
          <a:prstGeom prst="rect">
            <a:avLst/>
          </a:prstGeom>
        </p:spPr>
      </p:pic>
      <p:sp>
        <p:nvSpPr>
          <p:cNvPr id="12" name="矩形 259"/>
          <p:cNvSpPr>
            <a:spLocks noChangeArrowheads="1"/>
          </p:cNvSpPr>
          <p:nvPr/>
        </p:nvSpPr>
        <p:spPr bwMode="auto">
          <a:xfrm>
            <a:off x="4989215" y="1895016"/>
            <a:ext cx="2305052" cy="1354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dirty="0" smtClean="0">
                <a:solidFill>
                  <a:schemeClr val="accent1"/>
                </a:solidFill>
                <a:latin typeface="Impact" panose="020B0806030902050204" pitchFamily="34" charset="0"/>
                <a:cs typeface="Arial" panose="020B0604020202020204" pitchFamily="34" charset="0"/>
              </a:rPr>
              <a:t>201X</a:t>
            </a:r>
            <a:endParaRPr lang="zh-CN" altLang="en-US" sz="8800" cap="all" dirty="0">
              <a:solidFill>
                <a:schemeClr val="accent1"/>
              </a:solidFill>
              <a:latin typeface="Impact" panose="020B0806030902050204" pitchFamily="34" charset="0"/>
              <a:cs typeface="Arial" panose="020B0604020202020204" pitchFamily="34" charset="0"/>
            </a:endParaRPr>
          </a:p>
        </p:txBody>
      </p:sp>
      <p:sp>
        <p:nvSpPr>
          <p:cNvPr id="14" name="矩形 259"/>
          <p:cNvSpPr>
            <a:spLocks noChangeArrowheads="1"/>
          </p:cNvSpPr>
          <p:nvPr/>
        </p:nvSpPr>
        <p:spPr bwMode="auto">
          <a:xfrm>
            <a:off x="2829379" y="4707273"/>
            <a:ext cx="71999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5400" b="1" dirty="0">
                <a:solidFill>
                  <a:schemeClr val="accent1"/>
                </a:solidFill>
                <a:cs typeface="Arial" panose="020B0604020202020204" pitchFamily="34" charset="0"/>
              </a:rPr>
              <a:t>小清新花环</a:t>
            </a:r>
            <a:r>
              <a:rPr lang="en-US" altLang="zh-CN" sz="4000" dirty="0" smtClean="0">
                <a:solidFill>
                  <a:schemeClr val="accent1"/>
                </a:solidFill>
                <a:cs typeface="Arial" panose="020B0604020202020204" pitchFamily="34" charset="0"/>
              </a:rPr>
              <a:t>POWERPOINT</a:t>
            </a:r>
            <a:endParaRPr lang="zh-CN" altLang="en-US" sz="4000" dirty="0">
              <a:solidFill>
                <a:schemeClr val="accent1"/>
              </a:solidFill>
              <a:cs typeface="Arial" panose="020B0604020202020204" pitchFamily="34" charset="0"/>
            </a:endParaRPr>
          </a:p>
        </p:txBody>
      </p:sp>
      <p:sp>
        <p:nvSpPr>
          <p:cNvPr id="15" name="矩形 259"/>
          <p:cNvSpPr>
            <a:spLocks noChangeArrowheads="1"/>
          </p:cNvSpPr>
          <p:nvPr/>
        </p:nvSpPr>
        <p:spPr bwMode="auto">
          <a:xfrm>
            <a:off x="4161123" y="6347090"/>
            <a:ext cx="4536504"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600" dirty="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1ppt.com</a:t>
            </a:r>
            <a:endPar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2916464" y="5539722"/>
            <a:ext cx="702582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dirty="0">
              <a:solidFill>
                <a:schemeClr val="accent1"/>
              </a:solidFill>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26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31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43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4" grpId="1"/>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8109951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909726" y="2690064"/>
            <a:ext cx="3039299" cy="3154639"/>
            <a:chOff x="1365" y="-412"/>
            <a:chExt cx="4954" cy="5142"/>
          </a:xfrm>
        </p:grpSpPr>
        <p:sp>
          <p:nvSpPr>
            <p:cNvPr id="5" name="Oval 4"/>
            <p:cNvSpPr>
              <a:spLocks noChangeArrowheads="1"/>
            </p:cNvSpPr>
            <p:nvPr/>
          </p:nvSpPr>
          <p:spPr bwMode="auto">
            <a:xfrm>
              <a:off x="2998" y="-412"/>
              <a:ext cx="1878" cy="5142"/>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8323109" y="4852970"/>
            <a:ext cx="796944" cy="796944"/>
            <a:chOff x="7891737" y="4601650"/>
            <a:chExt cx="755703" cy="755703"/>
          </a:xfrm>
        </p:grpSpPr>
        <p:sp>
          <p:nvSpPr>
            <p:cNvPr id="21" name="Oval 20"/>
            <p:cNvSpPr/>
            <p:nvPr/>
          </p:nvSpPr>
          <p:spPr>
            <a:xfrm>
              <a:off x="7891737" y="4601650"/>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3738698" y="4852970"/>
            <a:ext cx="796944" cy="796944"/>
            <a:chOff x="3544559" y="4601650"/>
            <a:chExt cx="755703" cy="755703"/>
          </a:xfrm>
        </p:grpSpPr>
        <p:sp>
          <p:nvSpPr>
            <p:cNvPr id="23" name="Oval 22"/>
            <p:cNvSpPr/>
            <p:nvPr/>
          </p:nvSpPr>
          <p:spPr>
            <a:xfrm flipH="1">
              <a:off x="3544559" y="4601650"/>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8323109" y="2408208"/>
            <a:ext cx="796944" cy="796944"/>
            <a:chOff x="7891737" y="2283399"/>
            <a:chExt cx="755703" cy="755703"/>
          </a:xfrm>
        </p:grpSpPr>
        <p:sp>
          <p:nvSpPr>
            <p:cNvPr id="20" name="Oval 19"/>
            <p:cNvSpPr/>
            <p:nvPr/>
          </p:nvSpPr>
          <p:spPr>
            <a:xfrm>
              <a:off x="7891737" y="2283399"/>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3738698" y="2408208"/>
            <a:ext cx="796944" cy="796944"/>
            <a:chOff x="3544559" y="2283399"/>
            <a:chExt cx="755703" cy="755703"/>
          </a:xfrm>
        </p:grpSpPr>
        <p:sp>
          <p:nvSpPr>
            <p:cNvPr id="22" name="Oval 21"/>
            <p:cNvSpPr/>
            <p:nvPr/>
          </p:nvSpPr>
          <p:spPr>
            <a:xfrm flipH="1">
              <a:off x="3544559" y="2283399"/>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9092442" y="2201046"/>
            <a:ext cx="2267184" cy="856864"/>
            <a:chOff x="8590924" y="2306010"/>
            <a:chExt cx="3046760" cy="812521"/>
          </a:xfrm>
        </p:grpSpPr>
        <p:sp>
          <p:nvSpPr>
            <p:cNvPr id="29" name="Rectangle 28"/>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8590924" y="2306010"/>
              <a:ext cx="1937055"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9092442" y="4650454"/>
            <a:ext cx="2267184" cy="856863"/>
            <a:chOff x="8590924" y="2306010"/>
            <a:chExt cx="3046760" cy="812521"/>
          </a:xfrm>
        </p:grpSpPr>
        <p:sp>
          <p:nvSpPr>
            <p:cNvPr id="33" name="Rectangle 32"/>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8590924" y="2306010"/>
              <a:ext cx="1937055"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flipH="1">
            <a:off x="1453014" y="4650456"/>
            <a:ext cx="2267180" cy="856864"/>
            <a:chOff x="8590926" y="2306010"/>
            <a:chExt cx="3046758" cy="812521"/>
          </a:xfrm>
        </p:grpSpPr>
        <p:sp>
          <p:nvSpPr>
            <p:cNvPr id="36" name="Rectangle 35"/>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590926"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flipH="1">
            <a:off x="1453013" y="2201046"/>
            <a:ext cx="2225128" cy="856864"/>
            <a:chOff x="8647438" y="2306010"/>
            <a:chExt cx="2990246" cy="812521"/>
          </a:xfrm>
        </p:grpSpPr>
        <p:sp>
          <p:nvSpPr>
            <p:cNvPr id="39" name="Rectangle 38"/>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679751"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6567792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50191" y="1698171"/>
            <a:ext cx="3372480" cy="2915834"/>
            <a:chOff x="524164" y="1385451"/>
            <a:chExt cx="3717636" cy="3214255"/>
          </a:xfrm>
        </p:grpSpPr>
        <p:graphicFrame>
          <p:nvGraphicFramePr>
            <p:cNvPr id="7" name="Chart 6"/>
            <p:cNvGraphicFramePr/>
            <p:nvPr>
              <p:extLst/>
            </p:nvPr>
          </p:nvGraphicFramePr>
          <p:xfrm>
            <a:off x="524164" y="1385451"/>
            <a:ext cx="3717636" cy="3214255"/>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39396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251618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06027" y="3485403"/>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4743136" y="1698171"/>
            <a:ext cx="3372480" cy="2915834"/>
            <a:chOff x="4237182" y="1385451"/>
            <a:chExt cx="3717636" cy="3214255"/>
          </a:xfrm>
        </p:grpSpPr>
        <p:graphicFrame>
          <p:nvGraphicFramePr>
            <p:cNvPr id="10" name="Chart 9"/>
            <p:cNvGraphicFramePr/>
            <p:nvPr>
              <p:extLst/>
            </p:nvPr>
          </p:nvGraphicFramePr>
          <p:xfrm>
            <a:off x="4237182" y="1385451"/>
            <a:ext cx="3717636" cy="3214255"/>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17"/>
            <p:cNvSpPr txBox="1"/>
            <p:nvPr/>
          </p:nvSpPr>
          <p:spPr>
            <a:xfrm>
              <a:off x="6231240"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5049896"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5310957" y="3487232"/>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926910" y="1698171"/>
            <a:ext cx="3372480" cy="2915834"/>
            <a:chOff x="7950201" y="1385451"/>
            <a:chExt cx="3717636" cy="3214255"/>
          </a:xfrm>
        </p:grpSpPr>
        <p:graphicFrame>
          <p:nvGraphicFramePr>
            <p:cNvPr id="11" name="Chart 10"/>
            <p:cNvGraphicFramePr/>
            <p:nvPr>
              <p:extLst/>
            </p:nvPr>
          </p:nvGraphicFramePr>
          <p:xfrm>
            <a:off x="7950201" y="1385451"/>
            <a:ext cx="3717636" cy="3214255"/>
          </p:xfrm>
          <a:graphic>
            <a:graphicData uri="http://schemas.openxmlformats.org/drawingml/2006/chart">
              <c:chart xmlns:c="http://schemas.openxmlformats.org/drawingml/2006/chart" xmlns:r="http://schemas.openxmlformats.org/officeDocument/2006/relationships" r:id="rId5"/>
            </a:graphicData>
          </a:graphic>
        </p:graphicFrame>
        <p:sp>
          <p:nvSpPr>
            <p:cNvPr id="21" name="TextBox 20"/>
            <p:cNvSpPr txBox="1"/>
            <p:nvPr/>
          </p:nvSpPr>
          <p:spPr>
            <a:xfrm>
              <a:off x="8751365"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9912284"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9452420" y="3442893"/>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2052972" y="4850922"/>
            <a:ext cx="2366919" cy="1501707"/>
            <a:chOff x="1260763" y="4599710"/>
            <a:chExt cx="2244436" cy="2036618"/>
          </a:xfrm>
        </p:grpSpPr>
        <p:sp>
          <p:nvSpPr>
            <p:cNvPr id="13" name="Rounded Rectangle 12"/>
            <p:cNvSpPr/>
            <p:nvPr/>
          </p:nvSpPr>
          <p:spPr>
            <a:xfrm>
              <a:off x="1260763" y="4599710"/>
              <a:ext cx="2244436" cy="2036618"/>
            </a:xfrm>
            <a:prstGeom prst="roundRect">
              <a:avLst>
                <a:gd name="adj" fmla="val 1041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1393046"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699568"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5245917" y="4850922"/>
            <a:ext cx="2366919" cy="1501707"/>
            <a:chOff x="4973782" y="4599710"/>
            <a:chExt cx="2244436" cy="2036618"/>
          </a:xfrm>
        </p:grpSpPr>
        <p:sp>
          <p:nvSpPr>
            <p:cNvPr id="15" name="Rounded Rectangle 14"/>
            <p:cNvSpPr/>
            <p:nvPr/>
          </p:nvSpPr>
          <p:spPr>
            <a:xfrm>
              <a:off x="4973782" y="4599710"/>
              <a:ext cx="2244436" cy="2036618"/>
            </a:xfrm>
            <a:prstGeom prst="roundRect">
              <a:avLst>
                <a:gd name="adj" fmla="val 1041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5106065"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5412587"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429691" y="4850922"/>
            <a:ext cx="2366919" cy="1501707"/>
            <a:chOff x="8686801" y="4599710"/>
            <a:chExt cx="2244436" cy="2036618"/>
          </a:xfrm>
        </p:grpSpPr>
        <p:sp>
          <p:nvSpPr>
            <p:cNvPr id="16" name="Rounded Rectangle 15"/>
            <p:cNvSpPr/>
            <p:nvPr/>
          </p:nvSpPr>
          <p:spPr>
            <a:xfrm>
              <a:off x="8686801" y="4599710"/>
              <a:ext cx="2244436" cy="2036618"/>
            </a:xfrm>
            <a:prstGeom prst="roundRect">
              <a:avLst>
                <a:gd name="adj" fmla="val 1041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8819084"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9125606"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102445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4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03</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此处添加标题</a:t>
            </a:r>
            <a:endPar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8644349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83858"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210633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428814"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4751292" y="5671262"/>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073770"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7396248"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6"/>
          <p:cNvSpPr txBox="1"/>
          <p:nvPr/>
        </p:nvSpPr>
        <p:spPr>
          <a:xfrm>
            <a:off x="871872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10041204"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136368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984787" y="4993808"/>
            <a:ext cx="2225309" cy="5785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2013</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210095" y="4993808"/>
            <a:ext cx="3619836" cy="578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2014</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829932" y="4993808"/>
            <a:ext cx="5044032" cy="5785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2015</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9786124" y="2591918"/>
            <a:ext cx="565710" cy="601066"/>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6083173" y="2612543"/>
            <a:ext cx="692404" cy="5598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2553095" y="2553615"/>
            <a:ext cx="462585" cy="67767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1624696" y="3425754"/>
            <a:ext cx="2319384" cy="825847"/>
            <a:chOff x="1469669" y="2631524"/>
            <a:chExt cx="2339926" cy="853899"/>
          </a:xfrm>
        </p:grpSpPr>
        <p:sp>
          <p:nvSpPr>
            <p:cNvPr id="26" name="TextBox 25"/>
            <p:cNvSpPr txBox="1"/>
            <p:nvPr/>
          </p:nvSpPr>
          <p:spPr>
            <a:xfrm>
              <a:off x="1912536"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1469669"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269685" y="3425755"/>
            <a:ext cx="2319384" cy="825847"/>
            <a:chOff x="4926037" y="2631524"/>
            <a:chExt cx="2339926" cy="853899"/>
          </a:xfrm>
        </p:grpSpPr>
        <p:sp>
          <p:nvSpPr>
            <p:cNvPr id="28" name="TextBox 27"/>
            <p:cNvSpPr txBox="1"/>
            <p:nvPr/>
          </p:nvSpPr>
          <p:spPr>
            <a:xfrm>
              <a:off x="5368904"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4926037"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8914673" y="3425755"/>
            <a:ext cx="2319384" cy="825847"/>
            <a:chOff x="8382405" y="2631524"/>
            <a:chExt cx="2339926" cy="853899"/>
          </a:xfrm>
        </p:grpSpPr>
        <p:sp>
          <p:nvSpPr>
            <p:cNvPr id="32" name="TextBox 31"/>
            <p:cNvSpPr txBox="1"/>
            <p:nvPr/>
          </p:nvSpPr>
          <p:spPr>
            <a:xfrm>
              <a:off x="8825272"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382405"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4249329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par>
                                <p:cTn id="9" presetID="12" presetClass="entr" presetSubtype="1"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down)">
                                      <p:cBhvr>
                                        <p:cTn id="12" dur="500"/>
                                        <p:tgtEl>
                                          <p:spTgt spid="4"/>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p:tgtEl>
                                          <p:spTgt spid="24"/>
                                        </p:tgtEl>
                                        <p:attrNameLst>
                                          <p:attrName>ppt_y</p:attrName>
                                        </p:attrNameLst>
                                      </p:cBhvr>
                                      <p:tavLst>
                                        <p:tav tm="0">
                                          <p:val>
                                            <p:strVal val="#ppt_y+#ppt_h*1.125000"/>
                                          </p:val>
                                        </p:tav>
                                        <p:tav tm="100000">
                                          <p:val>
                                            <p:strVal val="#ppt_y"/>
                                          </p:val>
                                        </p:tav>
                                      </p:tavLst>
                                    </p:anim>
                                    <p:animEffect transition="in" filter="wipe(up)">
                                      <p:cBhvr>
                                        <p:cTn id="17" dur="500"/>
                                        <p:tgtEl>
                                          <p:spTgt spid="24"/>
                                        </p:tgtEl>
                                      </p:cBhvr>
                                    </p:animEffect>
                                  </p:childTnLst>
                                </p:cTn>
                              </p:par>
                              <p:par>
                                <p:cTn id="18" presetID="1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ppt_y</p:attrName>
                                        </p:attrNameLst>
                                      </p:cBhvr>
                                      <p:tavLst>
                                        <p:tav tm="0">
                                          <p:val>
                                            <p:strVal val="#ppt_y-#ppt_h*1.125000"/>
                                          </p:val>
                                        </p:tav>
                                        <p:tav tm="100000">
                                          <p:val>
                                            <p:strVal val="#ppt_y"/>
                                          </p:val>
                                        </p:tav>
                                      </p:tavLst>
                                    </p:anim>
                                    <p:animEffect transition="in" filter="wipe(down)">
                                      <p:cBhvr>
                                        <p:cTn id="21" dur="500"/>
                                        <p:tgtEl>
                                          <p:spTgt spid="5"/>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ppt_y</p:attrName>
                                        </p:attrNameLst>
                                      </p:cBhvr>
                                      <p:tavLst>
                                        <p:tav tm="0">
                                          <p:val>
                                            <p:strVal val="#ppt_y+#ppt_h*1.125000"/>
                                          </p:val>
                                        </p:tav>
                                        <p:tav tm="100000">
                                          <p:val>
                                            <p:strVal val="#ppt_y"/>
                                          </p:val>
                                        </p:tav>
                                      </p:tavLst>
                                    </p:anim>
                                    <p:animEffect transition="in" filter="wipe(up)">
                                      <p:cBhvr>
                                        <p:cTn id="26" dur="500"/>
                                        <p:tgtEl>
                                          <p:spTgt spid="23"/>
                                        </p:tgtEl>
                                      </p:cBhvr>
                                    </p:animEffect>
                                  </p:childTnLst>
                                </p:cTn>
                              </p:par>
                              <p:par>
                                <p:cTn id="27" presetID="12" presetClass="entr" presetSubtype="1"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down)">
                                      <p:cBhvr>
                                        <p:cTn id="30" dur="500"/>
                                        <p:tgtEl>
                                          <p:spTgt spid="6"/>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p:cNvGrpSpPr/>
          <p:nvPr/>
        </p:nvGrpSpPr>
        <p:grpSpPr>
          <a:xfrm>
            <a:off x="1978266" y="2104572"/>
            <a:ext cx="4122932" cy="4366921"/>
            <a:chOff x="950284" y="2059774"/>
            <a:chExt cx="3788406" cy="4012600"/>
          </a:xfrm>
        </p:grpSpPr>
        <p:sp>
          <p:nvSpPr>
            <p:cNvPr id="6" name="Freeform 5"/>
            <p:cNvSpPr>
              <a:spLocks/>
            </p:cNvSpPr>
            <p:nvPr/>
          </p:nvSpPr>
          <p:spPr bwMode="auto">
            <a:xfrm>
              <a:off x="1863217" y="5309576"/>
              <a:ext cx="843589" cy="762798"/>
            </a:xfrm>
            <a:custGeom>
              <a:avLst/>
              <a:gdLst>
                <a:gd name="T0" fmla="*/ 1253 w 1253"/>
                <a:gd name="T1" fmla="*/ 1133 h 1133"/>
                <a:gd name="T2" fmla="*/ 0 w 1253"/>
                <a:gd name="T3" fmla="*/ 1133 h 1133"/>
                <a:gd name="T4" fmla="*/ 151 w 1253"/>
                <a:gd name="T5" fmla="*/ 0 h 1133"/>
                <a:gd name="T6" fmla="*/ 1102 w 1253"/>
                <a:gd name="T7" fmla="*/ 0 h 1133"/>
                <a:gd name="T8" fmla="*/ 1253 w 1253"/>
                <a:gd name="T9" fmla="*/ 1133 h 1133"/>
              </a:gdLst>
              <a:ahLst/>
              <a:cxnLst>
                <a:cxn ang="0">
                  <a:pos x="T0" y="T1"/>
                </a:cxn>
                <a:cxn ang="0">
                  <a:pos x="T2" y="T3"/>
                </a:cxn>
                <a:cxn ang="0">
                  <a:pos x="T4" y="T5"/>
                </a:cxn>
                <a:cxn ang="0">
                  <a:pos x="T6" y="T7"/>
                </a:cxn>
                <a:cxn ang="0">
                  <a:pos x="T8" y="T9"/>
                </a:cxn>
              </a:cxnLst>
              <a:rect l="0" t="0" r="r" b="b"/>
              <a:pathLst>
                <a:path w="1253" h="1133">
                  <a:moveTo>
                    <a:pt x="1253" y="1133"/>
                  </a:moveTo>
                  <a:lnTo>
                    <a:pt x="0" y="1133"/>
                  </a:lnTo>
                  <a:lnTo>
                    <a:pt x="151" y="0"/>
                  </a:lnTo>
                  <a:lnTo>
                    <a:pt x="1102" y="0"/>
                  </a:lnTo>
                  <a:lnTo>
                    <a:pt x="1253" y="1133"/>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1894860" y="5309576"/>
              <a:ext cx="778283" cy="517733"/>
            </a:xfrm>
            <a:custGeom>
              <a:avLst/>
              <a:gdLst>
                <a:gd name="T0" fmla="*/ 1156 w 1156"/>
                <a:gd name="T1" fmla="*/ 769 h 769"/>
                <a:gd name="T2" fmla="*/ 1055 w 1156"/>
                <a:gd name="T3" fmla="*/ 0 h 769"/>
                <a:gd name="T4" fmla="*/ 104 w 1156"/>
                <a:gd name="T5" fmla="*/ 0 h 769"/>
                <a:gd name="T6" fmla="*/ 0 w 1156"/>
                <a:gd name="T7" fmla="*/ 769 h 769"/>
                <a:gd name="T8" fmla="*/ 1156 w 1156"/>
                <a:gd name="T9" fmla="*/ 769 h 769"/>
              </a:gdLst>
              <a:ahLst/>
              <a:cxnLst>
                <a:cxn ang="0">
                  <a:pos x="T0" y="T1"/>
                </a:cxn>
                <a:cxn ang="0">
                  <a:pos x="T2" y="T3"/>
                </a:cxn>
                <a:cxn ang="0">
                  <a:pos x="T4" y="T5"/>
                </a:cxn>
                <a:cxn ang="0">
                  <a:pos x="T6" y="T7"/>
                </a:cxn>
                <a:cxn ang="0">
                  <a:pos x="T8" y="T9"/>
                </a:cxn>
              </a:cxnLst>
              <a:rect l="0" t="0" r="r" b="b"/>
              <a:pathLst>
                <a:path w="1156" h="769">
                  <a:moveTo>
                    <a:pt x="1156" y="769"/>
                  </a:moveTo>
                  <a:lnTo>
                    <a:pt x="1055" y="0"/>
                  </a:lnTo>
                  <a:lnTo>
                    <a:pt x="104" y="0"/>
                  </a:lnTo>
                  <a:lnTo>
                    <a:pt x="0" y="769"/>
                  </a:lnTo>
                  <a:lnTo>
                    <a:pt x="1156" y="76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950284" y="3625092"/>
              <a:ext cx="2668783" cy="1956479"/>
            </a:xfrm>
            <a:custGeom>
              <a:avLst/>
              <a:gdLst>
                <a:gd name="T0" fmla="*/ 1676 w 1676"/>
                <a:gd name="T1" fmla="*/ 1196 h 1229"/>
                <a:gd name="T2" fmla="*/ 1643 w 1676"/>
                <a:gd name="T3" fmla="*/ 1229 h 1229"/>
                <a:gd name="T4" fmla="*/ 33 w 1676"/>
                <a:gd name="T5" fmla="*/ 1229 h 1229"/>
                <a:gd name="T6" fmla="*/ 0 w 1676"/>
                <a:gd name="T7" fmla="*/ 1196 h 1229"/>
                <a:gd name="T8" fmla="*/ 0 w 1676"/>
                <a:gd name="T9" fmla="*/ 32 h 1229"/>
                <a:gd name="T10" fmla="*/ 33 w 1676"/>
                <a:gd name="T11" fmla="*/ 0 h 1229"/>
                <a:gd name="T12" fmla="*/ 1643 w 1676"/>
                <a:gd name="T13" fmla="*/ 0 h 1229"/>
                <a:gd name="T14" fmla="*/ 1676 w 1676"/>
                <a:gd name="T15" fmla="*/ 32 h 1229"/>
                <a:gd name="T16" fmla="*/ 1676 w 1676"/>
                <a:gd name="T17" fmla="*/ 1196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6" h="1229">
                  <a:moveTo>
                    <a:pt x="1676" y="1196"/>
                  </a:moveTo>
                  <a:cubicBezTo>
                    <a:pt x="1676" y="1214"/>
                    <a:pt x="1661" y="1229"/>
                    <a:pt x="1643" y="1229"/>
                  </a:cubicBezTo>
                  <a:cubicBezTo>
                    <a:pt x="33" y="1229"/>
                    <a:pt x="33" y="1229"/>
                    <a:pt x="33" y="1229"/>
                  </a:cubicBezTo>
                  <a:cubicBezTo>
                    <a:pt x="15" y="1229"/>
                    <a:pt x="0" y="1214"/>
                    <a:pt x="0" y="1196"/>
                  </a:cubicBezTo>
                  <a:cubicBezTo>
                    <a:pt x="0" y="32"/>
                    <a:pt x="0" y="32"/>
                    <a:pt x="0" y="32"/>
                  </a:cubicBezTo>
                  <a:cubicBezTo>
                    <a:pt x="0" y="15"/>
                    <a:pt x="15" y="0"/>
                    <a:pt x="33" y="0"/>
                  </a:cubicBezTo>
                  <a:cubicBezTo>
                    <a:pt x="1643" y="0"/>
                    <a:pt x="1643" y="0"/>
                    <a:pt x="1643" y="0"/>
                  </a:cubicBezTo>
                  <a:cubicBezTo>
                    <a:pt x="1661" y="0"/>
                    <a:pt x="1676" y="15"/>
                    <a:pt x="1676" y="32"/>
                  </a:cubicBezTo>
                  <a:lnTo>
                    <a:pt x="1676" y="119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950284" y="5232825"/>
              <a:ext cx="2668783" cy="348746"/>
            </a:xfrm>
            <a:custGeom>
              <a:avLst/>
              <a:gdLst>
                <a:gd name="T0" fmla="*/ 0 w 1676"/>
                <a:gd name="T1" fmla="*/ 0 h 219"/>
                <a:gd name="T2" fmla="*/ 0 w 1676"/>
                <a:gd name="T3" fmla="*/ 186 h 219"/>
                <a:gd name="T4" fmla="*/ 33 w 1676"/>
                <a:gd name="T5" fmla="*/ 219 h 219"/>
                <a:gd name="T6" fmla="*/ 1643 w 1676"/>
                <a:gd name="T7" fmla="*/ 219 h 219"/>
                <a:gd name="T8" fmla="*/ 1676 w 1676"/>
                <a:gd name="T9" fmla="*/ 186 h 219"/>
                <a:gd name="T10" fmla="*/ 1676 w 1676"/>
                <a:gd name="T11" fmla="*/ 0 h 219"/>
                <a:gd name="T12" fmla="*/ 0 w 1676"/>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1676" h="219">
                  <a:moveTo>
                    <a:pt x="0" y="0"/>
                  </a:moveTo>
                  <a:cubicBezTo>
                    <a:pt x="0" y="186"/>
                    <a:pt x="0" y="186"/>
                    <a:pt x="0" y="186"/>
                  </a:cubicBezTo>
                  <a:cubicBezTo>
                    <a:pt x="0" y="204"/>
                    <a:pt x="15" y="219"/>
                    <a:pt x="33" y="219"/>
                  </a:cubicBezTo>
                  <a:cubicBezTo>
                    <a:pt x="1643" y="219"/>
                    <a:pt x="1643" y="219"/>
                    <a:pt x="1643" y="219"/>
                  </a:cubicBezTo>
                  <a:cubicBezTo>
                    <a:pt x="1661" y="219"/>
                    <a:pt x="1676" y="204"/>
                    <a:pt x="1676" y="186"/>
                  </a:cubicBezTo>
                  <a:cubicBezTo>
                    <a:pt x="1676" y="0"/>
                    <a:pt x="1676" y="0"/>
                    <a:pt x="1676" y="0"/>
                  </a:cubicBez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a:spLocks noChangeArrowheads="1"/>
            </p:cNvSpPr>
            <p:nvPr/>
          </p:nvSpPr>
          <p:spPr bwMode="auto">
            <a:xfrm>
              <a:off x="1074836" y="3722041"/>
              <a:ext cx="2420352" cy="151078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1709715" y="6025919"/>
              <a:ext cx="1149920" cy="46455"/>
            </a:xfrm>
            <a:custGeom>
              <a:avLst/>
              <a:gdLst>
                <a:gd name="T0" fmla="*/ 693 w 722"/>
                <a:gd name="T1" fmla="*/ 0 h 29"/>
                <a:gd name="T2" fmla="*/ 29 w 722"/>
                <a:gd name="T3" fmla="*/ 0 h 29"/>
                <a:gd name="T4" fmla="*/ 0 w 722"/>
                <a:gd name="T5" fmla="*/ 29 h 29"/>
                <a:gd name="T6" fmla="*/ 722 w 722"/>
                <a:gd name="T7" fmla="*/ 29 h 29"/>
                <a:gd name="T8" fmla="*/ 693 w 722"/>
                <a:gd name="T9" fmla="*/ 0 h 29"/>
              </a:gdLst>
              <a:ahLst/>
              <a:cxnLst>
                <a:cxn ang="0">
                  <a:pos x="T0" y="T1"/>
                </a:cxn>
                <a:cxn ang="0">
                  <a:pos x="T2" y="T3"/>
                </a:cxn>
                <a:cxn ang="0">
                  <a:pos x="T4" y="T5"/>
                </a:cxn>
                <a:cxn ang="0">
                  <a:pos x="T6" y="T7"/>
                </a:cxn>
                <a:cxn ang="0">
                  <a:pos x="T8" y="T9"/>
                </a:cxn>
              </a:cxnLst>
              <a:rect l="0" t="0" r="r" b="b"/>
              <a:pathLst>
                <a:path w="722" h="29">
                  <a:moveTo>
                    <a:pt x="693" y="0"/>
                  </a:moveTo>
                  <a:cubicBezTo>
                    <a:pt x="29" y="0"/>
                    <a:pt x="29" y="0"/>
                    <a:pt x="29" y="0"/>
                  </a:cubicBezTo>
                  <a:cubicBezTo>
                    <a:pt x="13" y="0"/>
                    <a:pt x="0" y="13"/>
                    <a:pt x="0" y="29"/>
                  </a:cubicBezTo>
                  <a:cubicBezTo>
                    <a:pt x="722" y="29"/>
                    <a:pt x="722" y="29"/>
                    <a:pt x="722" y="29"/>
                  </a:cubicBezTo>
                  <a:cubicBezTo>
                    <a:pt x="722" y="13"/>
                    <a:pt x="709" y="0"/>
                    <a:pt x="693"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1017920" y="4095878"/>
              <a:ext cx="2542885" cy="1136454"/>
            </a:xfrm>
            <a:custGeom>
              <a:avLst/>
              <a:gdLst>
                <a:gd name="T0" fmla="*/ 1533 w 1597"/>
                <a:gd name="T1" fmla="*/ 472 h 714"/>
                <a:gd name="T2" fmla="*/ 1534 w 1597"/>
                <a:gd name="T3" fmla="*/ 459 h 714"/>
                <a:gd name="T4" fmla="*/ 1396 w 1597"/>
                <a:gd name="T5" fmla="*/ 328 h 714"/>
                <a:gd name="T6" fmla="*/ 1285 w 1597"/>
                <a:gd name="T7" fmla="*/ 381 h 714"/>
                <a:gd name="T8" fmla="*/ 1266 w 1597"/>
                <a:gd name="T9" fmla="*/ 376 h 714"/>
                <a:gd name="T10" fmla="*/ 1107 w 1597"/>
                <a:gd name="T11" fmla="*/ 238 h 714"/>
                <a:gd name="T12" fmla="*/ 1008 w 1597"/>
                <a:gd name="T13" fmla="*/ 271 h 714"/>
                <a:gd name="T14" fmla="*/ 896 w 1597"/>
                <a:gd name="T15" fmla="*/ 208 h 714"/>
                <a:gd name="T16" fmla="*/ 846 w 1597"/>
                <a:gd name="T17" fmla="*/ 218 h 714"/>
                <a:gd name="T18" fmla="*/ 707 w 1597"/>
                <a:gd name="T19" fmla="*/ 107 h 714"/>
                <a:gd name="T20" fmla="*/ 690 w 1597"/>
                <a:gd name="T21" fmla="*/ 108 h 714"/>
                <a:gd name="T22" fmla="*/ 575 w 1597"/>
                <a:gd name="T23" fmla="*/ 0 h 714"/>
                <a:gd name="T24" fmla="*/ 472 w 1597"/>
                <a:gd name="T25" fmla="*/ 61 h 714"/>
                <a:gd name="T26" fmla="*/ 460 w 1597"/>
                <a:gd name="T27" fmla="*/ 59 h 714"/>
                <a:gd name="T28" fmla="*/ 400 w 1597"/>
                <a:gd name="T29" fmla="*/ 116 h 714"/>
                <a:gd name="T30" fmla="*/ 402 w 1597"/>
                <a:gd name="T31" fmla="*/ 133 h 714"/>
                <a:gd name="T32" fmla="*/ 333 w 1597"/>
                <a:gd name="T33" fmla="*/ 210 h 714"/>
                <a:gd name="T34" fmla="*/ 311 w 1597"/>
                <a:gd name="T35" fmla="*/ 208 h 714"/>
                <a:gd name="T36" fmla="*/ 213 w 1597"/>
                <a:gd name="T37" fmla="*/ 286 h 714"/>
                <a:gd name="T38" fmla="*/ 109 w 1597"/>
                <a:gd name="T39" fmla="*/ 437 h 714"/>
                <a:gd name="T40" fmla="*/ 109 w 1597"/>
                <a:gd name="T41" fmla="*/ 451 h 714"/>
                <a:gd name="T42" fmla="*/ 0 w 1597"/>
                <a:gd name="T43" fmla="*/ 633 h 714"/>
                <a:gd name="T44" fmla="*/ 17 w 1597"/>
                <a:gd name="T45" fmla="*/ 714 h 714"/>
                <a:gd name="T46" fmla="*/ 1546 w 1597"/>
                <a:gd name="T47" fmla="*/ 714 h 714"/>
                <a:gd name="T48" fmla="*/ 1597 w 1597"/>
                <a:gd name="T49" fmla="*/ 598 h 714"/>
                <a:gd name="T50" fmla="*/ 1533 w 1597"/>
                <a:gd name="T51" fmla="*/ 472 h 714"/>
                <a:gd name="T52" fmla="*/ 581 w 1597"/>
                <a:gd name="T53" fmla="*/ 390 h 714"/>
                <a:gd name="T54" fmla="*/ 564 w 1597"/>
                <a:gd name="T55" fmla="*/ 356 h 714"/>
                <a:gd name="T56" fmla="*/ 595 w 1597"/>
                <a:gd name="T57" fmla="*/ 319 h 714"/>
                <a:gd name="T58" fmla="*/ 615 w 1597"/>
                <a:gd name="T59" fmla="*/ 340 h 714"/>
                <a:gd name="T60" fmla="*/ 609 w 1597"/>
                <a:gd name="T61" fmla="*/ 376 h 714"/>
                <a:gd name="T62" fmla="*/ 610 w 1597"/>
                <a:gd name="T63" fmla="*/ 382 h 714"/>
                <a:gd name="T64" fmla="*/ 581 w 1597"/>
                <a:gd name="T65" fmla="*/ 39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7" h="714">
                  <a:moveTo>
                    <a:pt x="1533" y="472"/>
                  </a:moveTo>
                  <a:cubicBezTo>
                    <a:pt x="1534" y="468"/>
                    <a:pt x="1534" y="463"/>
                    <a:pt x="1534" y="459"/>
                  </a:cubicBezTo>
                  <a:cubicBezTo>
                    <a:pt x="1534" y="386"/>
                    <a:pt x="1472" y="328"/>
                    <a:pt x="1396" y="328"/>
                  </a:cubicBezTo>
                  <a:cubicBezTo>
                    <a:pt x="1350" y="328"/>
                    <a:pt x="1310" y="349"/>
                    <a:pt x="1285" y="381"/>
                  </a:cubicBezTo>
                  <a:cubicBezTo>
                    <a:pt x="1279" y="379"/>
                    <a:pt x="1273" y="377"/>
                    <a:pt x="1266" y="376"/>
                  </a:cubicBezTo>
                  <a:cubicBezTo>
                    <a:pt x="1259" y="299"/>
                    <a:pt x="1190" y="238"/>
                    <a:pt x="1107" y="238"/>
                  </a:cubicBezTo>
                  <a:cubicBezTo>
                    <a:pt x="1069" y="238"/>
                    <a:pt x="1035" y="251"/>
                    <a:pt x="1008" y="271"/>
                  </a:cubicBezTo>
                  <a:cubicBezTo>
                    <a:pt x="986" y="233"/>
                    <a:pt x="945" y="208"/>
                    <a:pt x="896" y="208"/>
                  </a:cubicBezTo>
                  <a:cubicBezTo>
                    <a:pt x="878" y="208"/>
                    <a:pt x="861" y="211"/>
                    <a:pt x="846" y="218"/>
                  </a:cubicBezTo>
                  <a:cubicBezTo>
                    <a:pt x="835" y="155"/>
                    <a:pt x="777" y="107"/>
                    <a:pt x="707" y="107"/>
                  </a:cubicBezTo>
                  <a:cubicBezTo>
                    <a:pt x="702" y="107"/>
                    <a:pt x="696" y="107"/>
                    <a:pt x="690" y="108"/>
                  </a:cubicBezTo>
                  <a:cubicBezTo>
                    <a:pt x="690" y="48"/>
                    <a:pt x="638" y="0"/>
                    <a:pt x="575" y="0"/>
                  </a:cubicBezTo>
                  <a:cubicBezTo>
                    <a:pt x="530" y="0"/>
                    <a:pt x="491" y="25"/>
                    <a:pt x="472" y="61"/>
                  </a:cubicBezTo>
                  <a:cubicBezTo>
                    <a:pt x="468" y="60"/>
                    <a:pt x="464" y="59"/>
                    <a:pt x="460" y="59"/>
                  </a:cubicBezTo>
                  <a:cubicBezTo>
                    <a:pt x="427" y="59"/>
                    <a:pt x="400" y="85"/>
                    <a:pt x="400" y="116"/>
                  </a:cubicBezTo>
                  <a:cubicBezTo>
                    <a:pt x="400" y="122"/>
                    <a:pt x="401" y="127"/>
                    <a:pt x="402" y="133"/>
                  </a:cubicBezTo>
                  <a:cubicBezTo>
                    <a:pt x="370" y="149"/>
                    <a:pt x="345" y="177"/>
                    <a:pt x="333" y="210"/>
                  </a:cubicBezTo>
                  <a:cubicBezTo>
                    <a:pt x="326" y="209"/>
                    <a:pt x="319" y="208"/>
                    <a:pt x="311" y="208"/>
                  </a:cubicBezTo>
                  <a:cubicBezTo>
                    <a:pt x="262" y="208"/>
                    <a:pt x="221" y="242"/>
                    <a:pt x="213" y="286"/>
                  </a:cubicBezTo>
                  <a:cubicBezTo>
                    <a:pt x="151" y="312"/>
                    <a:pt x="109" y="370"/>
                    <a:pt x="109" y="437"/>
                  </a:cubicBezTo>
                  <a:cubicBezTo>
                    <a:pt x="109" y="442"/>
                    <a:pt x="109" y="446"/>
                    <a:pt x="109" y="451"/>
                  </a:cubicBezTo>
                  <a:cubicBezTo>
                    <a:pt x="44" y="488"/>
                    <a:pt x="0" y="555"/>
                    <a:pt x="0" y="633"/>
                  </a:cubicBezTo>
                  <a:cubicBezTo>
                    <a:pt x="0" y="661"/>
                    <a:pt x="6" y="689"/>
                    <a:pt x="17" y="714"/>
                  </a:cubicBezTo>
                  <a:cubicBezTo>
                    <a:pt x="1546" y="714"/>
                    <a:pt x="1546" y="714"/>
                    <a:pt x="1546" y="714"/>
                  </a:cubicBezTo>
                  <a:cubicBezTo>
                    <a:pt x="1578" y="684"/>
                    <a:pt x="1597" y="644"/>
                    <a:pt x="1597" y="598"/>
                  </a:cubicBezTo>
                  <a:cubicBezTo>
                    <a:pt x="1597" y="547"/>
                    <a:pt x="1572" y="502"/>
                    <a:pt x="1533" y="472"/>
                  </a:cubicBezTo>
                  <a:close/>
                  <a:moveTo>
                    <a:pt x="581" y="390"/>
                  </a:moveTo>
                  <a:cubicBezTo>
                    <a:pt x="578" y="377"/>
                    <a:pt x="572" y="365"/>
                    <a:pt x="564" y="356"/>
                  </a:cubicBezTo>
                  <a:cubicBezTo>
                    <a:pt x="576" y="345"/>
                    <a:pt x="587" y="333"/>
                    <a:pt x="595" y="319"/>
                  </a:cubicBezTo>
                  <a:cubicBezTo>
                    <a:pt x="601" y="327"/>
                    <a:pt x="608" y="334"/>
                    <a:pt x="615" y="340"/>
                  </a:cubicBezTo>
                  <a:cubicBezTo>
                    <a:pt x="611" y="351"/>
                    <a:pt x="609" y="363"/>
                    <a:pt x="609" y="376"/>
                  </a:cubicBezTo>
                  <a:cubicBezTo>
                    <a:pt x="609" y="378"/>
                    <a:pt x="610" y="380"/>
                    <a:pt x="610" y="382"/>
                  </a:cubicBezTo>
                  <a:cubicBezTo>
                    <a:pt x="600" y="384"/>
                    <a:pt x="590" y="386"/>
                    <a:pt x="581" y="390"/>
                  </a:cubicBez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810030" y="3099280"/>
              <a:ext cx="1890500" cy="1993508"/>
            </a:xfrm>
            <a:custGeom>
              <a:avLst/>
              <a:gdLst>
                <a:gd name="T0" fmla="*/ 1060 w 1187"/>
                <a:gd name="T1" fmla="*/ 0 h 1252"/>
                <a:gd name="T2" fmla="*/ 832 w 1187"/>
                <a:gd name="T3" fmla="*/ 228 h 1252"/>
                <a:gd name="T4" fmla="*/ 729 w 1187"/>
                <a:gd name="T5" fmla="*/ 312 h 1252"/>
                <a:gd name="T6" fmla="*/ 512 w 1187"/>
                <a:gd name="T7" fmla="*/ 432 h 1252"/>
                <a:gd name="T8" fmla="*/ 342 w 1187"/>
                <a:gd name="T9" fmla="*/ 509 h 1252"/>
                <a:gd name="T10" fmla="*/ 222 w 1187"/>
                <a:gd name="T11" fmla="*/ 568 h 1252"/>
                <a:gd name="T12" fmla="*/ 141 w 1187"/>
                <a:gd name="T13" fmla="*/ 619 h 1252"/>
                <a:gd name="T14" fmla="*/ 88 w 1187"/>
                <a:gd name="T15" fmla="*/ 664 h 1252"/>
                <a:gd name="T16" fmla="*/ 53 w 1187"/>
                <a:gd name="T17" fmla="*/ 704 h 1252"/>
                <a:gd name="T18" fmla="*/ 14 w 1187"/>
                <a:gd name="T19" fmla="*/ 777 h 1252"/>
                <a:gd name="T20" fmla="*/ 0 w 1187"/>
                <a:gd name="T21" fmla="*/ 862 h 1252"/>
                <a:gd name="T22" fmla="*/ 15 w 1187"/>
                <a:gd name="T23" fmla="*/ 954 h 1252"/>
                <a:gd name="T24" fmla="*/ 84 w 1187"/>
                <a:gd name="T25" fmla="*/ 1095 h 1252"/>
                <a:gd name="T26" fmla="*/ 210 w 1187"/>
                <a:gd name="T27" fmla="*/ 1252 h 1252"/>
                <a:gd name="T28" fmla="*/ 342 w 1187"/>
                <a:gd name="T29" fmla="*/ 1129 h 1252"/>
                <a:gd name="T30" fmla="*/ 263 w 1187"/>
                <a:gd name="T31" fmla="*/ 1036 h 1252"/>
                <a:gd name="T32" fmla="*/ 197 w 1187"/>
                <a:gd name="T33" fmla="*/ 929 h 1252"/>
                <a:gd name="T34" fmla="*/ 184 w 1187"/>
                <a:gd name="T35" fmla="*/ 890 h 1252"/>
                <a:gd name="T36" fmla="*/ 180 w 1187"/>
                <a:gd name="T37" fmla="*/ 862 h 1252"/>
                <a:gd name="T38" fmla="*/ 183 w 1187"/>
                <a:gd name="T39" fmla="*/ 841 h 1252"/>
                <a:gd name="T40" fmla="*/ 191 w 1187"/>
                <a:gd name="T41" fmla="*/ 822 h 1252"/>
                <a:gd name="T42" fmla="*/ 204 w 1187"/>
                <a:gd name="T43" fmla="*/ 803 h 1252"/>
                <a:gd name="T44" fmla="*/ 249 w 1187"/>
                <a:gd name="T45" fmla="*/ 763 h 1252"/>
                <a:gd name="T46" fmla="*/ 309 w 1187"/>
                <a:gd name="T47" fmla="*/ 726 h 1252"/>
                <a:gd name="T48" fmla="*/ 451 w 1187"/>
                <a:gd name="T49" fmla="*/ 657 h 1252"/>
                <a:gd name="T50" fmla="*/ 707 w 1187"/>
                <a:gd name="T51" fmla="*/ 535 h 1252"/>
                <a:gd name="T52" fmla="*/ 838 w 1187"/>
                <a:gd name="T53" fmla="*/ 456 h 1252"/>
                <a:gd name="T54" fmla="*/ 959 w 1187"/>
                <a:gd name="T55" fmla="*/ 355 h 1252"/>
                <a:gd name="T56" fmla="*/ 1152 w 1187"/>
                <a:gd name="T57" fmla="*/ 162 h 1252"/>
                <a:gd name="T58" fmla="*/ 1181 w 1187"/>
                <a:gd name="T59" fmla="*/ 133 h 1252"/>
                <a:gd name="T60" fmla="*/ 1187 w 1187"/>
                <a:gd name="T61" fmla="*/ 127 h 1252"/>
                <a:gd name="T62" fmla="*/ 1060 w 1187"/>
                <a:gd name="T63" fmla="*/ 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87" h="1252">
                  <a:moveTo>
                    <a:pt x="1060" y="0"/>
                  </a:moveTo>
                  <a:cubicBezTo>
                    <a:pt x="1060" y="0"/>
                    <a:pt x="1043" y="16"/>
                    <a:pt x="832" y="228"/>
                  </a:cubicBezTo>
                  <a:cubicBezTo>
                    <a:pt x="801" y="258"/>
                    <a:pt x="766" y="286"/>
                    <a:pt x="729" y="312"/>
                  </a:cubicBezTo>
                  <a:cubicBezTo>
                    <a:pt x="663" y="358"/>
                    <a:pt x="588" y="396"/>
                    <a:pt x="512" y="432"/>
                  </a:cubicBezTo>
                  <a:cubicBezTo>
                    <a:pt x="455" y="459"/>
                    <a:pt x="397" y="484"/>
                    <a:pt x="342" y="509"/>
                  </a:cubicBezTo>
                  <a:cubicBezTo>
                    <a:pt x="300" y="528"/>
                    <a:pt x="260" y="547"/>
                    <a:pt x="222" y="568"/>
                  </a:cubicBezTo>
                  <a:cubicBezTo>
                    <a:pt x="194" y="584"/>
                    <a:pt x="167" y="600"/>
                    <a:pt x="141" y="619"/>
                  </a:cubicBezTo>
                  <a:cubicBezTo>
                    <a:pt x="122" y="633"/>
                    <a:pt x="104" y="648"/>
                    <a:pt x="88" y="664"/>
                  </a:cubicBezTo>
                  <a:cubicBezTo>
                    <a:pt x="75" y="677"/>
                    <a:pt x="63" y="690"/>
                    <a:pt x="53" y="704"/>
                  </a:cubicBezTo>
                  <a:cubicBezTo>
                    <a:pt x="37" y="726"/>
                    <a:pt x="24" y="751"/>
                    <a:pt x="14" y="777"/>
                  </a:cubicBezTo>
                  <a:cubicBezTo>
                    <a:pt x="5" y="804"/>
                    <a:pt x="0" y="833"/>
                    <a:pt x="0" y="862"/>
                  </a:cubicBezTo>
                  <a:cubicBezTo>
                    <a:pt x="0" y="893"/>
                    <a:pt x="5" y="923"/>
                    <a:pt x="15" y="954"/>
                  </a:cubicBezTo>
                  <a:cubicBezTo>
                    <a:pt x="29" y="1000"/>
                    <a:pt x="52" y="1046"/>
                    <a:pt x="84" y="1095"/>
                  </a:cubicBezTo>
                  <a:cubicBezTo>
                    <a:pt x="116" y="1144"/>
                    <a:pt x="158" y="1196"/>
                    <a:pt x="210" y="1252"/>
                  </a:cubicBezTo>
                  <a:cubicBezTo>
                    <a:pt x="342" y="1129"/>
                    <a:pt x="342" y="1129"/>
                    <a:pt x="342" y="1129"/>
                  </a:cubicBezTo>
                  <a:cubicBezTo>
                    <a:pt x="310" y="1096"/>
                    <a:pt x="284" y="1065"/>
                    <a:pt x="263" y="1036"/>
                  </a:cubicBezTo>
                  <a:cubicBezTo>
                    <a:pt x="231" y="994"/>
                    <a:pt x="209" y="958"/>
                    <a:pt x="197" y="929"/>
                  </a:cubicBezTo>
                  <a:cubicBezTo>
                    <a:pt x="191" y="914"/>
                    <a:pt x="186" y="901"/>
                    <a:pt x="184" y="890"/>
                  </a:cubicBezTo>
                  <a:cubicBezTo>
                    <a:pt x="181" y="879"/>
                    <a:pt x="180" y="870"/>
                    <a:pt x="180" y="862"/>
                  </a:cubicBezTo>
                  <a:cubicBezTo>
                    <a:pt x="180" y="854"/>
                    <a:pt x="181" y="847"/>
                    <a:pt x="183" y="841"/>
                  </a:cubicBezTo>
                  <a:cubicBezTo>
                    <a:pt x="185" y="834"/>
                    <a:pt x="187" y="829"/>
                    <a:pt x="191" y="822"/>
                  </a:cubicBezTo>
                  <a:cubicBezTo>
                    <a:pt x="194" y="816"/>
                    <a:pt x="198" y="810"/>
                    <a:pt x="204" y="803"/>
                  </a:cubicBezTo>
                  <a:cubicBezTo>
                    <a:pt x="214" y="791"/>
                    <a:pt x="229" y="777"/>
                    <a:pt x="249" y="763"/>
                  </a:cubicBezTo>
                  <a:cubicBezTo>
                    <a:pt x="266" y="751"/>
                    <a:pt x="286" y="738"/>
                    <a:pt x="309" y="726"/>
                  </a:cubicBezTo>
                  <a:cubicBezTo>
                    <a:pt x="349" y="703"/>
                    <a:pt x="398" y="681"/>
                    <a:pt x="451" y="657"/>
                  </a:cubicBezTo>
                  <a:cubicBezTo>
                    <a:pt x="530" y="621"/>
                    <a:pt x="619" y="583"/>
                    <a:pt x="707" y="535"/>
                  </a:cubicBezTo>
                  <a:cubicBezTo>
                    <a:pt x="752" y="512"/>
                    <a:pt x="796" y="485"/>
                    <a:pt x="838" y="456"/>
                  </a:cubicBezTo>
                  <a:cubicBezTo>
                    <a:pt x="880" y="426"/>
                    <a:pt x="921" y="393"/>
                    <a:pt x="959" y="355"/>
                  </a:cubicBezTo>
                  <a:cubicBezTo>
                    <a:pt x="1065" y="249"/>
                    <a:pt x="1122" y="192"/>
                    <a:pt x="1152" y="162"/>
                  </a:cubicBezTo>
                  <a:cubicBezTo>
                    <a:pt x="1168" y="146"/>
                    <a:pt x="1176" y="138"/>
                    <a:pt x="1181" y="133"/>
                  </a:cubicBezTo>
                  <a:cubicBezTo>
                    <a:pt x="1186" y="128"/>
                    <a:pt x="1187" y="127"/>
                    <a:pt x="1187" y="127"/>
                  </a:cubicBezTo>
                  <a:lnTo>
                    <a:pt x="1060"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1194002" y="4629588"/>
              <a:ext cx="1920124" cy="603237"/>
            </a:xfrm>
            <a:custGeom>
              <a:avLst/>
              <a:gdLst>
                <a:gd name="T0" fmla="*/ 38 w 1206"/>
                <a:gd name="T1" fmla="*/ 379 h 379"/>
                <a:gd name="T2" fmla="*/ 0 w 1206"/>
                <a:gd name="T3" fmla="*/ 287 h 379"/>
                <a:gd name="T4" fmla="*/ 48 w 1206"/>
                <a:gd name="T5" fmla="*/ 186 h 379"/>
                <a:gd name="T6" fmla="*/ 48 w 1206"/>
                <a:gd name="T7" fmla="*/ 176 h 379"/>
                <a:gd name="T8" fmla="*/ 152 w 1206"/>
                <a:gd name="T9" fmla="*/ 71 h 379"/>
                <a:gd name="T10" fmla="*/ 236 w 1206"/>
                <a:gd name="T11" fmla="*/ 114 h 379"/>
                <a:gd name="T12" fmla="*/ 250 w 1206"/>
                <a:gd name="T13" fmla="*/ 110 h 379"/>
                <a:gd name="T14" fmla="*/ 370 w 1206"/>
                <a:gd name="T15" fmla="*/ 0 h 379"/>
                <a:gd name="T16" fmla="*/ 487 w 1206"/>
                <a:gd name="T17" fmla="*/ 91 h 379"/>
                <a:gd name="T18" fmla="*/ 501 w 1206"/>
                <a:gd name="T19" fmla="*/ 89 h 379"/>
                <a:gd name="T20" fmla="*/ 552 w 1206"/>
                <a:gd name="T21" fmla="*/ 110 h 379"/>
                <a:gd name="T22" fmla="*/ 552 w 1206"/>
                <a:gd name="T23" fmla="*/ 110 h 379"/>
                <a:gd name="T24" fmla="*/ 649 w 1206"/>
                <a:gd name="T25" fmla="*/ 13 h 379"/>
                <a:gd name="T26" fmla="*/ 746 w 1206"/>
                <a:gd name="T27" fmla="*/ 110 h 379"/>
                <a:gd name="T28" fmla="*/ 746 w 1206"/>
                <a:gd name="T29" fmla="*/ 115 h 379"/>
                <a:gd name="T30" fmla="*/ 767 w 1206"/>
                <a:gd name="T31" fmla="*/ 121 h 379"/>
                <a:gd name="T32" fmla="*/ 827 w 1206"/>
                <a:gd name="T33" fmla="*/ 71 h 379"/>
                <a:gd name="T34" fmla="*/ 877 w 1206"/>
                <a:gd name="T35" fmla="*/ 98 h 379"/>
                <a:gd name="T36" fmla="*/ 993 w 1206"/>
                <a:gd name="T37" fmla="*/ 27 h 379"/>
                <a:gd name="T38" fmla="*/ 1124 w 1206"/>
                <a:gd name="T39" fmla="*/ 158 h 379"/>
                <a:gd name="T40" fmla="*/ 1123 w 1206"/>
                <a:gd name="T41" fmla="*/ 170 h 379"/>
                <a:gd name="T42" fmla="*/ 1206 w 1206"/>
                <a:gd name="T43" fmla="*/ 314 h 379"/>
                <a:gd name="T44" fmla="*/ 1193 w 1206"/>
                <a:gd name="T45" fmla="*/ 379 h 379"/>
                <a:gd name="T46" fmla="*/ 38 w 1206"/>
                <a:gd name="T47" fmla="*/ 3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6" h="379">
                  <a:moveTo>
                    <a:pt x="38" y="379"/>
                  </a:moveTo>
                  <a:cubicBezTo>
                    <a:pt x="15" y="355"/>
                    <a:pt x="0" y="323"/>
                    <a:pt x="0" y="287"/>
                  </a:cubicBezTo>
                  <a:cubicBezTo>
                    <a:pt x="0" y="246"/>
                    <a:pt x="19" y="210"/>
                    <a:pt x="48" y="186"/>
                  </a:cubicBezTo>
                  <a:cubicBezTo>
                    <a:pt x="48" y="183"/>
                    <a:pt x="48" y="179"/>
                    <a:pt x="48" y="176"/>
                  </a:cubicBezTo>
                  <a:cubicBezTo>
                    <a:pt x="48" y="118"/>
                    <a:pt x="94" y="71"/>
                    <a:pt x="152" y="71"/>
                  </a:cubicBezTo>
                  <a:cubicBezTo>
                    <a:pt x="186" y="71"/>
                    <a:pt x="217" y="88"/>
                    <a:pt x="236" y="114"/>
                  </a:cubicBezTo>
                  <a:cubicBezTo>
                    <a:pt x="240" y="112"/>
                    <a:pt x="245" y="111"/>
                    <a:pt x="250" y="110"/>
                  </a:cubicBezTo>
                  <a:cubicBezTo>
                    <a:pt x="256" y="49"/>
                    <a:pt x="307" y="0"/>
                    <a:pt x="370" y="0"/>
                  </a:cubicBezTo>
                  <a:cubicBezTo>
                    <a:pt x="427" y="0"/>
                    <a:pt x="474" y="39"/>
                    <a:pt x="487" y="91"/>
                  </a:cubicBezTo>
                  <a:cubicBezTo>
                    <a:pt x="492" y="90"/>
                    <a:pt x="496" y="89"/>
                    <a:pt x="501" y="89"/>
                  </a:cubicBezTo>
                  <a:cubicBezTo>
                    <a:pt x="521" y="89"/>
                    <a:pt x="539" y="97"/>
                    <a:pt x="552" y="110"/>
                  </a:cubicBezTo>
                  <a:cubicBezTo>
                    <a:pt x="552" y="110"/>
                    <a:pt x="552" y="110"/>
                    <a:pt x="552" y="110"/>
                  </a:cubicBezTo>
                  <a:cubicBezTo>
                    <a:pt x="552" y="56"/>
                    <a:pt x="596" y="13"/>
                    <a:pt x="649" y="13"/>
                  </a:cubicBezTo>
                  <a:cubicBezTo>
                    <a:pt x="703" y="13"/>
                    <a:pt x="746" y="56"/>
                    <a:pt x="746" y="110"/>
                  </a:cubicBezTo>
                  <a:cubicBezTo>
                    <a:pt x="746" y="111"/>
                    <a:pt x="746" y="113"/>
                    <a:pt x="746" y="115"/>
                  </a:cubicBezTo>
                  <a:cubicBezTo>
                    <a:pt x="753" y="116"/>
                    <a:pt x="760" y="118"/>
                    <a:pt x="767" y="121"/>
                  </a:cubicBezTo>
                  <a:cubicBezTo>
                    <a:pt x="773" y="93"/>
                    <a:pt x="797" y="71"/>
                    <a:pt x="827" y="71"/>
                  </a:cubicBezTo>
                  <a:cubicBezTo>
                    <a:pt x="848" y="71"/>
                    <a:pt x="866" y="82"/>
                    <a:pt x="877" y="98"/>
                  </a:cubicBezTo>
                  <a:cubicBezTo>
                    <a:pt x="899" y="56"/>
                    <a:pt x="943" y="27"/>
                    <a:pt x="993" y="27"/>
                  </a:cubicBezTo>
                  <a:cubicBezTo>
                    <a:pt x="1065" y="27"/>
                    <a:pt x="1124" y="86"/>
                    <a:pt x="1124" y="158"/>
                  </a:cubicBezTo>
                  <a:cubicBezTo>
                    <a:pt x="1124" y="162"/>
                    <a:pt x="1124" y="166"/>
                    <a:pt x="1123" y="170"/>
                  </a:cubicBezTo>
                  <a:cubicBezTo>
                    <a:pt x="1173" y="199"/>
                    <a:pt x="1206" y="253"/>
                    <a:pt x="1206" y="314"/>
                  </a:cubicBezTo>
                  <a:cubicBezTo>
                    <a:pt x="1206" y="337"/>
                    <a:pt x="1201" y="359"/>
                    <a:pt x="1193" y="379"/>
                  </a:cubicBezTo>
                  <a:lnTo>
                    <a:pt x="38" y="379"/>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1845713" y="3123517"/>
              <a:ext cx="1829234" cy="1945707"/>
            </a:xfrm>
            <a:custGeom>
              <a:avLst/>
              <a:gdLst>
                <a:gd name="T0" fmla="*/ 1053 w 1149"/>
                <a:gd name="T1" fmla="*/ 0 h 1222"/>
                <a:gd name="T2" fmla="*/ 825 w 1149"/>
                <a:gd name="T3" fmla="*/ 228 h 1222"/>
                <a:gd name="T4" fmla="*/ 597 w 1149"/>
                <a:gd name="T5" fmla="*/ 389 h 1222"/>
                <a:gd name="T6" fmla="*/ 401 w 1149"/>
                <a:gd name="T7" fmla="*/ 481 h 1222"/>
                <a:gd name="T8" fmla="*/ 260 w 1149"/>
                <a:gd name="T9" fmla="*/ 547 h 1222"/>
                <a:gd name="T10" fmla="*/ 165 w 1149"/>
                <a:gd name="T11" fmla="*/ 600 h 1222"/>
                <a:gd name="T12" fmla="*/ 102 w 1149"/>
                <a:gd name="T13" fmla="*/ 645 h 1222"/>
                <a:gd name="T14" fmla="*/ 62 w 1149"/>
                <a:gd name="T15" fmla="*/ 686 h 1222"/>
                <a:gd name="T16" fmla="*/ 17 w 1149"/>
                <a:gd name="T17" fmla="*/ 759 h 1222"/>
                <a:gd name="T18" fmla="*/ 0 w 1149"/>
                <a:gd name="T19" fmla="*/ 847 h 1222"/>
                <a:gd name="T20" fmla="*/ 14 w 1149"/>
                <a:gd name="T21" fmla="*/ 933 h 1222"/>
                <a:gd name="T22" fmla="*/ 80 w 1149"/>
                <a:gd name="T23" fmla="*/ 1068 h 1222"/>
                <a:gd name="T24" fmla="*/ 204 w 1149"/>
                <a:gd name="T25" fmla="*/ 1222 h 1222"/>
                <a:gd name="T26" fmla="*/ 304 w 1149"/>
                <a:gd name="T27" fmla="*/ 1129 h 1222"/>
                <a:gd name="T28" fmla="*/ 223 w 1149"/>
                <a:gd name="T29" fmla="*/ 1035 h 1222"/>
                <a:gd name="T30" fmla="*/ 155 w 1149"/>
                <a:gd name="T31" fmla="*/ 922 h 1222"/>
                <a:gd name="T32" fmla="*/ 140 w 1149"/>
                <a:gd name="T33" fmla="*/ 880 h 1222"/>
                <a:gd name="T34" fmla="*/ 136 w 1149"/>
                <a:gd name="T35" fmla="*/ 847 h 1222"/>
                <a:gd name="T36" fmla="*/ 140 w 1149"/>
                <a:gd name="T37" fmla="*/ 820 h 1222"/>
                <a:gd name="T38" fmla="*/ 150 w 1149"/>
                <a:gd name="T39" fmla="*/ 797 h 1222"/>
                <a:gd name="T40" fmla="*/ 165 w 1149"/>
                <a:gd name="T41" fmla="*/ 774 h 1222"/>
                <a:gd name="T42" fmla="*/ 214 w 1149"/>
                <a:gd name="T43" fmla="*/ 731 h 1222"/>
                <a:gd name="T44" fmla="*/ 276 w 1149"/>
                <a:gd name="T45" fmla="*/ 691 h 1222"/>
                <a:gd name="T46" fmla="*/ 420 w 1149"/>
                <a:gd name="T47" fmla="*/ 622 h 1222"/>
                <a:gd name="T48" fmla="*/ 675 w 1149"/>
                <a:gd name="T49" fmla="*/ 501 h 1222"/>
                <a:gd name="T50" fmla="*/ 922 w 1149"/>
                <a:gd name="T51" fmla="*/ 324 h 1222"/>
                <a:gd name="T52" fmla="*/ 1115 w 1149"/>
                <a:gd name="T53" fmla="*/ 131 h 1222"/>
                <a:gd name="T54" fmla="*/ 1144 w 1149"/>
                <a:gd name="T55" fmla="*/ 102 h 1222"/>
                <a:gd name="T56" fmla="*/ 1149 w 1149"/>
                <a:gd name="T57" fmla="*/ 96 h 1222"/>
                <a:gd name="T58" fmla="*/ 1053 w 1149"/>
                <a:gd name="T59" fmla="*/ 0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9" h="1222">
                  <a:moveTo>
                    <a:pt x="1053" y="0"/>
                  </a:moveTo>
                  <a:cubicBezTo>
                    <a:pt x="1053" y="0"/>
                    <a:pt x="1037" y="17"/>
                    <a:pt x="825" y="228"/>
                  </a:cubicBezTo>
                  <a:cubicBezTo>
                    <a:pt x="762" y="292"/>
                    <a:pt x="682" y="344"/>
                    <a:pt x="597" y="389"/>
                  </a:cubicBezTo>
                  <a:cubicBezTo>
                    <a:pt x="533" y="423"/>
                    <a:pt x="466" y="453"/>
                    <a:pt x="401" y="481"/>
                  </a:cubicBezTo>
                  <a:cubicBezTo>
                    <a:pt x="352" y="503"/>
                    <a:pt x="305" y="524"/>
                    <a:pt x="260" y="547"/>
                  </a:cubicBezTo>
                  <a:cubicBezTo>
                    <a:pt x="226" y="563"/>
                    <a:pt x="194" y="581"/>
                    <a:pt x="165" y="600"/>
                  </a:cubicBezTo>
                  <a:cubicBezTo>
                    <a:pt x="142" y="614"/>
                    <a:pt x="121" y="629"/>
                    <a:pt x="102" y="645"/>
                  </a:cubicBezTo>
                  <a:cubicBezTo>
                    <a:pt x="88" y="658"/>
                    <a:pt x="74" y="671"/>
                    <a:pt x="62" y="686"/>
                  </a:cubicBezTo>
                  <a:cubicBezTo>
                    <a:pt x="44" y="707"/>
                    <a:pt x="28" y="732"/>
                    <a:pt x="17" y="759"/>
                  </a:cubicBezTo>
                  <a:cubicBezTo>
                    <a:pt x="6" y="786"/>
                    <a:pt x="0" y="816"/>
                    <a:pt x="0" y="847"/>
                  </a:cubicBezTo>
                  <a:cubicBezTo>
                    <a:pt x="0" y="875"/>
                    <a:pt x="5" y="904"/>
                    <a:pt x="14" y="933"/>
                  </a:cubicBezTo>
                  <a:cubicBezTo>
                    <a:pt x="27" y="976"/>
                    <a:pt x="49" y="1021"/>
                    <a:pt x="80" y="1068"/>
                  </a:cubicBezTo>
                  <a:cubicBezTo>
                    <a:pt x="112" y="1116"/>
                    <a:pt x="153" y="1166"/>
                    <a:pt x="204" y="1222"/>
                  </a:cubicBezTo>
                  <a:cubicBezTo>
                    <a:pt x="304" y="1129"/>
                    <a:pt x="304" y="1129"/>
                    <a:pt x="304" y="1129"/>
                  </a:cubicBezTo>
                  <a:cubicBezTo>
                    <a:pt x="272" y="1095"/>
                    <a:pt x="245" y="1064"/>
                    <a:pt x="223" y="1035"/>
                  </a:cubicBezTo>
                  <a:cubicBezTo>
                    <a:pt x="190" y="991"/>
                    <a:pt x="168" y="954"/>
                    <a:pt x="155" y="922"/>
                  </a:cubicBezTo>
                  <a:cubicBezTo>
                    <a:pt x="148" y="907"/>
                    <a:pt x="143" y="893"/>
                    <a:pt x="140" y="880"/>
                  </a:cubicBezTo>
                  <a:cubicBezTo>
                    <a:pt x="138" y="868"/>
                    <a:pt x="136" y="857"/>
                    <a:pt x="136" y="847"/>
                  </a:cubicBezTo>
                  <a:cubicBezTo>
                    <a:pt x="136" y="837"/>
                    <a:pt x="138" y="828"/>
                    <a:pt x="140" y="820"/>
                  </a:cubicBezTo>
                  <a:cubicBezTo>
                    <a:pt x="142" y="812"/>
                    <a:pt x="145" y="804"/>
                    <a:pt x="150" y="797"/>
                  </a:cubicBezTo>
                  <a:cubicBezTo>
                    <a:pt x="154" y="789"/>
                    <a:pt x="159" y="782"/>
                    <a:pt x="165" y="774"/>
                  </a:cubicBezTo>
                  <a:cubicBezTo>
                    <a:pt x="177" y="760"/>
                    <a:pt x="193" y="745"/>
                    <a:pt x="214" y="731"/>
                  </a:cubicBezTo>
                  <a:cubicBezTo>
                    <a:pt x="232" y="717"/>
                    <a:pt x="253" y="704"/>
                    <a:pt x="276" y="691"/>
                  </a:cubicBezTo>
                  <a:cubicBezTo>
                    <a:pt x="318" y="669"/>
                    <a:pt x="367" y="646"/>
                    <a:pt x="420" y="622"/>
                  </a:cubicBezTo>
                  <a:cubicBezTo>
                    <a:pt x="499" y="586"/>
                    <a:pt x="588" y="548"/>
                    <a:pt x="675" y="501"/>
                  </a:cubicBezTo>
                  <a:cubicBezTo>
                    <a:pt x="762" y="454"/>
                    <a:pt x="848" y="398"/>
                    <a:pt x="922" y="324"/>
                  </a:cubicBezTo>
                  <a:cubicBezTo>
                    <a:pt x="1027" y="219"/>
                    <a:pt x="1084" y="162"/>
                    <a:pt x="1115" y="131"/>
                  </a:cubicBezTo>
                  <a:cubicBezTo>
                    <a:pt x="1130" y="116"/>
                    <a:pt x="1139" y="107"/>
                    <a:pt x="1144" y="102"/>
                  </a:cubicBezTo>
                  <a:cubicBezTo>
                    <a:pt x="1148" y="97"/>
                    <a:pt x="1149" y="96"/>
                    <a:pt x="1149" y="96"/>
                  </a:cubicBezTo>
                  <a:lnTo>
                    <a:pt x="1053"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892841" y="3156506"/>
              <a:ext cx="1748444" cy="1879055"/>
            </a:xfrm>
            <a:custGeom>
              <a:avLst/>
              <a:gdLst>
                <a:gd name="T0" fmla="*/ 1045 w 1098"/>
                <a:gd name="T1" fmla="*/ 0 h 1180"/>
                <a:gd name="T2" fmla="*/ 817 w 1098"/>
                <a:gd name="T3" fmla="*/ 228 h 1180"/>
                <a:gd name="T4" fmla="*/ 581 w 1098"/>
                <a:gd name="T5" fmla="*/ 394 h 1180"/>
                <a:gd name="T6" fmla="*/ 383 w 1098"/>
                <a:gd name="T7" fmla="*/ 488 h 1180"/>
                <a:gd name="T8" fmla="*/ 243 w 1098"/>
                <a:gd name="T9" fmla="*/ 553 h 1180"/>
                <a:gd name="T10" fmla="*/ 151 w 1098"/>
                <a:gd name="T11" fmla="*/ 604 h 1180"/>
                <a:gd name="T12" fmla="*/ 44 w 1098"/>
                <a:gd name="T13" fmla="*/ 697 h 1180"/>
                <a:gd name="T14" fmla="*/ 12 w 1098"/>
                <a:gd name="T15" fmla="*/ 757 h 1180"/>
                <a:gd name="T16" fmla="*/ 0 w 1098"/>
                <a:gd name="T17" fmla="*/ 826 h 1180"/>
                <a:gd name="T18" fmla="*/ 12 w 1098"/>
                <a:gd name="T19" fmla="*/ 903 h 1180"/>
                <a:gd name="T20" fmla="*/ 75 w 1098"/>
                <a:gd name="T21" fmla="*/ 1031 h 1180"/>
                <a:gd name="T22" fmla="*/ 196 w 1098"/>
                <a:gd name="T23" fmla="*/ 1180 h 1180"/>
                <a:gd name="T24" fmla="*/ 252 w 1098"/>
                <a:gd name="T25" fmla="*/ 1129 h 1180"/>
                <a:gd name="T26" fmla="*/ 115 w 1098"/>
                <a:gd name="T27" fmla="*/ 949 h 1180"/>
                <a:gd name="T28" fmla="*/ 85 w 1098"/>
                <a:gd name="T29" fmla="*/ 881 h 1180"/>
                <a:gd name="T30" fmla="*/ 76 w 1098"/>
                <a:gd name="T31" fmla="*/ 826 h 1180"/>
                <a:gd name="T32" fmla="*/ 81 w 1098"/>
                <a:gd name="T33" fmla="*/ 791 h 1180"/>
                <a:gd name="T34" fmla="*/ 113 w 1098"/>
                <a:gd name="T35" fmla="*/ 732 h 1180"/>
                <a:gd name="T36" fmla="*/ 168 w 1098"/>
                <a:gd name="T37" fmla="*/ 684 h 1180"/>
                <a:gd name="T38" fmla="*/ 314 w 1098"/>
                <a:gd name="T39" fmla="*/ 603 h 1180"/>
                <a:gd name="T40" fmla="*/ 595 w 1098"/>
                <a:gd name="T41" fmla="*/ 472 h 1180"/>
                <a:gd name="T42" fmla="*/ 870 w 1098"/>
                <a:gd name="T43" fmla="*/ 282 h 1180"/>
                <a:gd name="T44" fmla="*/ 1098 w 1098"/>
                <a:gd name="T45" fmla="*/ 54 h 1180"/>
                <a:gd name="T46" fmla="*/ 1045 w 1098"/>
                <a:gd name="T4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98" h="1180">
                  <a:moveTo>
                    <a:pt x="1045" y="0"/>
                  </a:moveTo>
                  <a:cubicBezTo>
                    <a:pt x="1045" y="0"/>
                    <a:pt x="1028" y="17"/>
                    <a:pt x="817" y="228"/>
                  </a:cubicBezTo>
                  <a:cubicBezTo>
                    <a:pt x="750" y="295"/>
                    <a:pt x="667" y="348"/>
                    <a:pt x="581" y="394"/>
                  </a:cubicBezTo>
                  <a:cubicBezTo>
                    <a:pt x="516" y="429"/>
                    <a:pt x="448" y="459"/>
                    <a:pt x="383" y="488"/>
                  </a:cubicBezTo>
                  <a:cubicBezTo>
                    <a:pt x="334" y="510"/>
                    <a:pt x="287" y="531"/>
                    <a:pt x="243" y="553"/>
                  </a:cubicBezTo>
                  <a:cubicBezTo>
                    <a:pt x="210" y="569"/>
                    <a:pt x="179" y="586"/>
                    <a:pt x="151" y="604"/>
                  </a:cubicBezTo>
                  <a:cubicBezTo>
                    <a:pt x="108" y="631"/>
                    <a:pt x="71" y="661"/>
                    <a:pt x="44" y="697"/>
                  </a:cubicBezTo>
                  <a:cubicBezTo>
                    <a:pt x="31" y="716"/>
                    <a:pt x="20" y="736"/>
                    <a:pt x="12" y="757"/>
                  </a:cubicBezTo>
                  <a:cubicBezTo>
                    <a:pt x="4" y="779"/>
                    <a:pt x="0" y="802"/>
                    <a:pt x="0" y="826"/>
                  </a:cubicBezTo>
                  <a:cubicBezTo>
                    <a:pt x="0" y="851"/>
                    <a:pt x="4" y="876"/>
                    <a:pt x="12" y="903"/>
                  </a:cubicBezTo>
                  <a:cubicBezTo>
                    <a:pt x="24" y="943"/>
                    <a:pt x="45" y="985"/>
                    <a:pt x="75" y="1031"/>
                  </a:cubicBezTo>
                  <a:cubicBezTo>
                    <a:pt x="106" y="1076"/>
                    <a:pt x="145" y="1126"/>
                    <a:pt x="196" y="1180"/>
                  </a:cubicBezTo>
                  <a:cubicBezTo>
                    <a:pt x="252" y="1129"/>
                    <a:pt x="252" y="1129"/>
                    <a:pt x="252" y="1129"/>
                  </a:cubicBezTo>
                  <a:cubicBezTo>
                    <a:pt x="187" y="1059"/>
                    <a:pt x="143" y="999"/>
                    <a:pt x="115" y="949"/>
                  </a:cubicBezTo>
                  <a:cubicBezTo>
                    <a:pt x="101" y="924"/>
                    <a:pt x="91" y="901"/>
                    <a:pt x="85" y="881"/>
                  </a:cubicBezTo>
                  <a:cubicBezTo>
                    <a:pt x="79" y="861"/>
                    <a:pt x="76" y="843"/>
                    <a:pt x="76" y="826"/>
                  </a:cubicBezTo>
                  <a:cubicBezTo>
                    <a:pt x="76" y="814"/>
                    <a:pt x="78" y="802"/>
                    <a:pt x="81" y="791"/>
                  </a:cubicBezTo>
                  <a:cubicBezTo>
                    <a:pt x="87" y="770"/>
                    <a:pt x="97" y="751"/>
                    <a:pt x="113" y="732"/>
                  </a:cubicBezTo>
                  <a:cubicBezTo>
                    <a:pt x="128" y="716"/>
                    <a:pt x="146" y="700"/>
                    <a:pt x="168" y="684"/>
                  </a:cubicBezTo>
                  <a:cubicBezTo>
                    <a:pt x="207" y="656"/>
                    <a:pt x="257" y="630"/>
                    <a:pt x="314" y="603"/>
                  </a:cubicBezTo>
                  <a:cubicBezTo>
                    <a:pt x="398" y="563"/>
                    <a:pt x="497" y="522"/>
                    <a:pt x="595" y="472"/>
                  </a:cubicBezTo>
                  <a:cubicBezTo>
                    <a:pt x="693" y="422"/>
                    <a:pt x="790" y="362"/>
                    <a:pt x="870" y="282"/>
                  </a:cubicBezTo>
                  <a:cubicBezTo>
                    <a:pt x="1082" y="71"/>
                    <a:pt x="1098" y="54"/>
                    <a:pt x="1098" y="54"/>
                  </a:cubicBezTo>
                  <a:lnTo>
                    <a:pt x="1045"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3235311" y="3198248"/>
              <a:ext cx="366251" cy="364231"/>
            </a:xfrm>
            <a:custGeom>
              <a:avLst/>
              <a:gdLst>
                <a:gd name="T0" fmla="*/ 230 w 230"/>
                <a:gd name="T1" fmla="*/ 126 h 229"/>
                <a:gd name="T2" fmla="*/ 177 w 230"/>
                <a:gd name="T3" fmla="*/ 53 h 229"/>
                <a:gd name="T4" fmla="*/ 104 w 230"/>
                <a:gd name="T5" fmla="*/ 0 h 229"/>
                <a:gd name="T6" fmla="*/ 0 w 230"/>
                <a:gd name="T7" fmla="*/ 229 h 229"/>
                <a:gd name="T8" fmla="*/ 230 w 230"/>
                <a:gd name="T9" fmla="*/ 126 h 229"/>
              </a:gdLst>
              <a:ahLst/>
              <a:cxnLst>
                <a:cxn ang="0">
                  <a:pos x="T0" y="T1"/>
                </a:cxn>
                <a:cxn ang="0">
                  <a:pos x="T2" y="T3"/>
                </a:cxn>
                <a:cxn ang="0">
                  <a:pos x="T4" y="T5"/>
                </a:cxn>
                <a:cxn ang="0">
                  <a:pos x="T6" y="T7"/>
                </a:cxn>
                <a:cxn ang="0">
                  <a:pos x="T8" y="T9"/>
                </a:cxn>
              </a:cxnLst>
              <a:rect l="0" t="0" r="r" b="b"/>
              <a:pathLst>
                <a:path w="230" h="229">
                  <a:moveTo>
                    <a:pt x="230" y="126"/>
                  </a:moveTo>
                  <a:cubicBezTo>
                    <a:pt x="177" y="53"/>
                    <a:pt x="177" y="53"/>
                    <a:pt x="177" y="53"/>
                  </a:cubicBezTo>
                  <a:cubicBezTo>
                    <a:pt x="104" y="0"/>
                    <a:pt x="104" y="0"/>
                    <a:pt x="104" y="0"/>
                  </a:cubicBezTo>
                  <a:cubicBezTo>
                    <a:pt x="104" y="0"/>
                    <a:pt x="0" y="96"/>
                    <a:pt x="0" y="229"/>
                  </a:cubicBezTo>
                  <a:cubicBezTo>
                    <a:pt x="134" y="229"/>
                    <a:pt x="230" y="126"/>
                    <a:pt x="230" y="126"/>
                  </a:cubicBezTo>
                  <a:close/>
                </a:path>
              </a:pathLst>
            </a:custGeom>
            <a:solidFill>
              <a:srgbClr val="F692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314755" y="3221812"/>
              <a:ext cx="263243" cy="261223"/>
            </a:xfrm>
            <a:custGeom>
              <a:avLst/>
              <a:gdLst>
                <a:gd name="T0" fmla="*/ 165 w 165"/>
                <a:gd name="T1" fmla="*/ 90 h 164"/>
                <a:gd name="T2" fmla="*/ 127 w 165"/>
                <a:gd name="T3" fmla="*/ 38 h 164"/>
                <a:gd name="T4" fmla="*/ 75 w 165"/>
                <a:gd name="T5" fmla="*/ 0 h 164"/>
                <a:gd name="T6" fmla="*/ 0 w 165"/>
                <a:gd name="T7" fmla="*/ 164 h 164"/>
                <a:gd name="T8" fmla="*/ 165 w 165"/>
                <a:gd name="T9" fmla="*/ 90 h 164"/>
              </a:gdLst>
              <a:ahLst/>
              <a:cxnLst>
                <a:cxn ang="0">
                  <a:pos x="T0" y="T1"/>
                </a:cxn>
                <a:cxn ang="0">
                  <a:pos x="T2" y="T3"/>
                </a:cxn>
                <a:cxn ang="0">
                  <a:pos x="T4" y="T5"/>
                </a:cxn>
                <a:cxn ang="0">
                  <a:pos x="T6" y="T7"/>
                </a:cxn>
                <a:cxn ang="0">
                  <a:pos x="T8" y="T9"/>
                </a:cxn>
              </a:cxnLst>
              <a:rect l="0" t="0" r="r" b="b"/>
              <a:pathLst>
                <a:path w="165" h="164">
                  <a:moveTo>
                    <a:pt x="165" y="90"/>
                  </a:moveTo>
                  <a:cubicBezTo>
                    <a:pt x="127" y="38"/>
                    <a:pt x="127" y="38"/>
                    <a:pt x="127" y="38"/>
                  </a:cubicBezTo>
                  <a:cubicBezTo>
                    <a:pt x="75" y="0"/>
                    <a:pt x="75" y="0"/>
                    <a:pt x="75" y="0"/>
                  </a:cubicBezTo>
                  <a:cubicBezTo>
                    <a:pt x="75" y="0"/>
                    <a:pt x="0" y="69"/>
                    <a:pt x="0" y="164"/>
                  </a:cubicBezTo>
                  <a:cubicBezTo>
                    <a:pt x="96" y="164"/>
                    <a:pt x="165" y="90"/>
                    <a:pt x="165" y="9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380061" y="3241337"/>
              <a:ext cx="178413" cy="178413"/>
            </a:xfrm>
            <a:custGeom>
              <a:avLst/>
              <a:gdLst>
                <a:gd name="T0" fmla="*/ 112 w 112"/>
                <a:gd name="T1" fmla="*/ 61 h 112"/>
                <a:gd name="T2" fmla="*/ 86 w 112"/>
                <a:gd name="T3" fmla="*/ 26 h 112"/>
                <a:gd name="T4" fmla="*/ 50 w 112"/>
                <a:gd name="T5" fmla="*/ 0 h 112"/>
                <a:gd name="T6" fmla="*/ 0 w 112"/>
                <a:gd name="T7" fmla="*/ 112 h 112"/>
                <a:gd name="T8" fmla="*/ 112 w 112"/>
                <a:gd name="T9" fmla="*/ 61 h 112"/>
              </a:gdLst>
              <a:ahLst/>
              <a:cxnLst>
                <a:cxn ang="0">
                  <a:pos x="T0" y="T1"/>
                </a:cxn>
                <a:cxn ang="0">
                  <a:pos x="T2" y="T3"/>
                </a:cxn>
                <a:cxn ang="0">
                  <a:pos x="T4" y="T5"/>
                </a:cxn>
                <a:cxn ang="0">
                  <a:pos x="T6" y="T7"/>
                </a:cxn>
                <a:cxn ang="0">
                  <a:pos x="T8" y="T9"/>
                </a:cxn>
              </a:cxnLst>
              <a:rect l="0" t="0" r="r" b="b"/>
              <a:pathLst>
                <a:path w="112" h="112">
                  <a:moveTo>
                    <a:pt x="112" y="61"/>
                  </a:moveTo>
                  <a:cubicBezTo>
                    <a:pt x="86" y="26"/>
                    <a:pt x="86" y="26"/>
                    <a:pt x="86" y="26"/>
                  </a:cubicBezTo>
                  <a:cubicBezTo>
                    <a:pt x="50" y="0"/>
                    <a:pt x="50" y="0"/>
                    <a:pt x="50" y="0"/>
                  </a:cubicBezTo>
                  <a:cubicBezTo>
                    <a:pt x="50" y="0"/>
                    <a:pt x="0" y="47"/>
                    <a:pt x="0" y="112"/>
                  </a:cubicBezTo>
                  <a:cubicBezTo>
                    <a:pt x="65" y="112"/>
                    <a:pt x="112" y="61"/>
                    <a:pt x="112" y="61"/>
                  </a:cubicBezTo>
                  <a:close/>
                </a:path>
              </a:pathLst>
            </a:custGeom>
            <a:solidFill>
              <a:srgbClr val="FBE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3170006" y="2741108"/>
              <a:ext cx="509654" cy="514367"/>
            </a:xfrm>
            <a:custGeom>
              <a:avLst/>
              <a:gdLst>
                <a:gd name="T0" fmla="*/ 320 w 320"/>
                <a:gd name="T1" fmla="*/ 24 h 323"/>
                <a:gd name="T2" fmla="*/ 201 w 320"/>
                <a:gd name="T3" fmla="*/ 67 h 323"/>
                <a:gd name="T4" fmla="*/ 0 w 320"/>
                <a:gd name="T5" fmla="*/ 268 h 323"/>
                <a:gd name="T6" fmla="*/ 180 w 320"/>
                <a:gd name="T7" fmla="*/ 255 h 323"/>
                <a:gd name="T8" fmla="*/ 320 w 320"/>
                <a:gd name="T9" fmla="*/ 24 h 323"/>
              </a:gdLst>
              <a:ahLst/>
              <a:cxnLst>
                <a:cxn ang="0">
                  <a:pos x="T0" y="T1"/>
                </a:cxn>
                <a:cxn ang="0">
                  <a:pos x="T2" y="T3"/>
                </a:cxn>
                <a:cxn ang="0">
                  <a:pos x="T4" y="T5"/>
                </a:cxn>
                <a:cxn ang="0">
                  <a:pos x="T6" y="T7"/>
                </a:cxn>
                <a:cxn ang="0">
                  <a:pos x="T8" y="T9"/>
                </a:cxn>
              </a:cxnLst>
              <a:rect l="0" t="0" r="r" b="b"/>
              <a:pathLst>
                <a:path w="320" h="323">
                  <a:moveTo>
                    <a:pt x="320" y="24"/>
                  </a:moveTo>
                  <a:cubicBezTo>
                    <a:pt x="320" y="24"/>
                    <a:pt x="269" y="0"/>
                    <a:pt x="201" y="67"/>
                  </a:cubicBezTo>
                  <a:cubicBezTo>
                    <a:pt x="134" y="134"/>
                    <a:pt x="0" y="268"/>
                    <a:pt x="0" y="268"/>
                  </a:cubicBezTo>
                  <a:cubicBezTo>
                    <a:pt x="0" y="268"/>
                    <a:pt x="112" y="187"/>
                    <a:pt x="180" y="255"/>
                  </a:cubicBezTo>
                  <a:cubicBezTo>
                    <a:pt x="248" y="323"/>
                    <a:pt x="320" y="24"/>
                    <a:pt x="320" y="2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p:cNvSpPr>
            <p:nvPr/>
          </p:nvSpPr>
          <p:spPr bwMode="auto">
            <a:xfrm>
              <a:off x="3544335" y="3118804"/>
              <a:ext cx="514367" cy="508981"/>
            </a:xfrm>
            <a:custGeom>
              <a:avLst/>
              <a:gdLst>
                <a:gd name="T0" fmla="*/ 298 w 323"/>
                <a:gd name="T1" fmla="*/ 0 h 320"/>
                <a:gd name="T2" fmla="*/ 256 w 323"/>
                <a:gd name="T3" fmla="*/ 119 h 320"/>
                <a:gd name="T4" fmla="*/ 55 w 323"/>
                <a:gd name="T5" fmla="*/ 320 h 320"/>
                <a:gd name="T6" fmla="*/ 68 w 323"/>
                <a:gd name="T7" fmla="*/ 141 h 320"/>
                <a:gd name="T8" fmla="*/ 298 w 323"/>
                <a:gd name="T9" fmla="*/ 0 h 320"/>
              </a:gdLst>
              <a:ahLst/>
              <a:cxnLst>
                <a:cxn ang="0">
                  <a:pos x="T0" y="T1"/>
                </a:cxn>
                <a:cxn ang="0">
                  <a:pos x="T2" y="T3"/>
                </a:cxn>
                <a:cxn ang="0">
                  <a:pos x="T4" y="T5"/>
                </a:cxn>
                <a:cxn ang="0">
                  <a:pos x="T6" y="T7"/>
                </a:cxn>
                <a:cxn ang="0">
                  <a:pos x="T8" y="T9"/>
                </a:cxn>
              </a:cxnLst>
              <a:rect l="0" t="0" r="r" b="b"/>
              <a:pathLst>
                <a:path w="323" h="320">
                  <a:moveTo>
                    <a:pt x="298" y="0"/>
                  </a:moveTo>
                  <a:cubicBezTo>
                    <a:pt x="298" y="0"/>
                    <a:pt x="323" y="52"/>
                    <a:pt x="256" y="119"/>
                  </a:cubicBezTo>
                  <a:cubicBezTo>
                    <a:pt x="189" y="186"/>
                    <a:pt x="55" y="320"/>
                    <a:pt x="55" y="320"/>
                  </a:cubicBezTo>
                  <a:cubicBezTo>
                    <a:pt x="55" y="320"/>
                    <a:pt x="136" y="209"/>
                    <a:pt x="68" y="141"/>
                  </a:cubicBezTo>
                  <a:cubicBezTo>
                    <a:pt x="0" y="73"/>
                    <a:pt x="298" y="0"/>
                    <a:pt x="298" y="0"/>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3400932" y="3091201"/>
              <a:ext cx="305658" cy="307678"/>
            </a:xfrm>
            <a:custGeom>
              <a:avLst/>
              <a:gdLst>
                <a:gd name="T0" fmla="*/ 298 w 454"/>
                <a:gd name="T1" fmla="*/ 457 h 457"/>
                <a:gd name="T2" fmla="*/ 0 w 454"/>
                <a:gd name="T3" fmla="*/ 159 h 457"/>
                <a:gd name="T4" fmla="*/ 156 w 454"/>
                <a:gd name="T5" fmla="*/ 0 h 457"/>
                <a:gd name="T6" fmla="*/ 454 w 454"/>
                <a:gd name="T7" fmla="*/ 298 h 457"/>
                <a:gd name="T8" fmla="*/ 298 w 454"/>
                <a:gd name="T9" fmla="*/ 457 h 457"/>
              </a:gdLst>
              <a:ahLst/>
              <a:cxnLst>
                <a:cxn ang="0">
                  <a:pos x="T0" y="T1"/>
                </a:cxn>
                <a:cxn ang="0">
                  <a:pos x="T2" y="T3"/>
                </a:cxn>
                <a:cxn ang="0">
                  <a:pos x="T4" y="T5"/>
                </a:cxn>
                <a:cxn ang="0">
                  <a:pos x="T6" y="T7"/>
                </a:cxn>
                <a:cxn ang="0">
                  <a:pos x="T8" y="T9"/>
                </a:cxn>
              </a:cxnLst>
              <a:rect l="0" t="0" r="r" b="b"/>
              <a:pathLst>
                <a:path w="454" h="457">
                  <a:moveTo>
                    <a:pt x="298" y="457"/>
                  </a:moveTo>
                  <a:lnTo>
                    <a:pt x="0" y="159"/>
                  </a:lnTo>
                  <a:lnTo>
                    <a:pt x="156" y="0"/>
                  </a:lnTo>
                  <a:lnTo>
                    <a:pt x="454" y="298"/>
                  </a:lnTo>
                  <a:lnTo>
                    <a:pt x="298" y="457"/>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400932" y="3091201"/>
              <a:ext cx="111760" cy="111760"/>
            </a:xfrm>
            <a:custGeom>
              <a:avLst/>
              <a:gdLst>
                <a:gd name="T0" fmla="*/ 10 w 166"/>
                <a:gd name="T1" fmla="*/ 166 h 166"/>
                <a:gd name="T2" fmla="*/ 0 w 166"/>
                <a:gd name="T3" fmla="*/ 159 h 166"/>
                <a:gd name="T4" fmla="*/ 156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6"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17090" y="3107359"/>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3431229" y="3121497"/>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3445367" y="3137655"/>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3461525" y="3151794"/>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3475663" y="3165932"/>
              <a:ext cx="111760" cy="111760"/>
            </a:xfrm>
            <a:custGeom>
              <a:avLst/>
              <a:gdLst>
                <a:gd name="T0" fmla="*/ 10 w 166"/>
                <a:gd name="T1" fmla="*/ 166 h 166"/>
                <a:gd name="T2" fmla="*/ 0 w 166"/>
                <a:gd name="T3" fmla="*/ 159 h 166"/>
                <a:gd name="T4" fmla="*/ 159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9"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3491822" y="3182090"/>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3505960" y="3196228"/>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3520098" y="3212387"/>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p:cNvSpPr>
            <p:nvPr/>
          </p:nvSpPr>
          <p:spPr bwMode="auto">
            <a:xfrm>
              <a:off x="3536256" y="3226525"/>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3550395" y="3242683"/>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p:cNvSpPr>
            <p:nvPr/>
          </p:nvSpPr>
          <p:spPr bwMode="auto">
            <a:xfrm>
              <a:off x="3566553" y="3256821"/>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3580691" y="3271633"/>
              <a:ext cx="111760" cy="111087"/>
            </a:xfrm>
            <a:custGeom>
              <a:avLst/>
              <a:gdLst>
                <a:gd name="T0" fmla="*/ 10 w 166"/>
                <a:gd name="T1" fmla="*/ 165 h 165"/>
                <a:gd name="T2" fmla="*/ 0 w 166"/>
                <a:gd name="T3" fmla="*/ 158 h 165"/>
                <a:gd name="T4" fmla="*/ 159 w 166"/>
                <a:gd name="T5" fmla="*/ 0 h 165"/>
                <a:gd name="T6" fmla="*/ 166 w 166"/>
                <a:gd name="T7" fmla="*/ 9 h 165"/>
                <a:gd name="T8" fmla="*/ 10 w 166"/>
                <a:gd name="T9" fmla="*/ 165 h 165"/>
              </a:gdLst>
              <a:ahLst/>
              <a:cxnLst>
                <a:cxn ang="0">
                  <a:pos x="T0" y="T1"/>
                </a:cxn>
                <a:cxn ang="0">
                  <a:pos x="T2" y="T3"/>
                </a:cxn>
                <a:cxn ang="0">
                  <a:pos x="T4" y="T5"/>
                </a:cxn>
                <a:cxn ang="0">
                  <a:pos x="T6" y="T7"/>
                </a:cxn>
                <a:cxn ang="0">
                  <a:pos x="T8" y="T9"/>
                </a:cxn>
              </a:cxnLst>
              <a:rect l="0" t="0" r="r" b="b"/>
              <a:pathLst>
                <a:path w="166" h="165">
                  <a:moveTo>
                    <a:pt x="10" y="165"/>
                  </a:moveTo>
                  <a:lnTo>
                    <a:pt x="0" y="158"/>
                  </a:lnTo>
                  <a:lnTo>
                    <a:pt x="159" y="0"/>
                  </a:lnTo>
                  <a:lnTo>
                    <a:pt x="166" y="9"/>
                  </a:lnTo>
                  <a:lnTo>
                    <a:pt x="10" y="165"/>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p:cNvSpPr>
            <p:nvPr/>
          </p:nvSpPr>
          <p:spPr bwMode="auto">
            <a:xfrm>
              <a:off x="3596849" y="3287118"/>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p:cNvSpPr>
            <p:nvPr/>
          </p:nvSpPr>
          <p:spPr bwMode="auto">
            <a:xfrm>
              <a:off x="3426516" y="2059774"/>
              <a:ext cx="1312174" cy="1313521"/>
            </a:xfrm>
            <a:custGeom>
              <a:avLst/>
              <a:gdLst>
                <a:gd name="T0" fmla="*/ 141 w 824"/>
                <a:gd name="T1" fmla="*/ 825 h 825"/>
                <a:gd name="T2" fmla="*/ 482 w 824"/>
                <a:gd name="T3" fmla="*/ 564 h 825"/>
                <a:gd name="T4" fmla="*/ 763 w 824"/>
                <a:gd name="T5" fmla="*/ 61 h 825"/>
                <a:gd name="T6" fmla="*/ 261 w 824"/>
                <a:gd name="T7" fmla="*/ 343 h 825"/>
                <a:gd name="T8" fmla="*/ 0 w 824"/>
                <a:gd name="T9" fmla="*/ 683 h 825"/>
                <a:gd name="T10" fmla="*/ 141 w 824"/>
                <a:gd name="T11" fmla="*/ 825 h 825"/>
              </a:gdLst>
              <a:ahLst/>
              <a:cxnLst>
                <a:cxn ang="0">
                  <a:pos x="T0" y="T1"/>
                </a:cxn>
                <a:cxn ang="0">
                  <a:pos x="T2" y="T3"/>
                </a:cxn>
                <a:cxn ang="0">
                  <a:pos x="T4" y="T5"/>
                </a:cxn>
                <a:cxn ang="0">
                  <a:pos x="T6" y="T7"/>
                </a:cxn>
                <a:cxn ang="0">
                  <a:pos x="T8" y="T9"/>
                </a:cxn>
                <a:cxn ang="0">
                  <a:pos x="T10" y="T11"/>
                </a:cxn>
              </a:cxnLst>
              <a:rect l="0" t="0" r="r" b="b"/>
              <a:pathLst>
                <a:path w="824" h="825">
                  <a:moveTo>
                    <a:pt x="141" y="825"/>
                  </a:moveTo>
                  <a:cubicBezTo>
                    <a:pt x="237" y="778"/>
                    <a:pt x="361" y="685"/>
                    <a:pt x="482" y="564"/>
                  </a:cubicBezTo>
                  <a:cubicBezTo>
                    <a:pt x="698" y="348"/>
                    <a:pt x="824" y="123"/>
                    <a:pt x="763" y="61"/>
                  </a:cubicBezTo>
                  <a:cubicBezTo>
                    <a:pt x="702" y="0"/>
                    <a:pt x="477" y="126"/>
                    <a:pt x="261" y="343"/>
                  </a:cubicBezTo>
                  <a:cubicBezTo>
                    <a:pt x="140" y="464"/>
                    <a:pt x="47" y="587"/>
                    <a:pt x="0" y="683"/>
                  </a:cubicBezTo>
                  <a:cubicBezTo>
                    <a:pt x="141" y="825"/>
                    <a:pt x="141" y="825"/>
                    <a:pt x="141" y="825"/>
                  </a:cubicBezTo>
                </a:path>
              </a:pathLst>
            </a:custGeom>
            <a:solidFill>
              <a:schemeClr val="tx2">
                <a:lumMod val="20000"/>
                <a:lumOff val="8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p:cNvSpPr>
            <p:nvPr/>
          </p:nvSpPr>
          <p:spPr bwMode="auto">
            <a:xfrm>
              <a:off x="3549048" y="2779484"/>
              <a:ext cx="469932" cy="471279"/>
            </a:xfrm>
            <a:custGeom>
              <a:avLst/>
              <a:gdLst>
                <a:gd name="T0" fmla="*/ 205 w 295"/>
                <a:gd name="T1" fmla="*/ 285 h 296"/>
                <a:gd name="T2" fmla="*/ 295 w 295"/>
                <a:gd name="T3" fmla="*/ 213 h 296"/>
                <a:gd name="T4" fmla="*/ 176 w 295"/>
                <a:gd name="T5" fmla="*/ 120 h 296"/>
                <a:gd name="T6" fmla="*/ 82 w 295"/>
                <a:gd name="T7" fmla="*/ 0 h 296"/>
                <a:gd name="T8" fmla="*/ 11 w 295"/>
                <a:gd name="T9" fmla="*/ 90 h 296"/>
                <a:gd name="T10" fmla="*/ 95 w 295"/>
                <a:gd name="T11" fmla="*/ 201 h 296"/>
                <a:gd name="T12" fmla="*/ 205 w 295"/>
                <a:gd name="T13" fmla="*/ 285 h 296"/>
              </a:gdLst>
              <a:ahLst/>
              <a:cxnLst>
                <a:cxn ang="0">
                  <a:pos x="T0" y="T1"/>
                </a:cxn>
                <a:cxn ang="0">
                  <a:pos x="T2" y="T3"/>
                </a:cxn>
                <a:cxn ang="0">
                  <a:pos x="T4" y="T5"/>
                </a:cxn>
                <a:cxn ang="0">
                  <a:pos x="T6" y="T7"/>
                </a:cxn>
                <a:cxn ang="0">
                  <a:pos x="T8" y="T9"/>
                </a:cxn>
                <a:cxn ang="0">
                  <a:pos x="T10" y="T11"/>
                </a:cxn>
                <a:cxn ang="0">
                  <a:pos x="T12" y="T13"/>
                </a:cxn>
              </a:cxnLst>
              <a:rect l="0" t="0" r="r" b="b"/>
              <a:pathLst>
                <a:path w="295" h="296">
                  <a:moveTo>
                    <a:pt x="205" y="285"/>
                  </a:moveTo>
                  <a:cubicBezTo>
                    <a:pt x="235" y="263"/>
                    <a:pt x="265" y="240"/>
                    <a:pt x="295" y="213"/>
                  </a:cubicBezTo>
                  <a:cubicBezTo>
                    <a:pt x="295" y="213"/>
                    <a:pt x="281" y="225"/>
                    <a:pt x="176" y="120"/>
                  </a:cubicBezTo>
                  <a:cubicBezTo>
                    <a:pt x="71" y="15"/>
                    <a:pt x="82" y="0"/>
                    <a:pt x="82" y="0"/>
                  </a:cubicBezTo>
                  <a:cubicBezTo>
                    <a:pt x="56" y="31"/>
                    <a:pt x="32" y="61"/>
                    <a:pt x="11" y="90"/>
                  </a:cubicBezTo>
                  <a:cubicBezTo>
                    <a:pt x="11" y="90"/>
                    <a:pt x="0" y="105"/>
                    <a:pt x="95" y="201"/>
                  </a:cubicBezTo>
                  <a:cubicBezTo>
                    <a:pt x="190" y="296"/>
                    <a:pt x="205" y="285"/>
                    <a:pt x="205" y="285"/>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179888" y="2092763"/>
              <a:ext cx="526485" cy="527159"/>
            </a:xfrm>
            <a:custGeom>
              <a:avLst/>
              <a:gdLst>
                <a:gd name="T0" fmla="*/ 191 w 331"/>
                <a:gd name="T1" fmla="*/ 331 h 331"/>
                <a:gd name="T2" fmla="*/ 290 w 331"/>
                <a:gd name="T3" fmla="*/ 40 h 331"/>
                <a:gd name="T4" fmla="*/ 0 w 331"/>
                <a:gd name="T5" fmla="*/ 140 h 331"/>
                <a:gd name="T6" fmla="*/ 75 w 331"/>
                <a:gd name="T7" fmla="*/ 256 h 331"/>
                <a:gd name="T8" fmla="*/ 191 w 331"/>
                <a:gd name="T9" fmla="*/ 331 h 331"/>
              </a:gdLst>
              <a:ahLst/>
              <a:cxnLst>
                <a:cxn ang="0">
                  <a:pos x="T0" y="T1"/>
                </a:cxn>
                <a:cxn ang="0">
                  <a:pos x="T2" y="T3"/>
                </a:cxn>
                <a:cxn ang="0">
                  <a:pos x="T4" y="T5"/>
                </a:cxn>
                <a:cxn ang="0">
                  <a:pos x="T6" y="T7"/>
                </a:cxn>
                <a:cxn ang="0">
                  <a:pos x="T8" y="T9"/>
                </a:cxn>
              </a:cxnLst>
              <a:rect l="0" t="0" r="r" b="b"/>
              <a:pathLst>
                <a:path w="331" h="331">
                  <a:moveTo>
                    <a:pt x="191" y="331"/>
                  </a:moveTo>
                  <a:cubicBezTo>
                    <a:pt x="288" y="195"/>
                    <a:pt x="331" y="81"/>
                    <a:pt x="290" y="40"/>
                  </a:cubicBezTo>
                  <a:cubicBezTo>
                    <a:pt x="249" y="0"/>
                    <a:pt x="135" y="42"/>
                    <a:pt x="0" y="140"/>
                  </a:cubicBezTo>
                  <a:cubicBezTo>
                    <a:pt x="0" y="140"/>
                    <a:pt x="20" y="202"/>
                    <a:pt x="75" y="256"/>
                  </a:cubicBezTo>
                  <a:cubicBezTo>
                    <a:pt x="129" y="310"/>
                    <a:pt x="191" y="331"/>
                    <a:pt x="191" y="33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4009555" y="2486618"/>
              <a:ext cx="302292" cy="303638"/>
            </a:xfrm>
            <a:custGeom>
              <a:avLst/>
              <a:gdLst>
                <a:gd name="T0" fmla="*/ 156 w 190"/>
                <a:gd name="T1" fmla="*/ 157 h 191"/>
                <a:gd name="T2" fmla="*/ 34 w 190"/>
                <a:gd name="T3" fmla="*/ 157 h 191"/>
                <a:gd name="T4" fmla="*/ 34 w 190"/>
                <a:gd name="T5" fmla="*/ 34 h 191"/>
                <a:gd name="T6" fmla="*/ 156 w 190"/>
                <a:gd name="T7" fmla="*/ 34 h 191"/>
                <a:gd name="T8" fmla="*/ 156 w 190"/>
                <a:gd name="T9" fmla="*/ 157 h 191"/>
              </a:gdLst>
              <a:ahLst/>
              <a:cxnLst>
                <a:cxn ang="0">
                  <a:pos x="T0" y="T1"/>
                </a:cxn>
                <a:cxn ang="0">
                  <a:pos x="T2" y="T3"/>
                </a:cxn>
                <a:cxn ang="0">
                  <a:pos x="T4" y="T5"/>
                </a:cxn>
                <a:cxn ang="0">
                  <a:pos x="T6" y="T7"/>
                </a:cxn>
                <a:cxn ang="0">
                  <a:pos x="T8" y="T9"/>
                </a:cxn>
              </a:cxnLst>
              <a:rect l="0" t="0" r="r" b="b"/>
              <a:pathLst>
                <a:path w="190" h="191">
                  <a:moveTo>
                    <a:pt x="156" y="157"/>
                  </a:moveTo>
                  <a:cubicBezTo>
                    <a:pt x="122" y="191"/>
                    <a:pt x="68" y="191"/>
                    <a:pt x="34" y="157"/>
                  </a:cubicBezTo>
                  <a:cubicBezTo>
                    <a:pt x="0" y="123"/>
                    <a:pt x="0" y="68"/>
                    <a:pt x="34" y="34"/>
                  </a:cubicBezTo>
                  <a:cubicBezTo>
                    <a:pt x="68" y="0"/>
                    <a:pt x="122" y="0"/>
                    <a:pt x="156" y="34"/>
                  </a:cubicBezTo>
                  <a:cubicBezTo>
                    <a:pt x="190" y="68"/>
                    <a:pt x="190" y="123"/>
                    <a:pt x="156" y="157"/>
                  </a:cubicBezTo>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4036485" y="2513548"/>
              <a:ext cx="248431" cy="249778"/>
            </a:xfrm>
            <a:custGeom>
              <a:avLst/>
              <a:gdLst>
                <a:gd name="T0" fmla="*/ 107 w 156"/>
                <a:gd name="T1" fmla="*/ 141 h 157"/>
                <a:gd name="T2" fmla="*/ 16 w 156"/>
                <a:gd name="T3" fmla="*/ 108 h 157"/>
                <a:gd name="T4" fmla="*/ 49 w 156"/>
                <a:gd name="T5" fmla="*/ 17 h 157"/>
                <a:gd name="T6" fmla="*/ 140 w 156"/>
                <a:gd name="T7" fmla="*/ 50 h 157"/>
                <a:gd name="T8" fmla="*/ 107 w 156"/>
                <a:gd name="T9" fmla="*/ 141 h 157"/>
              </a:gdLst>
              <a:ahLst/>
              <a:cxnLst>
                <a:cxn ang="0">
                  <a:pos x="T0" y="T1"/>
                </a:cxn>
                <a:cxn ang="0">
                  <a:pos x="T2" y="T3"/>
                </a:cxn>
                <a:cxn ang="0">
                  <a:pos x="T4" y="T5"/>
                </a:cxn>
                <a:cxn ang="0">
                  <a:pos x="T6" y="T7"/>
                </a:cxn>
                <a:cxn ang="0">
                  <a:pos x="T8" y="T9"/>
                </a:cxn>
              </a:cxnLst>
              <a:rect l="0" t="0" r="r" b="b"/>
              <a:pathLst>
                <a:path w="156" h="157">
                  <a:moveTo>
                    <a:pt x="107" y="141"/>
                  </a:moveTo>
                  <a:cubicBezTo>
                    <a:pt x="73" y="157"/>
                    <a:pt x="32" y="142"/>
                    <a:pt x="16" y="108"/>
                  </a:cubicBezTo>
                  <a:cubicBezTo>
                    <a:pt x="0" y="73"/>
                    <a:pt x="15" y="33"/>
                    <a:pt x="49" y="17"/>
                  </a:cubicBezTo>
                  <a:cubicBezTo>
                    <a:pt x="83" y="0"/>
                    <a:pt x="124" y="15"/>
                    <a:pt x="140" y="50"/>
                  </a:cubicBezTo>
                  <a:cubicBezTo>
                    <a:pt x="156" y="84"/>
                    <a:pt x="141" y="125"/>
                    <a:pt x="107" y="141"/>
                  </a:cubicBezTo>
                </a:path>
              </a:pathLst>
            </a:custGeom>
            <a:solidFill>
              <a:schemeClr val="bg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4"/>
            <p:cNvSpPr>
              <a:spLocks/>
            </p:cNvSpPr>
            <p:nvPr/>
          </p:nvSpPr>
          <p:spPr bwMode="auto">
            <a:xfrm>
              <a:off x="4238461" y="2540478"/>
              <a:ext cx="18851" cy="18851"/>
            </a:xfrm>
            <a:custGeom>
              <a:avLst/>
              <a:gdLst>
                <a:gd name="T0" fmla="*/ 10 w 12"/>
                <a:gd name="T1" fmla="*/ 10 h 12"/>
                <a:gd name="T2" fmla="*/ 2 w 12"/>
                <a:gd name="T3" fmla="*/ 10 h 12"/>
                <a:gd name="T4" fmla="*/ 2 w 12"/>
                <a:gd name="T5" fmla="*/ 3 h 12"/>
                <a:gd name="T6" fmla="*/ 10 w 12"/>
                <a:gd name="T7" fmla="*/ 3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5"/>
                    <a:pt x="2" y="3"/>
                  </a:cubicBezTo>
                  <a:cubicBezTo>
                    <a:pt x="4" y="0"/>
                    <a:pt x="8" y="0"/>
                    <a:pt x="10" y="3"/>
                  </a:cubicBezTo>
                  <a:cubicBezTo>
                    <a:pt x="12" y="5"/>
                    <a:pt x="12" y="8"/>
                    <a:pt x="10"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5"/>
            <p:cNvSpPr>
              <a:spLocks/>
            </p:cNvSpPr>
            <p:nvPr/>
          </p:nvSpPr>
          <p:spPr bwMode="auto">
            <a:xfrm>
              <a:off x="4182581" y="2508835"/>
              <a:ext cx="19524" cy="18851"/>
            </a:xfrm>
            <a:custGeom>
              <a:avLst/>
              <a:gdLst>
                <a:gd name="T0" fmla="*/ 12 w 12"/>
                <a:gd name="T1" fmla="*/ 8 h 12"/>
                <a:gd name="T2" fmla="*/ 5 w 12"/>
                <a:gd name="T3" fmla="*/ 12 h 12"/>
                <a:gd name="T4" fmla="*/ 1 w 12"/>
                <a:gd name="T5" fmla="*/ 5 h 12"/>
                <a:gd name="T6" fmla="*/ 8 w 12"/>
                <a:gd name="T7" fmla="*/ 1 h 12"/>
                <a:gd name="T8" fmla="*/ 12 w 12"/>
                <a:gd name="T9" fmla="*/ 8 h 12"/>
              </a:gdLst>
              <a:ahLst/>
              <a:cxnLst>
                <a:cxn ang="0">
                  <a:pos x="T0" y="T1"/>
                </a:cxn>
                <a:cxn ang="0">
                  <a:pos x="T2" y="T3"/>
                </a:cxn>
                <a:cxn ang="0">
                  <a:pos x="T4" y="T5"/>
                </a:cxn>
                <a:cxn ang="0">
                  <a:pos x="T6" y="T7"/>
                </a:cxn>
                <a:cxn ang="0">
                  <a:pos x="T8" y="T9"/>
                </a:cxn>
              </a:cxnLst>
              <a:rect l="0" t="0" r="r" b="b"/>
              <a:pathLst>
                <a:path w="12" h="12">
                  <a:moveTo>
                    <a:pt x="12" y="8"/>
                  </a:moveTo>
                  <a:cubicBezTo>
                    <a:pt x="11" y="11"/>
                    <a:pt x="8" y="12"/>
                    <a:pt x="5" y="12"/>
                  </a:cubicBezTo>
                  <a:cubicBezTo>
                    <a:pt x="2" y="11"/>
                    <a:pt x="0" y="8"/>
                    <a:pt x="1" y="5"/>
                  </a:cubicBezTo>
                  <a:cubicBezTo>
                    <a:pt x="2" y="2"/>
                    <a:pt x="5" y="0"/>
                    <a:pt x="8" y="1"/>
                  </a:cubicBezTo>
                  <a:cubicBezTo>
                    <a:pt x="11" y="2"/>
                    <a:pt x="12" y="5"/>
                    <a:pt x="12"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6"/>
            <p:cNvSpPr>
              <a:spLocks/>
            </p:cNvSpPr>
            <p:nvPr/>
          </p:nvSpPr>
          <p:spPr bwMode="auto">
            <a:xfrm>
              <a:off x="4119295" y="2508835"/>
              <a:ext cx="18851" cy="18851"/>
            </a:xfrm>
            <a:custGeom>
              <a:avLst/>
              <a:gdLst>
                <a:gd name="T0" fmla="*/ 11 w 12"/>
                <a:gd name="T1" fmla="*/ 5 h 12"/>
                <a:gd name="T2" fmla="*/ 7 w 12"/>
                <a:gd name="T3" fmla="*/ 12 h 12"/>
                <a:gd name="T4" fmla="*/ 0 w 12"/>
                <a:gd name="T5" fmla="*/ 8 h 12"/>
                <a:gd name="T6" fmla="*/ 4 w 12"/>
                <a:gd name="T7" fmla="*/ 1 h 12"/>
                <a:gd name="T8" fmla="*/ 11 w 12"/>
                <a:gd name="T9" fmla="*/ 5 h 12"/>
              </a:gdLst>
              <a:ahLst/>
              <a:cxnLst>
                <a:cxn ang="0">
                  <a:pos x="T0" y="T1"/>
                </a:cxn>
                <a:cxn ang="0">
                  <a:pos x="T2" y="T3"/>
                </a:cxn>
                <a:cxn ang="0">
                  <a:pos x="T4" y="T5"/>
                </a:cxn>
                <a:cxn ang="0">
                  <a:pos x="T6" y="T7"/>
                </a:cxn>
                <a:cxn ang="0">
                  <a:pos x="T8" y="T9"/>
                </a:cxn>
              </a:cxnLst>
              <a:rect l="0" t="0" r="r" b="b"/>
              <a:pathLst>
                <a:path w="12" h="12">
                  <a:moveTo>
                    <a:pt x="11" y="5"/>
                  </a:moveTo>
                  <a:cubicBezTo>
                    <a:pt x="12" y="8"/>
                    <a:pt x="10" y="11"/>
                    <a:pt x="7" y="12"/>
                  </a:cubicBezTo>
                  <a:cubicBezTo>
                    <a:pt x="4" y="12"/>
                    <a:pt x="1" y="11"/>
                    <a:pt x="0" y="8"/>
                  </a:cubicBezTo>
                  <a:cubicBezTo>
                    <a:pt x="0" y="5"/>
                    <a:pt x="1" y="2"/>
                    <a:pt x="4" y="1"/>
                  </a:cubicBezTo>
                  <a:cubicBezTo>
                    <a:pt x="7" y="0"/>
                    <a:pt x="10" y="2"/>
                    <a:pt x="11"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7"/>
            <p:cNvSpPr>
              <a:spLocks/>
            </p:cNvSpPr>
            <p:nvPr/>
          </p:nvSpPr>
          <p:spPr bwMode="auto">
            <a:xfrm>
              <a:off x="4063415" y="2540478"/>
              <a:ext cx="18851" cy="18851"/>
            </a:xfrm>
            <a:custGeom>
              <a:avLst/>
              <a:gdLst>
                <a:gd name="T0" fmla="*/ 10 w 12"/>
                <a:gd name="T1" fmla="*/ 3 h 12"/>
                <a:gd name="T2" fmla="*/ 10 w 12"/>
                <a:gd name="T3" fmla="*/ 10 h 12"/>
                <a:gd name="T4" fmla="*/ 2 w 12"/>
                <a:gd name="T5" fmla="*/ 10 h 12"/>
                <a:gd name="T6" fmla="*/ 2 w 12"/>
                <a:gd name="T7" fmla="*/ 3 h 12"/>
                <a:gd name="T8" fmla="*/ 10 w 12"/>
                <a:gd name="T9" fmla="*/ 3 h 12"/>
              </a:gdLst>
              <a:ahLst/>
              <a:cxnLst>
                <a:cxn ang="0">
                  <a:pos x="T0" y="T1"/>
                </a:cxn>
                <a:cxn ang="0">
                  <a:pos x="T2" y="T3"/>
                </a:cxn>
                <a:cxn ang="0">
                  <a:pos x="T4" y="T5"/>
                </a:cxn>
                <a:cxn ang="0">
                  <a:pos x="T6" y="T7"/>
                </a:cxn>
                <a:cxn ang="0">
                  <a:pos x="T8" y="T9"/>
                </a:cxn>
              </a:cxnLst>
              <a:rect l="0" t="0" r="r" b="b"/>
              <a:pathLst>
                <a:path w="12" h="12">
                  <a:moveTo>
                    <a:pt x="10" y="3"/>
                  </a:moveTo>
                  <a:cubicBezTo>
                    <a:pt x="12" y="5"/>
                    <a:pt x="12" y="8"/>
                    <a:pt x="10" y="10"/>
                  </a:cubicBezTo>
                  <a:cubicBezTo>
                    <a:pt x="8" y="12"/>
                    <a:pt x="4" y="12"/>
                    <a:pt x="2" y="10"/>
                  </a:cubicBezTo>
                  <a:cubicBezTo>
                    <a:pt x="0" y="8"/>
                    <a:pt x="0" y="5"/>
                    <a:pt x="2" y="3"/>
                  </a:cubicBezTo>
                  <a:cubicBezTo>
                    <a:pt x="4" y="0"/>
                    <a:pt x="8" y="0"/>
                    <a:pt x="10" y="3"/>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8"/>
            <p:cNvSpPr>
              <a:spLocks/>
            </p:cNvSpPr>
            <p:nvPr/>
          </p:nvSpPr>
          <p:spPr bwMode="auto">
            <a:xfrm>
              <a:off x="4029752" y="2596358"/>
              <a:ext cx="20871" cy="20198"/>
            </a:xfrm>
            <a:custGeom>
              <a:avLst/>
              <a:gdLst>
                <a:gd name="T0" fmla="*/ 8 w 13"/>
                <a:gd name="T1" fmla="*/ 1 h 13"/>
                <a:gd name="T2" fmla="*/ 12 w 13"/>
                <a:gd name="T3" fmla="*/ 8 h 13"/>
                <a:gd name="T4" fmla="*/ 5 w 13"/>
                <a:gd name="T5" fmla="*/ 12 h 13"/>
                <a:gd name="T6" fmla="*/ 1 w 13"/>
                <a:gd name="T7" fmla="*/ 5 h 13"/>
                <a:gd name="T8" fmla="*/ 8 w 13"/>
                <a:gd name="T9" fmla="*/ 1 h 13"/>
              </a:gdLst>
              <a:ahLst/>
              <a:cxnLst>
                <a:cxn ang="0">
                  <a:pos x="T0" y="T1"/>
                </a:cxn>
                <a:cxn ang="0">
                  <a:pos x="T2" y="T3"/>
                </a:cxn>
                <a:cxn ang="0">
                  <a:pos x="T4" y="T5"/>
                </a:cxn>
                <a:cxn ang="0">
                  <a:pos x="T6" y="T7"/>
                </a:cxn>
                <a:cxn ang="0">
                  <a:pos x="T8" y="T9"/>
                </a:cxn>
              </a:cxnLst>
              <a:rect l="0" t="0" r="r" b="b"/>
              <a:pathLst>
                <a:path w="13" h="13">
                  <a:moveTo>
                    <a:pt x="8" y="1"/>
                  </a:moveTo>
                  <a:cubicBezTo>
                    <a:pt x="11" y="2"/>
                    <a:pt x="13" y="5"/>
                    <a:pt x="12" y="8"/>
                  </a:cubicBezTo>
                  <a:cubicBezTo>
                    <a:pt x="11" y="11"/>
                    <a:pt x="8" y="13"/>
                    <a:pt x="5" y="12"/>
                  </a:cubicBezTo>
                  <a:cubicBezTo>
                    <a:pt x="2" y="11"/>
                    <a:pt x="0" y="8"/>
                    <a:pt x="1" y="5"/>
                  </a:cubicBezTo>
                  <a:cubicBezTo>
                    <a:pt x="2" y="2"/>
                    <a:pt x="5" y="0"/>
                    <a:pt x="8"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9"/>
            <p:cNvSpPr>
              <a:spLocks/>
            </p:cNvSpPr>
            <p:nvPr/>
          </p:nvSpPr>
          <p:spPr bwMode="auto">
            <a:xfrm>
              <a:off x="4029752" y="2661664"/>
              <a:ext cx="20871" cy="18851"/>
            </a:xfrm>
            <a:custGeom>
              <a:avLst/>
              <a:gdLst>
                <a:gd name="T0" fmla="*/ 5 w 13"/>
                <a:gd name="T1" fmla="*/ 1 h 12"/>
                <a:gd name="T2" fmla="*/ 12 w 13"/>
                <a:gd name="T3" fmla="*/ 4 h 12"/>
                <a:gd name="T4" fmla="*/ 8 w 13"/>
                <a:gd name="T5" fmla="*/ 11 h 12"/>
                <a:gd name="T6" fmla="*/ 1 w 13"/>
                <a:gd name="T7" fmla="*/ 7 h 12"/>
                <a:gd name="T8" fmla="*/ 5 w 13"/>
                <a:gd name="T9" fmla="*/ 1 h 12"/>
              </a:gdLst>
              <a:ahLst/>
              <a:cxnLst>
                <a:cxn ang="0">
                  <a:pos x="T0" y="T1"/>
                </a:cxn>
                <a:cxn ang="0">
                  <a:pos x="T2" y="T3"/>
                </a:cxn>
                <a:cxn ang="0">
                  <a:pos x="T4" y="T5"/>
                </a:cxn>
                <a:cxn ang="0">
                  <a:pos x="T6" y="T7"/>
                </a:cxn>
                <a:cxn ang="0">
                  <a:pos x="T8" y="T9"/>
                </a:cxn>
              </a:cxnLst>
              <a:rect l="0" t="0" r="r" b="b"/>
              <a:pathLst>
                <a:path w="13" h="12">
                  <a:moveTo>
                    <a:pt x="5" y="1"/>
                  </a:moveTo>
                  <a:cubicBezTo>
                    <a:pt x="8" y="0"/>
                    <a:pt x="11" y="2"/>
                    <a:pt x="12" y="4"/>
                  </a:cubicBezTo>
                  <a:cubicBezTo>
                    <a:pt x="13" y="7"/>
                    <a:pt x="11" y="10"/>
                    <a:pt x="8" y="11"/>
                  </a:cubicBezTo>
                  <a:cubicBezTo>
                    <a:pt x="5" y="12"/>
                    <a:pt x="2" y="10"/>
                    <a:pt x="1" y="7"/>
                  </a:cubicBezTo>
                  <a:cubicBezTo>
                    <a:pt x="0" y="4"/>
                    <a:pt x="2" y="1"/>
                    <a:pt x="5"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0"/>
            <p:cNvSpPr>
              <a:spLocks/>
            </p:cNvSpPr>
            <p:nvPr/>
          </p:nvSpPr>
          <p:spPr bwMode="auto">
            <a:xfrm>
              <a:off x="4063415" y="2716871"/>
              <a:ext cx="18851" cy="19524"/>
            </a:xfrm>
            <a:custGeom>
              <a:avLst/>
              <a:gdLst>
                <a:gd name="T0" fmla="*/ 2 w 12"/>
                <a:gd name="T1" fmla="*/ 2 h 12"/>
                <a:gd name="T2" fmla="*/ 10 w 12"/>
                <a:gd name="T3" fmla="*/ 2 h 12"/>
                <a:gd name="T4" fmla="*/ 10 w 12"/>
                <a:gd name="T5" fmla="*/ 10 h 12"/>
                <a:gd name="T6" fmla="*/ 2 w 12"/>
                <a:gd name="T7" fmla="*/ 10 h 12"/>
                <a:gd name="T8" fmla="*/ 2 w 12"/>
                <a:gd name="T9" fmla="*/ 2 h 12"/>
              </a:gdLst>
              <a:ahLst/>
              <a:cxnLst>
                <a:cxn ang="0">
                  <a:pos x="T0" y="T1"/>
                </a:cxn>
                <a:cxn ang="0">
                  <a:pos x="T2" y="T3"/>
                </a:cxn>
                <a:cxn ang="0">
                  <a:pos x="T4" y="T5"/>
                </a:cxn>
                <a:cxn ang="0">
                  <a:pos x="T6" y="T7"/>
                </a:cxn>
                <a:cxn ang="0">
                  <a:pos x="T8" y="T9"/>
                </a:cxn>
              </a:cxnLst>
              <a:rect l="0" t="0" r="r" b="b"/>
              <a:pathLst>
                <a:path w="12" h="12">
                  <a:moveTo>
                    <a:pt x="2" y="2"/>
                  </a:moveTo>
                  <a:cubicBezTo>
                    <a:pt x="4" y="0"/>
                    <a:pt x="8" y="0"/>
                    <a:pt x="10" y="2"/>
                  </a:cubicBezTo>
                  <a:cubicBezTo>
                    <a:pt x="12" y="4"/>
                    <a:pt x="12" y="8"/>
                    <a:pt x="10" y="10"/>
                  </a:cubicBezTo>
                  <a:cubicBezTo>
                    <a:pt x="8" y="12"/>
                    <a:pt x="4" y="12"/>
                    <a:pt x="2" y="10"/>
                  </a:cubicBezTo>
                  <a:cubicBezTo>
                    <a:pt x="0" y="8"/>
                    <a:pt x="0" y="4"/>
                    <a:pt x="2" y="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1"/>
            <p:cNvSpPr>
              <a:spLocks/>
            </p:cNvSpPr>
            <p:nvPr/>
          </p:nvSpPr>
          <p:spPr bwMode="auto">
            <a:xfrm>
              <a:off x="4119295" y="2749187"/>
              <a:ext cx="18851" cy="18851"/>
            </a:xfrm>
            <a:custGeom>
              <a:avLst/>
              <a:gdLst>
                <a:gd name="T0" fmla="*/ 0 w 12"/>
                <a:gd name="T1" fmla="*/ 5 h 12"/>
                <a:gd name="T2" fmla="*/ 7 w 12"/>
                <a:gd name="T3" fmla="*/ 1 h 12"/>
                <a:gd name="T4" fmla="*/ 11 w 12"/>
                <a:gd name="T5" fmla="*/ 8 h 12"/>
                <a:gd name="T6" fmla="*/ 4 w 12"/>
                <a:gd name="T7" fmla="*/ 11 h 12"/>
                <a:gd name="T8" fmla="*/ 0 w 12"/>
                <a:gd name="T9" fmla="*/ 5 h 12"/>
              </a:gdLst>
              <a:ahLst/>
              <a:cxnLst>
                <a:cxn ang="0">
                  <a:pos x="T0" y="T1"/>
                </a:cxn>
                <a:cxn ang="0">
                  <a:pos x="T2" y="T3"/>
                </a:cxn>
                <a:cxn ang="0">
                  <a:pos x="T4" y="T5"/>
                </a:cxn>
                <a:cxn ang="0">
                  <a:pos x="T6" y="T7"/>
                </a:cxn>
                <a:cxn ang="0">
                  <a:pos x="T8" y="T9"/>
                </a:cxn>
              </a:cxnLst>
              <a:rect l="0" t="0" r="r" b="b"/>
              <a:pathLst>
                <a:path w="12" h="12">
                  <a:moveTo>
                    <a:pt x="0" y="5"/>
                  </a:moveTo>
                  <a:cubicBezTo>
                    <a:pt x="1" y="2"/>
                    <a:pt x="4" y="0"/>
                    <a:pt x="7" y="1"/>
                  </a:cubicBezTo>
                  <a:cubicBezTo>
                    <a:pt x="10" y="2"/>
                    <a:pt x="12" y="5"/>
                    <a:pt x="11" y="8"/>
                  </a:cubicBezTo>
                  <a:cubicBezTo>
                    <a:pt x="10" y="10"/>
                    <a:pt x="7" y="12"/>
                    <a:pt x="4" y="11"/>
                  </a:cubicBezTo>
                  <a:cubicBezTo>
                    <a:pt x="1" y="11"/>
                    <a:pt x="0" y="8"/>
                    <a:pt x="0"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2"/>
            <p:cNvSpPr>
              <a:spLocks/>
            </p:cNvSpPr>
            <p:nvPr/>
          </p:nvSpPr>
          <p:spPr bwMode="auto">
            <a:xfrm>
              <a:off x="4182581" y="2749187"/>
              <a:ext cx="19524" cy="18851"/>
            </a:xfrm>
            <a:custGeom>
              <a:avLst/>
              <a:gdLst>
                <a:gd name="T0" fmla="*/ 1 w 12"/>
                <a:gd name="T1" fmla="*/ 8 h 12"/>
                <a:gd name="T2" fmla="*/ 5 w 12"/>
                <a:gd name="T3" fmla="*/ 1 h 12"/>
                <a:gd name="T4" fmla="*/ 12 w 12"/>
                <a:gd name="T5" fmla="*/ 5 h 12"/>
                <a:gd name="T6" fmla="*/ 8 w 12"/>
                <a:gd name="T7" fmla="*/ 11 h 12"/>
                <a:gd name="T8" fmla="*/ 1 w 12"/>
                <a:gd name="T9" fmla="*/ 8 h 12"/>
              </a:gdLst>
              <a:ahLst/>
              <a:cxnLst>
                <a:cxn ang="0">
                  <a:pos x="T0" y="T1"/>
                </a:cxn>
                <a:cxn ang="0">
                  <a:pos x="T2" y="T3"/>
                </a:cxn>
                <a:cxn ang="0">
                  <a:pos x="T4" y="T5"/>
                </a:cxn>
                <a:cxn ang="0">
                  <a:pos x="T6" y="T7"/>
                </a:cxn>
                <a:cxn ang="0">
                  <a:pos x="T8" y="T9"/>
                </a:cxn>
              </a:cxnLst>
              <a:rect l="0" t="0" r="r" b="b"/>
              <a:pathLst>
                <a:path w="12" h="12">
                  <a:moveTo>
                    <a:pt x="1" y="8"/>
                  </a:moveTo>
                  <a:cubicBezTo>
                    <a:pt x="0" y="5"/>
                    <a:pt x="2" y="2"/>
                    <a:pt x="5" y="1"/>
                  </a:cubicBezTo>
                  <a:cubicBezTo>
                    <a:pt x="8" y="0"/>
                    <a:pt x="11" y="2"/>
                    <a:pt x="12" y="5"/>
                  </a:cubicBezTo>
                  <a:cubicBezTo>
                    <a:pt x="12" y="8"/>
                    <a:pt x="11" y="11"/>
                    <a:pt x="8" y="11"/>
                  </a:cubicBezTo>
                  <a:cubicBezTo>
                    <a:pt x="5" y="12"/>
                    <a:pt x="2" y="10"/>
                    <a:pt x="1"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3"/>
            <p:cNvSpPr>
              <a:spLocks/>
            </p:cNvSpPr>
            <p:nvPr/>
          </p:nvSpPr>
          <p:spPr bwMode="auto">
            <a:xfrm>
              <a:off x="4238461" y="2716871"/>
              <a:ext cx="18851" cy="19524"/>
            </a:xfrm>
            <a:custGeom>
              <a:avLst/>
              <a:gdLst>
                <a:gd name="T0" fmla="*/ 2 w 12"/>
                <a:gd name="T1" fmla="*/ 10 h 12"/>
                <a:gd name="T2" fmla="*/ 2 w 12"/>
                <a:gd name="T3" fmla="*/ 2 h 12"/>
                <a:gd name="T4" fmla="*/ 10 w 12"/>
                <a:gd name="T5" fmla="*/ 2 h 12"/>
                <a:gd name="T6" fmla="*/ 10 w 12"/>
                <a:gd name="T7" fmla="*/ 10 h 12"/>
                <a:gd name="T8" fmla="*/ 2 w 12"/>
                <a:gd name="T9" fmla="*/ 10 h 12"/>
              </a:gdLst>
              <a:ahLst/>
              <a:cxnLst>
                <a:cxn ang="0">
                  <a:pos x="T0" y="T1"/>
                </a:cxn>
                <a:cxn ang="0">
                  <a:pos x="T2" y="T3"/>
                </a:cxn>
                <a:cxn ang="0">
                  <a:pos x="T4" y="T5"/>
                </a:cxn>
                <a:cxn ang="0">
                  <a:pos x="T6" y="T7"/>
                </a:cxn>
                <a:cxn ang="0">
                  <a:pos x="T8" y="T9"/>
                </a:cxn>
              </a:cxnLst>
              <a:rect l="0" t="0" r="r" b="b"/>
              <a:pathLst>
                <a:path w="12" h="12">
                  <a:moveTo>
                    <a:pt x="2" y="10"/>
                  </a:moveTo>
                  <a:cubicBezTo>
                    <a:pt x="0" y="8"/>
                    <a:pt x="0" y="4"/>
                    <a:pt x="2" y="2"/>
                  </a:cubicBezTo>
                  <a:cubicBezTo>
                    <a:pt x="4" y="0"/>
                    <a:pt x="8" y="0"/>
                    <a:pt x="10" y="2"/>
                  </a:cubicBezTo>
                  <a:cubicBezTo>
                    <a:pt x="12" y="4"/>
                    <a:pt x="12" y="8"/>
                    <a:pt x="10" y="10"/>
                  </a:cubicBezTo>
                  <a:cubicBezTo>
                    <a:pt x="8" y="12"/>
                    <a:pt x="4" y="12"/>
                    <a:pt x="2"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4"/>
            <p:cNvSpPr>
              <a:spLocks/>
            </p:cNvSpPr>
            <p:nvPr/>
          </p:nvSpPr>
          <p:spPr bwMode="auto">
            <a:xfrm>
              <a:off x="4270104" y="2661664"/>
              <a:ext cx="20871" cy="18851"/>
            </a:xfrm>
            <a:custGeom>
              <a:avLst/>
              <a:gdLst>
                <a:gd name="T0" fmla="*/ 5 w 13"/>
                <a:gd name="T1" fmla="*/ 11 h 12"/>
                <a:gd name="T2" fmla="*/ 1 w 13"/>
                <a:gd name="T3" fmla="*/ 4 h 12"/>
                <a:gd name="T4" fmla="*/ 8 w 13"/>
                <a:gd name="T5" fmla="*/ 1 h 12"/>
                <a:gd name="T6" fmla="*/ 12 w 13"/>
                <a:gd name="T7" fmla="*/ 7 h 12"/>
                <a:gd name="T8" fmla="*/ 5 w 13"/>
                <a:gd name="T9" fmla="*/ 11 h 12"/>
              </a:gdLst>
              <a:ahLst/>
              <a:cxnLst>
                <a:cxn ang="0">
                  <a:pos x="T0" y="T1"/>
                </a:cxn>
                <a:cxn ang="0">
                  <a:pos x="T2" y="T3"/>
                </a:cxn>
                <a:cxn ang="0">
                  <a:pos x="T4" y="T5"/>
                </a:cxn>
                <a:cxn ang="0">
                  <a:pos x="T6" y="T7"/>
                </a:cxn>
                <a:cxn ang="0">
                  <a:pos x="T8" y="T9"/>
                </a:cxn>
              </a:cxnLst>
              <a:rect l="0" t="0" r="r" b="b"/>
              <a:pathLst>
                <a:path w="13" h="12">
                  <a:moveTo>
                    <a:pt x="5" y="11"/>
                  </a:moveTo>
                  <a:cubicBezTo>
                    <a:pt x="2" y="10"/>
                    <a:pt x="0" y="7"/>
                    <a:pt x="1" y="4"/>
                  </a:cubicBezTo>
                  <a:cubicBezTo>
                    <a:pt x="2" y="2"/>
                    <a:pt x="5" y="0"/>
                    <a:pt x="8" y="1"/>
                  </a:cubicBezTo>
                  <a:cubicBezTo>
                    <a:pt x="11" y="1"/>
                    <a:pt x="13" y="4"/>
                    <a:pt x="12" y="7"/>
                  </a:cubicBezTo>
                  <a:cubicBezTo>
                    <a:pt x="11" y="10"/>
                    <a:pt x="8" y="12"/>
                    <a:pt x="5" y="1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5"/>
            <p:cNvSpPr>
              <a:spLocks/>
            </p:cNvSpPr>
            <p:nvPr/>
          </p:nvSpPr>
          <p:spPr bwMode="auto">
            <a:xfrm>
              <a:off x="4270104" y="2596358"/>
              <a:ext cx="20871" cy="20198"/>
            </a:xfrm>
            <a:custGeom>
              <a:avLst/>
              <a:gdLst>
                <a:gd name="T0" fmla="*/ 8 w 13"/>
                <a:gd name="T1" fmla="*/ 12 h 13"/>
                <a:gd name="T2" fmla="*/ 1 w 13"/>
                <a:gd name="T3" fmla="*/ 8 h 13"/>
                <a:gd name="T4" fmla="*/ 5 w 13"/>
                <a:gd name="T5" fmla="*/ 1 h 13"/>
                <a:gd name="T6" fmla="*/ 12 w 13"/>
                <a:gd name="T7" fmla="*/ 5 h 13"/>
                <a:gd name="T8" fmla="*/ 8 w 13"/>
                <a:gd name="T9" fmla="*/ 12 h 13"/>
              </a:gdLst>
              <a:ahLst/>
              <a:cxnLst>
                <a:cxn ang="0">
                  <a:pos x="T0" y="T1"/>
                </a:cxn>
                <a:cxn ang="0">
                  <a:pos x="T2" y="T3"/>
                </a:cxn>
                <a:cxn ang="0">
                  <a:pos x="T4" y="T5"/>
                </a:cxn>
                <a:cxn ang="0">
                  <a:pos x="T6" y="T7"/>
                </a:cxn>
                <a:cxn ang="0">
                  <a:pos x="T8" y="T9"/>
                </a:cxn>
              </a:cxnLst>
              <a:rect l="0" t="0" r="r" b="b"/>
              <a:pathLst>
                <a:path w="13" h="13">
                  <a:moveTo>
                    <a:pt x="8" y="12"/>
                  </a:moveTo>
                  <a:cubicBezTo>
                    <a:pt x="5" y="13"/>
                    <a:pt x="2" y="11"/>
                    <a:pt x="1" y="8"/>
                  </a:cubicBezTo>
                  <a:cubicBezTo>
                    <a:pt x="0" y="5"/>
                    <a:pt x="2" y="2"/>
                    <a:pt x="5" y="1"/>
                  </a:cubicBezTo>
                  <a:cubicBezTo>
                    <a:pt x="8" y="0"/>
                    <a:pt x="11" y="2"/>
                    <a:pt x="12" y="5"/>
                  </a:cubicBezTo>
                  <a:cubicBezTo>
                    <a:pt x="13" y="8"/>
                    <a:pt x="11" y="11"/>
                    <a:pt x="8" y="1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56"/>
            <p:cNvSpPr>
              <a:spLocks/>
            </p:cNvSpPr>
            <p:nvPr/>
          </p:nvSpPr>
          <p:spPr bwMode="auto">
            <a:xfrm>
              <a:off x="3390160" y="2990886"/>
              <a:ext cx="418765" cy="418765"/>
            </a:xfrm>
            <a:custGeom>
              <a:avLst/>
              <a:gdLst>
                <a:gd name="T0" fmla="*/ 144 w 263"/>
                <a:gd name="T1" fmla="*/ 144 h 263"/>
                <a:gd name="T2" fmla="*/ 7 w 263"/>
                <a:gd name="T3" fmla="*/ 256 h 263"/>
                <a:gd name="T4" fmla="*/ 118 w 263"/>
                <a:gd name="T5" fmla="*/ 118 h 263"/>
                <a:gd name="T6" fmla="*/ 256 w 263"/>
                <a:gd name="T7" fmla="*/ 7 h 263"/>
                <a:gd name="T8" fmla="*/ 144 w 263"/>
                <a:gd name="T9" fmla="*/ 144 h 263"/>
              </a:gdLst>
              <a:ahLst/>
              <a:cxnLst>
                <a:cxn ang="0">
                  <a:pos x="T0" y="T1"/>
                </a:cxn>
                <a:cxn ang="0">
                  <a:pos x="T2" y="T3"/>
                </a:cxn>
                <a:cxn ang="0">
                  <a:pos x="T4" y="T5"/>
                </a:cxn>
                <a:cxn ang="0">
                  <a:pos x="T6" y="T7"/>
                </a:cxn>
                <a:cxn ang="0">
                  <a:pos x="T8" y="T9"/>
                </a:cxn>
              </a:cxnLst>
              <a:rect l="0" t="0" r="r" b="b"/>
              <a:pathLst>
                <a:path w="263" h="263">
                  <a:moveTo>
                    <a:pt x="144" y="144"/>
                  </a:moveTo>
                  <a:cubicBezTo>
                    <a:pt x="76" y="213"/>
                    <a:pt x="14" y="263"/>
                    <a:pt x="7" y="256"/>
                  </a:cubicBezTo>
                  <a:cubicBezTo>
                    <a:pt x="0" y="249"/>
                    <a:pt x="50" y="187"/>
                    <a:pt x="118" y="118"/>
                  </a:cubicBezTo>
                  <a:cubicBezTo>
                    <a:pt x="187" y="49"/>
                    <a:pt x="249" y="0"/>
                    <a:pt x="256" y="7"/>
                  </a:cubicBezTo>
                  <a:cubicBezTo>
                    <a:pt x="263" y="14"/>
                    <a:pt x="213" y="76"/>
                    <a:pt x="144" y="14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57"/>
            <p:cNvSpPr>
              <a:spLocks/>
            </p:cNvSpPr>
            <p:nvPr/>
          </p:nvSpPr>
          <p:spPr bwMode="auto">
            <a:xfrm>
              <a:off x="1429641" y="4756834"/>
              <a:ext cx="1514151" cy="475991"/>
            </a:xfrm>
            <a:custGeom>
              <a:avLst/>
              <a:gdLst>
                <a:gd name="T0" fmla="*/ 921 w 951"/>
                <a:gd name="T1" fmla="*/ 299 h 299"/>
                <a:gd name="T2" fmla="*/ 951 w 951"/>
                <a:gd name="T3" fmla="*/ 226 h 299"/>
                <a:gd name="T4" fmla="*/ 913 w 951"/>
                <a:gd name="T5" fmla="*/ 147 h 299"/>
                <a:gd name="T6" fmla="*/ 913 w 951"/>
                <a:gd name="T7" fmla="*/ 139 h 299"/>
                <a:gd name="T8" fmla="*/ 831 w 951"/>
                <a:gd name="T9" fmla="*/ 56 h 299"/>
                <a:gd name="T10" fmla="*/ 765 w 951"/>
                <a:gd name="T11" fmla="*/ 90 h 299"/>
                <a:gd name="T12" fmla="*/ 754 w 951"/>
                <a:gd name="T13" fmla="*/ 87 h 299"/>
                <a:gd name="T14" fmla="*/ 659 w 951"/>
                <a:gd name="T15" fmla="*/ 0 h 299"/>
                <a:gd name="T16" fmla="*/ 566 w 951"/>
                <a:gd name="T17" fmla="*/ 71 h 299"/>
                <a:gd name="T18" fmla="*/ 556 w 951"/>
                <a:gd name="T19" fmla="*/ 71 h 299"/>
                <a:gd name="T20" fmla="*/ 515 w 951"/>
                <a:gd name="T21" fmla="*/ 87 h 299"/>
                <a:gd name="T22" fmla="*/ 515 w 951"/>
                <a:gd name="T23" fmla="*/ 86 h 299"/>
                <a:gd name="T24" fmla="*/ 439 w 951"/>
                <a:gd name="T25" fmla="*/ 10 h 299"/>
                <a:gd name="T26" fmla="*/ 363 w 951"/>
                <a:gd name="T27" fmla="*/ 86 h 299"/>
                <a:gd name="T28" fmla="*/ 363 w 951"/>
                <a:gd name="T29" fmla="*/ 90 h 299"/>
                <a:gd name="T30" fmla="*/ 346 w 951"/>
                <a:gd name="T31" fmla="*/ 95 h 299"/>
                <a:gd name="T32" fmla="*/ 299 w 951"/>
                <a:gd name="T33" fmla="*/ 56 h 299"/>
                <a:gd name="T34" fmla="*/ 259 w 951"/>
                <a:gd name="T35" fmla="*/ 77 h 299"/>
                <a:gd name="T36" fmla="*/ 167 w 951"/>
                <a:gd name="T37" fmla="*/ 22 h 299"/>
                <a:gd name="T38" fmla="*/ 64 w 951"/>
                <a:gd name="T39" fmla="*/ 125 h 299"/>
                <a:gd name="T40" fmla="*/ 65 w 951"/>
                <a:gd name="T41" fmla="*/ 134 h 299"/>
                <a:gd name="T42" fmla="*/ 0 w 951"/>
                <a:gd name="T43" fmla="*/ 248 h 299"/>
                <a:gd name="T44" fmla="*/ 10 w 951"/>
                <a:gd name="T45" fmla="*/ 299 h 299"/>
                <a:gd name="T46" fmla="*/ 921 w 951"/>
                <a:gd name="T47"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1" h="299">
                  <a:moveTo>
                    <a:pt x="921" y="299"/>
                  </a:moveTo>
                  <a:cubicBezTo>
                    <a:pt x="939" y="280"/>
                    <a:pt x="951" y="255"/>
                    <a:pt x="951" y="226"/>
                  </a:cubicBezTo>
                  <a:cubicBezTo>
                    <a:pt x="951" y="194"/>
                    <a:pt x="936" y="166"/>
                    <a:pt x="913" y="147"/>
                  </a:cubicBezTo>
                  <a:cubicBezTo>
                    <a:pt x="913" y="144"/>
                    <a:pt x="913" y="141"/>
                    <a:pt x="913" y="139"/>
                  </a:cubicBezTo>
                  <a:cubicBezTo>
                    <a:pt x="913" y="93"/>
                    <a:pt x="876" y="56"/>
                    <a:pt x="831" y="56"/>
                  </a:cubicBezTo>
                  <a:cubicBezTo>
                    <a:pt x="804" y="56"/>
                    <a:pt x="780" y="69"/>
                    <a:pt x="765" y="90"/>
                  </a:cubicBezTo>
                  <a:cubicBezTo>
                    <a:pt x="761" y="88"/>
                    <a:pt x="758" y="87"/>
                    <a:pt x="754" y="87"/>
                  </a:cubicBezTo>
                  <a:cubicBezTo>
                    <a:pt x="749" y="38"/>
                    <a:pt x="708" y="0"/>
                    <a:pt x="659" y="0"/>
                  </a:cubicBezTo>
                  <a:cubicBezTo>
                    <a:pt x="614" y="0"/>
                    <a:pt x="577" y="31"/>
                    <a:pt x="566" y="71"/>
                  </a:cubicBezTo>
                  <a:cubicBezTo>
                    <a:pt x="563" y="71"/>
                    <a:pt x="559" y="71"/>
                    <a:pt x="556" y="71"/>
                  </a:cubicBezTo>
                  <a:cubicBezTo>
                    <a:pt x="540" y="71"/>
                    <a:pt x="526" y="77"/>
                    <a:pt x="515" y="87"/>
                  </a:cubicBezTo>
                  <a:cubicBezTo>
                    <a:pt x="515" y="86"/>
                    <a:pt x="515" y="86"/>
                    <a:pt x="515" y="86"/>
                  </a:cubicBezTo>
                  <a:cubicBezTo>
                    <a:pt x="515" y="44"/>
                    <a:pt x="481" y="10"/>
                    <a:pt x="439" y="10"/>
                  </a:cubicBezTo>
                  <a:cubicBezTo>
                    <a:pt x="397" y="10"/>
                    <a:pt x="363" y="44"/>
                    <a:pt x="363" y="86"/>
                  </a:cubicBezTo>
                  <a:cubicBezTo>
                    <a:pt x="363" y="88"/>
                    <a:pt x="363" y="89"/>
                    <a:pt x="363" y="90"/>
                  </a:cubicBezTo>
                  <a:cubicBezTo>
                    <a:pt x="357" y="91"/>
                    <a:pt x="351" y="93"/>
                    <a:pt x="346" y="95"/>
                  </a:cubicBezTo>
                  <a:cubicBezTo>
                    <a:pt x="341" y="73"/>
                    <a:pt x="322" y="56"/>
                    <a:pt x="299" y="56"/>
                  </a:cubicBezTo>
                  <a:cubicBezTo>
                    <a:pt x="282" y="56"/>
                    <a:pt x="268" y="65"/>
                    <a:pt x="259" y="77"/>
                  </a:cubicBezTo>
                  <a:cubicBezTo>
                    <a:pt x="242" y="44"/>
                    <a:pt x="207" y="22"/>
                    <a:pt x="167" y="22"/>
                  </a:cubicBezTo>
                  <a:cubicBezTo>
                    <a:pt x="110" y="22"/>
                    <a:pt x="64" y="68"/>
                    <a:pt x="64" y="125"/>
                  </a:cubicBezTo>
                  <a:cubicBezTo>
                    <a:pt x="64" y="128"/>
                    <a:pt x="64" y="131"/>
                    <a:pt x="65" y="134"/>
                  </a:cubicBezTo>
                  <a:cubicBezTo>
                    <a:pt x="26" y="157"/>
                    <a:pt x="0" y="199"/>
                    <a:pt x="0" y="248"/>
                  </a:cubicBezTo>
                  <a:cubicBezTo>
                    <a:pt x="0" y="266"/>
                    <a:pt x="3" y="283"/>
                    <a:pt x="10" y="299"/>
                  </a:cubicBezTo>
                  <a:lnTo>
                    <a:pt x="921" y="29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2" name="TextBox 62"/>
          <p:cNvSpPr txBox="1"/>
          <p:nvPr/>
        </p:nvSpPr>
        <p:spPr>
          <a:xfrm>
            <a:off x="6200266" y="2934794"/>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Rectangle 64"/>
          <p:cNvSpPr/>
          <p:nvPr/>
        </p:nvSpPr>
        <p:spPr>
          <a:xfrm>
            <a:off x="6195341" y="3199345"/>
            <a:ext cx="4927941"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Donut 65"/>
          <p:cNvSpPr/>
          <p:nvPr/>
        </p:nvSpPr>
        <p:spPr>
          <a:xfrm>
            <a:off x="6283390" y="3838992"/>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66"/>
          <p:cNvSpPr>
            <a:spLocks noEditPoints="1"/>
          </p:cNvSpPr>
          <p:nvPr/>
        </p:nvSpPr>
        <p:spPr bwMode="auto">
          <a:xfrm>
            <a:off x="6489146" y="4036433"/>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67"/>
          <p:cNvSpPr>
            <a:spLocks noEditPoints="1"/>
          </p:cNvSpPr>
          <p:nvPr/>
        </p:nvSpPr>
        <p:spPr bwMode="auto">
          <a:xfrm>
            <a:off x="6460795" y="5561576"/>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68"/>
          <p:cNvSpPr>
            <a:spLocks noEditPoints="1"/>
          </p:cNvSpPr>
          <p:nvPr/>
        </p:nvSpPr>
        <p:spPr bwMode="auto">
          <a:xfrm>
            <a:off x="9200349" y="5559055"/>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69"/>
          <p:cNvSpPr>
            <a:spLocks noEditPoints="1"/>
          </p:cNvSpPr>
          <p:nvPr/>
        </p:nvSpPr>
        <p:spPr bwMode="auto">
          <a:xfrm>
            <a:off x="9190217" y="4049286"/>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Donut 70"/>
          <p:cNvSpPr/>
          <p:nvPr/>
        </p:nvSpPr>
        <p:spPr>
          <a:xfrm>
            <a:off x="8956794" y="5356031"/>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Donut 71"/>
          <p:cNvSpPr/>
          <p:nvPr/>
        </p:nvSpPr>
        <p:spPr>
          <a:xfrm>
            <a:off x="6277970" y="5356182"/>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Donut 72"/>
          <p:cNvSpPr/>
          <p:nvPr/>
        </p:nvSpPr>
        <p:spPr>
          <a:xfrm>
            <a:off x="8951088" y="3838992"/>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73"/>
          <p:cNvSpPr txBox="1"/>
          <p:nvPr/>
        </p:nvSpPr>
        <p:spPr>
          <a:xfrm>
            <a:off x="7026043" y="4146995"/>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74"/>
          <p:cNvSpPr txBox="1"/>
          <p:nvPr/>
        </p:nvSpPr>
        <p:spPr>
          <a:xfrm>
            <a:off x="7026043"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75"/>
          <p:cNvSpPr txBox="1"/>
          <p:nvPr/>
        </p:nvSpPr>
        <p:spPr>
          <a:xfrm>
            <a:off x="9724047" y="4146996"/>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76"/>
          <p:cNvSpPr txBox="1"/>
          <p:nvPr/>
        </p:nvSpPr>
        <p:spPr>
          <a:xfrm>
            <a:off x="9724047"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77"/>
          <p:cNvSpPr txBox="1"/>
          <p:nvPr/>
        </p:nvSpPr>
        <p:spPr>
          <a:xfrm>
            <a:off x="7026043"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78"/>
          <p:cNvSpPr txBox="1"/>
          <p:nvPr/>
        </p:nvSpPr>
        <p:spPr>
          <a:xfrm>
            <a:off x="7026043"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79"/>
          <p:cNvSpPr txBox="1"/>
          <p:nvPr/>
        </p:nvSpPr>
        <p:spPr>
          <a:xfrm>
            <a:off x="9724047"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0"/>
          <p:cNvSpPr txBox="1"/>
          <p:nvPr/>
        </p:nvSpPr>
        <p:spPr>
          <a:xfrm>
            <a:off x="9724047"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1"/>
          <p:cNvSpPr/>
          <p:nvPr/>
        </p:nvSpPr>
        <p:spPr>
          <a:xfrm>
            <a:off x="6230271"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ectangle 82"/>
          <p:cNvSpPr/>
          <p:nvPr/>
        </p:nvSpPr>
        <p:spPr>
          <a:xfrm>
            <a:off x="6230271"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83"/>
          <p:cNvSpPr/>
          <p:nvPr/>
        </p:nvSpPr>
        <p:spPr>
          <a:xfrm>
            <a:off x="8894583"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84"/>
          <p:cNvSpPr/>
          <p:nvPr/>
        </p:nvSpPr>
        <p:spPr>
          <a:xfrm>
            <a:off x="8888454"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8316318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p:cTn id="13" dur="500" fill="hold"/>
                                        <p:tgtEl>
                                          <p:spTgt spid="72"/>
                                        </p:tgtEl>
                                        <p:attrNameLst>
                                          <p:attrName>ppt_w</p:attrName>
                                        </p:attrNameLst>
                                      </p:cBhvr>
                                      <p:tavLst>
                                        <p:tav tm="0">
                                          <p:val>
                                            <p:fltVal val="0"/>
                                          </p:val>
                                        </p:tav>
                                        <p:tav tm="100000">
                                          <p:val>
                                            <p:strVal val="#ppt_w"/>
                                          </p:val>
                                        </p:tav>
                                      </p:tavLst>
                                    </p:anim>
                                    <p:anim calcmode="lin" valueType="num">
                                      <p:cBhvr>
                                        <p:cTn id="14" dur="500" fill="hold"/>
                                        <p:tgtEl>
                                          <p:spTgt spid="72"/>
                                        </p:tgtEl>
                                        <p:attrNameLst>
                                          <p:attrName>ppt_h</p:attrName>
                                        </p:attrNameLst>
                                      </p:cBhvr>
                                      <p:tavLst>
                                        <p:tav tm="0">
                                          <p:val>
                                            <p:fltVal val="0"/>
                                          </p:val>
                                        </p:tav>
                                        <p:tav tm="100000">
                                          <p:val>
                                            <p:strVal val="#ppt_h"/>
                                          </p:val>
                                        </p:tav>
                                      </p:tavLst>
                                    </p:anim>
                                    <p:animEffect transition="in" filter="fade">
                                      <p:cBhvr>
                                        <p:cTn id="15" dur="500"/>
                                        <p:tgtEl>
                                          <p:spTgt spid="7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wipe(left)">
                                      <p:cBhvr>
                                        <p:cTn id="19" dur="500"/>
                                        <p:tgtEl>
                                          <p:spTgt spid="73"/>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 calcmode="lin" valueType="num">
                                      <p:cBhvr>
                                        <p:cTn id="25" dur="500" fill="hold"/>
                                        <p:tgtEl>
                                          <p:spTgt spid="74"/>
                                        </p:tgtEl>
                                        <p:attrNameLst>
                                          <p:attrName>style.rotation</p:attrName>
                                        </p:attrNameLst>
                                      </p:cBhvr>
                                      <p:tavLst>
                                        <p:tav tm="0">
                                          <p:val>
                                            <p:fltVal val="360"/>
                                          </p:val>
                                        </p:tav>
                                        <p:tav tm="100000">
                                          <p:val>
                                            <p:fltVal val="0"/>
                                          </p:val>
                                        </p:tav>
                                      </p:tavLst>
                                    </p:anim>
                                    <p:animEffect transition="in" filter="fade">
                                      <p:cBhvr>
                                        <p:cTn id="26" dur="500"/>
                                        <p:tgtEl>
                                          <p:spTgt spid="74"/>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p:cTn id="30" dur="500" fill="hold"/>
                                        <p:tgtEl>
                                          <p:spTgt spid="75"/>
                                        </p:tgtEl>
                                        <p:attrNameLst>
                                          <p:attrName>ppt_w</p:attrName>
                                        </p:attrNameLst>
                                      </p:cBhvr>
                                      <p:tavLst>
                                        <p:tav tm="0">
                                          <p:val>
                                            <p:fltVal val="0"/>
                                          </p:val>
                                        </p:tav>
                                        <p:tav tm="100000">
                                          <p:val>
                                            <p:strVal val="#ppt_w"/>
                                          </p:val>
                                        </p:tav>
                                      </p:tavLst>
                                    </p:anim>
                                    <p:anim calcmode="lin" valueType="num">
                                      <p:cBhvr>
                                        <p:cTn id="31" dur="500" fill="hold"/>
                                        <p:tgtEl>
                                          <p:spTgt spid="75"/>
                                        </p:tgtEl>
                                        <p:attrNameLst>
                                          <p:attrName>ppt_h</p:attrName>
                                        </p:attrNameLst>
                                      </p:cBhvr>
                                      <p:tavLst>
                                        <p:tav tm="0">
                                          <p:val>
                                            <p:fltVal val="0"/>
                                          </p:val>
                                        </p:tav>
                                        <p:tav tm="100000">
                                          <p:val>
                                            <p:strVal val="#ppt_h"/>
                                          </p:val>
                                        </p:tav>
                                      </p:tavLst>
                                    </p:anim>
                                    <p:anim calcmode="lin" valueType="num">
                                      <p:cBhvr>
                                        <p:cTn id="32" dur="500" fill="hold"/>
                                        <p:tgtEl>
                                          <p:spTgt spid="75"/>
                                        </p:tgtEl>
                                        <p:attrNameLst>
                                          <p:attrName>style.rotation</p:attrName>
                                        </p:attrNameLst>
                                      </p:cBhvr>
                                      <p:tavLst>
                                        <p:tav tm="0">
                                          <p:val>
                                            <p:fltVal val="360"/>
                                          </p:val>
                                        </p:tav>
                                        <p:tav tm="100000">
                                          <p:val>
                                            <p:fltVal val="0"/>
                                          </p:val>
                                        </p:tav>
                                      </p:tavLst>
                                    </p:anim>
                                    <p:animEffect transition="in" filter="fade">
                                      <p:cBhvr>
                                        <p:cTn id="33" dur="500"/>
                                        <p:tgtEl>
                                          <p:spTgt spid="7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500"/>
                                        <p:tgtEl>
                                          <p:spTgt spid="8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fade">
                                      <p:cBhvr>
                                        <p:cTn id="41" dur="500"/>
                                        <p:tgtEl>
                                          <p:spTgt spid="82"/>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90"/>
                                        </p:tgtEl>
                                        <p:attrNameLst>
                                          <p:attrName>style.visibility</p:attrName>
                                        </p:attrNameLst>
                                      </p:cBhvr>
                                      <p:to>
                                        <p:strVal val="visible"/>
                                      </p:to>
                                    </p:set>
                                    <p:anim calcmode="lin" valueType="num">
                                      <p:cBhvr>
                                        <p:cTn id="45" dur="500" fill="hold"/>
                                        <p:tgtEl>
                                          <p:spTgt spid="90"/>
                                        </p:tgtEl>
                                        <p:attrNameLst>
                                          <p:attrName>ppt_w</p:attrName>
                                        </p:attrNameLst>
                                      </p:cBhvr>
                                      <p:tavLst>
                                        <p:tav tm="0">
                                          <p:val>
                                            <p:fltVal val="0"/>
                                          </p:val>
                                        </p:tav>
                                        <p:tav tm="100000">
                                          <p:val>
                                            <p:strVal val="#ppt_w"/>
                                          </p:val>
                                        </p:tav>
                                      </p:tavLst>
                                    </p:anim>
                                    <p:anim calcmode="lin" valueType="num">
                                      <p:cBhvr>
                                        <p:cTn id="46" dur="500" fill="hold"/>
                                        <p:tgtEl>
                                          <p:spTgt spid="90"/>
                                        </p:tgtEl>
                                        <p:attrNameLst>
                                          <p:attrName>ppt_h</p:attrName>
                                        </p:attrNameLst>
                                      </p:cBhvr>
                                      <p:tavLst>
                                        <p:tav tm="0">
                                          <p:val>
                                            <p:fltVal val="0"/>
                                          </p:val>
                                        </p:tav>
                                        <p:tav tm="100000">
                                          <p:val>
                                            <p:strVal val="#ppt_h"/>
                                          </p:val>
                                        </p:tav>
                                      </p:tavLst>
                                    </p:anim>
                                    <p:animEffect transition="in" filter="fade">
                                      <p:cBhvr>
                                        <p:cTn id="47" dur="500"/>
                                        <p:tgtEl>
                                          <p:spTgt spid="90"/>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 calcmode="lin" valueType="num">
                                      <p:cBhvr>
                                        <p:cTn id="53" dur="500" fill="hold"/>
                                        <p:tgtEl>
                                          <p:spTgt spid="81"/>
                                        </p:tgtEl>
                                        <p:attrNameLst>
                                          <p:attrName>style.rotation</p:attrName>
                                        </p:attrNameLst>
                                      </p:cBhvr>
                                      <p:tavLst>
                                        <p:tav tm="0">
                                          <p:val>
                                            <p:fltVal val="360"/>
                                          </p:val>
                                        </p:tav>
                                        <p:tav tm="100000">
                                          <p:val>
                                            <p:fltVal val="0"/>
                                          </p:val>
                                        </p:tav>
                                      </p:tavLst>
                                    </p:anim>
                                    <p:animEffect transition="in" filter="fade">
                                      <p:cBhvr>
                                        <p:cTn id="54" dur="500"/>
                                        <p:tgtEl>
                                          <p:spTgt spid="81"/>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p:cTn id="58" dur="500" fill="hold"/>
                                        <p:tgtEl>
                                          <p:spTgt spid="78"/>
                                        </p:tgtEl>
                                        <p:attrNameLst>
                                          <p:attrName>ppt_w</p:attrName>
                                        </p:attrNameLst>
                                      </p:cBhvr>
                                      <p:tavLst>
                                        <p:tav tm="0">
                                          <p:val>
                                            <p:fltVal val="0"/>
                                          </p:val>
                                        </p:tav>
                                        <p:tav tm="100000">
                                          <p:val>
                                            <p:strVal val="#ppt_w"/>
                                          </p:val>
                                        </p:tav>
                                      </p:tavLst>
                                    </p:anim>
                                    <p:anim calcmode="lin" valueType="num">
                                      <p:cBhvr>
                                        <p:cTn id="59" dur="500" fill="hold"/>
                                        <p:tgtEl>
                                          <p:spTgt spid="78"/>
                                        </p:tgtEl>
                                        <p:attrNameLst>
                                          <p:attrName>ppt_h</p:attrName>
                                        </p:attrNameLst>
                                      </p:cBhvr>
                                      <p:tavLst>
                                        <p:tav tm="0">
                                          <p:val>
                                            <p:fltVal val="0"/>
                                          </p:val>
                                        </p:tav>
                                        <p:tav tm="100000">
                                          <p:val>
                                            <p:strVal val="#ppt_h"/>
                                          </p:val>
                                        </p:tav>
                                      </p:tavLst>
                                    </p:anim>
                                    <p:anim calcmode="lin" valueType="num">
                                      <p:cBhvr>
                                        <p:cTn id="60" dur="500" fill="hold"/>
                                        <p:tgtEl>
                                          <p:spTgt spid="78"/>
                                        </p:tgtEl>
                                        <p:attrNameLst>
                                          <p:attrName>style.rotation</p:attrName>
                                        </p:attrNameLst>
                                      </p:cBhvr>
                                      <p:tavLst>
                                        <p:tav tm="0">
                                          <p:val>
                                            <p:fltVal val="360"/>
                                          </p:val>
                                        </p:tav>
                                        <p:tav tm="100000">
                                          <p:val>
                                            <p:fltVal val="0"/>
                                          </p:val>
                                        </p:tav>
                                      </p:tavLst>
                                    </p:anim>
                                    <p:animEffect transition="in" filter="fade">
                                      <p:cBhvr>
                                        <p:cTn id="61" dur="500"/>
                                        <p:tgtEl>
                                          <p:spTgt spid="78"/>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fade">
                                      <p:cBhvr>
                                        <p:cTn id="65" dur="500"/>
                                        <p:tgtEl>
                                          <p:spTgt spid="85"/>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fade">
                                      <p:cBhvr>
                                        <p:cTn id="69" dur="500"/>
                                        <p:tgtEl>
                                          <p:spTgt spid="84"/>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 calcmode="lin" valueType="num">
                                      <p:cBhvr>
                                        <p:cTn id="73" dur="500" fill="hold"/>
                                        <p:tgtEl>
                                          <p:spTgt spid="92"/>
                                        </p:tgtEl>
                                        <p:attrNameLst>
                                          <p:attrName>ppt_w</p:attrName>
                                        </p:attrNameLst>
                                      </p:cBhvr>
                                      <p:tavLst>
                                        <p:tav tm="0">
                                          <p:val>
                                            <p:fltVal val="0"/>
                                          </p:val>
                                        </p:tav>
                                        <p:tav tm="100000">
                                          <p:val>
                                            <p:strVal val="#ppt_w"/>
                                          </p:val>
                                        </p:tav>
                                      </p:tavLst>
                                    </p:anim>
                                    <p:anim calcmode="lin" valueType="num">
                                      <p:cBhvr>
                                        <p:cTn id="74" dur="500" fill="hold"/>
                                        <p:tgtEl>
                                          <p:spTgt spid="92"/>
                                        </p:tgtEl>
                                        <p:attrNameLst>
                                          <p:attrName>ppt_h</p:attrName>
                                        </p:attrNameLst>
                                      </p:cBhvr>
                                      <p:tavLst>
                                        <p:tav tm="0">
                                          <p:val>
                                            <p:fltVal val="0"/>
                                          </p:val>
                                        </p:tav>
                                        <p:tav tm="100000">
                                          <p:val>
                                            <p:strVal val="#ppt_h"/>
                                          </p:val>
                                        </p:tav>
                                      </p:tavLst>
                                    </p:anim>
                                    <p:animEffect transition="in" filter="fade">
                                      <p:cBhvr>
                                        <p:cTn id="75" dur="500"/>
                                        <p:tgtEl>
                                          <p:spTgt spid="92"/>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500" fill="hold"/>
                                        <p:tgtEl>
                                          <p:spTgt spid="80"/>
                                        </p:tgtEl>
                                        <p:attrNameLst>
                                          <p:attrName>ppt_w</p:attrName>
                                        </p:attrNameLst>
                                      </p:cBhvr>
                                      <p:tavLst>
                                        <p:tav tm="0">
                                          <p:val>
                                            <p:fltVal val="0"/>
                                          </p:val>
                                        </p:tav>
                                        <p:tav tm="100000">
                                          <p:val>
                                            <p:strVal val="#ppt_w"/>
                                          </p:val>
                                        </p:tav>
                                      </p:tavLst>
                                    </p:anim>
                                    <p:anim calcmode="lin" valueType="num">
                                      <p:cBhvr>
                                        <p:cTn id="80" dur="500" fill="hold"/>
                                        <p:tgtEl>
                                          <p:spTgt spid="80"/>
                                        </p:tgtEl>
                                        <p:attrNameLst>
                                          <p:attrName>ppt_h</p:attrName>
                                        </p:attrNameLst>
                                      </p:cBhvr>
                                      <p:tavLst>
                                        <p:tav tm="0">
                                          <p:val>
                                            <p:fltVal val="0"/>
                                          </p:val>
                                        </p:tav>
                                        <p:tav tm="100000">
                                          <p:val>
                                            <p:strVal val="#ppt_h"/>
                                          </p:val>
                                        </p:tav>
                                      </p:tavLst>
                                    </p:anim>
                                    <p:anim calcmode="lin" valueType="num">
                                      <p:cBhvr>
                                        <p:cTn id="81" dur="500" fill="hold"/>
                                        <p:tgtEl>
                                          <p:spTgt spid="80"/>
                                        </p:tgtEl>
                                        <p:attrNameLst>
                                          <p:attrName>style.rotation</p:attrName>
                                        </p:attrNameLst>
                                      </p:cBhvr>
                                      <p:tavLst>
                                        <p:tav tm="0">
                                          <p:val>
                                            <p:fltVal val="360"/>
                                          </p:val>
                                        </p:tav>
                                        <p:tav tm="100000">
                                          <p:val>
                                            <p:fltVal val="0"/>
                                          </p:val>
                                        </p:tav>
                                      </p:tavLst>
                                    </p:anim>
                                    <p:animEffect transition="in" filter="fade">
                                      <p:cBhvr>
                                        <p:cTn id="82" dur="500"/>
                                        <p:tgtEl>
                                          <p:spTgt spid="80"/>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 calcmode="lin" valueType="num">
                                      <p:cBhvr>
                                        <p:cTn id="86" dur="500" fill="hold"/>
                                        <p:tgtEl>
                                          <p:spTgt spid="76"/>
                                        </p:tgtEl>
                                        <p:attrNameLst>
                                          <p:attrName>ppt_w</p:attrName>
                                        </p:attrNameLst>
                                      </p:cBhvr>
                                      <p:tavLst>
                                        <p:tav tm="0">
                                          <p:val>
                                            <p:fltVal val="0"/>
                                          </p:val>
                                        </p:tav>
                                        <p:tav tm="100000">
                                          <p:val>
                                            <p:strVal val="#ppt_w"/>
                                          </p:val>
                                        </p:tav>
                                      </p:tavLst>
                                    </p:anim>
                                    <p:anim calcmode="lin" valueType="num">
                                      <p:cBhvr>
                                        <p:cTn id="87" dur="500" fill="hold"/>
                                        <p:tgtEl>
                                          <p:spTgt spid="76"/>
                                        </p:tgtEl>
                                        <p:attrNameLst>
                                          <p:attrName>ppt_h</p:attrName>
                                        </p:attrNameLst>
                                      </p:cBhvr>
                                      <p:tavLst>
                                        <p:tav tm="0">
                                          <p:val>
                                            <p:fltVal val="0"/>
                                          </p:val>
                                        </p:tav>
                                        <p:tav tm="100000">
                                          <p:val>
                                            <p:strVal val="#ppt_h"/>
                                          </p:val>
                                        </p:tav>
                                      </p:tavLst>
                                    </p:anim>
                                    <p:anim calcmode="lin" valueType="num">
                                      <p:cBhvr>
                                        <p:cTn id="88" dur="500" fill="hold"/>
                                        <p:tgtEl>
                                          <p:spTgt spid="76"/>
                                        </p:tgtEl>
                                        <p:attrNameLst>
                                          <p:attrName>style.rotation</p:attrName>
                                        </p:attrNameLst>
                                      </p:cBhvr>
                                      <p:tavLst>
                                        <p:tav tm="0">
                                          <p:val>
                                            <p:fltVal val="360"/>
                                          </p:val>
                                        </p:tav>
                                        <p:tav tm="100000">
                                          <p:val>
                                            <p:fltVal val="0"/>
                                          </p:val>
                                        </p:tav>
                                      </p:tavLst>
                                    </p:anim>
                                    <p:animEffect transition="in" filter="fade">
                                      <p:cBhvr>
                                        <p:cTn id="89" dur="500"/>
                                        <p:tgtEl>
                                          <p:spTgt spid="76"/>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87"/>
                                        </p:tgtEl>
                                        <p:attrNameLst>
                                          <p:attrName>style.visibility</p:attrName>
                                        </p:attrNameLst>
                                      </p:cBhvr>
                                      <p:to>
                                        <p:strVal val="visible"/>
                                      </p:to>
                                    </p:set>
                                    <p:animEffect transition="in" filter="fade">
                                      <p:cBhvr>
                                        <p:cTn id="93" dur="500"/>
                                        <p:tgtEl>
                                          <p:spTgt spid="87"/>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fade">
                                      <p:cBhvr>
                                        <p:cTn id="97" dur="500"/>
                                        <p:tgtEl>
                                          <p:spTgt spid="86"/>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cBhvr>
                                        <p:cTn id="101" dur="500" fill="hold"/>
                                        <p:tgtEl>
                                          <p:spTgt spid="91"/>
                                        </p:tgtEl>
                                        <p:attrNameLst>
                                          <p:attrName>ppt_w</p:attrName>
                                        </p:attrNameLst>
                                      </p:cBhvr>
                                      <p:tavLst>
                                        <p:tav tm="0">
                                          <p:val>
                                            <p:fltVal val="0"/>
                                          </p:val>
                                        </p:tav>
                                        <p:tav tm="100000">
                                          <p:val>
                                            <p:strVal val="#ppt_w"/>
                                          </p:val>
                                        </p:tav>
                                      </p:tavLst>
                                    </p:anim>
                                    <p:anim calcmode="lin" valueType="num">
                                      <p:cBhvr>
                                        <p:cTn id="102" dur="500" fill="hold"/>
                                        <p:tgtEl>
                                          <p:spTgt spid="91"/>
                                        </p:tgtEl>
                                        <p:attrNameLst>
                                          <p:attrName>ppt_h</p:attrName>
                                        </p:attrNameLst>
                                      </p:cBhvr>
                                      <p:tavLst>
                                        <p:tav tm="0">
                                          <p:val>
                                            <p:fltVal val="0"/>
                                          </p:val>
                                        </p:tav>
                                        <p:tav tm="100000">
                                          <p:val>
                                            <p:strVal val="#ppt_h"/>
                                          </p:val>
                                        </p:tav>
                                      </p:tavLst>
                                    </p:anim>
                                    <p:animEffect transition="in" filter="fade">
                                      <p:cBhvr>
                                        <p:cTn id="103" dur="500"/>
                                        <p:tgtEl>
                                          <p:spTgt spid="91"/>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9"/>
                                        </p:tgtEl>
                                        <p:attrNameLst>
                                          <p:attrName>style.visibility</p:attrName>
                                        </p:attrNameLst>
                                      </p:cBhvr>
                                      <p:to>
                                        <p:strVal val="visible"/>
                                      </p:to>
                                    </p:set>
                                    <p:anim calcmode="lin" valueType="num">
                                      <p:cBhvr>
                                        <p:cTn id="107" dur="500" fill="hold"/>
                                        <p:tgtEl>
                                          <p:spTgt spid="79"/>
                                        </p:tgtEl>
                                        <p:attrNameLst>
                                          <p:attrName>ppt_w</p:attrName>
                                        </p:attrNameLst>
                                      </p:cBhvr>
                                      <p:tavLst>
                                        <p:tav tm="0">
                                          <p:val>
                                            <p:fltVal val="0"/>
                                          </p:val>
                                        </p:tav>
                                        <p:tav tm="100000">
                                          <p:val>
                                            <p:strVal val="#ppt_w"/>
                                          </p:val>
                                        </p:tav>
                                      </p:tavLst>
                                    </p:anim>
                                    <p:anim calcmode="lin" valueType="num">
                                      <p:cBhvr>
                                        <p:cTn id="108" dur="500" fill="hold"/>
                                        <p:tgtEl>
                                          <p:spTgt spid="79"/>
                                        </p:tgtEl>
                                        <p:attrNameLst>
                                          <p:attrName>ppt_h</p:attrName>
                                        </p:attrNameLst>
                                      </p:cBhvr>
                                      <p:tavLst>
                                        <p:tav tm="0">
                                          <p:val>
                                            <p:fltVal val="0"/>
                                          </p:val>
                                        </p:tav>
                                        <p:tav tm="100000">
                                          <p:val>
                                            <p:strVal val="#ppt_h"/>
                                          </p:val>
                                        </p:tav>
                                      </p:tavLst>
                                    </p:anim>
                                    <p:anim calcmode="lin" valueType="num">
                                      <p:cBhvr>
                                        <p:cTn id="109" dur="500" fill="hold"/>
                                        <p:tgtEl>
                                          <p:spTgt spid="79"/>
                                        </p:tgtEl>
                                        <p:attrNameLst>
                                          <p:attrName>style.rotation</p:attrName>
                                        </p:attrNameLst>
                                      </p:cBhvr>
                                      <p:tavLst>
                                        <p:tav tm="0">
                                          <p:val>
                                            <p:fltVal val="360"/>
                                          </p:val>
                                        </p:tav>
                                        <p:tav tm="100000">
                                          <p:val>
                                            <p:fltVal val="0"/>
                                          </p:val>
                                        </p:tav>
                                      </p:tavLst>
                                    </p:anim>
                                    <p:animEffect transition="in" filter="fade">
                                      <p:cBhvr>
                                        <p:cTn id="110" dur="500"/>
                                        <p:tgtEl>
                                          <p:spTgt spid="79"/>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77"/>
                                        </p:tgtEl>
                                        <p:attrNameLst>
                                          <p:attrName>style.visibility</p:attrName>
                                        </p:attrNameLst>
                                      </p:cBhvr>
                                      <p:to>
                                        <p:strVal val="visible"/>
                                      </p:to>
                                    </p:set>
                                    <p:anim calcmode="lin" valueType="num">
                                      <p:cBhvr>
                                        <p:cTn id="114" dur="500" fill="hold"/>
                                        <p:tgtEl>
                                          <p:spTgt spid="77"/>
                                        </p:tgtEl>
                                        <p:attrNameLst>
                                          <p:attrName>ppt_w</p:attrName>
                                        </p:attrNameLst>
                                      </p:cBhvr>
                                      <p:tavLst>
                                        <p:tav tm="0">
                                          <p:val>
                                            <p:fltVal val="0"/>
                                          </p:val>
                                        </p:tav>
                                        <p:tav tm="100000">
                                          <p:val>
                                            <p:strVal val="#ppt_w"/>
                                          </p:val>
                                        </p:tav>
                                      </p:tavLst>
                                    </p:anim>
                                    <p:anim calcmode="lin" valueType="num">
                                      <p:cBhvr>
                                        <p:cTn id="115" dur="500" fill="hold"/>
                                        <p:tgtEl>
                                          <p:spTgt spid="77"/>
                                        </p:tgtEl>
                                        <p:attrNameLst>
                                          <p:attrName>ppt_h</p:attrName>
                                        </p:attrNameLst>
                                      </p:cBhvr>
                                      <p:tavLst>
                                        <p:tav tm="0">
                                          <p:val>
                                            <p:fltVal val="0"/>
                                          </p:val>
                                        </p:tav>
                                        <p:tav tm="100000">
                                          <p:val>
                                            <p:strVal val="#ppt_h"/>
                                          </p:val>
                                        </p:tav>
                                      </p:tavLst>
                                    </p:anim>
                                    <p:anim calcmode="lin" valueType="num">
                                      <p:cBhvr>
                                        <p:cTn id="116" dur="500" fill="hold"/>
                                        <p:tgtEl>
                                          <p:spTgt spid="77"/>
                                        </p:tgtEl>
                                        <p:attrNameLst>
                                          <p:attrName>style.rotation</p:attrName>
                                        </p:attrNameLst>
                                      </p:cBhvr>
                                      <p:tavLst>
                                        <p:tav tm="0">
                                          <p:val>
                                            <p:fltVal val="360"/>
                                          </p:val>
                                        </p:tav>
                                        <p:tav tm="100000">
                                          <p:val>
                                            <p:fltVal val="0"/>
                                          </p:val>
                                        </p:tav>
                                      </p:tavLst>
                                    </p:anim>
                                    <p:animEffect transition="in" filter="fade">
                                      <p:cBhvr>
                                        <p:cTn id="117" dur="500"/>
                                        <p:tgtEl>
                                          <p:spTgt spid="77"/>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9"/>
                                        </p:tgtEl>
                                        <p:attrNameLst>
                                          <p:attrName>style.visibility</p:attrName>
                                        </p:attrNameLst>
                                      </p:cBhvr>
                                      <p:to>
                                        <p:strVal val="visible"/>
                                      </p:to>
                                    </p:set>
                                    <p:animEffect transition="in" filter="fade">
                                      <p:cBhvr>
                                        <p:cTn id="121" dur="500"/>
                                        <p:tgtEl>
                                          <p:spTgt spid="89"/>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Effect transition="in" filter="fade">
                                      <p:cBhvr>
                                        <p:cTn id="125" dur="500"/>
                                        <p:tgtEl>
                                          <p:spTgt spid="88"/>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 calcmode="lin" valueType="num">
                                      <p:cBhvr>
                                        <p:cTn id="129" dur="500" fill="hold"/>
                                        <p:tgtEl>
                                          <p:spTgt spid="93"/>
                                        </p:tgtEl>
                                        <p:attrNameLst>
                                          <p:attrName>ppt_w</p:attrName>
                                        </p:attrNameLst>
                                      </p:cBhvr>
                                      <p:tavLst>
                                        <p:tav tm="0">
                                          <p:val>
                                            <p:fltVal val="0"/>
                                          </p:val>
                                        </p:tav>
                                        <p:tav tm="100000">
                                          <p:val>
                                            <p:strVal val="#ppt_w"/>
                                          </p:val>
                                        </p:tav>
                                      </p:tavLst>
                                    </p:anim>
                                    <p:anim calcmode="lin" valueType="num">
                                      <p:cBhvr>
                                        <p:cTn id="130" dur="500" fill="hold"/>
                                        <p:tgtEl>
                                          <p:spTgt spid="93"/>
                                        </p:tgtEl>
                                        <p:attrNameLst>
                                          <p:attrName>ppt_h</p:attrName>
                                        </p:attrNameLst>
                                      </p:cBhvr>
                                      <p:tavLst>
                                        <p:tav tm="0">
                                          <p:val>
                                            <p:fltVal val="0"/>
                                          </p:val>
                                        </p:tav>
                                        <p:tav tm="100000">
                                          <p:val>
                                            <p:strVal val="#ppt_h"/>
                                          </p:val>
                                        </p:tav>
                                      </p:tavLst>
                                    </p:anim>
                                    <p:animEffect transition="in" filter="fade">
                                      <p:cBhvr>
                                        <p:cTn id="13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animBg="1"/>
      <p:bldP spid="75" grpId="0" animBg="1"/>
      <p:bldP spid="76" grpId="0" animBg="1"/>
      <p:bldP spid="77" grpId="0" animBg="1"/>
      <p:bldP spid="78" grpId="0" animBg="1"/>
      <p:bldP spid="79" grpId="0" animBg="1"/>
      <p:bldP spid="80" grpId="0" animBg="1"/>
      <p:bldP spid="81" grpId="0" animBg="1"/>
      <p:bldP spid="82" grpId="0"/>
      <p:bldP spid="83" grpId="0"/>
      <p:bldP spid="84" grpId="0"/>
      <p:bldP spid="85" grpId="0"/>
      <p:bldP spid="86" grpId="0"/>
      <p:bldP spid="87" grpId="0"/>
      <p:bldP spid="88" grpId="0"/>
      <p:bldP spid="89" grpId="0"/>
      <p:bldP spid="90" grpId="0"/>
      <p:bldP spid="91" grpId="0"/>
      <p:bldP spid="92" grpId="0"/>
      <p:bldP spid="9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6716063" y="5222946"/>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17" name="TextBox 16"/>
          <p:cNvSpPr txBox="1"/>
          <p:nvPr/>
        </p:nvSpPr>
        <p:spPr>
          <a:xfrm>
            <a:off x="1583106" y="2642326"/>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1968409" y="2642322"/>
            <a:ext cx="2382218" cy="840416"/>
            <a:chOff x="509993" y="4146958"/>
            <a:chExt cx="2041329" cy="796928"/>
          </a:xfrm>
        </p:grpSpPr>
        <p:sp>
          <p:nvSpPr>
            <p:cNvPr id="19" name="TextBox 18"/>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20"/>
          <p:cNvSpPr txBox="1"/>
          <p:nvPr/>
        </p:nvSpPr>
        <p:spPr>
          <a:xfrm>
            <a:off x="1583106" y="3827485"/>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1583106" y="5012644"/>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968409" y="5012640"/>
            <a:ext cx="2382218" cy="840416"/>
            <a:chOff x="509993" y="4146958"/>
            <a:chExt cx="2041329" cy="796928"/>
          </a:xfrm>
        </p:grpSpPr>
        <p:sp>
          <p:nvSpPr>
            <p:cNvPr id="34" name="TextBox 33"/>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968409" y="3827481"/>
            <a:ext cx="2382218" cy="840416"/>
            <a:chOff x="509993" y="4146958"/>
            <a:chExt cx="2041329" cy="796928"/>
          </a:xfrm>
        </p:grpSpPr>
        <p:sp>
          <p:nvSpPr>
            <p:cNvPr id="37" name="TextBox 36"/>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4315671" y="2290278"/>
            <a:ext cx="4202009" cy="4181440"/>
            <a:chOff x="3685337" y="1514384"/>
            <a:chExt cx="4821324" cy="4797721"/>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397" tIns="1086802" rIns="625652"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30" tIns="3201387" rIns="1172785" bIns="515634" numCol="1" spcCol="1270" anchor="ctr" anchorCtr="0">
              <a:noAutofit/>
            </a:bodyPr>
            <a:lstStyle/>
            <a:p>
              <a:pPr algn="just" defTabSz="304659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54" tIns="1086802" rIns="2599396"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45"/>
          <p:cNvSpPr>
            <a:spLocks noEditPoints="1"/>
          </p:cNvSpPr>
          <p:nvPr/>
        </p:nvSpPr>
        <p:spPr bwMode="auto">
          <a:xfrm>
            <a:off x="6022321" y="5222090"/>
            <a:ext cx="788708" cy="46104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5145581" y="3597723"/>
            <a:ext cx="693683" cy="543732"/>
            <a:chOff x="7200839" y="1790292"/>
            <a:chExt cx="795921" cy="623870"/>
          </a:xfrm>
          <a:solidFill>
            <a:schemeClr val="bg1"/>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Freeform 50"/>
          <p:cNvSpPr>
            <a:spLocks/>
          </p:cNvSpPr>
          <p:nvPr/>
        </p:nvSpPr>
        <p:spPr bwMode="auto">
          <a:xfrm>
            <a:off x="6990762" y="3459044"/>
            <a:ext cx="514191" cy="76122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8551597" y="2607649"/>
            <a:ext cx="3073704" cy="1702790"/>
            <a:chOff x="8461641" y="1680432"/>
            <a:chExt cx="2914647" cy="1614675"/>
          </a:xfrm>
        </p:grpSpPr>
        <p:sp>
          <p:nvSpPr>
            <p:cNvPr id="60"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8706534" y="1912546"/>
              <a:ext cx="1413952"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701390" y="2281878"/>
              <a:ext cx="2482639" cy="50781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910113" y="5469167"/>
            <a:ext cx="796944" cy="796944"/>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8" name="Group 67"/>
          <p:cNvGrpSpPr/>
          <p:nvPr/>
        </p:nvGrpSpPr>
        <p:grpSpPr>
          <a:xfrm>
            <a:off x="8900231" y="4526943"/>
            <a:ext cx="796944" cy="796944"/>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3" name="TextBox 72"/>
          <p:cNvSpPr txBox="1"/>
          <p:nvPr/>
        </p:nvSpPr>
        <p:spPr>
          <a:xfrm>
            <a:off x="9758138" y="4672206"/>
            <a:ext cx="678391" cy="293607"/>
          </a:xfrm>
          <a:prstGeom prst="rect">
            <a:avLst/>
          </a:prstGeom>
          <a:noFill/>
        </p:spPr>
        <p:txBody>
          <a:bodyPr wrap="none" rtlCol="0">
            <a:spAutoFit/>
          </a:bodyPr>
          <a:lstStyle/>
          <a:p>
            <a:pPr>
              <a:lnSpc>
                <a:spcPct val="120000"/>
              </a:lnSpc>
            </a:pPr>
            <a:r>
              <a:rPr lang="en-US"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9758533" y="4934399"/>
            <a:ext cx="960519"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776385" y="5614431"/>
            <a:ext cx="678391" cy="293607"/>
          </a:xfrm>
          <a:prstGeom prst="rect">
            <a:avLst/>
          </a:prstGeom>
          <a:noFill/>
        </p:spPr>
        <p:txBody>
          <a:bodyPr wrap="none" rtlCol="0">
            <a:spAutoFit/>
          </a:bodyPr>
          <a:lstStyle/>
          <a:p>
            <a:pPr>
              <a:lnSpc>
                <a:spcPct val="120000"/>
              </a:lnSpc>
            </a:pPr>
            <a:r>
              <a:rPr lang="en-US"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9777250" y="5876624"/>
            <a:ext cx="1140056"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Female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6625852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 calcmode="lin" valueType="num">
                                      <p:cBhvr>
                                        <p:cTn id="39" dur="500" fill="hold"/>
                                        <p:tgtEl>
                                          <p:spTgt spid="39"/>
                                        </p:tgtEl>
                                        <p:attrNameLst>
                                          <p:attrName>style.rotation</p:attrName>
                                        </p:attrNameLst>
                                      </p:cBhvr>
                                      <p:tavLst>
                                        <p:tav tm="0">
                                          <p:val>
                                            <p:fltVal val="360"/>
                                          </p:val>
                                        </p:tav>
                                        <p:tav tm="100000">
                                          <p:val>
                                            <p:fltVal val="0"/>
                                          </p:val>
                                        </p:tav>
                                      </p:tavLst>
                                    </p:anim>
                                    <p:animEffect transition="in" filter="fade">
                                      <p:cBhvr>
                                        <p:cTn id="40" dur="500"/>
                                        <p:tgtEl>
                                          <p:spTgt spid="39"/>
                                        </p:tgtEl>
                                      </p:cBhvr>
                                    </p:animEffect>
                                  </p:childTnLst>
                                </p:cTn>
                              </p:par>
                            </p:childTnLst>
                          </p:cTn>
                        </p:par>
                        <p:par>
                          <p:cTn id="41" fill="hold">
                            <p:stCondLst>
                              <p:cond delay="3500"/>
                            </p:stCondLst>
                            <p:childTnLst>
                              <p:par>
                                <p:cTn id="42" presetID="49" presetClass="entr" presetSubtype="0" decel="10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 calcmode="lin" valueType="num">
                                      <p:cBhvr>
                                        <p:cTn id="46" dur="500" fill="hold"/>
                                        <p:tgtEl>
                                          <p:spTgt spid="47"/>
                                        </p:tgtEl>
                                        <p:attrNameLst>
                                          <p:attrName>style.rotation</p:attrName>
                                        </p:attrNameLst>
                                      </p:cBhvr>
                                      <p:tavLst>
                                        <p:tav tm="0">
                                          <p:val>
                                            <p:fltVal val="360"/>
                                          </p:val>
                                        </p:tav>
                                        <p:tav tm="100000">
                                          <p:val>
                                            <p:fltVal val="0"/>
                                          </p:val>
                                        </p:tav>
                                      </p:tavLst>
                                    </p:anim>
                                    <p:animEffect transition="in" filter="fade">
                                      <p:cBhvr>
                                        <p:cTn id="47" dur="500"/>
                                        <p:tgtEl>
                                          <p:spTgt spid="47"/>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360"/>
                                          </p:val>
                                        </p:tav>
                                        <p:tav tm="100000">
                                          <p:val>
                                            <p:fltVal val="0"/>
                                          </p:val>
                                        </p:tav>
                                      </p:tavLst>
                                    </p:anim>
                                    <p:animEffect transition="in" filter="fade">
                                      <p:cBhvr>
                                        <p:cTn id="54" dur="500"/>
                                        <p:tgtEl>
                                          <p:spTgt spid="51"/>
                                        </p:tgtEl>
                                      </p:cBhvr>
                                    </p:animEffect>
                                  </p:childTnLst>
                                </p:cTn>
                              </p:par>
                            </p:childTnLst>
                          </p:cTn>
                        </p:par>
                        <p:par>
                          <p:cTn id="55" fill="hold">
                            <p:stCondLst>
                              <p:cond delay="4500"/>
                            </p:stCondLst>
                            <p:childTnLst>
                              <p:par>
                                <p:cTn id="56" presetID="49" presetClass="entr" presetSubtype="0" decel="10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style.rotation</p:attrName>
                                        </p:attrNameLst>
                                      </p:cBhvr>
                                      <p:tavLst>
                                        <p:tav tm="0">
                                          <p:val>
                                            <p:fltVal val="360"/>
                                          </p:val>
                                        </p:tav>
                                        <p:tav tm="100000">
                                          <p:val>
                                            <p:fltVal val="0"/>
                                          </p:val>
                                        </p:tav>
                                      </p:tavLst>
                                    </p:anim>
                                    <p:animEffect transition="in" filter="fade">
                                      <p:cBhvr>
                                        <p:cTn id="61" dur="500"/>
                                        <p:tgtEl>
                                          <p:spTgt spid="46"/>
                                        </p:tgtEl>
                                      </p:cBhvr>
                                    </p:animEffect>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1000"/>
                                        <p:tgtEl>
                                          <p:spTgt spid="4"/>
                                        </p:tgtEl>
                                      </p:cBhvr>
                                    </p:animEffect>
                                    <p:anim calcmode="lin" valueType="num">
                                      <p:cBhvr>
                                        <p:cTn id="66" dur="1000" fill="hold"/>
                                        <p:tgtEl>
                                          <p:spTgt spid="4"/>
                                        </p:tgtEl>
                                        <p:attrNameLst>
                                          <p:attrName>ppt_x</p:attrName>
                                        </p:attrNameLst>
                                      </p:cBhvr>
                                      <p:tavLst>
                                        <p:tav tm="0">
                                          <p:val>
                                            <p:strVal val="#ppt_x"/>
                                          </p:val>
                                        </p:tav>
                                        <p:tav tm="100000">
                                          <p:val>
                                            <p:strVal val="#ppt_x"/>
                                          </p:val>
                                        </p:tav>
                                      </p:tavLst>
                                    </p:anim>
                                    <p:anim calcmode="lin" valueType="num">
                                      <p:cBhvr>
                                        <p:cTn id="67" dur="1000" fill="hold"/>
                                        <p:tgtEl>
                                          <p:spTgt spid="4"/>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10" presetClass="entr" presetSubtype="0"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cTn>
                              </p:par>
                            </p:childTnLst>
                          </p:cTn>
                        </p:par>
                        <p:par>
                          <p:cTn id="80" fill="hold">
                            <p:stCondLst>
                              <p:cond delay="7500"/>
                            </p:stCondLst>
                            <p:childTnLst>
                              <p:par>
                                <p:cTn id="81" presetID="10" presetClass="entr" presetSubtype="0"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5" grpId="0"/>
      <p:bldP spid="46" grpId="0" animBg="1"/>
      <p:bldP spid="51" grpId="0" animBg="1"/>
      <p:bldP spid="73" grpId="0"/>
      <p:bldP spid="74" grpId="0"/>
      <p:bldP spid="75" grpId="0"/>
      <p:bldP spid="7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Group 1"/>
          <p:cNvGrpSpPr>
            <a:grpSpLocks/>
          </p:cNvGrpSpPr>
          <p:nvPr/>
        </p:nvGrpSpPr>
        <p:grpSpPr bwMode="auto">
          <a:xfrm>
            <a:off x="4868381" y="2301954"/>
            <a:ext cx="3092556" cy="3089647"/>
            <a:chOff x="0" y="0"/>
            <a:chExt cx="6753151" cy="6746917"/>
          </a:xfrm>
          <a:effectLst/>
        </p:grpSpPr>
        <p:sp>
          <p:nvSpPr>
            <p:cNvPr id="33794" name="AutoShape 2"/>
            <p:cNvSpPr>
              <a:spLocks/>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795" name="AutoShape 3"/>
            <p:cNvSpPr>
              <a:spLocks/>
            </p:cNvSpPr>
            <p:nvPr/>
          </p:nvSpPr>
          <p:spPr bwMode="auto">
            <a:xfrm>
              <a:off x="244472" y="255591"/>
              <a:ext cx="6251505" cy="6251614"/>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796" name="Line 4"/>
            <p:cNvSpPr>
              <a:spLocks noChangeShapeType="1"/>
            </p:cNvSpPr>
            <p:nvPr/>
          </p:nvSpPr>
          <p:spPr bwMode="auto">
            <a:xfrm flipH="1">
              <a:off x="5526027" y="346077"/>
              <a:ext cx="871527" cy="871543"/>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797" name="Group 5"/>
          <p:cNvGrpSpPr>
            <a:grpSpLocks/>
          </p:cNvGrpSpPr>
          <p:nvPr/>
        </p:nvGrpSpPr>
        <p:grpSpPr bwMode="auto">
          <a:xfrm>
            <a:off x="5106829" y="2546945"/>
            <a:ext cx="3483669" cy="2606208"/>
            <a:chOff x="-1" y="0"/>
            <a:chExt cx="7608239" cy="5691704"/>
          </a:xfrm>
          <a:effectLst/>
        </p:grpSpPr>
        <p:sp>
          <p:nvSpPr>
            <p:cNvPr id="33798" name="AutoShape 6"/>
            <p:cNvSpPr>
              <a:spLocks/>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799" name="AutoShape 7"/>
            <p:cNvSpPr>
              <a:spLocks/>
            </p:cNvSpPr>
            <p:nvPr/>
          </p:nvSpPr>
          <p:spPr bwMode="auto">
            <a:xfrm>
              <a:off x="201637" y="222270"/>
              <a:ext cx="5258449" cy="5258278"/>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0" name="Line 8"/>
            <p:cNvSpPr>
              <a:spLocks noChangeShapeType="1"/>
            </p:cNvSpPr>
            <p:nvPr/>
          </p:nvSpPr>
          <p:spPr bwMode="auto">
            <a:xfrm flipH="1" flipV="1">
              <a:off x="5418806" y="2806955"/>
              <a:ext cx="1595634" cy="0"/>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01" name="Group 9"/>
          <p:cNvGrpSpPr>
            <a:grpSpLocks/>
          </p:cNvGrpSpPr>
          <p:nvPr/>
        </p:nvGrpSpPr>
        <p:grpSpPr bwMode="auto">
          <a:xfrm>
            <a:off x="5316926" y="2757040"/>
            <a:ext cx="2638923" cy="2750151"/>
            <a:chOff x="0" y="0"/>
            <a:chExt cx="5763342" cy="6005116"/>
          </a:xfrm>
          <a:effectLst/>
        </p:grpSpPr>
        <p:sp>
          <p:nvSpPr>
            <p:cNvPr id="33802" name="AutoShape 10"/>
            <p:cNvSpPr>
              <a:spLocks/>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3" name="AutoShape 11"/>
            <p:cNvSpPr>
              <a:spLocks/>
            </p:cNvSpPr>
            <p:nvPr/>
          </p:nvSpPr>
          <p:spPr bwMode="auto">
            <a:xfrm>
              <a:off x="180998" y="225410"/>
              <a:ext cx="4382045" cy="4382798"/>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4" name="Line 12"/>
            <p:cNvSpPr>
              <a:spLocks noChangeShapeType="1"/>
            </p:cNvSpPr>
            <p:nvPr/>
          </p:nvSpPr>
          <p:spPr bwMode="auto">
            <a:xfrm flipH="1" flipV="1">
              <a:off x="3735852" y="4101829"/>
              <a:ext cx="1579760" cy="1406432"/>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05" name="Group 13"/>
          <p:cNvGrpSpPr>
            <a:grpSpLocks/>
          </p:cNvGrpSpPr>
          <p:nvPr/>
        </p:nvGrpSpPr>
        <p:grpSpPr bwMode="auto">
          <a:xfrm>
            <a:off x="4883648" y="2967136"/>
            <a:ext cx="2454998" cy="2538600"/>
            <a:chOff x="0" y="0"/>
            <a:chExt cx="5362063" cy="5542360"/>
          </a:xfrm>
          <a:effectLst/>
        </p:grpSpPr>
        <p:sp>
          <p:nvSpPr>
            <p:cNvPr id="33806" name="AutoShape 14"/>
            <p:cNvSpPr>
              <a:spLocks/>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7" name="AutoShape 15"/>
            <p:cNvSpPr>
              <a:spLocks/>
            </p:cNvSpPr>
            <p:nvPr/>
          </p:nvSpPr>
          <p:spPr bwMode="auto">
            <a:xfrm>
              <a:off x="1611636" y="193632"/>
              <a:ext cx="3536074" cy="3536191"/>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lumMod val="60000"/>
                <a:lumOff val="4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8" name="Line 16"/>
            <p:cNvSpPr>
              <a:spLocks noChangeShapeType="1"/>
            </p:cNvSpPr>
            <p:nvPr/>
          </p:nvSpPr>
          <p:spPr bwMode="auto">
            <a:xfrm flipV="1">
              <a:off x="369961" y="3271135"/>
              <a:ext cx="1906971" cy="1906179"/>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09" name="Group 17"/>
          <p:cNvGrpSpPr>
            <a:grpSpLocks/>
          </p:cNvGrpSpPr>
          <p:nvPr/>
        </p:nvGrpSpPr>
        <p:grpSpPr bwMode="auto">
          <a:xfrm>
            <a:off x="4242456" y="3182322"/>
            <a:ext cx="2881733" cy="1374711"/>
            <a:chOff x="0" y="-1"/>
            <a:chExt cx="6292395" cy="3002312"/>
          </a:xfrm>
        </p:grpSpPr>
        <p:sp>
          <p:nvSpPr>
            <p:cNvPr id="33810" name="AutoShape 18"/>
            <p:cNvSpPr>
              <a:spLocks/>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1" name="AutoShape 19"/>
            <p:cNvSpPr>
              <a:spLocks/>
            </p:cNvSpPr>
            <p:nvPr/>
          </p:nvSpPr>
          <p:spPr bwMode="auto">
            <a:xfrm>
              <a:off x="3562093" y="263555"/>
              <a:ext cx="2481082" cy="248155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2" name="Line 20"/>
            <p:cNvSpPr>
              <a:spLocks noChangeShapeType="1"/>
            </p:cNvSpPr>
            <p:nvPr/>
          </p:nvSpPr>
          <p:spPr bwMode="auto">
            <a:xfrm>
              <a:off x="541298" y="1522588"/>
              <a:ext cx="3131912" cy="0"/>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13" name="Group 21"/>
          <p:cNvGrpSpPr>
            <a:grpSpLocks/>
          </p:cNvGrpSpPr>
          <p:nvPr/>
        </p:nvGrpSpPr>
        <p:grpSpPr bwMode="auto">
          <a:xfrm>
            <a:off x="4882922" y="2298318"/>
            <a:ext cx="2030444" cy="2047164"/>
            <a:chOff x="0" y="0"/>
            <a:chExt cx="4433297" cy="4470884"/>
          </a:xfrm>
          <a:effectLst/>
        </p:grpSpPr>
        <p:sp>
          <p:nvSpPr>
            <p:cNvPr id="33814" name="AutoShape 22"/>
            <p:cNvSpPr>
              <a:spLocks/>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5" name="AutoShape 23"/>
            <p:cNvSpPr>
              <a:spLocks/>
            </p:cNvSpPr>
            <p:nvPr/>
          </p:nvSpPr>
          <p:spPr bwMode="auto">
            <a:xfrm>
              <a:off x="2771406" y="2835582"/>
              <a:ext cx="1196815" cy="1197105"/>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lumMod val="60000"/>
                <a:lumOff val="4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6" name="Line 24"/>
            <p:cNvSpPr>
              <a:spLocks noChangeShapeType="1"/>
            </p:cNvSpPr>
            <p:nvPr/>
          </p:nvSpPr>
          <p:spPr bwMode="auto">
            <a:xfrm flipH="1" flipV="1">
              <a:off x="430156" y="446134"/>
              <a:ext cx="2963466" cy="2962597"/>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821" name="AutoShape 29"/>
          <p:cNvSpPr>
            <a:spLocks/>
          </p:cNvSpPr>
          <p:nvPr/>
        </p:nvSpPr>
        <p:spPr bwMode="auto">
          <a:xfrm>
            <a:off x="8451646" y="2555667"/>
            <a:ext cx="1433650" cy="43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2" name="AutoShape 30"/>
          <p:cNvSpPr>
            <a:spLocks/>
          </p:cNvSpPr>
          <p:nvPr/>
        </p:nvSpPr>
        <p:spPr bwMode="auto">
          <a:xfrm>
            <a:off x="8445830" y="2296137"/>
            <a:ext cx="1189329" cy="23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3" name="AutoShape 31"/>
          <p:cNvSpPr>
            <a:spLocks/>
          </p:cNvSpPr>
          <p:nvPr/>
        </p:nvSpPr>
        <p:spPr bwMode="auto">
          <a:xfrm>
            <a:off x="8197204" y="2332486"/>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4" name="AutoShape 32"/>
          <p:cNvSpPr>
            <a:spLocks/>
          </p:cNvSpPr>
          <p:nvPr/>
        </p:nvSpPr>
        <p:spPr bwMode="auto">
          <a:xfrm>
            <a:off x="8945989" y="3963093"/>
            <a:ext cx="1433059" cy="43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5" name="AutoShape 33"/>
          <p:cNvSpPr>
            <a:spLocks/>
          </p:cNvSpPr>
          <p:nvPr/>
        </p:nvSpPr>
        <p:spPr bwMode="auto">
          <a:xfrm>
            <a:off x="8939445" y="3703562"/>
            <a:ext cx="1189330" cy="23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6" name="AutoShape 34"/>
          <p:cNvSpPr>
            <a:spLocks/>
          </p:cNvSpPr>
          <p:nvPr/>
        </p:nvSpPr>
        <p:spPr bwMode="auto">
          <a:xfrm>
            <a:off x="8690820" y="3739912"/>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7" name="AutoShape 35"/>
          <p:cNvSpPr>
            <a:spLocks/>
          </p:cNvSpPr>
          <p:nvPr/>
        </p:nvSpPr>
        <p:spPr bwMode="auto">
          <a:xfrm>
            <a:off x="8300435" y="5402506"/>
            <a:ext cx="1433650" cy="43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8" name="AutoShape 36"/>
          <p:cNvSpPr>
            <a:spLocks/>
          </p:cNvSpPr>
          <p:nvPr/>
        </p:nvSpPr>
        <p:spPr bwMode="auto">
          <a:xfrm>
            <a:off x="8293892" y="5142974"/>
            <a:ext cx="1190107" cy="23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9" name="AutoShape 37"/>
          <p:cNvSpPr>
            <a:spLocks/>
          </p:cNvSpPr>
          <p:nvPr/>
        </p:nvSpPr>
        <p:spPr bwMode="auto">
          <a:xfrm>
            <a:off x="8045267" y="5179324"/>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832">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0" name="AutoShape 38"/>
          <p:cNvSpPr>
            <a:spLocks/>
          </p:cNvSpPr>
          <p:nvPr/>
        </p:nvSpPr>
        <p:spPr bwMode="auto">
          <a:xfrm>
            <a:off x="2944180" y="5459209"/>
            <a:ext cx="1483655" cy="381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1" name="AutoShape 39"/>
          <p:cNvSpPr>
            <a:spLocks/>
          </p:cNvSpPr>
          <p:nvPr/>
        </p:nvSpPr>
        <p:spPr bwMode="auto">
          <a:xfrm>
            <a:off x="3191247" y="5198953"/>
            <a:ext cx="1230045" cy="203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2" name="AutoShape 40"/>
          <p:cNvSpPr>
            <a:spLocks/>
          </p:cNvSpPr>
          <p:nvPr/>
        </p:nvSpPr>
        <p:spPr bwMode="auto">
          <a:xfrm>
            <a:off x="4505621" y="5236028"/>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3" name="AutoShape 41"/>
          <p:cNvSpPr>
            <a:spLocks/>
          </p:cNvSpPr>
          <p:nvPr/>
        </p:nvSpPr>
        <p:spPr bwMode="auto">
          <a:xfrm>
            <a:off x="2389498" y="4012527"/>
            <a:ext cx="1483655" cy="381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4" name="AutoShape 42"/>
          <p:cNvSpPr>
            <a:spLocks/>
          </p:cNvSpPr>
          <p:nvPr/>
        </p:nvSpPr>
        <p:spPr bwMode="auto">
          <a:xfrm>
            <a:off x="2636565" y="3752270"/>
            <a:ext cx="1230044" cy="203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5" name="AutoShape 43"/>
          <p:cNvSpPr>
            <a:spLocks/>
          </p:cNvSpPr>
          <p:nvPr/>
        </p:nvSpPr>
        <p:spPr bwMode="auto">
          <a:xfrm>
            <a:off x="3927675" y="3789346"/>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6" name="AutoShape 44"/>
          <p:cNvSpPr>
            <a:spLocks/>
          </p:cNvSpPr>
          <p:nvPr/>
        </p:nvSpPr>
        <p:spPr bwMode="auto">
          <a:xfrm>
            <a:off x="2948541" y="2561483"/>
            <a:ext cx="1483655" cy="381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7" name="AutoShape 45"/>
          <p:cNvSpPr>
            <a:spLocks/>
          </p:cNvSpPr>
          <p:nvPr/>
        </p:nvSpPr>
        <p:spPr bwMode="auto">
          <a:xfrm>
            <a:off x="3197523" y="2301953"/>
            <a:ext cx="1236126" cy="203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8" name="AutoShape 46"/>
          <p:cNvSpPr>
            <a:spLocks/>
          </p:cNvSpPr>
          <p:nvPr/>
        </p:nvSpPr>
        <p:spPr bwMode="auto">
          <a:xfrm>
            <a:off x="4509983" y="2338302"/>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4"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5211227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3793"/>
                                        </p:tgtEl>
                                        <p:attrNameLst>
                                          <p:attrName>style.visibility</p:attrName>
                                        </p:attrNameLst>
                                      </p:cBhvr>
                                      <p:to>
                                        <p:strVal val="visible"/>
                                      </p:to>
                                    </p:set>
                                    <p:anim calcmode="lin" valueType="num">
                                      <p:cBhvr>
                                        <p:cTn id="7" dur="500" fill="hold"/>
                                        <p:tgtEl>
                                          <p:spTgt spid="33793"/>
                                        </p:tgtEl>
                                        <p:attrNameLst>
                                          <p:attrName>ppt_w</p:attrName>
                                        </p:attrNameLst>
                                      </p:cBhvr>
                                      <p:tavLst>
                                        <p:tav tm="0">
                                          <p:val>
                                            <p:fltVal val="0"/>
                                          </p:val>
                                        </p:tav>
                                        <p:tav tm="100000">
                                          <p:val>
                                            <p:strVal val="#ppt_w"/>
                                          </p:val>
                                        </p:tav>
                                      </p:tavLst>
                                    </p:anim>
                                    <p:anim calcmode="lin" valueType="num">
                                      <p:cBhvr>
                                        <p:cTn id="8" dur="500" fill="hold"/>
                                        <p:tgtEl>
                                          <p:spTgt spid="33793"/>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300"/>
                                  </p:stCondLst>
                                  <p:childTnLst>
                                    <p:set>
                                      <p:cBhvr>
                                        <p:cTn id="11" dur="1" fill="hold">
                                          <p:stCondLst>
                                            <p:cond delay="0"/>
                                          </p:stCondLst>
                                        </p:cTn>
                                        <p:tgtEl>
                                          <p:spTgt spid="33797"/>
                                        </p:tgtEl>
                                        <p:attrNameLst>
                                          <p:attrName>style.visibility</p:attrName>
                                        </p:attrNameLst>
                                      </p:cBhvr>
                                      <p:to>
                                        <p:strVal val="visible"/>
                                      </p:to>
                                    </p:set>
                                    <p:anim calcmode="lin" valueType="num">
                                      <p:cBhvr>
                                        <p:cTn id="12" dur="500" fill="hold"/>
                                        <p:tgtEl>
                                          <p:spTgt spid="33797"/>
                                        </p:tgtEl>
                                        <p:attrNameLst>
                                          <p:attrName>ppt_w</p:attrName>
                                        </p:attrNameLst>
                                      </p:cBhvr>
                                      <p:tavLst>
                                        <p:tav tm="0">
                                          <p:val>
                                            <p:fltVal val="0"/>
                                          </p:val>
                                        </p:tav>
                                        <p:tav tm="100000">
                                          <p:val>
                                            <p:strVal val="#ppt_w"/>
                                          </p:val>
                                        </p:tav>
                                      </p:tavLst>
                                    </p:anim>
                                    <p:anim calcmode="lin" valueType="num">
                                      <p:cBhvr>
                                        <p:cTn id="13" dur="500" fill="hold"/>
                                        <p:tgtEl>
                                          <p:spTgt spid="33797"/>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300"/>
                            </p:stCondLst>
                            <p:childTnLst>
                              <p:par>
                                <p:cTn id="15" presetID="23" presetClass="entr" presetSubtype="16" fill="hold" nodeType="afterEffect">
                                  <p:stCondLst>
                                    <p:cond delay="300"/>
                                  </p:stCondLst>
                                  <p:childTnLst>
                                    <p:set>
                                      <p:cBhvr>
                                        <p:cTn id="16" dur="1" fill="hold">
                                          <p:stCondLst>
                                            <p:cond delay="0"/>
                                          </p:stCondLst>
                                        </p:cTn>
                                        <p:tgtEl>
                                          <p:spTgt spid="33801"/>
                                        </p:tgtEl>
                                        <p:attrNameLst>
                                          <p:attrName>style.visibility</p:attrName>
                                        </p:attrNameLst>
                                      </p:cBhvr>
                                      <p:to>
                                        <p:strVal val="visible"/>
                                      </p:to>
                                    </p:set>
                                    <p:anim calcmode="lin" valueType="num">
                                      <p:cBhvr>
                                        <p:cTn id="17" dur="500" fill="hold"/>
                                        <p:tgtEl>
                                          <p:spTgt spid="33801"/>
                                        </p:tgtEl>
                                        <p:attrNameLst>
                                          <p:attrName>ppt_w</p:attrName>
                                        </p:attrNameLst>
                                      </p:cBhvr>
                                      <p:tavLst>
                                        <p:tav tm="0">
                                          <p:val>
                                            <p:fltVal val="0"/>
                                          </p:val>
                                        </p:tav>
                                        <p:tav tm="100000">
                                          <p:val>
                                            <p:strVal val="#ppt_w"/>
                                          </p:val>
                                        </p:tav>
                                      </p:tavLst>
                                    </p:anim>
                                    <p:anim calcmode="lin" valueType="num">
                                      <p:cBhvr>
                                        <p:cTn id="18" dur="500" fill="hold"/>
                                        <p:tgtEl>
                                          <p:spTgt spid="33801"/>
                                        </p:tgtEl>
                                        <p:attrNameLst>
                                          <p:attrName>ppt_h</p:attrName>
                                        </p:attrNameLst>
                                      </p:cBhvr>
                                      <p:tavLst>
                                        <p:tav tm="0">
                                          <p:val>
                                            <p:fltVal val="0"/>
                                          </p:val>
                                        </p:tav>
                                        <p:tav tm="100000">
                                          <p:val>
                                            <p:strVal val="#ppt_h"/>
                                          </p:val>
                                        </p:tav>
                                      </p:tavLst>
                                    </p:anim>
                                  </p:childTnLst>
                                </p:cTn>
                              </p:par>
                            </p:childTnLst>
                          </p:cTn>
                        </p:par>
                        <p:par>
                          <p:cTn id="19" fill="hold" nodeType="afterGroup">
                            <p:stCondLst>
                              <p:cond delay="2100"/>
                            </p:stCondLst>
                            <p:childTnLst>
                              <p:par>
                                <p:cTn id="20" presetID="23" presetClass="entr" presetSubtype="16" fill="hold" nodeType="afterEffect">
                                  <p:stCondLst>
                                    <p:cond delay="300"/>
                                  </p:stCondLst>
                                  <p:childTnLst>
                                    <p:set>
                                      <p:cBhvr>
                                        <p:cTn id="21" dur="1" fill="hold">
                                          <p:stCondLst>
                                            <p:cond delay="0"/>
                                          </p:stCondLst>
                                        </p:cTn>
                                        <p:tgtEl>
                                          <p:spTgt spid="33805"/>
                                        </p:tgtEl>
                                        <p:attrNameLst>
                                          <p:attrName>style.visibility</p:attrName>
                                        </p:attrNameLst>
                                      </p:cBhvr>
                                      <p:to>
                                        <p:strVal val="visible"/>
                                      </p:to>
                                    </p:set>
                                    <p:anim calcmode="lin" valueType="num">
                                      <p:cBhvr>
                                        <p:cTn id="22" dur="500" fill="hold"/>
                                        <p:tgtEl>
                                          <p:spTgt spid="33805"/>
                                        </p:tgtEl>
                                        <p:attrNameLst>
                                          <p:attrName>ppt_w</p:attrName>
                                        </p:attrNameLst>
                                      </p:cBhvr>
                                      <p:tavLst>
                                        <p:tav tm="0">
                                          <p:val>
                                            <p:fltVal val="0"/>
                                          </p:val>
                                        </p:tav>
                                        <p:tav tm="100000">
                                          <p:val>
                                            <p:strVal val="#ppt_w"/>
                                          </p:val>
                                        </p:tav>
                                      </p:tavLst>
                                    </p:anim>
                                    <p:anim calcmode="lin" valueType="num">
                                      <p:cBhvr>
                                        <p:cTn id="23" dur="500" fill="hold"/>
                                        <p:tgtEl>
                                          <p:spTgt spid="33805"/>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900"/>
                            </p:stCondLst>
                            <p:childTnLst>
                              <p:par>
                                <p:cTn id="25" presetID="23" presetClass="entr" presetSubtype="16" fill="hold" nodeType="afterEffect">
                                  <p:stCondLst>
                                    <p:cond delay="300"/>
                                  </p:stCondLst>
                                  <p:childTnLst>
                                    <p:set>
                                      <p:cBhvr>
                                        <p:cTn id="26" dur="1" fill="hold">
                                          <p:stCondLst>
                                            <p:cond delay="0"/>
                                          </p:stCondLst>
                                        </p:cTn>
                                        <p:tgtEl>
                                          <p:spTgt spid="33809"/>
                                        </p:tgtEl>
                                        <p:attrNameLst>
                                          <p:attrName>style.visibility</p:attrName>
                                        </p:attrNameLst>
                                      </p:cBhvr>
                                      <p:to>
                                        <p:strVal val="visible"/>
                                      </p:to>
                                    </p:set>
                                    <p:anim calcmode="lin" valueType="num">
                                      <p:cBhvr>
                                        <p:cTn id="27" dur="500" fill="hold"/>
                                        <p:tgtEl>
                                          <p:spTgt spid="33809"/>
                                        </p:tgtEl>
                                        <p:attrNameLst>
                                          <p:attrName>ppt_w</p:attrName>
                                        </p:attrNameLst>
                                      </p:cBhvr>
                                      <p:tavLst>
                                        <p:tav tm="0">
                                          <p:val>
                                            <p:fltVal val="0"/>
                                          </p:val>
                                        </p:tav>
                                        <p:tav tm="100000">
                                          <p:val>
                                            <p:strVal val="#ppt_w"/>
                                          </p:val>
                                        </p:tav>
                                      </p:tavLst>
                                    </p:anim>
                                    <p:anim calcmode="lin" valueType="num">
                                      <p:cBhvr>
                                        <p:cTn id="28" dur="500" fill="hold"/>
                                        <p:tgtEl>
                                          <p:spTgt spid="33809"/>
                                        </p:tgtEl>
                                        <p:attrNameLst>
                                          <p:attrName>ppt_h</p:attrName>
                                        </p:attrNameLst>
                                      </p:cBhvr>
                                      <p:tavLst>
                                        <p:tav tm="0">
                                          <p:val>
                                            <p:fltVal val="0"/>
                                          </p:val>
                                        </p:tav>
                                        <p:tav tm="100000">
                                          <p:val>
                                            <p:strVal val="#ppt_h"/>
                                          </p:val>
                                        </p:tav>
                                      </p:tavLst>
                                    </p:anim>
                                  </p:childTnLst>
                                </p:cTn>
                              </p:par>
                            </p:childTnLst>
                          </p:cTn>
                        </p:par>
                        <p:par>
                          <p:cTn id="29" fill="hold" nodeType="afterGroup">
                            <p:stCondLst>
                              <p:cond delay="3700"/>
                            </p:stCondLst>
                            <p:childTnLst>
                              <p:par>
                                <p:cTn id="30" presetID="23" presetClass="entr" presetSubtype="16" fill="hold" nodeType="afterEffect">
                                  <p:stCondLst>
                                    <p:cond delay="300"/>
                                  </p:stCondLst>
                                  <p:childTnLst>
                                    <p:set>
                                      <p:cBhvr>
                                        <p:cTn id="31" dur="1" fill="hold">
                                          <p:stCondLst>
                                            <p:cond delay="0"/>
                                          </p:stCondLst>
                                        </p:cTn>
                                        <p:tgtEl>
                                          <p:spTgt spid="33813"/>
                                        </p:tgtEl>
                                        <p:attrNameLst>
                                          <p:attrName>style.visibility</p:attrName>
                                        </p:attrNameLst>
                                      </p:cBhvr>
                                      <p:to>
                                        <p:strVal val="visible"/>
                                      </p:to>
                                    </p:set>
                                    <p:anim calcmode="lin" valueType="num">
                                      <p:cBhvr>
                                        <p:cTn id="32" dur="500" fill="hold"/>
                                        <p:tgtEl>
                                          <p:spTgt spid="33813"/>
                                        </p:tgtEl>
                                        <p:attrNameLst>
                                          <p:attrName>ppt_w</p:attrName>
                                        </p:attrNameLst>
                                      </p:cBhvr>
                                      <p:tavLst>
                                        <p:tav tm="0">
                                          <p:val>
                                            <p:fltVal val="0"/>
                                          </p:val>
                                        </p:tav>
                                        <p:tav tm="100000">
                                          <p:val>
                                            <p:strVal val="#ppt_w"/>
                                          </p:val>
                                        </p:tav>
                                      </p:tavLst>
                                    </p:anim>
                                    <p:anim calcmode="lin" valueType="num">
                                      <p:cBhvr>
                                        <p:cTn id="33" dur="500" fill="hold"/>
                                        <p:tgtEl>
                                          <p:spTgt spid="33813"/>
                                        </p:tgtEl>
                                        <p:attrNameLst>
                                          <p:attrName>ppt_h</p:attrName>
                                        </p:attrNameLst>
                                      </p:cBhvr>
                                      <p:tavLst>
                                        <p:tav tm="0">
                                          <p:val>
                                            <p:fltVal val="0"/>
                                          </p:val>
                                        </p:tav>
                                        <p:tav tm="100000">
                                          <p:val>
                                            <p:strVal val="#ppt_h"/>
                                          </p:val>
                                        </p:tav>
                                      </p:tavLst>
                                    </p:anim>
                                  </p:childTnLst>
                                </p:cTn>
                              </p:par>
                            </p:childTnLst>
                          </p:cTn>
                        </p:par>
                        <p:par>
                          <p:cTn id="34" fill="hold" nodeType="afterGroup">
                            <p:stCondLst>
                              <p:cond delay="4500"/>
                            </p:stCondLst>
                            <p:childTnLst>
                              <p:par>
                                <p:cTn id="35" presetID="2" presetClass="entr" presetSubtype="2" fill="hold" grpId="0" nodeType="afterEffect">
                                  <p:stCondLst>
                                    <p:cond delay="100"/>
                                  </p:stCondLst>
                                  <p:childTnLst>
                                    <p:set>
                                      <p:cBhvr>
                                        <p:cTn id="36" dur="1" fill="hold">
                                          <p:stCondLst>
                                            <p:cond delay="0"/>
                                          </p:stCondLst>
                                        </p:cTn>
                                        <p:tgtEl>
                                          <p:spTgt spid="33822"/>
                                        </p:tgtEl>
                                        <p:attrNameLst>
                                          <p:attrName>style.visibility</p:attrName>
                                        </p:attrNameLst>
                                      </p:cBhvr>
                                      <p:to>
                                        <p:strVal val="visible"/>
                                      </p:to>
                                    </p:set>
                                    <p:anim calcmode="lin" valueType="num">
                                      <p:cBhvr additive="base">
                                        <p:cTn id="37" dur="500" fill="hold"/>
                                        <p:tgtEl>
                                          <p:spTgt spid="33822"/>
                                        </p:tgtEl>
                                        <p:attrNameLst>
                                          <p:attrName>ppt_x</p:attrName>
                                        </p:attrNameLst>
                                      </p:cBhvr>
                                      <p:tavLst>
                                        <p:tav tm="0">
                                          <p:val>
                                            <p:strVal val="1+#ppt_w/2"/>
                                          </p:val>
                                        </p:tav>
                                        <p:tav tm="100000">
                                          <p:val>
                                            <p:strVal val="#ppt_x"/>
                                          </p:val>
                                        </p:tav>
                                      </p:tavLst>
                                    </p:anim>
                                    <p:anim calcmode="lin" valueType="num">
                                      <p:cBhvr additive="base">
                                        <p:cTn id="38" dur="500" fill="hold"/>
                                        <p:tgtEl>
                                          <p:spTgt spid="33822"/>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5100"/>
                            </p:stCondLst>
                            <p:childTnLst>
                              <p:par>
                                <p:cTn id="40" presetID="2" presetClass="entr" presetSubtype="2" fill="hold" grpId="0" nodeType="afterEffect">
                                  <p:stCondLst>
                                    <p:cond delay="0"/>
                                  </p:stCondLst>
                                  <p:childTnLst>
                                    <p:set>
                                      <p:cBhvr>
                                        <p:cTn id="41" dur="1" fill="hold">
                                          <p:stCondLst>
                                            <p:cond delay="0"/>
                                          </p:stCondLst>
                                        </p:cTn>
                                        <p:tgtEl>
                                          <p:spTgt spid="33821"/>
                                        </p:tgtEl>
                                        <p:attrNameLst>
                                          <p:attrName>style.visibility</p:attrName>
                                        </p:attrNameLst>
                                      </p:cBhvr>
                                      <p:to>
                                        <p:strVal val="visible"/>
                                      </p:to>
                                    </p:set>
                                    <p:anim calcmode="lin" valueType="num">
                                      <p:cBhvr additive="base">
                                        <p:cTn id="42" dur="500" fill="hold"/>
                                        <p:tgtEl>
                                          <p:spTgt spid="33821"/>
                                        </p:tgtEl>
                                        <p:attrNameLst>
                                          <p:attrName>ppt_x</p:attrName>
                                        </p:attrNameLst>
                                      </p:cBhvr>
                                      <p:tavLst>
                                        <p:tav tm="0">
                                          <p:val>
                                            <p:strVal val="1+#ppt_w/2"/>
                                          </p:val>
                                        </p:tav>
                                        <p:tav tm="100000">
                                          <p:val>
                                            <p:strVal val="#ppt_x"/>
                                          </p:val>
                                        </p:tav>
                                      </p:tavLst>
                                    </p:anim>
                                    <p:anim calcmode="lin" valueType="num">
                                      <p:cBhvr additive="base">
                                        <p:cTn id="43" dur="500" fill="hold"/>
                                        <p:tgtEl>
                                          <p:spTgt spid="33821"/>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5600"/>
                            </p:stCondLst>
                            <p:childTnLst>
                              <p:par>
                                <p:cTn id="45" presetID="9" presetClass="entr" presetSubtype="0" fill="hold" nodeType="afterEffect">
                                  <p:stCondLst>
                                    <p:cond delay="100"/>
                                  </p:stCondLst>
                                  <p:childTnLst>
                                    <p:set>
                                      <p:cBhvr>
                                        <p:cTn id="46" dur="1" fill="hold">
                                          <p:stCondLst>
                                            <p:cond delay="0"/>
                                          </p:stCondLst>
                                        </p:cTn>
                                        <p:tgtEl>
                                          <p:spTgt spid="33823"/>
                                        </p:tgtEl>
                                        <p:attrNameLst>
                                          <p:attrName>style.visibility</p:attrName>
                                        </p:attrNameLst>
                                      </p:cBhvr>
                                      <p:to>
                                        <p:strVal val="visible"/>
                                      </p:to>
                                    </p:set>
                                    <p:animEffect transition="in" filter="dissolve">
                                      <p:cBhvr>
                                        <p:cTn id="47" dur="500"/>
                                        <p:tgtEl>
                                          <p:spTgt spid="33823"/>
                                        </p:tgtEl>
                                      </p:cBhvr>
                                    </p:animEffect>
                                  </p:childTnLst>
                                </p:cTn>
                              </p:par>
                            </p:childTnLst>
                          </p:cTn>
                        </p:par>
                        <p:par>
                          <p:cTn id="48" fill="hold" nodeType="afterGroup">
                            <p:stCondLst>
                              <p:cond delay="6200"/>
                            </p:stCondLst>
                            <p:childTnLst>
                              <p:par>
                                <p:cTn id="49" presetID="2" presetClass="entr" presetSubtype="2" fill="hold" grpId="0" nodeType="afterEffect">
                                  <p:stCondLst>
                                    <p:cond delay="100"/>
                                  </p:stCondLst>
                                  <p:childTnLst>
                                    <p:set>
                                      <p:cBhvr>
                                        <p:cTn id="50" dur="1" fill="hold">
                                          <p:stCondLst>
                                            <p:cond delay="0"/>
                                          </p:stCondLst>
                                        </p:cTn>
                                        <p:tgtEl>
                                          <p:spTgt spid="33825"/>
                                        </p:tgtEl>
                                        <p:attrNameLst>
                                          <p:attrName>style.visibility</p:attrName>
                                        </p:attrNameLst>
                                      </p:cBhvr>
                                      <p:to>
                                        <p:strVal val="visible"/>
                                      </p:to>
                                    </p:set>
                                    <p:anim calcmode="lin" valueType="num">
                                      <p:cBhvr additive="base">
                                        <p:cTn id="51" dur="500" fill="hold"/>
                                        <p:tgtEl>
                                          <p:spTgt spid="33825"/>
                                        </p:tgtEl>
                                        <p:attrNameLst>
                                          <p:attrName>ppt_x</p:attrName>
                                        </p:attrNameLst>
                                      </p:cBhvr>
                                      <p:tavLst>
                                        <p:tav tm="0">
                                          <p:val>
                                            <p:strVal val="1+#ppt_w/2"/>
                                          </p:val>
                                        </p:tav>
                                        <p:tav tm="100000">
                                          <p:val>
                                            <p:strVal val="#ppt_x"/>
                                          </p:val>
                                        </p:tav>
                                      </p:tavLst>
                                    </p:anim>
                                    <p:anim calcmode="lin" valueType="num">
                                      <p:cBhvr additive="base">
                                        <p:cTn id="52" dur="500" fill="hold"/>
                                        <p:tgtEl>
                                          <p:spTgt spid="33825"/>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6800"/>
                            </p:stCondLst>
                            <p:childTnLst>
                              <p:par>
                                <p:cTn id="54" presetID="2" presetClass="entr" presetSubtype="2" fill="hold" grpId="0" nodeType="afterEffect">
                                  <p:stCondLst>
                                    <p:cond delay="0"/>
                                  </p:stCondLst>
                                  <p:childTnLst>
                                    <p:set>
                                      <p:cBhvr>
                                        <p:cTn id="55" dur="1" fill="hold">
                                          <p:stCondLst>
                                            <p:cond delay="0"/>
                                          </p:stCondLst>
                                        </p:cTn>
                                        <p:tgtEl>
                                          <p:spTgt spid="33824"/>
                                        </p:tgtEl>
                                        <p:attrNameLst>
                                          <p:attrName>style.visibility</p:attrName>
                                        </p:attrNameLst>
                                      </p:cBhvr>
                                      <p:to>
                                        <p:strVal val="visible"/>
                                      </p:to>
                                    </p:set>
                                    <p:anim calcmode="lin" valueType="num">
                                      <p:cBhvr additive="base">
                                        <p:cTn id="56" dur="500" fill="hold"/>
                                        <p:tgtEl>
                                          <p:spTgt spid="33824"/>
                                        </p:tgtEl>
                                        <p:attrNameLst>
                                          <p:attrName>ppt_x</p:attrName>
                                        </p:attrNameLst>
                                      </p:cBhvr>
                                      <p:tavLst>
                                        <p:tav tm="0">
                                          <p:val>
                                            <p:strVal val="1+#ppt_w/2"/>
                                          </p:val>
                                        </p:tav>
                                        <p:tav tm="100000">
                                          <p:val>
                                            <p:strVal val="#ppt_x"/>
                                          </p:val>
                                        </p:tav>
                                      </p:tavLst>
                                    </p:anim>
                                    <p:anim calcmode="lin" valueType="num">
                                      <p:cBhvr additive="base">
                                        <p:cTn id="57" dur="500" fill="hold"/>
                                        <p:tgtEl>
                                          <p:spTgt spid="33824"/>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7300"/>
                            </p:stCondLst>
                            <p:childTnLst>
                              <p:par>
                                <p:cTn id="59" presetID="9" presetClass="entr" presetSubtype="0" fill="hold" nodeType="afterEffect">
                                  <p:stCondLst>
                                    <p:cond delay="100"/>
                                  </p:stCondLst>
                                  <p:childTnLst>
                                    <p:set>
                                      <p:cBhvr>
                                        <p:cTn id="60" dur="1" fill="hold">
                                          <p:stCondLst>
                                            <p:cond delay="0"/>
                                          </p:stCondLst>
                                        </p:cTn>
                                        <p:tgtEl>
                                          <p:spTgt spid="33826"/>
                                        </p:tgtEl>
                                        <p:attrNameLst>
                                          <p:attrName>style.visibility</p:attrName>
                                        </p:attrNameLst>
                                      </p:cBhvr>
                                      <p:to>
                                        <p:strVal val="visible"/>
                                      </p:to>
                                    </p:set>
                                    <p:animEffect transition="in" filter="dissolve">
                                      <p:cBhvr>
                                        <p:cTn id="61" dur="500"/>
                                        <p:tgtEl>
                                          <p:spTgt spid="33826"/>
                                        </p:tgtEl>
                                      </p:cBhvr>
                                    </p:animEffect>
                                  </p:childTnLst>
                                </p:cTn>
                              </p:par>
                            </p:childTnLst>
                          </p:cTn>
                        </p:par>
                        <p:par>
                          <p:cTn id="62" fill="hold" nodeType="afterGroup">
                            <p:stCondLst>
                              <p:cond delay="7900"/>
                            </p:stCondLst>
                            <p:childTnLst>
                              <p:par>
                                <p:cTn id="63" presetID="2" presetClass="entr" presetSubtype="2" fill="hold" grpId="0" nodeType="afterEffect">
                                  <p:stCondLst>
                                    <p:cond delay="100"/>
                                  </p:stCondLst>
                                  <p:childTnLst>
                                    <p:set>
                                      <p:cBhvr>
                                        <p:cTn id="64" dur="1" fill="hold">
                                          <p:stCondLst>
                                            <p:cond delay="0"/>
                                          </p:stCondLst>
                                        </p:cTn>
                                        <p:tgtEl>
                                          <p:spTgt spid="33828"/>
                                        </p:tgtEl>
                                        <p:attrNameLst>
                                          <p:attrName>style.visibility</p:attrName>
                                        </p:attrNameLst>
                                      </p:cBhvr>
                                      <p:to>
                                        <p:strVal val="visible"/>
                                      </p:to>
                                    </p:set>
                                    <p:anim calcmode="lin" valueType="num">
                                      <p:cBhvr additive="base">
                                        <p:cTn id="65" dur="500" fill="hold"/>
                                        <p:tgtEl>
                                          <p:spTgt spid="33828"/>
                                        </p:tgtEl>
                                        <p:attrNameLst>
                                          <p:attrName>ppt_x</p:attrName>
                                        </p:attrNameLst>
                                      </p:cBhvr>
                                      <p:tavLst>
                                        <p:tav tm="0">
                                          <p:val>
                                            <p:strVal val="1+#ppt_w/2"/>
                                          </p:val>
                                        </p:tav>
                                        <p:tav tm="100000">
                                          <p:val>
                                            <p:strVal val="#ppt_x"/>
                                          </p:val>
                                        </p:tav>
                                      </p:tavLst>
                                    </p:anim>
                                    <p:anim calcmode="lin" valueType="num">
                                      <p:cBhvr additive="base">
                                        <p:cTn id="66" dur="500" fill="hold"/>
                                        <p:tgtEl>
                                          <p:spTgt spid="33828"/>
                                        </p:tgtEl>
                                        <p:attrNameLst>
                                          <p:attrName>ppt_y</p:attrName>
                                        </p:attrNameLst>
                                      </p:cBhvr>
                                      <p:tavLst>
                                        <p:tav tm="0">
                                          <p:val>
                                            <p:strVal val="#ppt_y"/>
                                          </p:val>
                                        </p:tav>
                                        <p:tav tm="100000">
                                          <p:val>
                                            <p:strVal val="#ppt_y"/>
                                          </p:val>
                                        </p:tav>
                                      </p:tavLst>
                                    </p:anim>
                                  </p:childTnLst>
                                </p:cTn>
                              </p:par>
                            </p:childTnLst>
                          </p:cTn>
                        </p:par>
                        <p:par>
                          <p:cTn id="67" fill="hold" nodeType="afterGroup">
                            <p:stCondLst>
                              <p:cond delay="8500"/>
                            </p:stCondLst>
                            <p:childTnLst>
                              <p:par>
                                <p:cTn id="68" presetID="2" presetClass="entr" presetSubtype="2" fill="hold" grpId="0" nodeType="afterEffect">
                                  <p:stCondLst>
                                    <p:cond delay="0"/>
                                  </p:stCondLst>
                                  <p:childTnLst>
                                    <p:set>
                                      <p:cBhvr>
                                        <p:cTn id="69" dur="1" fill="hold">
                                          <p:stCondLst>
                                            <p:cond delay="0"/>
                                          </p:stCondLst>
                                        </p:cTn>
                                        <p:tgtEl>
                                          <p:spTgt spid="33827"/>
                                        </p:tgtEl>
                                        <p:attrNameLst>
                                          <p:attrName>style.visibility</p:attrName>
                                        </p:attrNameLst>
                                      </p:cBhvr>
                                      <p:to>
                                        <p:strVal val="visible"/>
                                      </p:to>
                                    </p:set>
                                    <p:anim calcmode="lin" valueType="num">
                                      <p:cBhvr additive="base">
                                        <p:cTn id="70" dur="500" fill="hold"/>
                                        <p:tgtEl>
                                          <p:spTgt spid="33827"/>
                                        </p:tgtEl>
                                        <p:attrNameLst>
                                          <p:attrName>ppt_x</p:attrName>
                                        </p:attrNameLst>
                                      </p:cBhvr>
                                      <p:tavLst>
                                        <p:tav tm="0">
                                          <p:val>
                                            <p:strVal val="1+#ppt_w/2"/>
                                          </p:val>
                                        </p:tav>
                                        <p:tav tm="100000">
                                          <p:val>
                                            <p:strVal val="#ppt_x"/>
                                          </p:val>
                                        </p:tav>
                                      </p:tavLst>
                                    </p:anim>
                                    <p:anim calcmode="lin" valueType="num">
                                      <p:cBhvr additive="base">
                                        <p:cTn id="71" dur="500" fill="hold"/>
                                        <p:tgtEl>
                                          <p:spTgt spid="33827"/>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9000"/>
                            </p:stCondLst>
                            <p:childTnLst>
                              <p:par>
                                <p:cTn id="73" presetID="9" presetClass="entr" presetSubtype="0" fill="hold" nodeType="afterEffect">
                                  <p:stCondLst>
                                    <p:cond delay="100"/>
                                  </p:stCondLst>
                                  <p:childTnLst>
                                    <p:set>
                                      <p:cBhvr>
                                        <p:cTn id="74" dur="1" fill="hold">
                                          <p:stCondLst>
                                            <p:cond delay="0"/>
                                          </p:stCondLst>
                                        </p:cTn>
                                        <p:tgtEl>
                                          <p:spTgt spid="33829"/>
                                        </p:tgtEl>
                                        <p:attrNameLst>
                                          <p:attrName>style.visibility</p:attrName>
                                        </p:attrNameLst>
                                      </p:cBhvr>
                                      <p:to>
                                        <p:strVal val="visible"/>
                                      </p:to>
                                    </p:set>
                                    <p:animEffect transition="in" filter="dissolve">
                                      <p:cBhvr>
                                        <p:cTn id="75" dur="500"/>
                                        <p:tgtEl>
                                          <p:spTgt spid="33829"/>
                                        </p:tgtEl>
                                      </p:cBhvr>
                                    </p:animEffect>
                                  </p:childTnLst>
                                </p:cTn>
                              </p:par>
                            </p:childTnLst>
                          </p:cTn>
                        </p:par>
                        <p:par>
                          <p:cTn id="76" fill="hold" nodeType="afterGroup">
                            <p:stCondLst>
                              <p:cond delay="9600"/>
                            </p:stCondLst>
                            <p:childTnLst>
                              <p:par>
                                <p:cTn id="77" presetID="2" presetClass="entr" presetSubtype="8" fill="hold" grpId="0" nodeType="afterEffect">
                                  <p:stCondLst>
                                    <p:cond delay="100"/>
                                  </p:stCondLst>
                                  <p:childTnLst>
                                    <p:set>
                                      <p:cBhvr>
                                        <p:cTn id="78" dur="1" fill="hold">
                                          <p:stCondLst>
                                            <p:cond delay="0"/>
                                          </p:stCondLst>
                                        </p:cTn>
                                        <p:tgtEl>
                                          <p:spTgt spid="33831"/>
                                        </p:tgtEl>
                                        <p:attrNameLst>
                                          <p:attrName>style.visibility</p:attrName>
                                        </p:attrNameLst>
                                      </p:cBhvr>
                                      <p:to>
                                        <p:strVal val="visible"/>
                                      </p:to>
                                    </p:set>
                                    <p:anim calcmode="lin" valueType="num">
                                      <p:cBhvr additive="base">
                                        <p:cTn id="79" dur="500" fill="hold"/>
                                        <p:tgtEl>
                                          <p:spTgt spid="33831"/>
                                        </p:tgtEl>
                                        <p:attrNameLst>
                                          <p:attrName>ppt_x</p:attrName>
                                        </p:attrNameLst>
                                      </p:cBhvr>
                                      <p:tavLst>
                                        <p:tav tm="0">
                                          <p:val>
                                            <p:strVal val="0-#ppt_w/2"/>
                                          </p:val>
                                        </p:tav>
                                        <p:tav tm="100000">
                                          <p:val>
                                            <p:strVal val="#ppt_x"/>
                                          </p:val>
                                        </p:tav>
                                      </p:tavLst>
                                    </p:anim>
                                    <p:anim calcmode="lin" valueType="num">
                                      <p:cBhvr additive="base">
                                        <p:cTn id="80" dur="500" fill="hold"/>
                                        <p:tgtEl>
                                          <p:spTgt spid="33831"/>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10200"/>
                            </p:stCondLst>
                            <p:childTnLst>
                              <p:par>
                                <p:cTn id="82" presetID="2" presetClass="entr" presetSubtype="8" fill="hold" grpId="0" nodeType="afterEffect">
                                  <p:stCondLst>
                                    <p:cond delay="0"/>
                                  </p:stCondLst>
                                  <p:childTnLst>
                                    <p:set>
                                      <p:cBhvr>
                                        <p:cTn id="83" dur="1" fill="hold">
                                          <p:stCondLst>
                                            <p:cond delay="0"/>
                                          </p:stCondLst>
                                        </p:cTn>
                                        <p:tgtEl>
                                          <p:spTgt spid="33830"/>
                                        </p:tgtEl>
                                        <p:attrNameLst>
                                          <p:attrName>style.visibility</p:attrName>
                                        </p:attrNameLst>
                                      </p:cBhvr>
                                      <p:to>
                                        <p:strVal val="visible"/>
                                      </p:to>
                                    </p:set>
                                    <p:anim calcmode="lin" valueType="num">
                                      <p:cBhvr additive="base">
                                        <p:cTn id="84" dur="500" fill="hold"/>
                                        <p:tgtEl>
                                          <p:spTgt spid="33830"/>
                                        </p:tgtEl>
                                        <p:attrNameLst>
                                          <p:attrName>ppt_x</p:attrName>
                                        </p:attrNameLst>
                                      </p:cBhvr>
                                      <p:tavLst>
                                        <p:tav tm="0">
                                          <p:val>
                                            <p:strVal val="0-#ppt_w/2"/>
                                          </p:val>
                                        </p:tav>
                                        <p:tav tm="100000">
                                          <p:val>
                                            <p:strVal val="#ppt_x"/>
                                          </p:val>
                                        </p:tav>
                                      </p:tavLst>
                                    </p:anim>
                                    <p:anim calcmode="lin" valueType="num">
                                      <p:cBhvr additive="base">
                                        <p:cTn id="85" dur="500" fill="hold"/>
                                        <p:tgtEl>
                                          <p:spTgt spid="33830"/>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10700"/>
                            </p:stCondLst>
                            <p:childTnLst>
                              <p:par>
                                <p:cTn id="87" presetID="9" presetClass="entr" presetSubtype="0" fill="hold" nodeType="afterEffect">
                                  <p:stCondLst>
                                    <p:cond delay="100"/>
                                  </p:stCondLst>
                                  <p:childTnLst>
                                    <p:set>
                                      <p:cBhvr>
                                        <p:cTn id="88" dur="1" fill="hold">
                                          <p:stCondLst>
                                            <p:cond delay="0"/>
                                          </p:stCondLst>
                                        </p:cTn>
                                        <p:tgtEl>
                                          <p:spTgt spid="33832"/>
                                        </p:tgtEl>
                                        <p:attrNameLst>
                                          <p:attrName>style.visibility</p:attrName>
                                        </p:attrNameLst>
                                      </p:cBhvr>
                                      <p:to>
                                        <p:strVal val="visible"/>
                                      </p:to>
                                    </p:set>
                                    <p:animEffect transition="in" filter="dissolve">
                                      <p:cBhvr>
                                        <p:cTn id="89" dur="500"/>
                                        <p:tgtEl>
                                          <p:spTgt spid="33832"/>
                                        </p:tgtEl>
                                      </p:cBhvr>
                                    </p:animEffect>
                                  </p:childTnLst>
                                </p:cTn>
                              </p:par>
                            </p:childTnLst>
                          </p:cTn>
                        </p:par>
                        <p:par>
                          <p:cTn id="90" fill="hold" nodeType="afterGroup">
                            <p:stCondLst>
                              <p:cond delay="11300"/>
                            </p:stCondLst>
                            <p:childTnLst>
                              <p:par>
                                <p:cTn id="91" presetID="2" presetClass="entr" presetSubtype="8" fill="hold" grpId="0" nodeType="afterEffect">
                                  <p:stCondLst>
                                    <p:cond delay="100"/>
                                  </p:stCondLst>
                                  <p:childTnLst>
                                    <p:set>
                                      <p:cBhvr>
                                        <p:cTn id="92" dur="1" fill="hold">
                                          <p:stCondLst>
                                            <p:cond delay="0"/>
                                          </p:stCondLst>
                                        </p:cTn>
                                        <p:tgtEl>
                                          <p:spTgt spid="33834"/>
                                        </p:tgtEl>
                                        <p:attrNameLst>
                                          <p:attrName>style.visibility</p:attrName>
                                        </p:attrNameLst>
                                      </p:cBhvr>
                                      <p:to>
                                        <p:strVal val="visible"/>
                                      </p:to>
                                    </p:set>
                                    <p:anim calcmode="lin" valueType="num">
                                      <p:cBhvr additive="base">
                                        <p:cTn id="93" dur="500" fill="hold"/>
                                        <p:tgtEl>
                                          <p:spTgt spid="33834"/>
                                        </p:tgtEl>
                                        <p:attrNameLst>
                                          <p:attrName>ppt_x</p:attrName>
                                        </p:attrNameLst>
                                      </p:cBhvr>
                                      <p:tavLst>
                                        <p:tav tm="0">
                                          <p:val>
                                            <p:strVal val="0-#ppt_w/2"/>
                                          </p:val>
                                        </p:tav>
                                        <p:tav tm="100000">
                                          <p:val>
                                            <p:strVal val="#ppt_x"/>
                                          </p:val>
                                        </p:tav>
                                      </p:tavLst>
                                    </p:anim>
                                    <p:anim calcmode="lin" valueType="num">
                                      <p:cBhvr additive="base">
                                        <p:cTn id="94" dur="500" fill="hold"/>
                                        <p:tgtEl>
                                          <p:spTgt spid="33834"/>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11900"/>
                            </p:stCondLst>
                            <p:childTnLst>
                              <p:par>
                                <p:cTn id="96" presetID="2" presetClass="entr" presetSubtype="8" fill="hold" grpId="0" nodeType="afterEffect">
                                  <p:stCondLst>
                                    <p:cond delay="0"/>
                                  </p:stCondLst>
                                  <p:childTnLst>
                                    <p:set>
                                      <p:cBhvr>
                                        <p:cTn id="97" dur="1" fill="hold">
                                          <p:stCondLst>
                                            <p:cond delay="0"/>
                                          </p:stCondLst>
                                        </p:cTn>
                                        <p:tgtEl>
                                          <p:spTgt spid="33833"/>
                                        </p:tgtEl>
                                        <p:attrNameLst>
                                          <p:attrName>style.visibility</p:attrName>
                                        </p:attrNameLst>
                                      </p:cBhvr>
                                      <p:to>
                                        <p:strVal val="visible"/>
                                      </p:to>
                                    </p:set>
                                    <p:anim calcmode="lin" valueType="num">
                                      <p:cBhvr additive="base">
                                        <p:cTn id="98" dur="500" fill="hold"/>
                                        <p:tgtEl>
                                          <p:spTgt spid="33833"/>
                                        </p:tgtEl>
                                        <p:attrNameLst>
                                          <p:attrName>ppt_x</p:attrName>
                                        </p:attrNameLst>
                                      </p:cBhvr>
                                      <p:tavLst>
                                        <p:tav tm="0">
                                          <p:val>
                                            <p:strVal val="0-#ppt_w/2"/>
                                          </p:val>
                                        </p:tav>
                                        <p:tav tm="100000">
                                          <p:val>
                                            <p:strVal val="#ppt_x"/>
                                          </p:val>
                                        </p:tav>
                                      </p:tavLst>
                                    </p:anim>
                                    <p:anim calcmode="lin" valueType="num">
                                      <p:cBhvr additive="base">
                                        <p:cTn id="99" dur="500" fill="hold"/>
                                        <p:tgtEl>
                                          <p:spTgt spid="33833"/>
                                        </p:tgtEl>
                                        <p:attrNameLst>
                                          <p:attrName>ppt_y</p:attrName>
                                        </p:attrNameLst>
                                      </p:cBhvr>
                                      <p:tavLst>
                                        <p:tav tm="0">
                                          <p:val>
                                            <p:strVal val="#ppt_y"/>
                                          </p:val>
                                        </p:tav>
                                        <p:tav tm="100000">
                                          <p:val>
                                            <p:strVal val="#ppt_y"/>
                                          </p:val>
                                        </p:tav>
                                      </p:tavLst>
                                    </p:anim>
                                  </p:childTnLst>
                                </p:cTn>
                              </p:par>
                            </p:childTnLst>
                          </p:cTn>
                        </p:par>
                        <p:par>
                          <p:cTn id="100" fill="hold" nodeType="afterGroup">
                            <p:stCondLst>
                              <p:cond delay="12400"/>
                            </p:stCondLst>
                            <p:childTnLst>
                              <p:par>
                                <p:cTn id="101" presetID="9" presetClass="entr" presetSubtype="0" fill="hold" nodeType="afterEffect">
                                  <p:stCondLst>
                                    <p:cond delay="100"/>
                                  </p:stCondLst>
                                  <p:childTnLst>
                                    <p:set>
                                      <p:cBhvr>
                                        <p:cTn id="102" dur="1" fill="hold">
                                          <p:stCondLst>
                                            <p:cond delay="0"/>
                                          </p:stCondLst>
                                        </p:cTn>
                                        <p:tgtEl>
                                          <p:spTgt spid="33835"/>
                                        </p:tgtEl>
                                        <p:attrNameLst>
                                          <p:attrName>style.visibility</p:attrName>
                                        </p:attrNameLst>
                                      </p:cBhvr>
                                      <p:to>
                                        <p:strVal val="visible"/>
                                      </p:to>
                                    </p:set>
                                    <p:animEffect transition="in" filter="dissolve">
                                      <p:cBhvr>
                                        <p:cTn id="103" dur="500"/>
                                        <p:tgtEl>
                                          <p:spTgt spid="33835"/>
                                        </p:tgtEl>
                                      </p:cBhvr>
                                    </p:animEffect>
                                  </p:childTnLst>
                                </p:cTn>
                              </p:par>
                            </p:childTnLst>
                          </p:cTn>
                        </p:par>
                        <p:par>
                          <p:cTn id="104" fill="hold" nodeType="afterGroup">
                            <p:stCondLst>
                              <p:cond delay="13000"/>
                            </p:stCondLst>
                            <p:childTnLst>
                              <p:par>
                                <p:cTn id="105" presetID="2" presetClass="entr" presetSubtype="8" fill="hold" grpId="0" nodeType="afterEffect">
                                  <p:stCondLst>
                                    <p:cond delay="100"/>
                                  </p:stCondLst>
                                  <p:childTnLst>
                                    <p:set>
                                      <p:cBhvr>
                                        <p:cTn id="106" dur="1" fill="hold">
                                          <p:stCondLst>
                                            <p:cond delay="0"/>
                                          </p:stCondLst>
                                        </p:cTn>
                                        <p:tgtEl>
                                          <p:spTgt spid="33837"/>
                                        </p:tgtEl>
                                        <p:attrNameLst>
                                          <p:attrName>style.visibility</p:attrName>
                                        </p:attrNameLst>
                                      </p:cBhvr>
                                      <p:to>
                                        <p:strVal val="visible"/>
                                      </p:to>
                                    </p:set>
                                    <p:anim calcmode="lin" valueType="num">
                                      <p:cBhvr additive="base">
                                        <p:cTn id="107" dur="500" fill="hold"/>
                                        <p:tgtEl>
                                          <p:spTgt spid="33837"/>
                                        </p:tgtEl>
                                        <p:attrNameLst>
                                          <p:attrName>ppt_x</p:attrName>
                                        </p:attrNameLst>
                                      </p:cBhvr>
                                      <p:tavLst>
                                        <p:tav tm="0">
                                          <p:val>
                                            <p:strVal val="0-#ppt_w/2"/>
                                          </p:val>
                                        </p:tav>
                                        <p:tav tm="100000">
                                          <p:val>
                                            <p:strVal val="#ppt_x"/>
                                          </p:val>
                                        </p:tav>
                                      </p:tavLst>
                                    </p:anim>
                                    <p:anim calcmode="lin" valueType="num">
                                      <p:cBhvr additive="base">
                                        <p:cTn id="108" dur="500" fill="hold"/>
                                        <p:tgtEl>
                                          <p:spTgt spid="33837"/>
                                        </p:tgtEl>
                                        <p:attrNameLst>
                                          <p:attrName>ppt_y</p:attrName>
                                        </p:attrNameLst>
                                      </p:cBhvr>
                                      <p:tavLst>
                                        <p:tav tm="0">
                                          <p:val>
                                            <p:strVal val="#ppt_y"/>
                                          </p:val>
                                        </p:tav>
                                        <p:tav tm="100000">
                                          <p:val>
                                            <p:strVal val="#ppt_y"/>
                                          </p:val>
                                        </p:tav>
                                      </p:tavLst>
                                    </p:anim>
                                  </p:childTnLst>
                                </p:cTn>
                              </p:par>
                            </p:childTnLst>
                          </p:cTn>
                        </p:par>
                        <p:par>
                          <p:cTn id="109" fill="hold" nodeType="afterGroup">
                            <p:stCondLst>
                              <p:cond delay="13600"/>
                            </p:stCondLst>
                            <p:childTnLst>
                              <p:par>
                                <p:cTn id="110" presetID="2" presetClass="entr" presetSubtype="8" fill="hold" grpId="0" nodeType="afterEffect">
                                  <p:stCondLst>
                                    <p:cond delay="0"/>
                                  </p:stCondLst>
                                  <p:childTnLst>
                                    <p:set>
                                      <p:cBhvr>
                                        <p:cTn id="111" dur="1" fill="hold">
                                          <p:stCondLst>
                                            <p:cond delay="0"/>
                                          </p:stCondLst>
                                        </p:cTn>
                                        <p:tgtEl>
                                          <p:spTgt spid="33836"/>
                                        </p:tgtEl>
                                        <p:attrNameLst>
                                          <p:attrName>style.visibility</p:attrName>
                                        </p:attrNameLst>
                                      </p:cBhvr>
                                      <p:to>
                                        <p:strVal val="visible"/>
                                      </p:to>
                                    </p:set>
                                    <p:anim calcmode="lin" valueType="num">
                                      <p:cBhvr additive="base">
                                        <p:cTn id="112" dur="500" fill="hold"/>
                                        <p:tgtEl>
                                          <p:spTgt spid="33836"/>
                                        </p:tgtEl>
                                        <p:attrNameLst>
                                          <p:attrName>ppt_x</p:attrName>
                                        </p:attrNameLst>
                                      </p:cBhvr>
                                      <p:tavLst>
                                        <p:tav tm="0">
                                          <p:val>
                                            <p:strVal val="0-#ppt_w/2"/>
                                          </p:val>
                                        </p:tav>
                                        <p:tav tm="100000">
                                          <p:val>
                                            <p:strVal val="#ppt_x"/>
                                          </p:val>
                                        </p:tav>
                                      </p:tavLst>
                                    </p:anim>
                                    <p:anim calcmode="lin" valueType="num">
                                      <p:cBhvr additive="base">
                                        <p:cTn id="113" dur="500" fill="hold"/>
                                        <p:tgtEl>
                                          <p:spTgt spid="33836"/>
                                        </p:tgtEl>
                                        <p:attrNameLst>
                                          <p:attrName>ppt_y</p:attrName>
                                        </p:attrNameLst>
                                      </p:cBhvr>
                                      <p:tavLst>
                                        <p:tav tm="0">
                                          <p:val>
                                            <p:strVal val="#ppt_y"/>
                                          </p:val>
                                        </p:tav>
                                        <p:tav tm="100000">
                                          <p:val>
                                            <p:strVal val="#ppt_y"/>
                                          </p:val>
                                        </p:tav>
                                      </p:tavLst>
                                    </p:anim>
                                  </p:childTnLst>
                                </p:cTn>
                              </p:par>
                            </p:childTnLst>
                          </p:cTn>
                        </p:par>
                        <p:par>
                          <p:cTn id="114" fill="hold" nodeType="afterGroup">
                            <p:stCondLst>
                              <p:cond delay="14100"/>
                            </p:stCondLst>
                            <p:childTnLst>
                              <p:par>
                                <p:cTn id="115" presetID="9" presetClass="entr" presetSubtype="0" fill="hold" nodeType="afterEffect">
                                  <p:stCondLst>
                                    <p:cond delay="100"/>
                                  </p:stCondLst>
                                  <p:childTnLst>
                                    <p:set>
                                      <p:cBhvr>
                                        <p:cTn id="116" dur="1" fill="hold">
                                          <p:stCondLst>
                                            <p:cond delay="0"/>
                                          </p:stCondLst>
                                        </p:cTn>
                                        <p:tgtEl>
                                          <p:spTgt spid="33838"/>
                                        </p:tgtEl>
                                        <p:attrNameLst>
                                          <p:attrName>style.visibility</p:attrName>
                                        </p:attrNameLst>
                                      </p:cBhvr>
                                      <p:to>
                                        <p:strVal val="visible"/>
                                      </p:to>
                                    </p:set>
                                    <p:animEffect transition="in" filter="dissolve">
                                      <p:cBhvr>
                                        <p:cTn id="117" dur="500"/>
                                        <p:tgtEl>
                                          <p:spTgt spid="3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1" grpId="0" autoUpdateAnimBg="0"/>
      <p:bldP spid="33822" grpId="0" autoUpdateAnimBg="0"/>
      <p:bldP spid="33824" grpId="0" autoUpdateAnimBg="0"/>
      <p:bldP spid="33825" grpId="0" autoUpdateAnimBg="0"/>
      <p:bldP spid="33827" grpId="0" autoUpdateAnimBg="0"/>
      <p:bldP spid="33828" grpId="0" autoUpdateAnimBg="0"/>
      <p:bldP spid="33830" grpId="0" autoUpdateAnimBg="0"/>
      <p:bldP spid="33831" grpId="0" autoUpdateAnimBg="0"/>
      <p:bldP spid="33833" grpId="0" autoUpdateAnimBg="0"/>
      <p:bldP spid="33834" grpId="0" autoUpdateAnimBg="0"/>
      <p:bldP spid="33836" grpId="0" autoUpdateAnimBg="0"/>
      <p:bldP spid="3383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04</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此处添加标题</a:t>
            </a:r>
            <a:endPar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417931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7105756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990711" y="1513122"/>
            <a:ext cx="4200072" cy="4220928"/>
          </a:xfrm>
          <a:prstGeom prst="rect">
            <a:avLst/>
          </a:prstGeom>
        </p:spPr>
      </p:pic>
      <p:sp>
        <p:nvSpPr>
          <p:cNvPr id="20" name="MH_Number_1"/>
          <p:cNvSpPr/>
          <p:nvPr>
            <p:custDataLst>
              <p:tags r:id="rId1"/>
            </p:custDataLst>
          </p:nvPr>
        </p:nvSpPr>
        <p:spPr>
          <a:xfrm>
            <a:off x="7555357" y="2205757"/>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260354" y="2145272"/>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此处添加标题</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555357" y="3075273"/>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260354" y="3014789"/>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此处添加标题</a:t>
            </a:r>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555357" y="394478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260354" y="3884305"/>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此处添加标题</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555357" y="4814305"/>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260354" y="4753820"/>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此处添加标题</a:t>
            </a:r>
            <a:endParaRPr lang="en-US" altLang="zh-CN"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3410256" y="2525487"/>
            <a:ext cx="1231106" cy="2097842"/>
          </a:xfrm>
          <a:prstGeom prst="rect">
            <a:avLst/>
          </a:prstGeom>
          <a:noFill/>
        </p:spPr>
        <p:txBody>
          <a:bodyPr vert="eaVert" wrap="square" lIns="0" tIns="0" rIns="0" bIns="0" rtlCol="0" anchor="ctr" anchorCtr="0">
            <a:spAutoFit/>
          </a:bodyPr>
          <a:lstStyle/>
          <a:p>
            <a:pPr algn="ctr"/>
            <a:r>
              <a:rPr lang="zh-CN" altLang="en-US" sz="8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8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2"/>
          <p:cNvSpPr txBox="1"/>
          <p:nvPr>
            <p:custDataLst>
              <p:tags r:id="rId10"/>
            </p:custDataLst>
          </p:nvPr>
        </p:nvSpPr>
        <p:spPr>
          <a:xfrm rot="5400000">
            <a:off x="2200581" y="3358965"/>
            <a:ext cx="2152132" cy="430887"/>
          </a:xfrm>
          <a:prstGeom prst="rect">
            <a:avLst/>
          </a:prstGeom>
          <a:noFill/>
        </p:spPr>
        <p:txBody>
          <a:bodyPr wrap="square" lIns="0" tIns="0" rIns="0" bIns="0">
            <a:spAutoFit/>
          </a:bodyPr>
          <a:lstStyle/>
          <a:p>
            <a:pPr algn="ctr">
              <a:defRPr/>
            </a:pPr>
            <a:r>
              <a:rPr lang="en-US" altLang="zh-CN"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284915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by="(-#ppt_w*2)" calcmode="lin" valueType="num">
                                      <p:cBhvr rctx="PPT">
                                        <p:cTn id="12" dur="500" autoRev="1" fill="hold">
                                          <p:stCondLst>
                                            <p:cond delay="0"/>
                                          </p:stCondLst>
                                        </p:cTn>
                                        <p:tgtEl>
                                          <p:spTgt spid="18"/>
                                        </p:tgtEl>
                                        <p:attrNameLst>
                                          <p:attrName>ppt_w</p:attrName>
                                        </p:attrNameLst>
                                      </p:cBhvr>
                                    </p:anim>
                                    <p:anim by="(#ppt_w*0.50)" calcmode="lin" valueType="num">
                                      <p:cBhvr>
                                        <p:cTn id="13" dur="500" decel="50000" autoRev="1" fill="hold">
                                          <p:stCondLst>
                                            <p:cond delay="0"/>
                                          </p:stCondLst>
                                        </p:cTn>
                                        <p:tgtEl>
                                          <p:spTgt spid="18"/>
                                        </p:tgtEl>
                                        <p:attrNameLst>
                                          <p:attrName>ppt_x</p:attrName>
                                        </p:attrNameLst>
                                      </p:cBhvr>
                                    </p:anim>
                                    <p:anim from="(-#ppt_h/2)" to="(#ppt_y)" calcmode="lin" valueType="num">
                                      <p:cBhvr>
                                        <p:cTn id="14" dur="1000" fill="hold">
                                          <p:stCondLst>
                                            <p:cond delay="0"/>
                                          </p:stCondLst>
                                        </p:cTn>
                                        <p:tgtEl>
                                          <p:spTgt spid="18"/>
                                        </p:tgtEl>
                                        <p:attrNameLst>
                                          <p:attrName>ppt_y</p:attrName>
                                        </p:attrNameLst>
                                      </p:cBhvr>
                                    </p:anim>
                                    <p:animRot by="21600000">
                                      <p:cBhvr>
                                        <p:cTn id="15" dur="1000" fill="hold">
                                          <p:stCondLst>
                                            <p:cond delay="0"/>
                                          </p:stCondLst>
                                        </p:cTn>
                                        <p:tgtEl>
                                          <p:spTgt spid="18"/>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by="(-#ppt_w*2)" calcmode="lin" valueType="num">
                                      <p:cBhvr rctx="PPT">
                                        <p:cTn id="18" dur="500" autoRev="1" fill="hold">
                                          <p:stCondLst>
                                            <p:cond delay="0"/>
                                          </p:stCondLst>
                                        </p:cTn>
                                        <p:tgtEl>
                                          <p:spTgt spid="19"/>
                                        </p:tgtEl>
                                        <p:attrNameLst>
                                          <p:attrName>ppt_w</p:attrName>
                                        </p:attrNameLst>
                                      </p:cBhvr>
                                    </p:anim>
                                    <p:anim by="(#ppt_w*0.50)" calcmode="lin" valueType="num">
                                      <p:cBhvr>
                                        <p:cTn id="19" dur="500" decel="50000" autoRev="1" fill="hold">
                                          <p:stCondLst>
                                            <p:cond delay="0"/>
                                          </p:stCondLst>
                                        </p:cTn>
                                        <p:tgtEl>
                                          <p:spTgt spid="19"/>
                                        </p:tgtEl>
                                        <p:attrNameLst>
                                          <p:attrName>ppt_x</p:attrName>
                                        </p:attrNameLst>
                                      </p:cBhvr>
                                    </p:anim>
                                    <p:anim from="(-#ppt_h/2)" to="(#ppt_y)" calcmode="lin" valueType="num">
                                      <p:cBhvr>
                                        <p:cTn id="20" dur="1000" fill="hold">
                                          <p:stCondLst>
                                            <p:cond delay="0"/>
                                          </p:stCondLst>
                                        </p:cTn>
                                        <p:tgtEl>
                                          <p:spTgt spid="19"/>
                                        </p:tgtEl>
                                        <p:attrNameLst>
                                          <p:attrName>ppt_y</p:attrName>
                                        </p:attrNameLst>
                                      </p:cBhvr>
                                    </p:anim>
                                    <p:animRot by="21600000">
                                      <p:cBhvr>
                                        <p:cTn id="21" dur="1000" fill="hold">
                                          <p:stCondLst>
                                            <p:cond delay="0"/>
                                          </p:stCondLst>
                                        </p:cTn>
                                        <p:tgtEl>
                                          <p:spTgt spid="19"/>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down)">
                                      <p:cBhvr>
                                        <p:cTn id="54" dur="500"/>
                                        <p:tgtEl>
                                          <p:spTgt spid="2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down)">
                                      <p:cBhvr>
                                        <p:cTn id="5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781575" y="4842597"/>
            <a:ext cx="716976" cy="530251"/>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5018574" y="3718657"/>
            <a:ext cx="780414" cy="342329"/>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4469171" y="2410385"/>
            <a:ext cx="554190" cy="691840"/>
          </a:xfrm>
          <a:custGeom>
            <a:avLst/>
            <a:gdLst>
              <a:gd name="T0" fmla="*/ 60 w 266"/>
              <a:gd name="T1" fmla="*/ 332 h 332"/>
              <a:gd name="T2" fmla="*/ 31 w 266"/>
              <a:gd name="T3" fmla="*/ 324 h 332"/>
              <a:gd name="T4" fmla="*/ 16 w 266"/>
              <a:gd name="T5" fmla="*/ 250 h 332"/>
              <a:gd name="T6" fmla="*/ 161 w 266"/>
              <a:gd name="T7" fmla="*/ 31 h 332"/>
              <a:gd name="T8" fmla="*/ 235 w 266"/>
              <a:gd name="T9" fmla="*/ 16 h 332"/>
              <a:gd name="T10" fmla="*/ 250 w 266"/>
              <a:gd name="T11" fmla="*/ 90 h 332"/>
              <a:gd name="T12" fmla="*/ 105 w 266"/>
              <a:gd name="T13" fmla="*/ 309 h 332"/>
              <a:gd name="T14" fmla="*/ 60 w 266"/>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solidFill>
            <a:schemeClr val="accent5"/>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3476894" y="2009406"/>
            <a:ext cx="226225" cy="772036"/>
          </a:xfrm>
          <a:custGeom>
            <a:avLst/>
            <a:gdLst>
              <a:gd name="T0" fmla="*/ 56 w 109"/>
              <a:gd name="T1" fmla="*/ 370 h 370"/>
              <a:gd name="T2" fmla="*/ 2 w 109"/>
              <a:gd name="T3" fmla="*/ 317 h 370"/>
              <a:gd name="T4" fmla="*/ 0 w 109"/>
              <a:gd name="T5" fmla="*/ 54 h 370"/>
              <a:gd name="T6" fmla="*/ 53 w 109"/>
              <a:gd name="T7" fmla="*/ 0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9"/>
          <p:cNvSpPr>
            <a:spLocks/>
          </p:cNvSpPr>
          <p:nvPr/>
        </p:nvSpPr>
        <p:spPr bwMode="auto">
          <a:xfrm>
            <a:off x="1631190" y="4839007"/>
            <a:ext cx="716976" cy="529054"/>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
          <p:cNvSpPr>
            <a:spLocks/>
          </p:cNvSpPr>
          <p:nvPr/>
        </p:nvSpPr>
        <p:spPr bwMode="auto">
          <a:xfrm>
            <a:off x="1330756" y="3717461"/>
            <a:ext cx="780414" cy="339935"/>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p:cNvSpPr>
          <p:nvPr/>
        </p:nvSpPr>
        <p:spPr bwMode="auto">
          <a:xfrm>
            <a:off x="2106381" y="2405598"/>
            <a:ext cx="555387" cy="694234"/>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13" name="Group 12"/>
          <p:cNvGrpSpPr/>
          <p:nvPr/>
        </p:nvGrpSpPr>
        <p:grpSpPr>
          <a:xfrm>
            <a:off x="2319440" y="2989712"/>
            <a:ext cx="2513606" cy="3305990"/>
            <a:chOff x="2066468" y="2628718"/>
            <a:chExt cx="2744485" cy="3609651"/>
          </a:xfrm>
        </p:grpSpPr>
        <p:sp>
          <p:nvSpPr>
            <p:cNvPr id="14" name="Freeform 13"/>
            <p:cNvSpPr>
              <a:spLocks/>
            </p:cNvSpPr>
            <p:nvPr/>
          </p:nvSpPr>
          <p:spPr bwMode="auto">
            <a:xfrm>
              <a:off x="2925100" y="5888120"/>
              <a:ext cx="1059894" cy="350249"/>
            </a:xfrm>
            <a:custGeom>
              <a:avLst/>
              <a:gdLst>
                <a:gd name="T0" fmla="*/ 466 w 466"/>
                <a:gd name="T1" fmla="*/ 0 h 154"/>
                <a:gd name="T2" fmla="*/ 233 w 466"/>
                <a:gd name="T3" fmla="*/ 154 h 154"/>
                <a:gd name="T4" fmla="*/ 0 w 466"/>
                <a:gd name="T5" fmla="*/ 0 h 154"/>
                <a:gd name="T6" fmla="*/ 466 w 466"/>
                <a:gd name="T7" fmla="*/ 0 h 154"/>
              </a:gdLst>
              <a:ah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2066468" y="2628718"/>
              <a:ext cx="2744485" cy="3354806"/>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4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Oval 14"/>
          <p:cNvSpPr>
            <a:spLocks noChangeArrowheads="1"/>
          </p:cNvSpPr>
          <p:nvPr/>
        </p:nvSpPr>
        <p:spPr bwMode="auto">
          <a:xfrm>
            <a:off x="2808995" y="3448146"/>
            <a:ext cx="1607510" cy="1607510"/>
          </a:xfrm>
          <a:prstGeom prst="ellipse">
            <a:avLst/>
          </a:pr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7" name="Oval 15"/>
          <p:cNvSpPr>
            <a:spLocks noChangeArrowheads="1"/>
          </p:cNvSpPr>
          <p:nvPr/>
        </p:nvSpPr>
        <p:spPr bwMode="auto">
          <a:xfrm>
            <a:off x="2968190" y="3608538"/>
            <a:ext cx="1287924" cy="128672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8" name="Oval 16"/>
          <p:cNvSpPr>
            <a:spLocks noChangeArrowheads="1"/>
          </p:cNvSpPr>
          <p:nvPr/>
        </p:nvSpPr>
        <p:spPr bwMode="auto">
          <a:xfrm>
            <a:off x="3105840" y="3746187"/>
            <a:ext cx="1012624" cy="1012624"/>
          </a:xfrm>
          <a:prstGeom prst="ellipse">
            <a:avLst/>
          </a:pr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9" name="Oval 17"/>
          <p:cNvSpPr>
            <a:spLocks noChangeArrowheads="1"/>
          </p:cNvSpPr>
          <p:nvPr/>
        </p:nvSpPr>
        <p:spPr bwMode="auto">
          <a:xfrm>
            <a:off x="3255459" y="3894610"/>
            <a:ext cx="713385" cy="7145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0" name="Oval 18"/>
          <p:cNvSpPr>
            <a:spLocks noChangeArrowheads="1"/>
          </p:cNvSpPr>
          <p:nvPr/>
        </p:nvSpPr>
        <p:spPr bwMode="auto">
          <a:xfrm>
            <a:off x="3388322" y="4027471"/>
            <a:ext cx="446464" cy="448859"/>
          </a:xfrm>
          <a:prstGeom prst="ellipse">
            <a:avLst/>
          </a:pr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1" name="Oval 19"/>
          <p:cNvSpPr>
            <a:spLocks noChangeArrowheads="1"/>
          </p:cNvSpPr>
          <p:nvPr/>
        </p:nvSpPr>
        <p:spPr bwMode="auto">
          <a:xfrm>
            <a:off x="3528365" y="4169910"/>
            <a:ext cx="166377" cy="1663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0"/>
          <p:cNvSpPr>
            <a:spLocks/>
          </p:cNvSpPr>
          <p:nvPr/>
        </p:nvSpPr>
        <p:spPr bwMode="auto">
          <a:xfrm>
            <a:off x="3576242" y="333682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 name="T20" fmla="*/ 543 w 792"/>
              <a:gd name="T21" fmla="*/ 282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lnTo>
                  <a:pt x="543" y="282"/>
                </a:ln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1"/>
          <p:cNvSpPr>
            <a:spLocks/>
          </p:cNvSpPr>
          <p:nvPr/>
        </p:nvSpPr>
        <p:spPr bwMode="auto">
          <a:xfrm>
            <a:off x="3612151" y="331288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4"/>
          <p:cNvGrpSpPr>
            <a:grpSpLocks noChangeAspect="1"/>
          </p:cNvGrpSpPr>
          <p:nvPr/>
        </p:nvGrpSpPr>
        <p:grpSpPr bwMode="auto">
          <a:xfrm flipH="1">
            <a:off x="6607537" y="3280489"/>
            <a:ext cx="1144281" cy="989145"/>
            <a:chOff x="2883" y="375"/>
            <a:chExt cx="1938" cy="1977"/>
          </a:xfrm>
          <a:solidFill>
            <a:schemeClr val="accent1"/>
          </a:solidFill>
        </p:grpSpPr>
        <p:sp>
          <p:nvSpPr>
            <p:cNvPr id="2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Group 4"/>
          <p:cNvGrpSpPr>
            <a:grpSpLocks noChangeAspect="1"/>
          </p:cNvGrpSpPr>
          <p:nvPr/>
        </p:nvGrpSpPr>
        <p:grpSpPr bwMode="auto">
          <a:xfrm flipH="1">
            <a:off x="9139688" y="3280489"/>
            <a:ext cx="1144281" cy="989145"/>
            <a:chOff x="2883" y="375"/>
            <a:chExt cx="1938" cy="1977"/>
          </a:xfrm>
          <a:solidFill>
            <a:schemeClr val="accent2"/>
          </a:solidFill>
        </p:grpSpPr>
        <p:sp>
          <p:nvSpPr>
            <p:cNvPr id="3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4"/>
          <p:cNvGrpSpPr>
            <a:grpSpLocks noChangeAspect="1"/>
          </p:cNvGrpSpPr>
          <p:nvPr/>
        </p:nvGrpSpPr>
        <p:grpSpPr bwMode="auto">
          <a:xfrm flipH="1">
            <a:off x="6607537" y="4876369"/>
            <a:ext cx="1144281" cy="989145"/>
            <a:chOff x="2883" y="375"/>
            <a:chExt cx="1938" cy="1977"/>
          </a:xfrm>
          <a:solidFill>
            <a:schemeClr val="accent3"/>
          </a:solidFill>
        </p:grpSpPr>
        <p:sp>
          <p:nvSpPr>
            <p:cNvPr id="4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Group 4"/>
          <p:cNvGrpSpPr>
            <a:grpSpLocks noChangeAspect="1"/>
          </p:cNvGrpSpPr>
          <p:nvPr/>
        </p:nvGrpSpPr>
        <p:grpSpPr bwMode="auto">
          <a:xfrm flipH="1">
            <a:off x="9183285" y="4876369"/>
            <a:ext cx="1144281" cy="989145"/>
            <a:chOff x="2883" y="375"/>
            <a:chExt cx="1938" cy="1977"/>
          </a:xfrm>
          <a:solidFill>
            <a:schemeClr val="accent4"/>
          </a:solidFill>
        </p:grpSpPr>
        <p:sp>
          <p:nvSpPr>
            <p:cNvPr id="5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Content Placeholder 2"/>
          <p:cNvSpPr txBox="1">
            <a:spLocks/>
          </p:cNvSpPr>
          <p:nvPr/>
        </p:nvSpPr>
        <p:spPr>
          <a:xfrm>
            <a:off x="6572145" y="2243255"/>
            <a:ext cx="4884557" cy="80329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b="1"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replace text, click add relevant headline, modify the text content, also can copy your content to this directly.</a:t>
            </a:r>
            <a:endParaRPr lang="en-US" sz="800" i="1" dirty="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9" name="Content Placeholder 2"/>
          <p:cNvSpPr txBox="1">
            <a:spLocks/>
          </p:cNvSpPr>
          <p:nvPr/>
        </p:nvSpPr>
        <p:spPr>
          <a:xfrm>
            <a:off x="70766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0" name="TextBox 78"/>
          <p:cNvSpPr txBox="1"/>
          <p:nvPr/>
        </p:nvSpPr>
        <p:spPr>
          <a:xfrm>
            <a:off x="70766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p:cNvSpPr txBox="1">
            <a:spLocks/>
          </p:cNvSpPr>
          <p:nvPr/>
        </p:nvSpPr>
        <p:spPr>
          <a:xfrm>
            <a:off x="96801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2" name="TextBox 78"/>
          <p:cNvSpPr txBox="1"/>
          <p:nvPr/>
        </p:nvSpPr>
        <p:spPr>
          <a:xfrm>
            <a:off x="96801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Content Placeholder 2"/>
          <p:cNvSpPr txBox="1">
            <a:spLocks/>
          </p:cNvSpPr>
          <p:nvPr/>
        </p:nvSpPr>
        <p:spPr>
          <a:xfrm>
            <a:off x="70766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4" name="TextBox 78"/>
          <p:cNvSpPr txBox="1"/>
          <p:nvPr/>
        </p:nvSpPr>
        <p:spPr>
          <a:xfrm>
            <a:off x="70766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Content Placeholder 2"/>
          <p:cNvSpPr txBox="1">
            <a:spLocks/>
          </p:cNvSpPr>
          <p:nvPr/>
        </p:nvSpPr>
        <p:spPr>
          <a:xfrm>
            <a:off x="96801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6" name="TextBox 78"/>
          <p:cNvSpPr txBox="1"/>
          <p:nvPr/>
        </p:nvSpPr>
        <p:spPr>
          <a:xfrm>
            <a:off x="96801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6689421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par>
                          <p:cTn id="24" fill="hold">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500"/>
                                        <p:tgtEl>
                                          <p:spTgt spid="11"/>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5000"/>
                            </p:stCondLst>
                            <p:childTnLst>
                              <p:par>
                                <p:cTn id="37" presetID="2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6500"/>
                            </p:stCondLst>
                            <p:childTnLst>
                              <p:par>
                                <p:cTn id="49" presetID="2" presetClass="entr" presetSubtype="3"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1+#ppt_w/2"/>
                                          </p:val>
                                        </p:tav>
                                        <p:tav tm="100000">
                                          <p:val>
                                            <p:strVal val="#ppt_x"/>
                                          </p:val>
                                        </p:tav>
                                      </p:tavLst>
                                    </p:anim>
                                    <p:anim calcmode="lin" valueType="num">
                                      <p:cBhvr additive="base">
                                        <p:cTn id="52" dur="500" fill="hold"/>
                                        <p:tgtEl>
                                          <p:spTgt spid="22"/>
                                        </p:tgtEl>
                                        <p:attrNameLst>
                                          <p:attrName>ppt_y</p:attrName>
                                        </p:attrNameLst>
                                      </p:cBhvr>
                                      <p:tavLst>
                                        <p:tav tm="0">
                                          <p:val>
                                            <p:strVal val="0-#ppt_h/2"/>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fade">
                                      <p:cBhvr>
                                        <p:cTn id="56" dur="1000"/>
                                        <p:tgtEl>
                                          <p:spTgt spid="64"/>
                                        </p:tgtEl>
                                      </p:cBhvr>
                                    </p:animEffect>
                                    <p:anim calcmode="lin" valueType="num">
                                      <p:cBhvr>
                                        <p:cTn id="57" dur="1000" fill="hold"/>
                                        <p:tgtEl>
                                          <p:spTgt spid="64"/>
                                        </p:tgtEl>
                                        <p:attrNameLst>
                                          <p:attrName>ppt_x</p:attrName>
                                        </p:attrNameLst>
                                      </p:cBhvr>
                                      <p:tavLst>
                                        <p:tav tm="0">
                                          <p:val>
                                            <p:strVal val="#ppt_x"/>
                                          </p:val>
                                        </p:tav>
                                        <p:tav tm="100000">
                                          <p:val>
                                            <p:strVal val="#ppt_x"/>
                                          </p:val>
                                        </p:tav>
                                      </p:tavLst>
                                    </p:anim>
                                    <p:anim calcmode="lin" valueType="num">
                                      <p:cBhvr>
                                        <p:cTn id="58" dur="1000" fill="hold"/>
                                        <p:tgtEl>
                                          <p:spTgt spid="64"/>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22" presetClass="entr" presetSubtype="8"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750"/>
                                        <p:tgtEl>
                                          <p:spTgt spid="24"/>
                                        </p:tgtEl>
                                      </p:cBhvr>
                                    </p:animEffect>
                                  </p:childTnLst>
                                </p:cTn>
                              </p:par>
                            </p:childTnLst>
                          </p:cTn>
                        </p:par>
                        <p:par>
                          <p:cTn id="63" fill="hold">
                            <p:stCondLst>
                              <p:cond delay="8750"/>
                            </p:stCondLst>
                            <p:childTnLst>
                              <p:par>
                                <p:cTn id="64" presetID="22" presetClass="entr" presetSubtype="8" fill="hold"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750"/>
                                        <p:tgtEl>
                                          <p:spTgt spid="34"/>
                                        </p:tgtEl>
                                      </p:cBhvr>
                                    </p:animEffect>
                                  </p:childTnLst>
                                </p:cTn>
                              </p:par>
                            </p:childTnLst>
                          </p:cTn>
                        </p:par>
                        <p:par>
                          <p:cTn id="67" fill="hold">
                            <p:stCondLst>
                              <p:cond delay="9500"/>
                            </p:stCondLst>
                            <p:childTnLst>
                              <p:par>
                                <p:cTn id="68" presetID="22" presetClass="entr" presetSubtype="8"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750"/>
                                        <p:tgtEl>
                                          <p:spTgt spid="44"/>
                                        </p:tgtEl>
                                      </p:cBhvr>
                                    </p:animEffect>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750"/>
                                        <p:tgtEl>
                                          <p:spTgt spid="54"/>
                                        </p:tgtEl>
                                      </p:cBhvr>
                                    </p:animEffect>
                                  </p:childTnLst>
                                </p:cTn>
                              </p:par>
                            </p:childTnLst>
                          </p:cTn>
                        </p:par>
                        <p:par>
                          <p:cTn id="75" fill="hold">
                            <p:stCondLst>
                              <p:cond delay="11000"/>
                            </p:stCondLst>
                            <p:childTnLst>
                              <p:par>
                                <p:cTn id="76" presetID="22" presetClass="entr" presetSubtype="8" fill="hold" grpId="0" nodeType="after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wipe(left)">
                                      <p:cBhvr>
                                        <p:cTn id="78" dur="750"/>
                                        <p:tgtEl>
                                          <p:spTgt spid="69"/>
                                        </p:tgtEl>
                                      </p:cBhvr>
                                    </p:animEffect>
                                  </p:childTnLst>
                                </p:cTn>
                              </p:par>
                            </p:childTnLst>
                          </p:cTn>
                        </p:par>
                        <p:par>
                          <p:cTn id="79" fill="hold">
                            <p:stCondLst>
                              <p:cond delay="11750"/>
                            </p:stCondLst>
                            <p:childTnLst>
                              <p:par>
                                <p:cTn id="80" presetID="22" presetClass="entr" presetSubtype="4"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wipe(down)">
                                      <p:cBhvr>
                                        <p:cTn id="82" dur="750"/>
                                        <p:tgtEl>
                                          <p:spTgt spid="70"/>
                                        </p:tgtEl>
                                      </p:cBhvr>
                                    </p:animEffect>
                                  </p:childTnLst>
                                </p:cTn>
                              </p:par>
                            </p:childTnLst>
                          </p:cTn>
                        </p:par>
                        <p:par>
                          <p:cTn id="83" fill="hold">
                            <p:stCondLst>
                              <p:cond delay="12500"/>
                            </p:stCondLst>
                            <p:childTnLst>
                              <p:par>
                                <p:cTn id="84" presetID="22" presetClass="entr" presetSubtype="8"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left)">
                                      <p:cBhvr>
                                        <p:cTn id="86" dur="750"/>
                                        <p:tgtEl>
                                          <p:spTgt spid="71"/>
                                        </p:tgtEl>
                                      </p:cBhvr>
                                    </p:animEffect>
                                  </p:childTnLst>
                                </p:cTn>
                              </p:par>
                            </p:childTnLst>
                          </p:cTn>
                        </p:par>
                        <p:par>
                          <p:cTn id="87" fill="hold">
                            <p:stCondLst>
                              <p:cond delay="13250"/>
                            </p:stCondLst>
                            <p:childTnLst>
                              <p:par>
                                <p:cTn id="88" presetID="22" presetClass="entr" presetSubtype="4"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down)">
                                      <p:cBhvr>
                                        <p:cTn id="90" dur="750"/>
                                        <p:tgtEl>
                                          <p:spTgt spid="72"/>
                                        </p:tgtEl>
                                      </p:cBhvr>
                                    </p:animEffect>
                                  </p:childTnLst>
                                </p:cTn>
                              </p:par>
                            </p:childTnLst>
                          </p:cTn>
                        </p:par>
                        <p:par>
                          <p:cTn id="91" fill="hold">
                            <p:stCondLst>
                              <p:cond delay="14000"/>
                            </p:stCondLst>
                            <p:childTnLst>
                              <p:par>
                                <p:cTn id="92" presetID="22" presetClass="entr" presetSubtype="8"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wipe(left)">
                                      <p:cBhvr>
                                        <p:cTn id="94" dur="750"/>
                                        <p:tgtEl>
                                          <p:spTgt spid="73"/>
                                        </p:tgtEl>
                                      </p:cBhvr>
                                    </p:animEffect>
                                  </p:childTnLst>
                                </p:cTn>
                              </p:par>
                            </p:childTnLst>
                          </p:cTn>
                        </p:par>
                        <p:par>
                          <p:cTn id="95" fill="hold">
                            <p:stCondLst>
                              <p:cond delay="14750"/>
                            </p:stCondLst>
                            <p:childTnLst>
                              <p:par>
                                <p:cTn id="96" presetID="22" presetClass="entr" presetSubtype="4" fill="hold" grpId="0"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wipe(down)">
                                      <p:cBhvr>
                                        <p:cTn id="98" dur="750"/>
                                        <p:tgtEl>
                                          <p:spTgt spid="74"/>
                                        </p:tgtEl>
                                      </p:cBhvr>
                                    </p:animEffect>
                                  </p:childTnLst>
                                </p:cTn>
                              </p:par>
                            </p:childTnLst>
                          </p:cTn>
                        </p:par>
                        <p:par>
                          <p:cTn id="99" fill="hold">
                            <p:stCondLst>
                              <p:cond delay="15500"/>
                            </p:stCondLst>
                            <p:childTnLst>
                              <p:par>
                                <p:cTn id="100" presetID="22" presetClass="entr" presetSubtype="8" fill="hold" grpId="0" nodeType="after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left)">
                                      <p:cBhvr>
                                        <p:cTn id="102" dur="750"/>
                                        <p:tgtEl>
                                          <p:spTgt spid="75"/>
                                        </p:tgtEl>
                                      </p:cBhvr>
                                    </p:animEffect>
                                  </p:childTnLst>
                                </p:cTn>
                              </p:par>
                            </p:childTnLst>
                          </p:cTn>
                        </p:par>
                        <p:par>
                          <p:cTn id="103" fill="hold">
                            <p:stCondLst>
                              <p:cond delay="16250"/>
                            </p:stCondLst>
                            <p:childTnLst>
                              <p:par>
                                <p:cTn id="104" presetID="22" presetClass="entr" presetSubtype="4"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wipe(down)">
                                      <p:cBhvr>
                                        <p:cTn id="106"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6" grpId="0" animBg="1"/>
      <p:bldP spid="18" grpId="0" animBg="1"/>
      <p:bldP spid="20" grpId="0" animBg="1"/>
      <p:bldP spid="22" grpId="0" animBg="1"/>
      <p:bldP spid="64" grpId="0"/>
      <p:bldP spid="69" grpId="0"/>
      <p:bldP spid="70" grpId="0"/>
      <p:bldP spid="71" grpId="0"/>
      <p:bldP spid="72" grpId="0"/>
      <p:bldP spid="73" grpId="0"/>
      <p:bldP spid="74" grpId="0"/>
      <p:bldP spid="75" grpId="0"/>
      <p:bldP spid="7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86991" y="2211128"/>
            <a:ext cx="3185359" cy="2408357"/>
            <a:chOff x="580214" y="1561513"/>
            <a:chExt cx="3477939" cy="2629570"/>
          </a:xfrm>
        </p:grpSpPr>
        <p:cxnSp>
          <p:nvCxnSpPr>
            <p:cNvPr id="6" name="Straight Connector 5"/>
            <p:cNvCxnSpPr/>
            <p:nvPr/>
          </p:nvCxnSpPr>
          <p:spPr>
            <a:xfrm>
              <a:off x="112770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0295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7820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5344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2869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27704"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1127704"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1127704"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3"/>
            <p:cNvSpPr/>
            <p:nvPr/>
          </p:nvSpPr>
          <p:spPr>
            <a:xfrm>
              <a:off x="1127704"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1127704" y="3235566"/>
              <a:ext cx="1871003"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1127705" y="2715063"/>
              <a:ext cx="82999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6"/>
            <p:cNvSpPr/>
            <p:nvPr/>
          </p:nvSpPr>
          <p:spPr>
            <a:xfrm>
              <a:off x="1127705" y="2194561"/>
              <a:ext cx="151931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1127704" y="1674058"/>
              <a:ext cx="2461846"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984008"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9"/>
            <p:cNvSpPr txBox="1"/>
            <p:nvPr/>
          </p:nvSpPr>
          <p:spPr>
            <a:xfrm>
              <a:off x="1616378"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3599239"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292399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2248742"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580214"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580214"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a:off x="580214"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580214"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27"/>
          <p:cNvGrpSpPr/>
          <p:nvPr/>
        </p:nvGrpSpPr>
        <p:grpSpPr>
          <a:xfrm>
            <a:off x="8284576" y="2211128"/>
            <a:ext cx="3185359" cy="2408357"/>
            <a:chOff x="8205912" y="1561513"/>
            <a:chExt cx="3477939" cy="2629570"/>
          </a:xfrm>
        </p:grpSpPr>
        <p:cxnSp>
          <p:nvCxnSpPr>
            <p:cNvPr id="29" name="Straight Connector 28"/>
            <p:cNvCxnSpPr/>
            <p:nvPr/>
          </p:nvCxnSpPr>
          <p:spPr>
            <a:xfrm>
              <a:off x="875340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42865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10389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077914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45439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753402"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8753402"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8753402"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6"/>
            <p:cNvSpPr/>
            <p:nvPr/>
          </p:nvSpPr>
          <p:spPr>
            <a:xfrm>
              <a:off x="8753402"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7"/>
            <p:cNvSpPr/>
            <p:nvPr/>
          </p:nvSpPr>
          <p:spPr>
            <a:xfrm>
              <a:off x="8753402" y="3235566"/>
              <a:ext cx="1615953"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8753403" y="2715063"/>
              <a:ext cx="2290320"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9"/>
            <p:cNvSpPr/>
            <p:nvPr/>
          </p:nvSpPr>
          <p:spPr>
            <a:xfrm>
              <a:off x="8753403" y="2194561"/>
              <a:ext cx="1615952"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40"/>
            <p:cNvSpPr/>
            <p:nvPr/>
          </p:nvSpPr>
          <p:spPr>
            <a:xfrm>
              <a:off x="8753402" y="1674058"/>
              <a:ext cx="2025744"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41"/>
            <p:cNvSpPr txBox="1"/>
            <p:nvPr/>
          </p:nvSpPr>
          <p:spPr>
            <a:xfrm>
              <a:off x="8609706"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42"/>
            <p:cNvSpPr txBox="1"/>
            <p:nvPr/>
          </p:nvSpPr>
          <p:spPr>
            <a:xfrm>
              <a:off x="9242076"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122493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44"/>
            <p:cNvSpPr txBox="1"/>
            <p:nvPr/>
          </p:nvSpPr>
          <p:spPr>
            <a:xfrm>
              <a:off x="10549691"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9874440"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8205912"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8205912"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8205912"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9"/>
            <p:cNvSpPr txBox="1"/>
            <p:nvPr/>
          </p:nvSpPr>
          <p:spPr>
            <a:xfrm>
              <a:off x="8205912"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50"/>
          <p:cNvGrpSpPr/>
          <p:nvPr/>
        </p:nvGrpSpPr>
        <p:grpSpPr>
          <a:xfrm>
            <a:off x="4898879" y="2211128"/>
            <a:ext cx="3185359" cy="2408357"/>
            <a:chOff x="4397488" y="1561513"/>
            <a:chExt cx="3477939" cy="2629570"/>
          </a:xfrm>
        </p:grpSpPr>
        <p:cxnSp>
          <p:nvCxnSpPr>
            <p:cNvPr id="52" name="Straight Connector 51"/>
            <p:cNvCxnSpPr/>
            <p:nvPr/>
          </p:nvCxnSpPr>
          <p:spPr>
            <a:xfrm>
              <a:off x="494497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62022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29547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97072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64597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944978"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57"/>
            <p:cNvSpPr/>
            <p:nvPr/>
          </p:nvSpPr>
          <p:spPr>
            <a:xfrm>
              <a:off x="4944978"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58"/>
            <p:cNvSpPr/>
            <p:nvPr/>
          </p:nvSpPr>
          <p:spPr>
            <a:xfrm>
              <a:off x="4944978"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Rectangle 59"/>
            <p:cNvSpPr/>
            <p:nvPr/>
          </p:nvSpPr>
          <p:spPr>
            <a:xfrm>
              <a:off x="4944978"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0"/>
            <p:cNvSpPr/>
            <p:nvPr/>
          </p:nvSpPr>
          <p:spPr>
            <a:xfrm>
              <a:off x="4944979" y="3235566"/>
              <a:ext cx="1195754"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61"/>
            <p:cNvSpPr/>
            <p:nvPr/>
          </p:nvSpPr>
          <p:spPr>
            <a:xfrm>
              <a:off x="4944978" y="2715063"/>
              <a:ext cx="2180485"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62"/>
            <p:cNvSpPr/>
            <p:nvPr/>
          </p:nvSpPr>
          <p:spPr>
            <a:xfrm>
              <a:off x="4944978" y="2194561"/>
              <a:ext cx="1856929"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63"/>
            <p:cNvSpPr/>
            <p:nvPr/>
          </p:nvSpPr>
          <p:spPr>
            <a:xfrm>
              <a:off x="4944978" y="1674058"/>
              <a:ext cx="1615953"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4801282"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65"/>
            <p:cNvSpPr txBox="1"/>
            <p:nvPr/>
          </p:nvSpPr>
          <p:spPr>
            <a:xfrm>
              <a:off x="5433652"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741651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674126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6066016"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4397488"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4397488"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4397488"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TextBox 72"/>
            <p:cNvSpPr txBox="1"/>
            <p:nvPr/>
          </p:nvSpPr>
          <p:spPr>
            <a:xfrm>
              <a:off x="4397488"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TextBox 76"/>
          <p:cNvSpPr txBox="1"/>
          <p:nvPr/>
        </p:nvSpPr>
        <p:spPr>
          <a:xfrm>
            <a:off x="2096671"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5408559"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78"/>
          <p:cNvSpPr txBox="1"/>
          <p:nvPr/>
        </p:nvSpPr>
        <p:spPr>
          <a:xfrm>
            <a:off x="8794256" y="5022448"/>
            <a:ext cx="1663440" cy="236219"/>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79"/>
          <p:cNvSpPr/>
          <p:nvPr/>
        </p:nvSpPr>
        <p:spPr>
          <a:xfrm>
            <a:off x="2096671"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Rectangle 80"/>
          <p:cNvSpPr/>
          <p:nvPr/>
        </p:nvSpPr>
        <p:spPr>
          <a:xfrm>
            <a:off x="5408559"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81"/>
          <p:cNvSpPr/>
          <p:nvPr/>
        </p:nvSpPr>
        <p:spPr>
          <a:xfrm>
            <a:off x="8794256"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5333253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500"/>
                                        <p:tgtEl>
                                          <p:spTgt spid="77"/>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500"/>
                                        <p:tgtEl>
                                          <p:spTgt spid="78"/>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05300" y="349723"/>
            <a:ext cx="4248150" cy="4269246"/>
          </a:xfrm>
          <a:prstGeom prst="rect">
            <a:avLst/>
          </a:prstGeom>
        </p:spPr>
      </p:pic>
      <p:sp>
        <p:nvSpPr>
          <p:cNvPr id="12" name="矩形 259"/>
          <p:cNvSpPr>
            <a:spLocks noChangeArrowheads="1"/>
          </p:cNvSpPr>
          <p:nvPr/>
        </p:nvSpPr>
        <p:spPr bwMode="auto">
          <a:xfrm>
            <a:off x="4989215" y="1895016"/>
            <a:ext cx="2305052" cy="1354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dirty="0" smtClean="0">
                <a:solidFill>
                  <a:schemeClr val="accent1"/>
                </a:solidFill>
                <a:latin typeface="Impact" panose="020B0806030902050204" pitchFamily="34" charset="0"/>
                <a:cs typeface="Arial" panose="020B0604020202020204" pitchFamily="34" charset="0"/>
              </a:rPr>
              <a:t>201X</a:t>
            </a:r>
            <a:endParaRPr lang="zh-CN" altLang="en-US" sz="8800" cap="all" dirty="0">
              <a:solidFill>
                <a:schemeClr val="accent1"/>
              </a:solidFill>
              <a:latin typeface="Impact" panose="020B0806030902050204" pitchFamily="34" charset="0"/>
              <a:cs typeface="Arial" panose="020B0604020202020204" pitchFamily="34" charset="0"/>
            </a:endParaRPr>
          </a:p>
        </p:txBody>
      </p:sp>
      <p:sp>
        <p:nvSpPr>
          <p:cNvPr id="7" name="矩形 259"/>
          <p:cNvSpPr>
            <a:spLocks noChangeArrowheads="1"/>
          </p:cNvSpPr>
          <p:nvPr/>
        </p:nvSpPr>
        <p:spPr bwMode="auto">
          <a:xfrm>
            <a:off x="3235779" y="4794359"/>
            <a:ext cx="6387192"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0" b="1" dirty="0" smtClean="0">
                <a:solidFill>
                  <a:schemeClr val="accent1"/>
                </a:solidFill>
                <a:cs typeface="Arial" panose="020B0604020202020204" pitchFamily="34" charset="0"/>
              </a:rPr>
              <a:t>THANK YOU</a:t>
            </a:r>
            <a:endParaRPr lang="zh-CN" altLang="en-US" sz="5400" dirty="0">
              <a:solidFill>
                <a:schemeClr val="accent1"/>
              </a:solidFill>
              <a:cs typeface="Arial" panose="020B0604020202020204" pitchFamily="34" charset="0"/>
            </a:endParaRPr>
          </a:p>
        </p:txBody>
      </p:sp>
      <p:sp>
        <p:nvSpPr>
          <p:cNvPr id="8" name="矩形 259"/>
          <p:cNvSpPr>
            <a:spLocks noChangeArrowheads="1"/>
          </p:cNvSpPr>
          <p:nvPr/>
        </p:nvSpPr>
        <p:spPr bwMode="auto">
          <a:xfrm>
            <a:off x="4716236" y="5955204"/>
            <a:ext cx="342627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2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sz="28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7690476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26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31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anim calcmode="lin" valueType="num">
                                      <p:cBhvr>
                                        <p:cTn id="2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7"/>
                                        </p:tgtEl>
                                      </p:cBhvr>
                                    </p:animEffect>
                                  </p:childTnLst>
                                </p:cTn>
                              </p:par>
                            </p:childTnLst>
                          </p:cTn>
                        </p:par>
                        <p:par>
                          <p:cTn id="28" fill="hold">
                            <p:stCondLst>
                              <p:cond delay="40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7"/>
                                        </p:tgtEl>
                                      </p:cBhvr>
                                    </p:animEffect>
                                    <p:animScale>
                                      <p:cBhvr>
                                        <p:cTn id="31" dur="250" autoRev="1" fill="hold"/>
                                        <p:tgtEl>
                                          <p:spTgt spid="7"/>
                                        </p:tgtEl>
                                      </p:cBhvr>
                                      <p:by x="105000" y="105000"/>
                                    </p:animScale>
                                  </p:childTnLst>
                                </p:cTn>
                              </p:par>
                            </p:childTnLst>
                          </p:cTn>
                        </p:par>
                        <p:par>
                          <p:cTn id="32" fill="hold">
                            <p:stCondLst>
                              <p:cond delay="4500"/>
                            </p:stCondLst>
                            <p:childTnLst>
                              <p:par>
                                <p:cTn id="33" presetID="53" presetClass="entr" presetSubtype="16"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7" grpId="0"/>
      <p:bldP spid="7" grpId="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8104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01</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此处添加标题</a:t>
            </a:r>
            <a:endPar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4693594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853541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224763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153675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dvAuto="0"/>
      <p:bldP spid="33" grpId="0" advAuto="0"/>
      <p:bldP spid="36" grpId="0" advAuto="0"/>
      <p:bldP spid="39" grpId="0" advAuto="0"/>
      <p:bldP spid="43" grpId="0"/>
      <p:bldP spid="46" grpId="0"/>
      <p:bldP spid="49" grpId="0"/>
      <p:bldP spid="52"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066022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02</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此处添加标题</a:t>
            </a:r>
            <a:endPar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3686488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10611" y="2968253"/>
            <a:ext cx="1708318" cy="1708316"/>
            <a:chOff x="1336945" y="2133708"/>
            <a:chExt cx="1619916" cy="1619915"/>
          </a:xfrm>
        </p:grpSpPr>
        <p:grpSp>
          <p:nvGrpSpPr>
            <p:cNvPr id="6" name="Group 5"/>
            <p:cNvGrpSpPr/>
            <p:nvPr/>
          </p:nvGrpSpPr>
          <p:grpSpPr>
            <a:xfrm>
              <a:off x="1336945" y="2133708"/>
              <a:ext cx="1619916" cy="1619915"/>
              <a:chOff x="2488916" y="3076243"/>
              <a:chExt cx="1619916" cy="1619915"/>
            </a:xfrm>
          </p:grpSpPr>
          <p:sp>
            <p:nvSpPr>
              <p:cNvPr id="4" name="Rectangle 3"/>
              <p:cNvSpPr/>
              <p:nvPr/>
            </p:nvSpPr>
            <p:spPr>
              <a:xfrm>
                <a:off x="2488917" y="3076243"/>
                <a:ext cx="1619915" cy="161991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ectangle 4"/>
              <p:cNvSpPr/>
              <p:nvPr/>
            </p:nvSpPr>
            <p:spPr>
              <a:xfrm>
                <a:off x="2488916" y="4220308"/>
                <a:ext cx="1619915" cy="47584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 name="TextBox 7"/>
            <p:cNvSpPr txBox="1"/>
            <p:nvPr/>
          </p:nvSpPr>
          <p:spPr>
            <a:xfrm>
              <a:off x="1718094" y="2272332"/>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54%</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187015" y="2965780"/>
            <a:ext cx="1708318" cy="1708316"/>
            <a:chOff x="3972681" y="2131362"/>
            <a:chExt cx="1619916" cy="1619915"/>
          </a:xfrm>
        </p:grpSpPr>
        <p:grpSp>
          <p:nvGrpSpPr>
            <p:cNvPr id="12" name="Group 11"/>
            <p:cNvGrpSpPr/>
            <p:nvPr/>
          </p:nvGrpSpPr>
          <p:grpSpPr>
            <a:xfrm>
              <a:off x="3972681" y="2131362"/>
              <a:ext cx="1619916" cy="1619915"/>
              <a:chOff x="2488916" y="3076243"/>
              <a:chExt cx="1619916" cy="1619915"/>
            </a:xfrm>
          </p:grpSpPr>
          <p:sp>
            <p:nvSpPr>
              <p:cNvPr id="14" name="Rectangle 13"/>
              <p:cNvSpPr/>
              <p:nvPr/>
            </p:nvSpPr>
            <p:spPr>
              <a:xfrm>
                <a:off x="2488917" y="3076243"/>
                <a:ext cx="1619915" cy="161991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488916" y="4220308"/>
                <a:ext cx="1619915" cy="47584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TextBox 12"/>
            <p:cNvSpPr txBox="1"/>
            <p:nvPr/>
          </p:nvSpPr>
          <p:spPr>
            <a:xfrm>
              <a:off x="4353828" y="2269986"/>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68%</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6953304" y="2974393"/>
            <a:ext cx="1718430" cy="1708316"/>
            <a:chOff x="6594320" y="2139530"/>
            <a:chExt cx="1629505" cy="1619915"/>
          </a:xfrm>
        </p:grpSpPr>
        <p:grpSp>
          <p:nvGrpSpPr>
            <p:cNvPr id="17" name="Group 16"/>
            <p:cNvGrpSpPr/>
            <p:nvPr/>
          </p:nvGrpSpPr>
          <p:grpSpPr>
            <a:xfrm>
              <a:off x="6594320" y="2139530"/>
              <a:ext cx="1629505" cy="1619915"/>
              <a:chOff x="2479326" y="3076243"/>
              <a:chExt cx="1629505" cy="1619915"/>
            </a:xfrm>
          </p:grpSpPr>
          <p:sp>
            <p:nvSpPr>
              <p:cNvPr id="19" name="Rectangle 18"/>
              <p:cNvSpPr/>
              <p:nvPr/>
            </p:nvSpPr>
            <p:spPr>
              <a:xfrm>
                <a:off x="2479326" y="3076243"/>
                <a:ext cx="1619915" cy="161991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2488916" y="4220308"/>
                <a:ext cx="1619915" cy="47584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TextBox 17"/>
            <p:cNvSpPr txBox="1"/>
            <p:nvPr/>
          </p:nvSpPr>
          <p:spPr>
            <a:xfrm>
              <a:off x="6985059" y="2278154"/>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72%</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9739823" y="2965779"/>
            <a:ext cx="1708318" cy="1708316"/>
            <a:chOff x="9235139" y="2131361"/>
            <a:chExt cx="1619916" cy="1619915"/>
          </a:xfrm>
        </p:grpSpPr>
        <p:grpSp>
          <p:nvGrpSpPr>
            <p:cNvPr id="22" name="Group 21"/>
            <p:cNvGrpSpPr/>
            <p:nvPr/>
          </p:nvGrpSpPr>
          <p:grpSpPr>
            <a:xfrm>
              <a:off x="9235139" y="2131361"/>
              <a:ext cx="1619916" cy="1619915"/>
              <a:chOff x="2488916" y="3076243"/>
              <a:chExt cx="1619916" cy="1619915"/>
            </a:xfrm>
          </p:grpSpPr>
          <p:sp>
            <p:nvSpPr>
              <p:cNvPr id="24" name="Rectangle 23"/>
              <p:cNvSpPr/>
              <p:nvPr/>
            </p:nvSpPr>
            <p:spPr>
              <a:xfrm>
                <a:off x="2488917" y="3076243"/>
                <a:ext cx="1619915" cy="161991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2488916" y="4220308"/>
                <a:ext cx="1619915" cy="47584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TextBox 22"/>
            <p:cNvSpPr txBox="1"/>
            <p:nvPr/>
          </p:nvSpPr>
          <p:spPr>
            <a:xfrm>
              <a:off x="9616288" y="2269985"/>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90%</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Rectangle 23"/>
          <p:cNvSpPr/>
          <p:nvPr/>
        </p:nvSpPr>
        <p:spPr>
          <a:xfrm>
            <a:off x="1321802"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Rectangle 24"/>
          <p:cNvSpPr/>
          <p:nvPr/>
        </p:nvSpPr>
        <p:spPr>
          <a:xfrm>
            <a:off x="4054801"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ectangle 25"/>
          <p:cNvSpPr/>
          <p:nvPr/>
        </p:nvSpPr>
        <p:spPr>
          <a:xfrm>
            <a:off x="6906656"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26"/>
          <p:cNvSpPr/>
          <p:nvPr/>
        </p:nvSpPr>
        <p:spPr>
          <a:xfrm>
            <a:off x="9671425"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27"/>
          <p:cNvSpPr txBox="1"/>
          <p:nvPr/>
        </p:nvSpPr>
        <p:spPr>
          <a:xfrm>
            <a:off x="1332448"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28"/>
          <p:cNvSpPr txBox="1"/>
          <p:nvPr/>
        </p:nvSpPr>
        <p:spPr>
          <a:xfrm>
            <a:off x="4065448"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29"/>
          <p:cNvSpPr txBox="1"/>
          <p:nvPr/>
        </p:nvSpPr>
        <p:spPr>
          <a:xfrm>
            <a:off x="6917303"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30"/>
          <p:cNvSpPr txBox="1"/>
          <p:nvPr/>
        </p:nvSpPr>
        <p:spPr>
          <a:xfrm>
            <a:off x="9682072"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634941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ppt_y</p:attrName>
                                        </p:attrNameLst>
                                      </p:cBhvr>
                                      <p:tavLst>
                                        <p:tav tm="0">
                                          <p:val>
                                            <p:strVal val="#ppt_y+#ppt_h*1.125000"/>
                                          </p:val>
                                        </p:tav>
                                        <p:tav tm="100000">
                                          <p:val>
                                            <p:strVal val="#ppt_y"/>
                                          </p:val>
                                        </p:tav>
                                      </p:tavLst>
                                    </p:anim>
                                    <p:animEffect transition="in" filter="wipe(up)">
                                      <p:cBhvr>
                                        <p:cTn id="28" dur="500"/>
                                        <p:tgtEl>
                                          <p:spTgt spid="45"/>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p:tgtEl>
                                          <p:spTgt spid="41"/>
                                        </p:tgtEl>
                                        <p:attrNameLst>
                                          <p:attrName>ppt_y</p:attrName>
                                        </p:attrNameLst>
                                      </p:cBhvr>
                                      <p:tavLst>
                                        <p:tav tm="0">
                                          <p:val>
                                            <p:strVal val="#ppt_y-#ppt_h*1.125000"/>
                                          </p:val>
                                        </p:tav>
                                        <p:tav tm="100000">
                                          <p:val>
                                            <p:strVal val="#ppt_y"/>
                                          </p:val>
                                        </p:tav>
                                      </p:tavLst>
                                    </p:anim>
                                    <p:animEffect transition="in" filter="wipe(down)">
                                      <p:cBhvr>
                                        <p:cTn id="32" dur="500"/>
                                        <p:tgtEl>
                                          <p:spTgt spid="41"/>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p:tgtEl>
                                          <p:spTgt spid="46"/>
                                        </p:tgtEl>
                                        <p:attrNameLst>
                                          <p:attrName>ppt_y</p:attrName>
                                        </p:attrNameLst>
                                      </p:cBhvr>
                                      <p:tavLst>
                                        <p:tav tm="0">
                                          <p:val>
                                            <p:strVal val="#ppt_y+#ppt_h*1.125000"/>
                                          </p:val>
                                        </p:tav>
                                        <p:tav tm="100000">
                                          <p:val>
                                            <p:strVal val="#ppt_y"/>
                                          </p:val>
                                        </p:tav>
                                      </p:tavLst>
                                    </p:anim>
                                    <p:animEffect transition="in" filter="wipe(up)">
                                      <p:cBhvr>
                                        <p:cTn id="37" dur="500"/>
                                        <p:tgtEl>
                                          <p:spTgt spid="46"/>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ppt_y</p:attrName>
                                        </p:attrNameLst>
                                      </p:cBhvr>
                                      <p:tavLst>
                                        <p:tav tm="0">
                                          <p:val>
                                            <p:strVal val="#ppt_y-#ppt_h*1.125000"/>
                                          </p:val>
                                        </p:tav>
                                        <p:tav tm="100000">
                                          <p:val>
                                            <p:strVal val="#ppt_y"/>
                                          </p:val>
                                        </p:tav>
                                      </p:tavLst>
                                    </p:anim>
                                    <p:animEffect transition="in" filter="wipe(down)">
                                      <p:cBhvr>
                                        <p:cTn id="41" dur="500"/>
                                        <p:tgtEl>
                                          <p:spTgt spid="42"/>
                                        </p:tgtEl>
                                      </p:cBhvr>
                                    </p:animEffect>
                                  </p:childTnLst>
                                </p:cTn>
                              </p:par>
                            </p:childTnLst>
                          </p:cTn>
                        </p:par>
                        <p:par>
                          <p:cTn id="42" fill="hold">
                            <p:stCondLst>
                              <p:cond delay="3000"/>
                            </p:stCondLst>
                            <p:childTnLst>
                              <p:par>
                                <p:cTn id="43" presetID="12" presetClass="entr" presetSubtype="4"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additive="base">
                                        <p:cTn id="45" dur="500"/>
                                        <p:tgtEl>
                                          <p:spTgt spid="47"/>
                                        </p:tgtEl>
                                        <p:attrNameLst>
                                          <p:attrName>ppt_y</p:attrName>
                                        </p:attrNameLst>
                                      </p:cBhvr>
                                      <p:tavLst>
                                        <p:tav tm="0">
                                          <p:val>
                                            <p:strVal val="#ppt_y+#ppt_h*1.125000"/>
                                          </p:val>
                                        </p:tav>
                                        <p:tav tm="100000">
                                          <p:val>
                                            <p:strVal val="#ppt_y"/>
                                          </p:val>
                                        </p:tav>
                                      </p:tavLst>
                                    </p:anim>
                                    <p:animEffect transition="in" filter="wipe(up)">
                                      <p:cBhvr>
                                        <p:cTn id="46" dur="500"/>
                                        <p:tgtEl>
                                          <p:spTgt spid="47"/>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p:tgtEl>
                                          <p:spTgt spid="43"/>
                                        </p:tgtEl>
                                        <p:attrNameLst>
                                          <p:attrName>ppt_y</p:attrName>
                                        </p:attrNameLst>
                                      </p:cBhvr>
                                      <p:tavLst>
                                        <p:tav tm="0">
                                          <p:val>
                                            <p:strVal val="#ppt_y-#ppt_h*1.125000"/>
                                          </p:val>
                                        </p:tav>
                                        <p:tav tm="100000">
                                          <p:val>
                                            <p:strVal val="#ppt_y"/>
                                          </p:val>
                                        </p:tav>
                                      </p:tavLst>
                                    </p:anim>
                                    <p:animEffect transition="in" filter="wipe(down)">
                                      <p:cBhvr>
                                        <p:cTn id="50" dur="500"/>
                                        <p:tgtEl>
                                          <p:spTgt spid="43"/>
                                        </p:tgtEl>
                                      </p:cBhvr>
                                    </p:animEffect>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additive="base">
                                        <p:cTn id="54" dur="500"/>
                                        <p:tgtEl>
                                          <p:spTgt spid="48"/>
                                        </p:tgtEl>
                                        <p:attrNameLst>
                                          <p:attrName>ppt_y</p:attrName>
                                        </p:attrNameLst>
                                      </p:cBhvr>
                                      <p:tavLst>
                                        <p:tav tm="0">
                                          <p:val>
                                            <p:strVal val="#ppt_y+#ppt_h*1.125000"/>
                                          </p:val>
                                        </p:tav>
                                        <p:tav tm="100000">
                                          <p:val>
                                            <p:strVal val="#ppt_y"/>
                                          </p:val>
                                        </p:tav>
                                      </p:tavLst>
                                    </p:anim>
                                    <p:animEffect transition="in" filter="wipe(up)">
                                      <p:cBhvr>
                                        <p:cTn id="55" dur="500"/>
                                        <p:tgtEl>
                                          <p:spTgt spid="48"/>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ppt_y</p:attrName>
                                        </p:attrNameLst>
                                      </p:cBhvr>
                                      <p:tavLst>
                                        <p:tav tm="0">
                                          <p:val>
                                            <p:strVal val="#ppt_y-#ppt_h*1.125000"/>
                                          </p:val>
                                        </p:tav>
                                        <p:tav tm="100000">
                                          <p:val>
                                            <p:strVal val="#ppt_y"/>
                                          </p:val>
                                        </p:tav>
                                      </p:tavLst>
                                    </p:anim>
                                    <p:animEffect transition="in" filter="wipe(down)">
                                      <p:cBhvr>
                                        <p:cTn id="5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262"/>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自定义设计方案">
  <a:themeElements>
    <a:clrScheme name="自定义 185">
      <a:dk1>
        <a:sysClr val="windowText" lastClr="000000"/>
      </a:dk1>
      <a:lt1>
        <a:sysClr val="window" lastClr="FFFFFF"/>
      </a:lt1>
      <a:dk2>
        <a:srgbClr val="44546A"/>
      </a:dk2>
      <a:lt2>
        <a:srgbClr val="E7E6E6"/>
      </a:lt2>
      <a:accent1>
        <a:srgbClr val="26A69A"/>
      </a:accent1>
      <a:accent2>
        <a:srgbClr val="FF5252"/>
      </a:accent2>
      <a:accent3>
        <a:srgbClr val="26A69A"/>
      </a:accent3>
      <a:accent4>
        <a:srgbClr val="FF5252"/>
      </a:accent4>
      <a:accent5>
        <a:srgbClr val="26A69A"/>
      </a:accent5>
      <a:accent6>
        <a:srgbClr val="FF5252"/>
      </a:accent6>
      <a:hlink>
        <a:srgbClr val="26A69A"/>
      </a:hlink>
      <a:folHlink>
        <a:srgbClr val="FF525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2988</Words>
  <Application>Microsoft Office PowerPoint</Application>
  <PresentationFormat>自定义</PresentationFormat>
  <Paragraphs>341</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清新花环</dc:title>
  <dc:creator/>
  <cp:keywords>www.1ppt.com</cp:keywords>
  <dc:description>www.1ppt.com</dc:description>
  <cp:lastModifiedBy/>
  <cp:revision>1</cp:revision>
  <dcterms:created xsi:type="dcterms:W3CDTF">2016-12-12T15:36:10Z</dcterms:created>
  <dcterms:modified xsi:type="dcterms:W3CDTF">2018-03-28T07:04:22Z</dcterms:modified>
</cp:coreProperties>
</file>