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rts/chart1.xml" ContentType="application/vnd.openxmlformats-officedocument.drawingml.chart+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rts/chart2.xml" ContentType="application/vnd.openxmlformats-officedocument.drawingml.chart+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rts/colors1.xml" ContentType="application/vnd.ms-office.chartcolorstyle+xml"/>
  <Override PartName="/ppt/charts/style1.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2"/>
  </p:sldMasterIdLst>
  <p:notesMasterIdLst>
    <p:notesMasterId r:id="rId25"/>
  </p:notesMasterIdLst>
  <p:sldIdLst>
    <p:sldId id="258" r:id="rId3"/>
    <p:sldId id="279" r:id="rId4"/>
    <p:sldId id="274" r:id="rId5"/>
    <p:sldId id="259" r:id="rId6"/>
    <p:sldId id="262" r:id="rId7"/>
    <p:sldId id="275" r:id="rId8"/>
    <p:sldId id="257" r:id="rId9"/>
    <p:sldId id="260" r:id="rId10"/>
    <p:sldId id="267" r:id="rId11"/>
    <p:sldId id="276" r:id="rId12"/>
    <p:sldId id="264" r:id="rId13"/>
    <p:sldId id="266" r:id="rId14"/>
    <p:sldId id="268" r:id="rId15"/>
    <p:sldId id="265" r:id="rId16"/>
    <p:sldId id="263" r:id="rId17"/>
    <p:sldId id="270" r:id="rId18"/>
    <p:sldId id="269" r:id="rId19"/>
    <p:sldId id="277" r:id="rId20"/>
    <p:sldId id="271" r:id="rId21"/>
    <p:sldId id="272" r:id="rId22"/>
    <p:sldId id="278" r:id="rId23"/>
    <p:sldId id="280" r:id="rId24"/>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B65AE"/>
    <a:srgbClr val="DC328B"/>
    <a:srgbClr val="FFFFFF"/>
    <a:srgbClr val="16224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0" autoAdjust="0"/>
    <p:restoredTop sz="94660"/>
  </p:normalViewPr>
  <p:slideViewPr>
    <p:cSldViewPr snapToGrid="0" showGuides="1">
      <p:cViewPr>
        <p:scale>
          <a:sx n="50" d="100"/>
          <a:sy n="50" d="100"/>
        </p:scale>
        <p:origin x="-420" y="-1758"/>
      </p:cViewPr>
      <p:guideLst>
        <p:guide orient="horz" pos="2160"/>
        <p:guide pos="3840"/>
      </p:guideLst>
    </p:cSldViewPr>
  </p:slideViewPr>
  <p:notesTextViewPr>
    <p:cViewPr>
      <p:scale>
        <a:sx n="1" d="1"/>
        <a:sy n="1" d="1"/>
      </p:scale>
      <p:origin x="0" y="0"/>
    </p:cViewPr>
  </p:notesTextViewPr>
  <p:sorterViewPr>
    <p:cViewPr>
      <p:scale>
        <a:sx n="91" d="100"/>
        <a:sy n="91"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openxmlformats.org/officeDocument/2006/relationships/image" Target="../media/image8.png"/><Relationship Id="rId1" Type="http://schemas.openxmlformats.org/officeDocument/2006/relationships/image" Target="../media/image7.png"/></Relationships>
</file>

<file path=ppt/charts/_rels/chart2.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工作表1!$B$1</c:f>
              <c:strCache>
                <c:ptCount val="1"/>
                <c:pt idx="0">
                  <c:v>系列 1</c:v>
                </c:pt>
              </c:strCache>
            </c:strRef>
          </c:tx>
          <c:spPr>
            <a:blipFill>
              <a:blip xmlns:r="http://schemas.openxmlformats.org/officeDocument/2006/relationships" r:embed="rId1"/>
              <a:stretch>
                <a:fillRect/>
              </a:stretch>
            </a:blipFill>
            <a:ln>
              <a:noFill/>
            </a:ln>
            <a:effectLst/>
          </c:spPr>
          <c:invertIfNegative val="0"/>
          <c:dPt>
            <c:idx val="0"/>
            <c:invertIfNegative val="0"/>
            <c:bubble3D val="0"/>
          </c:dPt>
          <c:dPt>
            <c:idx val="1"/>
            <c:invertIfNegative val="0"/>
            <c:bubble3D val="0"/>
            <c:spPr>
              <a:blipFill>
                <a:blip xmlns:r="http://schemas.openxmlformats.org/officeDocument/2006/relationships" r:embed="rId2"/>
                <a:stretch>
                  <a:fillRect/>
                </a:stretch>
              </a:blipFill>
              <a:ln>
                <a:noFill/>
              </a:ln>
              <a:effectLst/>
            </c:spPr>
          </c:dPt>
          <c:dPt>
            <c:idx val="2"/>
            <c:invertIfNegative val="0"/>
            <c:bubble3D val="0"/>
          </c:dPt>
          <c:dPt>
            <c:idx val="3"/>
            <c:invertIfNegative val="0"/>
            <c:bubble3D val="0"/>
            <c:spPr>
              <a:blipFill>
                <a:blip xmlns:r="http://schemas.openxmlformats.org/officeDocument/2006/relationships" r:embed="rId2"/>
                <a:stretch>
                  <a:fillRect/>
                </a:stretch>
              </a:blipFill>
              <a:ln>
                <a:noFill/>
              </a:ln>
              <a:effectLst/>
            </c:spPr>
          </c:dPt>
          <c:dLbls>
            <c:spPr>
              <a:noFill/>
              <a:ln>
                <a:noFill/>
              </a:ln>
              <a:effectLst/>
            </c:spPr>
            <c:txPr>
              <a:bodyPr rot="0" spcFirstLastPara="0" vertOverflow="ellipsis" vert="horz" wrap="square" lIns="38100" tIns="19050" rIns="38100" bIns="19050" anchor="ctr" anchorCtr="1"/>
              <a:lstStyle/>
              <a:p>
                <a:pPr>
                  <a:defRPr lang="zh-CN" sz="1100" b="0" i="0" u="none" strike="noStrike" kern="1200" baseline="0">
                    <a:solidFill>
                      <a:srgbClr val="FFFFFF"/>
                    </a:solidFill>
                    <a:latin typeface="微软雅黑" panose="020B0503020204020204" pitchFamily="34" charset="-122"/>
                    <a:ea typeface="微软雅黑" panose="020B0503020204020204" pitchFamily="34" charset="-122"/>
                    <a:cs typeface="+mn-cs"/>
                  </a:defRPr>
                </a:pPr>
                <a:endParaRPr lang="zh-CN"/>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ext>
            </c:extLst>
          </c:dLbls>
          <c:cat>
            <c:strRef>
              <c:f>工作表1!$A$2:$A$5</c:f>
              <c:strCache>
                <c:ptCount val="4"/>
                <c:pt idx="0">
                  <c:v>noe</c:v>
                </c:pt>
                <c:pt idx="1">
                  <c:v>two</c:v>
                </c:pt>
                <c:pt idx="2">
                  <c:v>three</c:v>
                </c:pt>
                <c:pt idx="3">
                  <c:v>four</c:v>
                </c:pt>
              </c:strCache>
            </c:strRef>
          </c:cat>
          <c:val>
            <c:numRef>
              <c:f>工作表1!$B$2:$B$5</c:f>
              <c:numCache>
                <c:formatCode>General</c:formatCode>
                <c:ptCount val="4"/>
                <c:pt idx="0">
                  <c:v>4</c:v>
                </c:pt>
                <c:pt idx="1">
                  <c:v>3.7</c:v>
                </c:pt>
                <c:pt idx="2">
                  <c:v>2.8</c:v>
                </c:pt>
                <c:pt idx="3">
                  <c:v>5.2</c:v>
                </c:pt>
              </c:numCache>
            </c:numRef>
          </c:val>
        </c:ser>
        <c:dLbls>
          <c:showLegendKey val="0"/>
          <c:showVal val="0"/>
          <c:showCatName val="0"/>
          <c:showSerName val="0"/>
          <c:showPercent val="0"/>
          <c:showBubbleSize val="0"/>
        </c:dLbls>
        <c:gapWidth val="0"/>
        <c:axId val="32356992"/>
        <c:axId val="32358784"/>
      </c:barChart>
      <c:catAx>
        <c:axId val="32356992"/>
        <c:scaling>
          <c:orientation val="minMax"/>
        </c:scaling>
        <c:delete val="0"/>
        <c:axPos val="b"/>
        <c:numFmt formatCode="General" sourceLinked="1"/>
        <c:majorTickMark val="none"/>
        <c:minorTickMark val="none"/>
        <c:tickLblPos val="nextTo"/>
        <c:spPr>
          <a:noFill/>
          <a:ln w="9525" cap="flat" cmpd="sng" algn="ctr">
            <a:noFill/>
            <a:prstDash val="solid"/>
            <a:round/>
          </a:ln>
          <a:effectLst/>
        </c:spPr>
        <c:txPr>
          <a:bodyPr rot="-60000000" spcFirstLastPara="0" vertOverflow="ellipsis" vert="horz" wrap="square" anchor="ctr" anchorCtr="1"/>
          <a:lstStyle/>
          <a:p>
            <a:pPr>
              <a:defRPr lang="zh-CN" sz="1400" b="0" i="0" u="none" strike="noStrike" kern="1200" baseline="0">
                <a:solidFill>
                  <a:srgbClr val="FFFFFF"/>
                </a:solidFill>
                <a:latin typeface="微软雅黑" panose="020B0503020204020204" pitchFamily="34" charset="-122"/>
                <a:ea typeface="微软雅黑" panose="020B0503020204020204" pitchFamily="34" charset="-122"/>
                <a:cs typeface="+mn-cs"/>
              </a:defRPr>
            </a:pPr>
            <a:endParaRPr lang="zh-CN"/>
          </a:p>
        </c:txPr>
        <c:crossAx val="32358784"/>
        <c:crosses val="autoZero"/>
        <c:auto val="1"/>
        <c:lblAlgn val="ctr"/>
        <c:lblOffset val="100"/>
        <c:noMultiLvlLbl val="0"/>
      </c:catAx>
      <c:valAx>
        <c:axId val="32358784"/>
        <c:scaling>
          <c:orientation val="minMax"/>
        </c:scaling>
        <c:delete val="1"/>
        <c:axPos val="l"/>
        <c:numFmt formatCode="General" sourceLinked="1"/>
        <c:majorTickMark val="none"/>
        <c:minorTickMark val="none"/>
        <c:tickLblPos val="nextTo"/>
        <c:crossAx val="32356992"/>
        <c:crosses val="autoZero"/>
        <c:crossBetween val="between"/>
      </c:valAx>
      <c:spPr>
        <a:noFill/>
        <a:ln w="25400">
          <a:noFill/>
        </a:ln>
        <a:effectLst/>
      </c:spPr>
    </c:plotArea>
    <c:plotVisOnly val="1"/>
    <c:dispBlanksAs val="gap"/>
    <c:showDLblsOverMax val="0"/>
  </c:chart>
  <c:spPr>
    <a:noFill/>
    <a:ln>
      <a:noFill/>
    </a:ln>
    <a:effectLst/>
  </c:spPr>
  <c:txPr>
    <a:bodyPr/>
    <a:lstStyle/>
    <a:p>
      <a:pPr>
        <a:defRPr lang="zh-CN">
          <a:solidFill>
            <a:srgbClr val="FFFFFF"/>
          </a:solidFill>
          <a:latin typeface="微软雅黑" panose="020B0503020204020204" pitchFamily="34" charset="-122"/>
          <a:ea typeface="微软雅黑" panose="020B0503020204020204" pitchFamily="34" charset="-122"/>
        </a:defRPr>
      </a:pPr>
      <a:endParaRPr lang="zh-CN"/>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系列 1</c:v>
                </c:pt>
              </c:strCache>
            </c:strRef>
          </c:tx>
          <c:spPr>
            <a:solidFill>
              <a:srgbClr val="DC328B"/>
            </a:solidFill>
            <a:ln>
              <a:noFill/>
            </a:ln>
            <a:effectLst/>
          </c:spPr>
          <c:invertIfNegative val="0"/>
          <c:dPt>
            <c:idx val="0"/>
            <c:invertIfNegative val="0"/>
            <c:bubble3D val="0"/>
            <c:spPr>
              <a:solidFill>
                <a:srgbClr val="DC328B"/>
              </a:solidFill>
              <a:ln>
                <a:noFill/>
              </a:ln>
              <a:effectLst/>
            </c:spPr>
          </c:dPt>
          <c:dPt>
            <c:idx val="1"/>
            <c:invertIfNegative val="0"/>
            <c:bubble3D val="0"/>
          </c:dPt>
          <c:dPt>
            <c:idx val="2"/>
            <c:invertIfNegative val="0"/>
            <c:bubble3D val="0"/>
          </c:dPt>
          <c:dPt>
            <c:idx val="3"/>
            <c:invertIfNegative val="0"/>
            <c:bubble3D val="0"/>
          </c:dPt>
          <c:dLbls>
            <c:spPr>
              <a:noFill/>
              <a:ln>
                <a:noFill/>
              </a:ln>
              <a:effectLst/>
            </c:spPr>
            <c:txPr>
              <a:bodyPr rot="0" spcFirstLastPara="1" vertOverflow="ellipsis" vert="horz" wrap="square" lIns="38100" tIns="19050" rIns="38100" bIns="19050" anchor="ctr" anchorCtr="1">
                <a:spAutoFit/>
              </a:bodyPr>
              <a:lstStyle/>
              <a:p>
                <a:pPr>
                  <a:defRPr lang="zh-CN" sz="1600" b="0" i="0" u="none" strike="noStrike" kern="1200" baseline="0">
                    <a:solidFill>
                      <a:schemeClr val="bg1"/>
                    </a:solidFill>
                    <a:latin typeface="微软雅黑" panose="020B0503020204020204" pitchFamily="34" charset="-122"/>
                    <a:ea typeface="微软雅黑" panose="020B0503020204020204" pitchFamily="34" charset="-122"/>
                    <a:cs typeface="+mn-cs"/>
                  </a:defRPr>
                </a:pPr>
                <a:endParaRPr lang="zh-CN"/>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numRef>
              <c:f>Sheet1!$A$2:$A$5</c:f>
              <c:numCache>
                <c:formatCode>General</c:formatCode>
                <c:ptCount val="4"/>
                <c:pt idx="0">
                  <c:v>1</c:v>
                </c:pt>
                <c:pt idx="1">
                  <c:v>2</c:v>
                </c:pt>
                <c:pt idx="2">
                  <c:v>3</c:v>
                </c:pt>
                <c:pt idx="3">
                  <c:v>4</c:v>
                </c:pt>
              </c:numCache>
            </c:num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系列 2</c:v>
                </c:pt>
              </c:strCache>
            </c:strRef>
          </c:tx>
          <c:spPr>
            <a:solidFill>
              <a:srgbClr val="2B65AE"/>
            </a:solidFill>
            <a:ln>
              <a:noFill/>
            </a:ln>
            <a:effectLst/>
          </c:spPr>
          <c:invertIfNegative val="0"/>
          <c:dPt>
            <c:idx val="0"/>
            <c:invertIfNegative val="0"/>
            <c:bubble3D val="0"/>
          </c:dPt>
          <c:dPt>
            <c:idx val="1"/>
            <c:invertIfNegative val="0"/>
            <c:bubble3D val="0"/>
          </c:dPt>
          <c:dPt>
            <c:idx val="2"/>
            <c:invertIfNegative val="0"/>
            <c:bubble3D val="0"/>
          </c:dPt>
          <c:dPt>
            <c:idx val="3"/>
            <c:invertIfNegative val="0"/>
            <c:bubble3D val="0"/>
          </c:dPt>
          <c:dLbls>
            <c:spPr>
              <a:noFill/>
              <a:ln>
                <a:noFill/>
              </a:ln>
              <a:effectLst/>
            </c:spPr>
            <c:txPr>
              <a:bodyPr rot="0" spcFirstLastPara="1" vertOverflow="ellipsis" vert="horz" wrap="square" lIns="38100" tIns="19050" rIns="38100" bIns="19050" anchor="ctr" anchorCtr="1">
                <a:spAutoFit/>
              </a:bodyPr>
              <a:lstStyle/>
              <a:p>
                <a:pPr>
                  <a:defRPr lang="zh-CN" sz="1600" b="0" i="0" u="none" strike="noStrike" kern="1200" baseline="0">
                    <a:solidFill>
                      <a:schemeClr val="bg1"/>
                    </a:solidFill>
                    <a:latin typeface="微软雅黑" panose="020B0503020204020204" pitchFamily="34" charset="-122"/>
                    <a:ea typeface="微软雅黑" panose="020B0503020204020204" pitchFamily="34" charset="-122"/>
                    <a:cs typeface="+mn-cs"/>
                  </a:defRPr>
                </a:pPr>
                <a:endParaRPr lang="zh-CN"/>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numRef>
              <c:f>Sheet1!$A$2:$A$5</c:f>
              <c:numCache>
                <c:formatCode>General</c:formatCode>
                <c:ptCount val="4"/>
                <c:pt idx="0">
                  <c:v>1</c:v>
                </c:pt>
                <c:pt idx="1">
                  <c:v>2</c:v>
                </c:pt>
                <c:pt idx="2">
                  <c:v>3</c:v>
                </c:pt>
                <c:pt idx="3">
                  <c:v>4</c:v>
                </c:pt>
              </c:numCache>
            </c:numRef>
          </c:cat>
          <c:val>
            <c:numRef>
              <c:f>Sheet1!$C$2:$C$5</c:f>
              <c:numCache>
                <c:formatCode>General</c:formatCode>
                <c:ptCount val="4"/>
                <c:pt idx="0">
                  <c:v>2.4</c:v>
                </c:pt>
                <c:pt idx="1">
                  <c:v>4.4000000000000004</c:v>
                </c:pt>
                <c:pt idx="2">
                  <c:v>1.8</c:v>
                </c:pt>
                <c:pt idx="3">
                  <c:v>2.8</c:v>
                </c:pt>
              </c:numCache>
            </c:numRef>
          </c:val>
        </c:ser>
        <c:dLbls>
          <c:showLegendKey val="0"/>
          <c:showVal val="0"/>
          <c:showCatName val="0"/>
          <c:showSerName val="0"/>
          <c:showPercent val="0"/>
          <c:showBubbleSize val="0"/>
        </c:dLbls>
        <c:gapWidth val="180"/>
        <c:overlap val="100"/>
        <c:axId val="40281216"/>
        <c:axId val="40282752"/>
      </c:barChart>
      <c:catAx>
        <c:axId val="40281216"/>
        <c:scaling>
          <c:orientation val="minMax"/>
        </c:scaling>
        <c:delete val="1"/>
        <c:axPos val="b"/>
        <c:numFmt formatCode="General" sourceLinked="1"/>
        <c:majorTickMark val="none"/>
        <c:minorTickMark val="none"/>
        <c:tickLblPos val="nextTo"/>
        <c:crossAx val="40282752"/>
        <c:crosses val="autoZero"/>
        <c:auto val="1"/>
        <c:lblAlgn val="ctr"/>
        <c:lblOffset val="100"/>
        <c:noMultiLvlLbl val="0"/>
      </c:catAx>
      <c:valAx>
        <c:axId val="40282752"/>
        <c:scaling>
          <c:orientation val="minMax"/>
        </c:scaling>
        <c:delete val="1"/>
        <c:axPos val="l"/>
        <c:numFmt formatCode="General" sourceLinked="1"/>
        <c:majorTickMark val="none"/>
        <c:minorTickMark val="none"/>
        <c:tickLblPos val="nextTo"/>
        <c:crossAx val="40281216"/>
        <c:crosses val="autoZero"/>
        <c:crossBetween val="between"/>
      </c:valAx>
      <c:spPr>
        <a:noFill/>
        <a:ln w="25400">
          <a:noFill/>
        </a:ln>
        <a:effectLst/>
      </c:spPr>
    </c:plotArea>
    <c:plotVisOnly val="1"/>
    <c:dispBlanksAs val="gap"/>
    <c:showDLblsOverMax val="0"/>
  </c:chart>
  <c:spPr>
    <a:noFill/>
    <a:ln>
      <a:noFill/>
    </a:ln>
    <a:effectLst/>
  </c:spPr>
  <c:txPr>
    <a:bodyPr/>
    <a:lstStyle/>
    <a:p>
      <a:pPr>
        <a:defRPr lang="zh-CN"/>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005A042-6E4C-4C23-B568-B6EB81F9FCD9}" type="datetimeFigureOut">
              <a:rPr lang="zh-CN" altLang="en-US" smtClean="0"/>
              <a:t>2018/3/28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6BD3380-6E92-4086-9285-6DC309DC438C}" type="slidenum">
              <a:rPr lang="zh-CN" altLang="en-US" smtClean="0"/>
              <a:t>‹#›</a:t>
            </a:fld>
            <a:endParaRPr lang="zh-CN" altLang="en-US"/>
          </a:p>
        </p:txBody>
      </p:sp>
    </p:spTree>
    <p:extLst>
      <p:ext uri="{BB962C8B-B14F-4D97-AF65-F5344CB8AC3E}">
        <p14:creationId xmlns:p14="http://schemas.microsoft.com/office/powerpoint/2010/main" val="22512245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6BD3380-6E92-4086-9285-6DC309DC438C}" type="slidenum">
              <a:rPr lang="zh-CN" altLang="en-US" smtClean="0"/>
              <a:t>1</a:t>
            </a:fld>
            <a:endParaRPr lang="zh-CN" altLang="en-US"/>
          </a:p>
        </p:txBody>
      </p:sp>
    </p:spTree>
    <p:extLst>
      <p:ext uri="{BB962C8B-B14F-4D97-AF65-F5344CB8AC3E}">
        <p14:creationId xmlns:p14="http://schemas.microsoft.com/office/powerpoint/2010/main" val="40014479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6BD3380-6E92-4086-9285-6DC309DC438C}" type="slidenum">
              <a:rPr lang="zh-CN" altLang="en-US" smtClean="0"/>
              <a:t>10</a:t>
            </a:fld>
            <a:endParaRPr lang="zh-CN" altLang="en-US"/>
          </a:p>
        </p:txBody>
      </p:sp>
    </p:spTree>
    <p:extLst>
      <p:ext uri="{BB962C8B-B14F-4D97-AF65-F5344CB8AC3E}">
        <p14:creationId xmlns:p14="http://schemas.microsoft.com/office/powerpoint/2010/main" val="4187363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6BD3380-6E92-4086-9285-6DC309DC438C}" type="slidenum">
              <a:rPr lang="zh-CN" altLang="en-US" smtClean="0"/>
              <a:t>11</a:t>
            </a:fld>
            <a:endParaRPr lang="zh-CN" altLang="en-US"/>
          </a:p>
        </p:txBody>
      </p:sp>
    </p:spTree>
    <p:extLst>
      <p:ext uri="{BB962C8B-B14F-4D97-AF65-F5344CB8AC3E}">
        <p14:creationId xmlns:p14="http://schemas.microsoft.com/office/powerpoint/2010/main" val="27892167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6BD3380-6E92-4086-9285-6DC309DC438C}" type="slidenum">
              <a:rPr lang="zh-CN" altLang="en-US" smtClean="0"/>
              <a:t>12</a:t>
            </a:fld>
            <a:endParaRPr lang="zh-CN" altLang="en-US"/>
          </a:p>
        </p:txBody>
      </p:sp>
    </p:spTree>
    <p:extLst>
      <p:ext uri="{BB962C8B-B14F-4D97-AF65-F5344CB8AC3E}">
        <p14:creationId xmlns:p14="http://schemas.microsoft.com/office/powerpoint/2010/main" val="244776977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6BD3380-6E92-4086-9285-6DC309DC438C}" type="slidenum">
              <a:rPr lang="zh-CN" altLang="en-US" smtClean="0"/>
              <a:t>13</a:t>
            </a:fld>
            <a:endParaRPr lang="zh-CN" altLang="en-US"/>
          </a:p>
        </p:txBody>
      </p:sp>
    </p:spTree>
    <p:extLst>
      <p:ext uri="{BB962C8B-B14F-4D97-AF65-F5344CB8AC3E}">
        <p14:creationId xmlns:p14="http://schemas.microsoft.com/office/powerpoint/2010/main" val="2410297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6BD3380-6E92-4086-9285-6DC309DC438C}" type="slidenum">
              <a:rPr lang="zh-CN" altLang="en-US" smtClean="0"/>
              <a:t>14</a:t>
            </a:fld>
            <a:endParaRPr lang="zh-CN" altLang="en-US"/>
          </a:p>
        </p:txBody>
      </p:sp>
    </p:spTree>
    <p:extLst>
      <p:ext uri="{BB962C8B-B14F-4D97-AF65-F5344CB8AC3E}">
        <p14:creationId xmlns:p14="http://schemas.microsoft.com/office/powerpoint/2010/main" val="337194718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6BD3380-6E92-4086-9285-6DC309DC438C}" type="slidenum">
              <a:rPr lang="zh-CN" altLang="en-US" smtClean="0"/>
              <a:t>15</a:t>
            </a:fld>
            <a:endParaRPr lang="zh-CN" altLang="en-US"/>
          </a:p>
        </p:txBody>
      </p:sp>
    </p:spTree>
    <p:extLst>
      <p:ext uri="{BB962C8B-B14F-4D97-AF65-F5344CB8AC3E}">
        <p14:creationId xmlns:p14="http://schemas.microsoft.com/office/powerpoint/2010/main" val="67883891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6BD3380-6E92-4086-9285-6DC309DC438C}" type="slidenum">
              <a:rPr lang="zh-CN" altLang="en-US" smtClean="0"/>
              <a:t>16</a:t>
            </a:fld>
            <a:endParaRPr lang="zh-CN" altLang="en-US"/>
          </a:p>
        </p:txBody>
      </p:sp>
    </p:spTree>
    <p:extLst>
      <p:ext uri="{BB962C8B-B14F-4D97-AF65-F5344CB8AC3E}">
        <p14:creationId xmlns:p14="http://schemas.microsoft.com/office/powerpoint/2010/main" val="313052639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6BD3380-6E92-4086-9285-6DC309DC438C}" type="slidenum">
              <a:rPr lang="zh-CN" altLang="en-US" smtClean="0"/>
              <a:t>17</a:t>
            </a:fld>
            <a:endParaRPr lang="zh-CN" altLang="en-US"/>
          </a:p>
        </p:txBody>
      </p:sp>
    </p:spTree>
    <p:extLst>
      <p:ext uri="{BB962C8B-B14F-4D97-AF65-F5344CB8AC3E}">
        <p14:creationId xmlns:p14="http://schemas.microsoft.com/office/powerpoint/2010/main" val="76415897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6BD3380-6E92-4086-9285-6DC309DC438C}" type="slidenum">
              <a:rPr lang="zh-CN" altLang="en-US" smtClean="0"/>
              <a:t>18</a:t>
            </a:fld>
            <a:endParaRPr lang="zh-CN" altLang="en-US"/>
          </a:p>
        </p:txBody>
      </p:sp>
    </p:spTree>
    <p:extLst>
      <p:ext uri="{BB962C8B-B14F-4D97-AF65-F5344CB8AC3E}">
        <p14:creationId xmlns:p14="http://schemas.microsoft.com/office/powerpoint/2010/main" val="21423032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6BD3380-6E92-4086-9285-6DC309DC438C}" type="slidenum">
              <a:rPr lang="zh-CN" altLang="en-US" smtClean="0"/>
              <a:t>19</a:t>
            </a:fld>
            <a:endParaRPr lang="zh-CN" altLang="en-US"/>
          </a:p>
        </p:txBody>
      </p:sp>
    </p:spTree>
    <p:extLst>
      <p:ext uri="{BB962C8B-B14F-4D97-AF65-F5344CB8AC3E}">
        <p14:creationId xmlns:p14="http://schemas.microsoft.com/office/powerpoint/2010/main" val="29030872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6BD3380-6E92-4086-9285-6DC309DC438C}" type="slidenum">
              <a:rPr lang="zh-CN" altLang="en-US" smtClean="0"/>
              <a:t>2</a:t>
            </a:fld>
            <a:endParaRPr lang="zh-CN" altLang="en-US"/>
          </a:p>
        </p:txBody>
      </p:sp>
    </p:spTree>
    <p:extLst>
      <p:ext uri="{BB962C8B-B14F-4D97-AF65-F5344CB8AC3E}">
        <p14:creationId xmlns:p14="http://schemas.microsoft.com/office/powerpoint/2010/main" val="291851977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6BD3380-6E92-4086-9285-6DC309DC438C}" type="slidenum">
              <a:rPr lang="zh-CN" altLang="en-US" smtClean="0"/>
              <a:t>20</a:t>
            </a:fld>
            <a:endParaRPr lang="zh-CN" altLang="en-US"/>
          </a:p>
        </p:txBody>
      </p:sp>
    </p:spTree>
    <p:extLst>
      <p:ext uri="{BB962C8B-B14F-4D97-AF65-F5344CB8AC3E}">
        <p14:creationId xmlns:p14="http://schemas.microsoft.com/office/powerpoint/2010/main" val="59462535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6BD3380-6E92-4086-9285-6DC309DC438C}" type="slidenum">
              <a:rPr lang="zh-CN" altLang="en-US" smtClean="0"/>
              <a:t>21</a:t>
            </a:fld>
            <a:endParaRPr lang="zh-CN" altLang="en-US"/>
          </a:p>
        </p:txBody>
      </p:sp>
    </p:spTree>
    <p:extLst>
      <p:ext uri="{BB962C8B-B14F-4D97-AF65-F5344CB8AC3E}">
        <p14:creationId xmlns:p14="http://schemas.microsoft.com/office/powerpoint/2010/main" val="28725807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6BD3380-6E92-4086-9285-6DC309DC438C}" type="slidenum">
              <a:rPr lang="zh-CN" altLang="en-US" smtClean="0"/>
              <a:t>3</a:t>
            </a:fld>
            <a:endParaRPr lang="zh-CN" altLang="en-US"/>
          </a:p>
        </p:txBody>
      </p:sp>
    </p:spTree>
    <p:extLst>
      <p:ext uri="{BB962C8B-B14F-4D97-AF65-F5344CB8AC3E}">
        <p14:creationId xmlns:p14="http://schemas.microsoft.com/office/powerpoint/2010/main" val="2895182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6BD3380-6E92-4086-9285-6DC309DC438C}" type="slidenum">
              <a:rPr lang="zh-CN" altLang="en-US" smtClean="0"/>
              <a:t>4</a:t>
            </a:fld>
            <a:endParaRPr lang="zh-CN" altLang="en-US"/>
          </a:p>
        </p:txBody>
      </p:sp>
    </p:spTree>
    <p:extLst>
      <p:ext uri="{BB962C8B-B14F-4D97-AF65-F5344CB8AC3E}">
        <p14:creationId xmlns:p14="http://schemas.microsoft.com/office/powerpoint/2010/main" val="7117648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6BD3380-6E92-4086-9285-6DC309DC438C}" type="slidenum">
              <a:rPr lang="zh-CN" altLang="en-US" smtClean="0"/>
              <a:t>5</a:t>
            </a:fld>
            <a:endParaRPr lang="zh-CN" altLang="en-US"/>
          </a:p>
        </p:txBody>
      </p:sp>
    </p:spTree>
    <p:extLst>
      <p:ext uri="{BB962C8B-B14F-4D97-AF65-F5344CB8AC3E}">
        <p14:creationId xmlns:p14="http://schemas.microsoft.com/office/powerpoint/2010/main" val="4990305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6BD3380-6E92-4086-9285-6DC309DC438C}" type="slidenum">
              <a:rPr lang="zh-CN" altLang="en-US" smtClean="0"/>
              <a:t>6</a:t>
            </a:fld>
            <a:endParaRPr lang="zh-CN" altLang="en-US"/>
          </a:p>
        </p:txBody>
      </p:sp>
    </p:spTree>
    <p:extLst>
      <p:ext uri="{BB962C8B-B14F-4D97-AF65-F5344CB8AC3E}">
        <p14:creationId xmlns:p14="http://schemas.microsoft.com/office/powerpoint/2010/main" val="37385756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6BD3380-6E92-4086-9285-6DC309DC438C}" type="slidenum">
              <a:rPr lang="zh-CN" altLang="en-US" smtClean="0"/>
              <a:t>7</a:t>
            </a:fld>
            <a:endParaRPr lang="zh-CN" altLang="en-US"/>
          </a:p>
        </p:txBody>
      </p:sp>
    </p:spTree>
    <p:extLst>
      <p:ext uri="{BB962C8B-B14F-4D97-AF65-F5344CB8AC3E}">
        <p14:creationId xmlns:p14="http://schemas.microsoft.com/office/powerpoint/2010/main" val="38531070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6BD3380-6E92-4086-9285-6DC309DC438C}" type="slidenum">
              <a:rPr lang="zh-CN" altLang="en-US" smtClean="0"/>
              <a:t>8</a:t>
            </a:fld>
            <a:endParaRPr lang="zh-CN" altLang="en-US"/>
          </a:p>
        </p:txBody>
      </p:sp>
    </p:spTree>
    <p:extLst>
      <p:ext uri="{BB962C8B-B14F-4D97-AF65-F5344CB8AC3E}">
        <p14:creationId xmlns:p14="http://schemas.microsoft.com/office/powerpoint/2010/main" val="3026060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6BD3380-6E92-4086-9285-6DC309DC438C}" type="slidenum">
              <a:rPr lang="zh-CN" altLang="en-US" smtClean="0"/>
              <a:t>9</a:t>
            </a:fld>
            <a:endParaRPr lang="zh-CN" altLang="en-US"/>
          </a:p>
        </p:txBody>
      </p:sp>
    </p:spTree>
    <p:extLst>
      <p:ext uri="{BB962C8B-B14F-4D97-AF65-F5344CB8AC3E}">
        <p14:creationId xmlns:p14="http://schemas.microsoft.com/office/powerpoint/2010/main" val="23819165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C21A4CB3-5FC8-449B-863D-14E6787568FB}" type="datetimeFigureOut">
              <a:rPr lang="zh-CN" altLang="en-US" smtClean="0"/>
              <a:t>2018/3/28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530EE6F-1439-4E57-A910-9F226AAE5089}"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21A4CB3-5FC8-449B-863D-14E6787568FB}" type="datetimeFigureOut">
              <a:rPr lang="zh-CN" altLang="en-US" smtClean="0"/>
              <a:t>2018/3/28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530EE6F-1439-4E57-A910-9F226AAE5089}"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21A4CB3-5FC8-449B-863D-14E6787568FB}" type="datetimeFigureOut">
              <a:rPr lang="zh-CN" altLang="en-US" smtClean="0"/>
              <a:t>2018/3/28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530EE6F-1439-4E57-A910-9F226AAE5089}"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5826912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2412968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10232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3757377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6693699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5154542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9617448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127197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21A4CB3-5FC8-449B-863D-14E6787568FB}" type="datetimeFigureOut">
              <a:rPr lang="zh-CN" altLang="en-US" smtClean="0"/>
              <a:t>2018/3/28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530EE6F-1439-4E57-A910-9F226AAE5089}"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3756359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394920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551941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C21A4CB3-5FC8-449B-863D-14E6787568FB}" type="datetimeFigureOut">
              <a:rPr lang="zh-CN" altLang="en-US" smtClean="0"/>
              <a:t>2018/3/28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530EE6F-1439-4E57-A910-9F226AAE5089}"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C21A4CB3-5FC8-449B-863D-14E6787568FB}" type="datetimeFigureOut">
              <a:rPr lang="zh-CN" altLang="en-US" smtClean="0"/>
              <a:t>2018/3/28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530EE6F-1439-4E57-A910-9F226AAE5089}"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C21A4CB3-5FC8-449B-863D-14E6787568FB}" type="datetimeFigureOut">
              <a:rPr lang="zh-CN" altLang="en-US" smtClean="0"/>
              <a:t>2018/3/28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3530EE6F-1439-4E57-A910-9F226AAE5089}"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C21A4CB3-5FC8-449B-863D-14E6787568FB}" type="datetimeFigureOut">
              <a:rPr lang="zh-CN" altLang="en-US" smtClean="0"/>
              <a:t>2018/3/28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530EE6F-1439-4E57-A910-9F226AAE5089}"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C21A4CB3-5FC8-449B-863D-14E6787568FB}" type="datetimeFigureOut">
              <a:rPr lang="zh-CN" altLang="en-US" smtClean="0"/>
              <a:t>2018/3/28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530EE6F-1439-4E57-A910-9F226AAE5089}"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C21A4CB3-5FC8-449B-863D-14E6787568FB}" type="datetimeFigureOut">
              <a:rPr lang="zh-CN" altLang="en-US" smtClean="0"/>
              <a:t>2018/3/28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530EE6F-1439-4E57-A910-9F226AAE5089}"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C21A4CB3-5FC8-449B-863D-14E6787568FB}" type="datetimeFigureOut">
              <a:rPr lang="zh-CN" altLang="en-US" smtClean="0"/>
              <a:t>2018/3/28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530EE6F-1439-4E57-A910-9F226AAE5089}"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21A4CB3-5FC8-449B-863D-14E6787568FB}" type="datetimeFigureOut">
              <a:rPr lang="zh-CN" altLang="en-US" smtClean="0"/>
              <a:t>2018/3/28</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30EE6F-1439-4E57-A910-9F226AAE5089}"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2018/3/28</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7294516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xml"/><Relationship Id="rId1" Type="http://schemas.openxmlformats.org/officeDocument/2006/relationships/tags" Target="../tags/tag1.xml"/><Relationship Id="rId5" Type="http://schemas.openxmlformats.org/officeDocument/2006/relationships/image" Target="../media/image1.jpe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1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7.xml"/><Relationship Id="rId1" Type="http://schemas.openxmlformats.org/officeDocument/2006/relationships/slideLayout" Target="../slideLayouts/slideLayout1.xml"/><Relationship Id="rId5" Type="http://schemas.openxmlformats.org/officeDocument/2006/relationships/image" Target="../media/image17.jpeg"/><Relationship Id="rId4" Type="http://schemas.openxmlformats.org/officeDocument/2006/relationships/image" Target="../media/image16.png"/></Relationships>
</file>

<file path=ppt/slides/_rels/slide1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9.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1.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0.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6.jpeg"/><Relationship Id="rId4" Type="http://schemas.microsoft.com/office/2007/relationships/hdphoto" Target="../media/hdphoto1.wdp"/></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162248"/>
        </a:solidFill>
        <a:effectLst/>
      </p:bgPr>
    </p:bg>
    <p:spTree>
      <p:nvGrpSpPr>
        <p:cNvPr id="1" name=""/>
        <p:cNvGrpSpPr/>
        <p:nvPr/>
      </p:nvGrpSpPr>
      <p:grpSpPr>
        <a:xfrm>
          <a:off x="0" y="0"/>
          <a:ext cx="0" cy="0"/>
          <a:chOff x="0" y="0"/>
          <a:chExt cx="0" cy="0"/>
        </a:xfrm>
      </p:grpSpPr>
      <p:sp>
        <p:nvSpPr>
          <p:cNvPr id="5" name="任意多边形 4"/>
          <p:cNvSpPr/>
          <p:nvPr/>
        </p:nvSpPr>
        <p:spPr>
          <a:xfrm>
            <a:off x="-1" y="0"/>
            <a:ext cx="6934348" cy="6858000"/>
          </a:xfrm>
          <a:custGeom>
            <a:avLst/>
            <a:gdLst>
              <a:gd name="connsiteX0" fmla="*/ 0 w 6934348"/>
              <a:gd name="connsiteY0" fmla="*/ 0 h 6858000"/>
              <a:gd name="connsiteX1" fmla="*/ 3301705 w 6934348"/>
              <a:gd name="connsiteY1" fmla="*/ 0 h 6858000"/>
              <a:gd name="connsiteX2" fmla="*/ 4779580 w 6934348"/>
              <a:gd name="connsiteY2" fmla="*/ 1209403 h 6858000"/>
              <a:gd name="connsiteX3" fmla="*/ 6934348 w 6934348"/>
              <a:gd name="connsiteY3" fmla="*/ 2972734 h 6858000"/>
              <a:gd name="connsiteX4" fmla="*/ 5625286 w 6934348"/>
              <a:gd name="connsiteY4" fmla="*/ 4577091 h 6858000"/>
              <a:gd name="connsiteX5" fmla="*/ 5626079 w 6934348"/>
              <a:gd name="connsiteY5" fmla="*/ 4577740 h 6858000"/>
              <a:gd name="connsiteX6" fmla="*/ 3764775 w 6934348"/>
              <a:gd name="connsiteY6" fmla="*/ 6858000 h 6858000"/>
              <a:gd name="connsiteX7" fmla="*/ 3538847 w 6934348"/>
              <a:gd name="connsiteY7" fmla="*/ 6858000 h 6858000"/>
              <a:gd name="connsiteX8" fmla="*/ 170655 w 6934348"/>
              <a:gd name="connsiteY8" fmla="*/ 6858000 h 6858000"/>
              <a:gd name="connsiteX9" fmla="*/ 0 w 6934348"/>
              <a:gd name="connsiteY9" fmla="*/ 6858000 h 6858000"/>
              <a:gd name="connsiteX10" fmla="*/ 0 w 6934348"/>
              <a:gd name="connsiteY10" fmla="*/ 895854 h 6858000"/>
              <a:gd name="connsiteX11" fmla="*/ 0 w 6934348"/>
              <a:gd name="connsiteY11" fmla="*/ 59376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934348" h="6858000">
                <a:moveTo>
                  <a:pt x="0" y="0"/>
                </a:moveTo>
                <a:lnTo>
                  <a:pt x="3301705" y="0"/>
                </a:lnTo>
                <a:lnTo>
                  <a:pt x="4779580" y="1209403"/>
                </a:lnTo>
                <a:lnTo>
                  <a:pt x="6934348" y="2972734"/>
                </a:lnTo>
                <a:lnTo>
                  <a:pt x="5625286" y="4577091"/>
                </a:lnTo>
                <a:lnTo>
                  <a:pt x="5626079" y="4577740"/>
                </a:lnTo>
                <a:lnTo>
                  <a:pt x="3764775" y="6858000"/>
                </a:lnTo>
                <a:lnTo>
                  <a:pt x="3538847" y="6858000"/>
                </a:lnTo>
                <a:lnTo>
                  <a:pt x="170655" y="6858000"/>
                </a:lnTo>
                <a:lnTo>
                  <a:pt x="0" y="6858000"/>
                </a:lnTo>
                <a:lnTo>
                  <a:pt x="0" y="895854"/>
                </a:lnTo>
                <a:lnTo>
                  <a:pt x="0" y="593766"/>
                </a:lnTo>
                <a:close/>
              </a:path>
            </a:pathLst>
          </a:custGeom>
          <a:blipFill>
            <a:blip r:embed="rId5"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任意多边形 11"/>
          <p:cNvSpPr/>
          <p:nvPr/>
        </p:nvSpPr>
        <p:spPr>
          <a:xfrm>
            <a:off x="0" y="0"/>
            <a:ext cx="6934348" cy="5130035"/>
          </a:xfrm>
          <a:custGeom>
            <a:avLst/>
            <a:gdLst>
              <a:gd name="connsiteX0" fmla="*/ 0 w 6934348"/>
              <a:gd name="connsiteY0" fmla="*/ 0 h 5130035"/>
              <a:gd name="connsiteX1" fmla="*/ 3301705 w 6934348"/>
              <a:gd name="connsiteY1" fmla="*/ 0 h 5130035"/>
              <a:gd name="connsiteX2" fmla="*/ 4779580 w 6934348"/>
              <a:gd name="connsiteY2" fmla="*/ 1209403 h 5130035"/>
              <a:gd name="connsiteX3" fmla="*/ 6934348 w 6934348"/>
              <a:gd name="connsiteY3" fmla="*/ 2972734 h 5130035"/>
              <a:gd name="connsiteX4" fmla="*/ 5625286 w 6934348"/>
              <a:gd name="connsiteY4" fmla="*/ 4577091 h 5130035"/>
              <a:gd name="connsiteX5" fmla="*/ 5174116 w 6934348"/>
              <a:gd name="connsiteY5" fmla="*/ 5130035 h 5130035"/>
              <a:gd name="connsiteX6" fmla="*/ 3020032 w 6934348"/>
              <a:gd name="connsiteY6" fmla="*/ 3367264 h 5130035"/>
              <a:gd name="connsiteX7" fmla="*/ 3019347 w 6934348"/>
              <a:gd name="connsiteY7" fmla="*/ 3366704 h 5130035"/>
              <a:gd name="connsiteX8" fmla="*/ 0 w 6934348"/>
              <a:gd name="connsiteY8" fmla="*/ 895854 h 51300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934348" h="5130035">
                <a:moveTo>
                  <a:pt x="0" y="0"/>
                </a:moveTo>
                <a:lnTo>
                  <a:pt x="3301705" y="0"/>
                </a:lnTo>
                <a:lnTo>
                  <a:pt x="4779580" y="1209403"/>
                </a:lnTo>
                <a:lnTo>
                  <a:pt x="6934348" y="2972734"/>
                </a:lnTo>
                <a:lnTo>
                  <a:pt x="5625286" y="4577091"/>
                </a:lnTo>
                <a:lnTo>
                  <a:pt x="5174116" y="5130035"/>
                </a:lnTo>
                <a:lnTo>
                  <a:pt x="3020032" y="3367264"/>
                </a:lnTo>
                <a:lnTo>
                  <a:pt x="3019347" y="3366704"/>
                </a:lnTo>
                <a:lnTo>
                  <a:pt x="0" y="895854"/>
                </a:lnTo>
                <a:close/>
              </a:path>
            </a:pathLst>
          </a:custGeom>
          <a:solidFill>
            <a:srgbClr val="2B65AE">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8"/>
          <p:cNvSpPr/>
          <p:nvPr/>
        </p:nvSpPr>
        <p:spPr>
          <a:xfrm>
            <a:off x="170655" y="3367264"/>
            <a:ext cx="5455424" cy="3490736"/>
          </a:xfrm>
          <a:custGeom>
            <a:avLst/>
            <a:gdLst>
              <a:gd name="connsiteX0" fmla="*/ 2849377 w 5455424"/>
              <a:gd name="connsiteY0" fmla="*/ 0 h 3490736"/>
              <a:gd name="connsiteX1" fmla="*/ 5003461 w 5455424"/>
              <a:gd name="connsiteY1" fmla="*/ 1762771 h 3490736"/>
              <a:gd name="connsiteX2" fmla="*/ 5454631 w 5455424"/>
              <a:gd name="connsiteY2" fmla="*/ 1209827 h 3490736"/>
              <a:gd name="connsiteX3" fmla="*/ 5455424 w 5455424"/>
              <a:gd name="connsiteY3" fmla="*/ 1210476 h 3490736"/>
              <a:gd name="connsiteX4" fmla="*/ 3594120 w 5455424"/>
              <a:gd name="connsiteY4" fmla="*/ 3490736 h 3490736"/>
              <a:gd name="connsiteX5" fmla="*/ 0 w 5455424"/>
              <a:gd name="connsiteY5" fmla="*/ 3490736 h 3490736"/>
              <a:gd name="connsiteX6" fmla="*/ 2849377 w 5455424"/>
              <a:gd name="connsiteY6" fmla="*/ 0 h 3490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55424" h="3490736">
                <a:moveTo>
                  <a:pt x="2849377" y="0"/>
                </a:moveTo>
                <a:lnTo>
                  <a:pt x="5003461" y="1762771"/>
                </a:lnTo>
                <a:lnTo>
                  <a:pt x="5454631" y="1209827"/>
                </a:lnTo>
                <a:lnTo>
                  <a:pt x="5455424" y="1210476"/>
                </a:lnTo>
                <a:lnTo>
                  <a:pt x="3594120" y="3490736"/>
                </a:lnTo>
                <a:lnTo>
                  <a:pt x="0" y="3490736"/>
                </a:lnTo>
                <a:lnTo>
                  <a:pt x="2849377" y="0"/>
                </a:lnTo>
                <a:close/>
              </a:path>
            </a:pathLst>
          </a:custGeom>
          <a:solidFill>
            <a:srgbClr val="DC328B">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5796734" y="2870602"/>
            <a:ext cx="5564865" cy="1846659"/>
          </a:xfrm>
          <a:prstGeom prst="rect">
            <a:avLst/>
          </a:prstGeom>
          <a:noFill/>
        </p:spPr>
        <p:txBody>
          <a:bodyPr wrap="square" rtlCol="0">
            <a:spAutoFit/>
          </a:bodyPr>
          <a:lstStyle/>
          <a:p>
            <a:pPr algn="r"/>
            <a:r>
              <a:rPr lang="en-US" altLang="zh-CN" sz="6600" b="1" dirty="0" smtClean="0">
                <a:solidFill>
                  <a:srgbClr val="2B65AE"/>
                </a:solidFill>
                <a:latin typeface="微软雅黑" panose="020B0503020204020204" pitchFamily="34" charset="-122"/>
                <a:ea typeface="微软雅黑" panose="020B0503020204020204" pitchFamily="34" charset="-122"/>
              </a:rPr>
              <a:t>EUROPE</a:t>
            </a:r>
            <a:endParaRPr lang="en-US" altLang="zh-CN" sz="4800" b="1" dirty="0" smtClean="0">
              <a:solidFill>
                <a:srgbClr val="2B65AE"/>
              </a:solidFill>
              <a:latin typeface="微软雅黑" panose="020B0503020204020204" pitchFamily="34" charset="-122"/>
              <a:ea typeface="微软雅黑" panose="020B0503020204020204" pitchFamily="34" charset="-122"/>
            </a:endParaRPr>
          </a:p>
          <a:p>
            <a:pPr algn="r"/>
            <a:r>
              <a:rPr lang="en-US" altLang="zh-CN" sz="4800" b="1" dirty="0" smtClean="0">
                <a:solidFill>
                  <a:srgbClr val="DC328B"/>
                </a:solidFill>
                <a:latin typeface="微软雅黑" panose="020B0503020204020204" pitchFamily="34" charset="-122"/>
                <a:ea typeface="微软雅黑" panose="020B0503020204020204" pitchFamily="34" charset="-122"/>
              </a:rPr>
              <a:t> AND THE U.S.</a:t>
            </a:r>
            <a:endParaRPr lang="zh-CN" altLang="en-US" sz="4800" b="1" dirty="0">
              <a:solidFill>
                <a:srgbClr val="FFFFFF"/>
              </a:solidFill>
              <a:latin typeface="微软雅黑" panose="020B0503020204020204" pitchFamily="34" charset="-122"/>
              <a:ea typeface="微软雅黑" panose="020B0503020204020204" pitchFamily="34" charset="-122"/>
            </a:endParaRPr>
          </a:p>
        </p:txBody>
      </p:sp>
      <p:sp>
        <p:nvSpPr>
          <p:cNvPr id="16" name="PA_文本框 10"/>
          <p:cNvSpPr txBox="1"/>
          <p:nvPr>
            <p:custDataLst>
              <p:tags r:id="rId1"/>
            </p:custDataLst>
          </p:nvPr>
        </p:nvSpPr>
        <p:spPr>
          <a:xfrm>
            <a:off x="7430024" y="4717261"/>
            <a:ext cx="3931575" cy="674031"/>
          </a:xfrm>
          <a:prstGeom prst="rect">
            <a:avLst/>
          </a:prstGeom>
          <a:noFill/>
        </p:spPr>
        <p:txBody>
          <a:bodyPr wrap="square" rtlCol="0">
            <a:spAutoFit/>
          </a:bodyPr>
          <a:lstStyle/>
          <a:p>
            <a:pPr algn="r">
              <a:lnSpc>
                <a:spcPct val="120000"/>
              </a:lnSpc>
            </a:pPr>
            <a:r>
              <a:rPr lang="en-US" altLang="zh-CN" sz="1050" dirty="0">
                <a:solidFill>
                  <a:srgbClr val="FFFFFF"/>
                </a:solidFill>
                <a:latin typeface="微软雅黑" panose="020B0503020204020204" pitchFamily="34" charset="-122"/>
                <a:ea typeface="微软雅黑" panose="020B0503020204020204" pitchFamily="34" charset="-122"/>
              </a:rPr>
              <a:t>Professional custom all kinds of industry </a:t>
            </a:r>
            <a:r>
              <a:rPr lang="en-US" altLang="zh-CN" sz="1050" dirty="0" err="1">
                <a:solidFill>
                  <a:srgbClr val="FFFFFF"/>
                </a:solidFill>
                <a:latin typeface="微软雅黑" panose="020B0503020204020204" pitchFamily="34" charset="-122"/>
                <a:ea typeface="微软雅黑" panose="020B0503020204020204" pitchFamily="34" charset="-122"/>
              </a:rPr>
              <a:t>ppt</a:t>
            </a:r>
            <a:r>
              <a:rPr lang="en-US" altLang="zh-CN" sz="1050" dirty="0">
                <a:solidFill>
                  <a:srgbClr val="FFFFFF"/>
                </a:solidFill>
                <a:latin typeface="微软雅黑" panose="020B0503020204020204" pitchFamily="34" charset="-122"/>
                <a:ea typeface="微软雅黑" panose="020B0503020204020204" pitchFamily="34" charset="-122"/>
              </a:rPr>
              <a:t> template, this work belongs to fly impression design original, do not download after the network communication.</a:t>
            </a:r>
            <a:endParaRPr lang="zh-CN" altLang="en-US" sz="1050" dirty="0">
              <a:solidFill>
                <a:srgbClr val="FFFFFF"/>
              </a:solidFill>
              <a:latin typeface="微软雅黑" panose="020B0503020204020204" pitchFamily="34" charset="-122"/>
              <a:ea typeface="微软雅黑" panose="020B0503020204020204" pitchFamily="34" charset="-122"/>
            </a:endParaRPr>
          </a:p>
        </p:txBody>
      </p:sp>
      <p:sp>
        <p:nvSpPr>
          <p:cNvPr id="17" name="PA_文本框 9"/>
          <p:cNvSpPr txBox="1"/>
          <p:nvPr>
            <p:custDataLst>
              <p:tags r:id="rId2"/>
            </p:custDataLst>
          </p:nvPr>
        </p:nvSpPr>
        <p:spPr>
          <a:xfrm>
            <a:off x="9631226" y="5643289"/>
            <a:ext cx="1635370" cy="261610"/>
          </a:xfrm>
          <a:prstGeom prst="rect">
            <a:avLst/>
          </a:prstGeom>
          <a:solidFill>
            <a:srgbClr val="DC328B"/>
          </a:solidFill>
        </p:spPr>
        <p:txBody>
          <a:bodyPr wrap="square" rtlCol="0">
            <a:spAutoFit/>
          </a:bodyPr>
          <a:lstStyle/>
          <a:p>
            <a:pPr algn="ctr"/>
            <a:r>
              <a:rPr lang="en-US" altLang="zh-CN" sz="1100" dirty="0" smtClean="0">
                <a:solidFill>
                  <a:srgbClr val="FFFFFF"/>
                </a:solidFill>
                <a:latin typeface="微软雅黑" panose="020B0503020204020204" pitchFamily="34" charset="-122"/>
                <a:ea typeface="微软雅黑" panose="020B0503020204020204" pitchFamily="34" charset="-122"/>
              </a:rPr>
              <a:t>FLYING IMPRESSION</a:t>
            </a:r>
            <a:endParaRPr lang="zh-CN" altLang="en-US" sz="1100" dirty="0">
              <a:solidFill>
                <a:srgbClr val="FFFFFF"/>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1000"/>
                                        <p:tgtEl>
                                          <p:spTgt spid="5"/>
                                        </p:tgtEl>
                                      </p:cBhvr>
                                    </p:animEffect>
                                  </p:childTnLst>
                                </p:cTn>
                              </p:par>
                            </p:childTnLst>
                          </p:cTn>
                        </p:par>
                        <p:par>
                          <p:cTn id="8" fill="hold">
                            <p:stCondLst>
                              <p:cond delay="1000"/>
                            </p:stCondLst>
                            <p:childTnLst>
                              <p:par>
                                <p:cTn id="9" presetID="22" presetClass="entr" presetSubtype="1"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up)">
                                      <p:cBhvr>
                                        <p:cTn id="11" dur="1000"/>
                                        <p:tgtEl>
                                          <p:spTgt spid="12"/>
                                        </p:tgtEl>
                                      </p:cBhvr>
                                    </p:animEffect>
                                  </p:childTnLst>
                                </p:cTn>
                              </p:par>
                            </p:childTnLst>
                          </p:cTn>
                        </p:par>
                        <p:par>
                          <p:cTn id="12" fill="hold">
                            <p:stCondLst>
                              <p:cond delay="2000"/>
                            </p:stCondLst>
                            <p:childTnLst>
                              <p:par>
                                <p:cTn id="13" presetID="22" presetClass="entr" presetSubtype="4"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down)">
                                      <p:cBhvr>
                                        <p:cTn id="15" dur="1000"/>
                                        <p:tgtEl>
                                          <p:spTgt spid="9"/>
                                        </p:tgtEl>
                                      </p:cBhvr>
                                    </p:animEffect>
                                  </p:childTnLst>
                                </p:cTn>
                              </p:par>
                            </p:childTnLst>
                          </p:cTn>
                        </p:par>
                        <p:par>
                          <p:cTn id="16" fill="hold">
                            <p:stCondLst>
                              <p:cond delay="3000"/>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13"/>
                                        </p:tgtEl>
                                        <p:attrNameLst>
                                          <p:attrName>style.visibility</p:attrName>
                                        </p:attrNameLst>
                                      </p:cBhvr>
                                      <p:to>
                                        <p:strVal val="visible"/>
                                      </p:to>
                                    </p:set>
                                    <p:anim calcmode="lin" valueType="num">
                                      <p:cBhvr>
                                        <p:cTn id="19" dur="10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20" dur="1000" fill="hold"/>
                                        <p:tgtEl>
                                          <p:spTgt spid="13"/>
                                        </p:tgtEl>
                                        <p:attrNameLst>
                                          <p:attrName>ppt_y</p:attrName>
                                        </p:attrNameLst>
                                      </p:cBhvr>
                                      <p:tavLst>
                                        <p:tav tm="0">
                                          <p:val>
                                            <p:strVal val="#ppt_y"/>
                                          </p:val>
                                        </p:tav>
                                        <p:tav tm="100000">
                                          <p:val>
                                            <p:strVal val="#ppt_y"/>
                                          </p:val>
                                        </p:tav>
                                      </p:tavLst>
                                    </p:anim>
                                    <p:anim calcmode="lin" valueType="num">
                                      <p:cBhvr>
                                        <p:cTn id="21" dur="10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22" dur="10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23" dur="1000" tmFilter="0,0; .5, 1; 1, 1"/>
                                        <p:tgtEl>
                                          <p:spTgt spid="13"/>
                                        </p:tgtEl>
                                      </p:cBhvr>
                                    </p:animEffect>
                                  </p:childTnLst>
                                </p:cTn>
                              </p:par>
                            </p:childTnLst>
                          </p:cTn>
                        </p:par>
                        <p:par>
                          <p:cTn id="24" fill="hold">
                            <p:stCondLst>
                              <p:cond delay="5500"/>
                            </p:stCondLst>
                            <p:childTnLst>
                              <p:par>
                                <p:cTn id="25" presetID="26" presetClass="emph" presetSubtype="0" fill="hold" grpId="1" nodeType="afterEffect">
                                  <p:stCondLst>
                                    <p:cond delay="0"/>
                                  </p:stCondLst>
                                  <p:iterate type="lt">
                                    <p:tmPct val="0"/>
                                  </p:iterate>
                                  <p:childTnLst>
                                    <p:animEffect transition="out" filter="fade">
                                      <p:cBhvr>
                                        <p:cTn id="26" dur="1000" tmFilter="0, 0; .2, .5; .8, .5; 1, 0"/>
                                        <p:tgtEl>
                                          <p:spTgt spid="13"/>
                                        </p:tgtEl>
                                      </p:cBhvr>
                                    </p:animEffect>
                                    <p:animScale>
                                      <p:cBhvr>
                                        <p:cTn id="27" dur="500" autoRev="1" fill="hold"/>
                                        <p:tgtEl>
                                          <p:spTgt spid="13"/>
                                        </p:tgtEl>
                                      </p:cBhvr>
                                      <p:by x="105000" y="105000"/>
                                    </p:animScale>
                                  </p:childTnLst>
                                </p:cTn>
                              </p:par>
                            </p:childTnLst>
                          </p:cTn>
                        </p:par>
                        <p:par>
                          <p:cTn id="28" fill="hold">
                            <p:stCondLst>
                              <p:cond delay="6500"/>
                            </p:stCondLst>
                            <p:childTnLst>
                              <p:par>
                                <p:cTn id="29" presetID="22" presetClass="entr" presetSubtype="8"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left)">
                                      <p:cBhvr>
                                        <p:cTn id="31" dur="1000"/>
                                        <p:tgtEl>
                                          <p:spTgt spid="16"/>
                                        </p:tgtEl>
                                      </p:cBhvr>
                                    </p:animEffect>
                                  </p:childTnLst>
                                </p:cTn>
                              </p:par>
                            </p:childTnLst>
                          </p:cTn>
                        </p:par>
                        <p:par>
                          <p:cTn id="32" fill="hold">
                            <p:stCondLst>
                              <p:cond delay="7500"/>
                            </p:stCondLst>
                            <p:childTnLst>
                              <p:par>
                                <p:cTn id="33" presetID="22" presetClass="entr" presetSubtype="8"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wipe(left)">
                                      <p:cBhvr>
                                        <p:cTn id="3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2" grpId="0" animBg="1"/>
      <p:bldP spid="9" grpId="0" animBg="1"/>
      <p:bldP spid="13" grpId="0"/>
      <p:bldP spid="13" grpId="1"/>
      <p:bldP spid="16" grpId="0"/>
      <p:bldP spid="17"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162248"/>
        </a:solidFill>
        <a:effectLst/>
      </p:bgPr>
    </p:bg>
    <p:spTree>
      <p:nvGrpSpPr>
        <p:cNvPr id="1" name=""/>
        <p:cNvGrpSpPr/>
        <p:nvPr/>
      </p:nvGrpSpPr>
      <p:grpSpPr>
        <a:xfrm>
          <a:off x="0" y="0"/>
          <a:ext cx="0" cy="0"/>
          <a:chOff x="0" y="0"/>
          <a:chExt cx="0" cy="0"/>
        </a:xfrm>
      </p:grpSpPr>
      <p:sp>
        <p:nvSpPr>
          <p:cNvPr id="10" name="任意多边形 9"/>
          <p:cNvSpPr/>
          <p:nvPr/>
        </p:nvSpPr>
        <p:spPr>
          <a:xfrm>
            <a:off x="5377506" y="-1490349"/>
            <a:ext cx="6814494" cy="8348349"/>
          </a:xfrm>
          <a:custGeom>
            <a:avLst/>
            <a:gdLst>
              <a:gd name="connsiteX0" fmla="*/ 2742074 w 2742074"/>
              <a:gd name="connsiteY0" fmla="*/ 0 h 3359280"/>
              <a:gd name="connsiteX1" fmla="*/ 2742074 w 2742074"/>
              <a:gd name="connsiteY1" fmla="*/ 3359280 h 3359280"/>
              <a:gd name="connsiteX2" fmla="*/ 0 w 2742074"/>
              <a:gd name="connsiteY2" fmla="*/ 3359280 h 3359280"/>
              <a:gd name="connsiteX3" fmla="*/ 2742074 w 2742074"/>
              <a:gd name="connsiteY3" fmla="*/ 0 h 3359280"/>
            </a:gdLst>
            <a:ahLst/>
            <a:cxnLst>
              <a:cxn ang="0">
                <a:pos x="connsiteX0" y="connsiteY0"/>
              </a:cxn>
              <a:cxn ang="0">
                <a:pos x="connsiteX1" y="connsiteY1"/>
              </a:cxn>
              <a:cxn ang="0">
                <a:pos x="connsiteX2" y="connsiteY2"/>
              </a:cxn>
              <a:cxn ang="0">
                <a:pos x="connsiteX3" y="connsiteY3"/>
              </a:cxn>
            </a:cxnLst>
            <a:rect l="l" t="t" r="r" b="b"/>
            <a:pathLst>
              <a:path w="2742074" h="3359280">
                <a:moveTo>
                  <a:pt x="2742074" y="0"/>
                </a:moveTo>
                <a:lnTo>
                  <a:pt x="2742074" y="3359280"/>
                </a:lnTo>
                <a:lnTo>
                  <a:pt x="0" y="3359280"/>
                </a:lnTo>
                <a:lnTo>
                  <a:pt x="2742074" y="0"/>
                </a:lnTo>
                <a:close/>
              </a:path>
            </a:pathLst>
          </a:custGeom>
          <a:blipFill dpi="0" rotWithShape="1">
            <a:blip r:embed="rId3">
              <a:alphaModFix amt="50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 name="任意多边形 8"/>
          <p:cNvSpPr/>
          <p:nvPr/>
        </p:nvSpPr>
        <p:spPr>
          <a:xfrm>
            <a:off x="5377506" y="3302145"/>
            <a:ext cx="5557193" cy="3555854"/>
          </a:xfrm>
          <a:custGeom>
            <a:avLst/>
            <a:gdLst>
              <a:gd name="connsiteX0" fmla="*/ 2849377 w 5455424"/>
              <a:gd name="connsiteY0" fmla="*/ 0 h 3490736"/>
              <a:gd name="connsiteX1" fmla="*/ 5003461 w 5455424"/>
              <a:gd name="connsiteY1" fmla="*/ 1762771 h 3490736"/>
              <a:gd name="connsiteX2" fmla="*/ 5454631 w 5455424"/>
              <a:gd name="connsiteY2" fmla="*/ 1209827 h 3490736"/>
              <a:gd name="connsiteX3" fmla="*/ 5455424 w 5455424"/>
              <a:gd name="connsiteY3" fmla="*/ 1210476 h 3490736"/>
              <a:gd name="connsiteX4" fmla="*/ 3594120 w 5455424"/>
              <a:gd name="connsiteY4" fmla="*/ 3490736 h 3490736"/>
              <a:gd name="connsiteX5" fmla="*/ 0 w 5455424"/>
              <a:gd name="connsiteY5" fmla="*/ 3490736 h 3490736"/>
              <a:gd name="connsiteX6" fmla="*/ 2849377 w 5455424"/>
              <a:gd name="connsiteY6" fmla="*/ 0 h 3490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55424" h="3490736">
                <a:moveTo>
                  <a:pt x="2849377" y="0"/>
                </a:moveTo>
                <a:lnTo>
                  <a:pt x="5003461" y="1762771"/>
                </a:lnTo>
                <a:lnTo>
                  <a:pt x="5454631" y="1209827"/>
                </a:lnTo>
                <a:lnTo>
                  <a:pt x="5455424" y="1210476"/>
                </a:lnTo>
                <a:lnTo>
                  <a:pt x="3594120" y="3490736"/>
                </a:lnTo>
                <a:lnTo>
                  <a:pt x="0" y="3490736"/>
                </a:lnTo>
                <a:lnTo>
                  <a:pt x="2849377" y="0"/>
                </a:lnTo>
                <a:close/>
              </a:path>
            </a:pathLst>
          </a:custGeom>
          <a:solidFill>
            <a:srgbClr val="2B65AE">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 name="矩形 7"/>
          <p:cNvSpPr/>
          <p:nvPr/>
        </p:nvSpPr>
        <p:spPr>
          <a:xfrm rot="2349958">
            <a:off x="1345437" y="-874789"/>
            <a:ext cx="11242513" cy="2745656"/>
          </a:xfrm>
          <a:prstGeom prst="rect">
            <a:avLst/>
          </a:prstGeom>
          <a:solidFill>
            <a:srgbClr val="DC328B">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 name="TextBox 76"/>
          <p:cNvSpPr txBox="1"/>
          <p:nvPr/>
        </p:nvSpPr>
        <p:spPr>
          <a:xfrm>
            <a:off x="1082136" y="3218392"/>
            <a:ext cx="4019434" cy="830997"/>
          </a:xfrm>
          <a:prstGeom prst="rect">
            <a:avLst/>
          </a:prstGeom>
          <a:noFill/>
        </p:spPr>
        <p:txBody>
          <a:bodyPr wrap="none" rtlCol="0">
            <a:spAutoFit/>
          </a:bodyPr>
          <a:lstStyle/>
          <a:p>
            <a:r>
              <a:rPr lang="en-US" altLang="zh-CN" sz="4800" b="1" dirty="0">
                <a:solidFill>
                  <a:srgbClr val="DC328B"/>
                </a:solidFill>
                <a:latin typeface="微软雅黑" panose="020B0503020204020204" pitchFamily="34" charset="-122"/>
                <a:ea typeface="微软雅黑" panose="020B0503020204020204" pitchFamily="34" charset="-122"/>
              </a:rPr>
              <a:t>PART </a:t>
            </a:r>
            <a:r>
              <a:rPr lang="en-US" altLang="zh-CN" sz="4800" b="1" dirty="0" smtClean="0">
                <a:solidFill>
                  <a:srgbClr val="DC328B"/>
                </a:solidFill>
                <a:latin typeface="微软雅黑" panose="020B0503020204020204" pitchFamily="34" charset="-122"/>
                <a:ea typeface="微软雅黑" panose="020B0503020204020204" pitchFamily="34" charset="-122"/>
              </a:rPr>
              <a:t>THREE</a:t>
            </a:r>
            <a:endParaRPr lang="zh-CN" altLang="en-US" sz="4800" b="1" dirty="0">
              <a:solidFill>
                <a:srgbClr val="DC328B"/>
              </a:solidFill>
              <a:latin typeface="微软雅黑" panose="020B0503020204020204" pitchFamily="34" charset="-122"/>
              <a:ea typeface="微软雅黑" panose="020B0503020204020204" pitchFamily="34" charset="-122"/>
            </a:endParaRPr>
          </a:p>
        </p:txBody>
      </p:sp>
      <p:sp>
        <p:nvSpPr>
          <p:cNvPr id="14" name="矩形 13"/>
          <p:cNvSpPr/>
          <p:nvPr/>
        </p:nvSpPr>
        <p:spPr>
          <a:xfrm>
            <a:off x="1082136" y="4105877"/>
            <a:ext cx="3745384" cy="461665"/>
          </a:xfrm>
          <a:prstGeom prst="rect">
            <a:avLst/>
          </a:prstGeom>
          <a:noFill/>
        </p:spPr>
        <p:txBody>
          <a:bodyPr wrap="none">
            <a:spAutoFit/>
          </a:bodyPr>
          <a:lstStyle/>
          <a:p>
            <a:pPr>
              <a:spcBef>
                <a:spcPct val="0"/>
              </a:spcBef>
            </a:pPr>
            <a:r>
              <a:rPr lang="en-US" altLang="zh-CN" sz="2400" dirty="0">
                <a:solidFill>
                  <a:srgbClr val="FFFFFF"/>
                </a:solidFill>
                <a:latin typeface="微软雅黑" panose="020B0503020204020204" pitchFamily="34" charset="-122"/>
                <a:ea typeface="微软雅黑" panose="020B0503020204020204" pitchFamily="34" charset="-122"/>
              </a:rPr>
              <a:t>Please add the title here</a:t>
            </a:r>
          </a:p>
        </p:txBody>
      </p:sp>
      <p:sp>
        <p:nvSpPr>
          <p:cNvPr id="15" name="文本框 14"/>
          <p:cNvSpPr txBox="1"/>
          <p:nvPr/>
        </p:nvSpPr>
        <p:spPr>
          <a:xfrm>
            <a:off x="1082136" y="4736374"/>
            <a:ext cx="4726020" cy="752514"/>
          </a:xfrm>
          <a:prstGeom prst="rect">
            <a:avLst/>
          </a:prstGeom>
          <a:noFill/>
        </p:spPr>
        <p:txBody>
          <a:bodyPr wrap="square" rtlCol="0">
            <a:spAutoFit/>
          </a:bodyPr>
          <a:lstStyle/>
          <a:p>
            <a:pPr>
              <a:lnSpc>
                <a:spcPct val="130000"/>
              </a:lnSpc>
            </a:pPr>
            <a:r>
              <a:rPr lang="en-US" altLang="zh-CN" sz="1100" dirty="0">
                <a:solidFill>
                  <a:srgbClr val="FFFFFF"/>
                </a:solidFill>
                <a:latin typeface="微软雅黑" panose="020B0503020204020204" pitchFamily="34" charset="-122"/>
                <a:ea typeface="微软雅黑" panose="020B0503020204020204" pitchFamily="34" charset="-122"/>
              </a:rPr>
              <a:t>Flying impression graphic design thank you for buying this template, we mainly engaged in various types of advertising graphic design.</a:t>
            </a:r>
          </a:p>
        </p:txBody>
      </p:sp>
    </p:spTree>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crus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000" fill="hold"/>
                                        <p:tgtEl>
                                          <p:spTgt spid="10"/>
                                        </p:tgtEl>
                                        <p:attrNameLst>
                                          <p:attrName>ppt_x</p:attrName>
                                        </p:attrNameLst>
                                      </p:cBhvr>
                                      <p:tavLst>
                                        <p:tav tm="0">
                                          <p:val>
                                            <p:strVal val="1+#ppt_w/2"/>
                                          </p:val>
                                        </p:tav>
                                        <p:tav tm="100000">
                                          <p:val>
                                            <p:strVal val="#ppt_x"/>
                                          </p:val>
                                        </p:tav>
                                      </p:tavLst>
                                    </p:anim>
                                    <p:anim calcmode="lin" valueType="num">
                                      <p:cBhvr additive="base">
                                        <p:cTn id="8" dur="1000" fill="hold"/>
                                        <p:tgtEl>
                                          <p:spTgt spid="10"/>
                                        </p:tgtEl>
                                        <p:attrNameLst>
                                          <p:attrName>ppt_y</p:attrName>
                                        </p:attrNameLst>
                                      </p:cBhvr>
                                      <p:tavLst>
                                        <p:tav tm="0">
                                          <p:val>
                                            <p:strVal val="#ppt_y"/>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ppt_x"/>
                                          </p:val>
                                        </p:tav>
                                        <p:tav tm="100000">
                                          <p:val>
                                            <p:strVal val="#ppt_x"/>
                                          </p:val>
                                        </p:tav>
                                      </p:tavLst>
                                    </p:anim>
                                    <p:anim calcmode="lin" valueType="num">
                                      <p:cBhvr additive="base">
                                        <p:cTn id="12" dur="1000" fill="hold"/>
                                        <p:tgtEl>
                                          <p:spTgt spid="8"/>
                                        </p:tgtEl>
                                        <p:attrNameLst>
                                          <p:attrName>ppt_y</p:attrName>
                                        </p:attrNameLst>
                                      </p:cBhvr>
                                      <p:tavLst>
                                        <p:tav tm="0">
                                          <p:val>
                                            <p:strVal val="0-#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ppt_x"/>
                                          </p:val>
                                        </p:tav>
                                        <p:tav tm="100000">
                                          <p:val>
                                            <p:strVal val="#ppt_x"/>
                                          </p:val>
                                        </p:tav>
                                      </p:tavLst>
                                    </p:anim>
                                    <p:anim calcmode="lin" valueType="num">
                                      <p:cBhvr additive="base">
                                        <p:cTn id="16" dur="10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wipe(left)">
                                      <p:cBhvr>
                                        <p:cTn id="21" dur="1000"/>
                                        <p:tgtEl>
                                          <p:spTgt spid="11"/>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wipe(left)">
                                      <p:cBhvr>
                                        <p:cTn id="24" dur="1000"/>
                                        <p:tgtEl>
                                          <p:spTgt spid="14"/>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left)">
                                      <p:cBhvr>
                                        <p:cTn id="27"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9" grpId="0" animBg="1"/>
      <p:bldP spid="8" grpId="0" animBg="1"/>
      <p:bldP spid="11" grpId="0"/>
      <p:bldP spid="14" grpId="0"/>
      <p:bldP spid="15"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162248"/>
        </a:solidFill>
        <a:effectLst/>
      </p:bgPr>
    </p:bg>
    <p:spTree>
      <p:nvGrpSpPr>
        <p:cNvPr id="1" name=""/>
        <p:cNvGrpSpPr/>
        <p:nvPr/>
      </p:nvGrpSpPr>
      <p:grpSpPr>
        <a:xfrm>
          <a:off x="0" y="0"/>
          <a:ext cx="0" cy="0"/>
          <a:chOff x="0" y="0"/>
          <a:chExt cx="0" cy="0"/>
        </a:xfrm>
      </p:grpSpPr>
      <p:sp>
        <p:nvSpPr>
          <p:cNvPr id="5" name="TextBox 76"/>
          <p:cNvSpPr txBox="1"/>
          <p:nvPr/>
        </p:nvSpPr>
        <p:spPr>
          <a:xfrm>
            <a:off x="605165" y="286573"/>
            <a:ext cx="1826141" cy="461665"/>
          </a:xfrm>
          <a:prstGeom prst="rect">
            <a:avLst/>
          </a:prstGeom>
          <a:noFill/>
        </p:spPr>
        <p:txBody>
          <a:bodyPr wrap="none" rtlCol="0">
            <a:spAutoFit/>
          </a:bodyPr>
          <a:lstStyle/>
          <a:p>
            <a:r>
              <a:rPr lang="en-US" altLang="zh-CN" sz="2400" b="1" dirty="0" smtClean="0">
                <a:solidFill>
                  <a:srgbClr val="DC328B"/>
                </a:solidFill>
                <a:latin typeface="微软雅黑" panose="020B0503020204020204" pitchFamily="34" charset="-122"/>
                <a:ea typeface="微软雅黑" panose="020B0503020204020204" pitchFamily="34" charset="-122"/>
              </a:rPr>
              <a:t>ADD TITLE</a:t>
            </a:r>
            <a:endParaRPr lang="zh-CN" altLang="en-US" sz="2400" b="1" dirty="0">
              <a:solidFill>
                <a:srgbClr val="DC328B"/>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605165" y="689405"/>
            <a:ext cx="3195994" cy="308995"/>
          </a:xfrm>
          <a:prstGeom prst="rect">
            <a:avLst/>
          </a:prstGeom>
          <a:noFill/>
        </p:spPr>
        <p:txBody>
          <a:bodyPr wrap="square" rtlCol="0">
            <a:spAutoFit/>
          </a:bodyPr>
          <a:lstStyle/>
          <a:p>
            <a:pPr>
              <a:lnSpc>
                <a:spcPct val="130000"/>
              </a:lnSpc>
            </a:pPr>
            <a:r>
              <a:rPr lang="en-US" altLang="zh-CN" sz="1200" dirty="0">
                <a:solidFill>
                  <a:srgbClr val="FFFFFF"/>
                </a:solidFill>
                <a:latin typeface="微软雅黑" panose="020B0503020204020204" pitchFamily="34" charset="-122"/>
                <a:ea typeface="微软雅黑" panose="020B0503020204020204" pitchFamily="34" charset="-122"/>
              </a:rPr>
              <a:t>Choose to fly impression template</a:t>
            </a:r>
            <a:endParaRPr lang="en-US" altLang="zh-CN" sz="1200" dirty="0" smtClean="0">
              <a:solidFill>
                <a:srgbClr val="FFFFFF"/>
              </a:solidFill>
              <a:latin typeface="微软雅黑" panose="020B0503020204020204" pitchFamily="34" charset="-122"/>
              <a:ea typeface="微软雅黑" panose="020B0503020204020204" pitchFamily="34" charset="-122"/>
            </a:endParaRPr>
          </a:p>
        </p:txBody>
      </p:sp>
      <p:sp>
        <p:nvSpPr>
          <p:cNvPr id="7" name="等腰三角形 6"/>
          <p:cNvSpPr/>
          <p:nvPr/>
        </p:nvSpPr>
        <p:spPr>
          <a:xfrm rot="5400000">
            <a:off x="-80525" y="86602"/>
            <a:ext cx="998400" cy="825195"/>
          </a:xfrm>
          <a:prstGeom prst="triangle">
            <a:avLst>
              <a:gd name="adj" fmla="val 0"/>
            </a:avLst>
          </a:prstGeom>
          <a:solidFill>
            <a:srgbClr val="DC32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任意多边形 11"/>
          <p:cNvSpPr/>
          <p:nvPr/>
        </p:nvSpPr>
        <p:spPr>
          <a:xfrm>
            <a:off x="80653" y="3661012"/>
            <a:ext cx="6015347" cy="4503761"/>
          </a:xfrm>
          <a:custGeom>
            <a:avLst/>
            <a:gdLst>
              <a:gd name="connsiteX0" fmla="*/ 5611959 w 9159734"/>
              <a:gd name="connsiteY0" fmla="*/ 0 h 6858000"/>
              <a:gd name="connsiteX1" fmla="*/ 9159734 w 9159734"/>
              <a:gd name="connsiteY1" fmla="*/ 0 h 6858000"/>
              <a:gd name="connsiteX2" fmla="*/ 3547776 w 9159734"/>
              <a:gd name="connsiteY2" fmla="*/ 6858000 h 6858000"/>
              <a:gd name="connsiteX3" fmla="*/ 0 w 9159734"/>
              <a:gd name="connsiteY3" fmla="*/ 6858000 h 6858000"/>
              <a:gd name="connsiteX4" fmla="*/ 5611959 w 9159734"/>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9734" h="6858000">
                <a:moveTo>
                  <a:pt x="5611959" y="0"/>
                </a:moveTo>
                <a:lnTo>
                  <a:pt x="9159734" y="0"/>
                </a:lnTo>
                <a:lnTo>
                  <a:pt x="3547776" y="6858000"/>
                </a:lnTo>
                <a:lnTo>
                  <a:pt x="0" y="6858000"/>
                </a:lnTo>
                <a:lnTo>
                  <a:pt x="5611959" y="0"/>
                </a:lnTo>
                <a:close/>
              </a:path>
            </a:pathLst>
          </a:custGeom>
          <a:solidFill>
            <a:srgbClr val="DC32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12"/>
          <p:cNvSpPr/>
          <p:nvPr/>
        </p:nvSpPr>
        <p:spPr>
          <a:xfrm>
            <a:off x="6086228" y="-842749"/>
            <a:ext cx="6015347" cy="4503761"/>
          </a:xfrm>
          <a:custGeom>
            <a:avLst/>
            <a:gdLst>
              <a:gd name="connsiteX0" fmla="*/ 5611959 w 9159734"/>
              <a:gd name="connsiteY0" fmla="*/ 0 h 6858000"/>
              <a:gd name="connsiteX1" fmla="*/ 9159734 w 9159734"/>
              <a:gd name="connsiteY1" fmla="*/ 0 h 6858000"/>
              <a:gd name="connsiteX2" fmla="*/ 3547776 w 9159734"/>
              <a:gd name="connsiteY2" fmla="*/ 6858000 h 6858000"/>
              <a:gd name="connsiteX3" fmla="*/ 0 w 9159734"/>
              <a:gd name="connsiteY3" fmla="*/ 6858000 h 6858000"/>
              <a:gd name="connsiteX4" fmla="*/ 5611959 w 9159734"/>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9734" h="6858000">
                <a:moveTo>
                  <a:pt x="5611959" y="0"/>
                </a:moveTo>
                <a:lnTo>
                  <a:pt x="9159734" y="0"/>
                </a:lnTo>
                <a:lnTo>
                  <a:pt x="3547776" y="6858000"/>
                </a:lnTo>
                <a:lnTo>
                  <a:pt x="0" y="6858000"/>
                </a:lnTo>
                <a:lnTo>
                  <a:pt x="5611959" y="0"/>
                </a:lnTo>
                <a:close/>
              </a:path>
            </a:pathLst>
          </a:custGeom>
          <a:solidFill>
            <a:srgbClr val="2B65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8" name="组合 17"/>
          <p:cNvGrpSpPr/>
          <p:nvPr/>
        </p:nvGrpSpPr>
        <p:grpSpPr>
          <a:xfrm>
            <a:off x="6576181" y="4053105"/>
            <a:ext cx="4216344" cy="751508"/>
            <a:chOff x="1156697" y="1567113"/>
            <a:chExt cx="4216344" cy="751508"/>
          </a:xfrm>
        </p:grpSpPr>
        <p:sp>
          <p:nvSpPr>
            <p:cNvPr id="19" name="Oval 26"/>
            <p:cNvSpPr>
              <a:spLocks noChangeArrowheads="1"/>
            </p:cNvSpPr>
            <p:nvPr/>
          </p:nvSpPr>
          <p:spPr bwMode="auto">
            <a:xfrm>
              <a:off x="1156697" y="1567113"/>
              <a:ext cx="751509" cy="751508"/>
            </a:xfrm>
            <a:prstGeom prst="roundRect">
              <a:avLst/>
            </a:prstGeom>
            <a:solidFill>
              <a:srgbClr val="2B65AE"/>
            </a:solidFill>
            <a:ln>
              <a:noFill/>
            </a:ln>
          </p:spPr>
          <p:txBody>
            <a:bodyPr anchor="ctr"/>
            <a:lstStyle>
              <a:lvl1pPr defTabSz="1217295">
                <a:defRPr>
                  <a:solidFill>
                    <a:schemeClr val="tx1"/>
                  </a:solidFill>
                  <a:latin typeface="Calibri" panose="020F0502020204030204" pitchFamily="34" charset="0"/>
                  <a:ea typeface="宋体" panose="02010600030101010101" pitchFamily="2" charset="-122"/>
                </a:defRPr>
              </a:lvl1pPr>
              <a:lvl2pPr marL="742950" indent="-285750" defTabSz="1217295">
                <a:defRPr>
                  <a:solidFill>
                    <a:schemeClr val="tx1"/>
                  </a:solidFill>
                  <a:latin typeface="Calibri" panose="020F0502020204030204" pitchFamily="34" charset="0"/>
                  <a:ea typeface="宋体" panose="02010600030101010101" pitchFamily="2" charset="-122"/>
                </a:defRPr>
              </a:lvl2pPr>
              <a:lvl3pPr marL="1143000" indent="-228600" defTabSz="1217295">
                <a:defRPr>
                  <a:solidFill>
                    <a:schemeClr val="tx1"/>
                  </a:solidFill>
                  <a:latin typeface="Calibri" panose="020F0502020204030204" pitchFamily="34" charset="0"/>
                  <a:ea typeface="宋体" panose="02010600030101010101" pitchFamily="2" charset="-122"/>
                </a:defRPr>
              </a:lvl3pPr>
              <a:lvl4pPr marL="1600200" indent="-228600" defTabSz="1217295">
                <a:defRPr>
                  <a:solidFill>
                    <a:schemeClr val="tx1"/>
                  </a:solidFill>
                  <a:latin typeface="Calibri" panose="020F0502020204030204" pitchFamily="34" charset="0"/>
                  <a:ea typeface="宋体" panose="02010600030101010101" pitchFamily="2" charset="-122"/>
                </a:defRPr>
              </a:lvl4pPr>
              <a:lvl5pPr marL="2057400" indent="-228600" defTabSz="1217295">
                <a:defRPr>
                  <a:solidFill>
                    <a:schemeClr val="tx1"/>
                  </a:solidFill>
                  <a:latin typeface="Calibri" panose="020F0502020204030204" pitchFamily="34" charset="0"/>
                  <a:ea typeface="宋体" panose="02010600030101010101" pitchFamily="2" charset="-122"/>
                </a:defRPr>
              </a:lvl5pPr>
              <a:lvl6pPr marL="2514600" indent="-228600" defTabSz="121729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729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729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729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en-US" sz="3100">
                <a:solidFill>
                  <a:srgbClr val="FFFFFF"/>
                </a:solidFill>
                <a:latin typeface="微软雅黑" panose="020B0503020204020204" pitchFamily="34" charset="-122"/>
              </a:endParaRPr>
            </a:p>
          </p:txBody>
        </p:sp>
        <p:sp>
          <p:nvSpPr>
            <p:cNvPr id="20" name="Freeform 6"/>
            <p:cNvSpPr>
              <a:spLocks noEditPoints="1"/>
            </p:cNvSpPr>
            <p:nvPr/>
          </p:nvSpPr>
          <p:spPr bwMode="auto">
            <a:xfrm>
              <a:off x="1298043" y="1702981"/>
              <a:ext cx="468818" cy="479775"/>
            </a:xfrm>
            <a:custGeom>
              <a:avLst/>
              <a:gdLst>
                <a:gd name="T0" fmla="*/ 121 w 417"/>
                <a:gd name="T1" fmla="*/ 94 h 426"/>
                <a:gd name="T2" fmla="*/ 85 w 417"/>
                <a:gd name="T3" fmla="*/ 341 h 426"/>
                <a:gd name="T4" fmla="*/ 332 w 417"/>
                <a:gd name="T5" fmla="*/ 305 h 426"/>
                <a:gd name="T6" fmla="*/ 267 w 417"/>
                <a:gd name="T7" fmla="*/ 159 h 426"/>
                <a:gd name="T8" fmla="*/ 121 w 417"/>
                <a:gd name="T9" fmla="*/ 94 h 426"/>
                <a:gd name="T10" fmla="*/ 306 w 417"/>
                <a:gd name="T11" fmla="*/ 286 h 426"/>
                <a:gd name="T12" fmla="*/ 199 w 417"/>
                <a:gd name="T13" fmla="*/ 227 h 426"/>
                <a:gd name="T14" fmla="*/ 140 w 417"/>
                <a:gd name="T15" fmla="*/ 120 h 426"/>
                <a:gd name="T16" fmla="*/ 247 w 417"/>
                <a:gd name="T17" fmla="*/ 179 h 426"/>
                <a:gd name="T18" fmla="*/ 306 w 417"/>
                <a:gd name="T19" fmla="*/ 286 h 426"/>
                <a:gd name="T20" fmla="*/ 309 w 417"/>
                <a:gd name="T21" fmla="*/ 128 h 426"/>
                <a:gd name="T22" fmla="*/ 323 w 417"/>
                <a:gd name="T23" fmla="*/ 122 h 426"/>
                <a:gd name="T24" fmla="*/ 361 w 417"/>
                <a:gd name="T25" fmla="*/ 84 h 426"/>
                <a:gd name="T26" fmla="*/ 361 w 417"/>
                <a:gd name="T27" fmla="*/ 56 h 426"/>
                <a:gd name="T28" fmla="*/ 333 w 417"/>
                <a:gd name="T29" fmla="*/ 56 h 426"/>
                <a:gd name="T30" fmla="*/ 295 w 417"/>
                <a:gd name="T31" fmla="*/ 94 h 426"/>
                <a:gd name="T32" fmla="*/ 295 w 417"/>
                <a:gd name="T33" fmla="*/ 122 h 426"/>
                <a:gd name="T34" fmla="*/ 309 w 417"/>
                <a:gd name="T35" fmla="*/ 128 h 426"/>
                <a:gd name="T36" fmla="*/ 237 w 417"/>
                <a:gd name="T37" fmla="*/ 79 h 426"/>
                <a:gd name="T38" fmla="*/ 247 w 417"/>
                <a:gd name="T39" fmla="*/ 81 h 426"/>
                <a:gd name="T40" fmla="*/ 264 w 417"/>
                <a:gd name="T41" fmla="*/ 71 h 426"/>
                <a:gd name="T42" fmla="*/ 286 w 417"/>
                <a:gd name="T43" fmla="*/ 33 h 426"/>
                <a:gd name="T44" fmla="*/ 278 w 417"/>
                <a:gd name="T45" fmla="*/ 5 h 426"/>
                <a:gd name="T46" fmla="*/ 251 w 417"/>
                <a:gd name="T47" fmla="*/ 13 h 426"/>
                <a:gd name="T48" fmla="*/ 229 w 417"/>
                <a:gd name="T49" fmla="*/ 52 h 426"/>
                <a:gd name="T50" fmla="*/ 237 w 417"/>
                <a:gd name="T51" fmla="*/ 79 h 426"/>
                <a:gd name="T52" fmla="*/ 412 w 417"/>
                <a:gd name="T53" fmla="*/ 139 h 426"/>
                <a:gd name="T54" fmla="*/ 385 w 417"/>
                <a:gd name="T55" fmla="*/ 131 h 426"/>
                <a:gd name="T56" fmla="*/ 346 w 417"/>
                <a:gd name="T57" fmla="*/ 153 h 426"/>
                <a:gd name="T58" fmla="*/ 338 w 417"/>
                <a:gd name="T59" fmla="*/ 180 h 426"/>
                <a:gd name="T60" fmla="*/ 356 w 417"/>
                <a:gd name="T61" fmla="*/ 190 h 426"/>
                <a:gd name="T62" fmla="*/ 366 w 417"/>
                <a:gd name="T63" fmla="*/ 188 h 426"/>
                <a:gd name="T64" fmla="*/ 404 w 417"/>
                <a:gd name="T65" fmla="*/ 166 h 426"/>
                <a:gd name="T66" fmla="*/ 412 w 417"/>
                <a:gd name="T67" fmla="*/ 139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17" h="426">
                  <a:moveTo>
                    <a:pt x="121" y="94"/>
                  </a:moveTo>
                  <a:cubicBezTo>
                    <a:pt x="98" y="116"/>
                    <a:pt x="0" y="256"/>
                    <a:pt x="85" y="341"/>
                  </a:cubicBezTo>
                  <a:cubicBezTo>
                    <a:pt x="170" y="426"/>
                    <a:pt x="309" y="328"/>
                    <a:pt x="332" y="305"/>
                  </a:cubicBezTo>
                  <a:cubicBezTo>
                    <a:pt x="354" y="283"/>
                    <a:pt x="325" y="217"/>
                    <a:pt x="267" y="159"/>
                  </a:cubicBezTo>
                  <a:cubicBezTo>
                    <a:pt x="209" y="101"/>
                    <a:pt x="143" y="72"/>
                    <a:pt x="121" y="94"/>
                  </a:cubicBezTo>
                  <a:close/>
                  <a:moveTo>
                    <a:pt x="306" y="286"/>
                  </a:moveTo>
                  <a:cubicBezTo>
                    <a:pt x="299" y="292"/>
                    <a:pt x="248" y="277"/>
                    <a:pt x="199" y="227"/>
                  </a:cubicBezTo>
                  <a:cubicBezTo>
                    <a:pt x="149" y="178"/>
                    <a:pt x="134" y="127"/>
                    <a:pt x="140" y="120"/>
                  </a:cubicBezTo>
                  <a:cubicBezTo>
                    <a:pt x="147" y="113"/>
                    <a:pt x="198" y="129"/>
                    <a:pt x="247" y="179"/>
                  </a:cubicBezTo>
                  <a:cubicBezTo>
                    <a:pt x="297" y="228"/>
                    <a:pt x="313" y="279"/>
                    <a:pt x="306" y="286"/>
                  </a:cubicBezTo>
                  <a:close/>
                  <a:moveTo>
                    <a:pt x="309" y="128"/>
                  </a:moveTo>
                  <a:cubicBezTo>
                    <a:pt x="314" y="128"/>
                    <a:pt x="319" y="126"/>
                    <a:pt x="323" y="122"/>
                  </a:cubicBezTo>
                  <a:cubicBezTo>
                    <a:pt x="361" y="84"/>
                    <a:pt x="361" y="84"/>
                    <a:pt x="361" y="84"/>
                  </a:cubicBezTo>
                  <a:cubicBezTo>
                    <a:pt x="369" y="76"/>
                    <a:pt x="369" y="64"/>
                    <a:pt x="361" y="56"/>
                  </a:cubicBezTo>
                  <a:cubicBezTo>
                    <a:pt x="353" y="48"/>
                    <a:pt x="341" y="48"/>
                    <a:pt x="333" y="56"/>
                  </a:cubicBezTo>
                  <a:cubicBezTo>
                    <a:pt x="295" y="94"/>
                    <a:pt x="295" y="94"/>
                    <a:pt x="295" y="94"/>
                  </a:cubicBezTo>
                  <a:cubicBezTo>
                    <a:pt x="287" y="102"/>
                    <a:pt x="287" y="115"/>
                    <a:pt x="295" y="122"/>
                  </a:cubicBezTo>
                  <a:cubicBezTo>
                    <a:pt x="299" y="126"/>
                    <a:pt x="304" y="128"/>
                    <a:pt x="309" y="128"/>
                  </a:cubicBezTo>
                  <a:close/>
                  <a:moveTo>
                    <a:pt x="237" y="79"/>
                  </a:moveTo>
                  <a:cubicBezTo>
                    <a:pt x="240" y="81"/>
                    <a:pt x="243" y="81"/>
                    <a:pt x="247" y="81"/>
                  </a:cubicBezTo>
                  <a:cubicBezTo>
                    <a:pt x="254" y="81"/>
                    <a:pt x="260" y="78"/>
                    <a:pt x="264" y="71"/>
                  </a:cubicBezTo>
                  <a:cubicBezTo>
                    <a:pt x="286" y="33"/>
                    <a:pt x="286" y="33"/>
                    <a:pt x="286" y="33"/>
                  </a:cubicBezTo>
                  <a:cubicBezTo>
                    <a:pt x="291" y="23"/>
                    <a:pt x="288" y="11"/>
                    <a:pt x="278" y="5"/>
                  </a:cubicBezTo>
                  <a:cubicBezTo>
                    <a:pt x="268" y="0"/>
                    <a:pt x="256" y="3"/>
                    <a:pt x="251" y="13"/>
                  </a:cubicBezTo>
                  <a:cubicBezTo>
                    <a:pt x="229" y="52"/>
                    <a:pt x="229" y="52"/>
                    <a:pt x="229" y="52"/>
                  </a:cubicBezTo>
                  <a:cubicBezTo>
                    <a:pt x="224" y="61"/>
                    <a:pt x="227" y="73"/>
                    <a:pt x="237" y="79"/>
                  </a:cubicBezTo>
                  <a:close/>
                  <a:moveTo>
                    <a:pt x="412" y="139"/>
                  </a:moveTo>
                  <a:cubicBezTo>
                    <a:pt x="406" y="129"/>
                    <a:pt x="394" y="126"/>
                    <a:pt x="385" y="131"/>
                  </a:cubicBezTo>
                  <a:cubicBezTo>
                    <a:pt x="346" y="153"/>
                    <a:pt x="346" y="153"/>
                    <a:pt x="346" y="153"/>
                  </a:cubicBezTo>
                  <a:cubicBezTo>
                    <a:pt x="336" y="158"/>
                    <a:pt x="333" y="171"/>
                    <a:pt x="338" y="180"/>
                  </a:cubicBezTo>
                  <a:cubicBezTo>
                    <a:pt x="342" y="187"/>
                    <a:pt x="349" y="190"/>
                    <a:pt x="356" y="190"/>
                  </a:cubicBezTo>
                  <a:cubicBezTo>
                    <a:pt x="359" y="190"/>
                    <a:pt x="363" y="190"/>
                    <a:pt x="366" y="188"/>
                  </a:cubicBezTo>
                  <a:cubicBezTo>
                    <a:pt x="404" y="166"/>
                    <a:pt x="404" y="166"/>
                    <a:pt x="404" y="166"/>
                  </a:cubicBezTo>
                  <a:cubicBezTo>
                    <a:pt x="414" y="161"/>
                    <a:pt x="417" y="149"/>
                    <a:pt x="412" y="13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lIns="121682" tIns="60841" rIns="121682" bIns="60841"/>
            <a:lstStyle/>
            <a:p>
              <a:endParaRPr lang="zh-CN" altLang="en-US">
                <a:solidFill>
                  <a:srgbClr val="FFFFFF"/>
                </a:solidFill>
              </a:endParaRPr>
            </a:p>
          </p:txBody>
        </p:sp>
        <p:sp>
          <p:nvSpPr>
            <p:cNvPr id="21" name="文本框 20"/>
            <p:cNvSpPr txBox="1"/>
            <p:nvPr/>
          </p:nvSpPr>
          <p:spPr>
            <a:xfrm>
              <a:off x="2049552" y="1672438"/>
              <a:ext cx="3323489" cy="549061"/>
            </a:xfrm>
            <a:prstGeom prst="rect">
              <a:avLst/>
            </a:prstGeom>
            <a:noFill/>
          </p:spPr>
          <p:txBody>
            <a:bodyPr wrap="square" rtlCol="0">
              <a:spAutoFit/>
            </a:bodyPr>
            <a:lstStyle/>
            <a:p>
              <a:pPr>
                <a:lnSpc>
                  <a:spcPct val="130000"/>
                </a:lnSpc>
              </a:pPr>
              <a:r>
                <a:rPr lang="en-US" altLang="zh-CN" sz="1200" dirty="0">
                  <a:solidFill>
                    <a:srgbClr val="FFFFFF"/>
                  </a:solidFill>
                  <a:latin typeface="微软雅黑" panose="020B0503020204020204" pitchFamily="34" charset="-122"/>
                  <a:ea typeface="微软雅黑" panose="020B0503020204020204" pitchFamily="34" charset="-122"/>
                </a:rPr>
                <a:t>Please add your text description to the flying impression plane.</a:t>
              </a:r>
            </a:p>
          </p:txBody>
        </p:sp>
      </p:grpSp>
      <p:grpSp>
        <p:nvGrpSpPr>
          <p:cNvPr id="22" name="组合 21"/>
          <p:cNvGrpSpPr/>
          <p:nvPr/>
        </p:nvGrpSpPr>
        <p:grpSpPr>
          <a:xfrm>
            <a:off x="5393945" y="5115539"/>
            <a:ext cx="4216344" cy="749972"/>
            <a:chOff x="1156697" y="2874953"/>
            <a:chExt cx="4216344" cy="749972"/>
          </a:xfrm>
        </p:grpSpPr>
        <p:sp>
          <p:nvSpPr>
            <p:cNvPr id="23" name="Oval 24"/>
            <p:cNvSpPr>
              <a:spLocks noChangeArrowheads="1"/>
            </p:cNvSpPr>
            <p:nvPr/>
          </p:nvSpPr>
          <p:spPr bwMode="auto">
            <a:xfrm>
              <a:off x="1156697" y="2874953"/>
              <a:ext cx="751509" cy="749972"/>
            </a:xfrm>
            <a:prstGeom prst="roundRect">
              <a:avLst/>
            </a:prstGeom>
            <a:solidFill>
              <a:srgbClr val="2B65AE"/>
            </a:solidFill>
            <a:ln>
              <a:noFill/>
            </a:ln>
          </p:spPr>
          <p:txBody>
            <a:bodyPr anchor="ctr"/>
            <a:lstStyle>
              <a:lvl1pPr defTabSz="1217295">
                <a:defRPr>
                  <a:solidFill>
                    <a:schemeClr val="tx1"/>
                  </a:solidFill>
                  <a:latin typeface="Calibri" panose="020F0502020204030204" pitchFamily="34" charset="0"/>
                  <a:ea typeface="宋体" panose="02010600030101010101" pitchFamily="2" charset="-122"/>
                </a:defRPr>
              </a:lvl1pPr>
              <a:lvl2pPr marL="742950" indent="-285750" defTabSz="1217295">
                <a:defRPr>
                  <a:solidFill>
                    <a:schemeClr val="tx1"/>
                  </a:solidFill>
                  <a:latin typeface="Calibri" panose="020F0502020204030204" pitchFamily="34" charset="0"/>
                  <a:ea typeface="宋体" panose="02010600030101010101" pitchFamily="2" charset="-122"/>
                </a:defRPr>
              </a:lvl2pPr>
              <a:lvl3pPr marL="1143000" indent="-228600" defTabSz="1217295">
                <a:defRPr>
                  <a:solidFill>
                    <a:schemeClr val="tx1"/>
                  </a:solidFill>
                  <a:latin typeface="Calibri" panose="020F0502020204030204" pitchFamily="34" charset="0"/>
                  <a:ea typeface="宋体" panose="02010600030101010101" pitchFamily="2" charset="-122"/>
                </a:defRPr>
              </a:lvl3pPr>
              <a:lvl4pPr marL="1600200" indent="-228600" defTabSz="1217295">
                <a:defRPr>
                  <a:solidFill>
                    <a:schemeClr val="tx1"/>
                  </a:solidFill>
                  <a:latin typeface="Calibri" panose="020F0502020204030204" pitchFamily="34" charset="0"/>
                  <a:ea typeface="宋体" panose="02010600030101010101" pitchFamily="2" charset="-122"/>
                </a:defRPr>
              </a:lvl4pPr>
              <a:lvl5pPr marL="2057400" indent="-228600" defTabSz="1217295">
                <a:defRPr>
                  <a:solidFill>
                    <a:schemeClr val="tx1"/>
                  </a:solidFill>
                  <a:latin typeface="Calibri" panose="020F0502020204030204" pitchFamily="34" charset="0"/>
                  <a:ea typeface="宋体" panose="02010600030101010101" pitchFamily="2" charset="-122"/>
                </a:defRPr>
              </a:lvl5pPr>
              <a:lvl6pPr marL="2514600" indent="-228600" defTabSz="121729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729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729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729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en-US" sz="3100">
                <a:solidFill>
                  <a:srgbClr val="FFFFFF"/>
                </a:solidFill>
                <a:latin typeface="微软雅黑" panose="020B0503020204020204" pitchFamily="34" charset="-122"/>
              </a:endParaRPr>
            </a:p>
          </p:txBody>
        </p:sp>
        <p:sp>
          <p:nvSpPr>
            <p:cNvPr id="24" name="Freeform 22"/>
            <p:cNvSpPr>
              <a:spLocks noEditPoints="1"/>
            </p:cNvSpPr>
            <p:nvPr/>
          </p:nvSpPr>
          <p:spPr bwMode="auto">
            <a:xfrm>
              <a:off x="1352956" y="3077243"/>
              <a:ext cx="358991" cy="357777"/>
            </a:xfrm>
            <a:custGeom>
              <a:avLst/>
              <a:gdLst>
                <a:gd name="T0" fmla="*/ 287 w 316"/>
                <a:gd name="T1" fmla="*/ 29 h 316"/>
                <a:gd name="T2" fmla="*/ 236 w 316"/>
                <a:gd name="T3" fmla="*/ 4 h 316"/>
                <a:gd name="T4" fmla="*/ 135 w 316"/>
                <a:gd name="T5" fmla="*/ 105 h 316"/>
                <a:gd name="T6" fmla="*/ 20 w 316"/>
                <a:gd name="T7" fmla="*/ 221 h 316"/>
                <a:gd name="T8" fmla="*/ 0 w 316"/>
                <a:gd name="T9" fmla="*/ 316 h 316"/>
                <a:gd name="T10" fmla="*/ 95 w 316"/>
                <a:gd name="T11" fmla="*/ 296 h 316"/>
                <a:gd name="T12" fmla="*/ 210 w 316"/>
                <a:gd name="T13" fmla="*/ 180 h 316"/>
                <a:gd name="T14" fmla="*/ 312 w 316"/>
                <a:gd name="T15" fmla="*/ 79 h 316"/>
                <a:gd name="T16" fmla="*/ 287 w 316"/>
                <a:gd name="T17" fmla="*/ 29 h 316"/>
                <a:gd name="T18" fmla="*/ 89 w 316"/>
                <a:gd name="T19" fmla="*/ 284 h 316"/>
                <a:gd name="T20" fmla="*/ 57 w 316"/>
                <a:gd name="T21" fmla="*/ 291 h 316"/>
                <a:gd name="T22" fmla="*/ 43 w 316"/>
                <a:gd name="T23" fmla="*/ 273 h 316"/>
                <a:gd name="T24" fmla="*/ 24 w 316"/>
                <a:gd name="T25" fmla="*/ 259 h 316"/>
                <a:gd name="T26" fmla="*/ 31 w 316"/>
                <a:gd name="T27" fmla="*/ 226 h 316"/>
                <a:gd name="T28" fmla="*/ 41 w 316"/>
                <a:gd name="T29" fmla="*/ 217 h 316"/>
                <a:gd name="T30" fmla="*/ 78 w 316"/>
                <a:gd name="T31" fmla="*/ 237 h 316"/>
                <a:gd name="T32" fmla="*/ 99 w 316"/>
                <a:gd name="T33" fmla="*/ 275 h 316"/>
                <a:gd name="T34" fmla="*/ 89 w 316"/>
                <a:gd name="T35" fmla="*/ 284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6" h="316">
                  <a:moveTo>
                    <a:pt x="287" y="29"/>
                  </a:moveTo>
                  <a:cubicBezTo>
                    <a:pt x="258" y="0"/>
                    <a:pt x="236" y="4"/>
                    <a:pt x="236" y="4"/>
                  </a:cubicBezTo>
                  <a:cubicBezTo>
                    <a:pt x="135" y="105"/>
                    <a:pt x="135" y="105"/>
                    <a:pt x="135" y="105"/>
                  </a:cubicBezTo>
                  <a:cubicBezTo>
                    <a:pt x="20" y="221"/>
                    <a:pt x="20" y="221"/>
                    <a:pt x="20" y="221"/>
                  </a:cubicBezTo>
                  <a:cubicBezTo>
                    <a:pt x="0" y="316"/>
                    <a:pt x="0" y="316"/>
                    <a:pt x="0" y="316"/>
                  </a:cubicBezTo>
                  <a:cubicBezTo>
                    <a:pt x="95" y="296"/>
                    <a:pt x="95" y="296"/>
                    <a:pt x="95" y="296"/>
                  </a:cubicBezTo>
                  <a:cubicBezTo>
                    <a:pt x="210" y="180"/>
                    <a:pt x="210" y="180"/>
                    <a:pt x="210" y="180"/>
                  </a:cubicBezTo>
                  <a:cubicBezTo>
                    <a:pt x="312" y="79"/>
                    <a:pt x="312" y="79"/>
                    <a:pt x="312" y="79"/>
                  </a:cubicBezTo>
                  <a:cubicBezTo>
                    <a:pt x="312" y="79"/>
                    <a:pt x="316" y="58"/>
                    <a:pt x="287" y="29"/>
                  </a:cubicBezTo>
                  <a:close/>
                  <a:moveTo>
                    <a:pt x="89" y="284"/>
                  </a:moveTo>
                  <a:cubicBezTo>
                    <a:pt x="57" y="291"/>
                    <a:pt x="57" y="291"/>
                    <a:pt x="57" y="291"/>
                  </a:cubicBezTo>
                  <a:cubicBezTo>
                    <a:pt x="54" y="285"/>
                    <a:pt x="50" y="280"/>
                    <a:pt x="43" y="273"/>
                  </a:cubicBezTo>
                  <a:cubicBezTo>
                    <a:pt x="36" y="266"/>
                    <a:pt x="30" y="262"/>
                    <a:pt x="24" y="259"/>
                  </a:cubicBezTo>
                  <a:cubicBezTo>
                    <a:pt x="31" y="226"/>
                    <a:pt x="31" y="226"/>
                    <a:pt x="31" y="226"/>
                  </a:cubicBezTo>
                  <a:cubicBezTo>
                    <a:pt x="41" y="217"/>
                    <a:pt x="41" y="217"/>
                    <a:pt x="41" y="217"/>
                  </a:cubicBezTo>
                  <a:cubicBezTo>
                    <a:pt x="41" y="217"/>
                    <a:pt x="58" y="217"/>
                    <a:pt x="78" y="237"/>
                  </a:cubicBezTo>
                  <a:cubicBezTo>
                    <a:pt x="98" y="257"/>
                    <a:pt x="99" y="275"/>
                    <a:pt x="99" y="275"/>
                  </a:cubicBezTo>
                  <a:lnTo>
                    <a:pt x="89" y="28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lIns="121682" tIns="60841" rIns="121682" bIns="60841"/>
            <a:lstStyle/>
            <a:p>
              <a:endParaRPr lang="zh-CN" altLang="en-US">
                <a:solidFill>
                  <a:srgbClr val="FFFFFF"/>
                </a:solidFill>
              </a:endParaRPr>
            </a:p>
          </p:txBody>
        </p:sp>
        <p:sp>
          <p:nvSpPr>
            <p:cNvPr id="25" name="文本框 24"/>
            <p:cNvSpPr txBox="1"/>
            <p:nvPr/>
          </p:nvSpPr>
          <p:spPr>
            <a:xfrm>
              <a:off x="2049552" y="2975409"/>
              <a:ext cx="3323489" cy="549061"/>
            </a:xfrm>
            <a:prstGeom prst="rect">
              <a:avLst/>
            </a:prstGeom>
            <a:noFill/>
          </p:spPr>
          <p:txBody>
            <a:bodyPr wrap="square" rtlCol="0">
              <a:spAutoFit/>
            </a:bodyPr>
            <a:lstStyle/>
            <a:p>
              <a:pPr>
                <a:lnSpc>
                  <a:spcPct val="130000"/>
                </a:lnSpc>
              </a:pPr>
              <a:r>
                <a:rPr lang="en-US" altLang="zh-CN" sz="1200" dirty="0">
                  <a:solidFill>
                    <a:srgbClr val="FFFFFF"/>
                  </a:solidFill>
                  <a:latin typeface="微软雅黑" panose="020B0503020204020204" pitchFamily="34" charset="-122"/>
                  <a:ea typeface="微软雅黑" panose="020B0503020204020204" pitchFamily="34" charset="-122"/>
                </a:rPr>
                <a:t>Please add your text description to the flying impression plane.</a:t>
              </a:r>
            </a:p>
          </p:txBody>
        </p:sp>
      </p:grpSp>
      <p:grpSp>
        <p:nvGrpSpPr>
          <p:cNvPr id="26" name="组合 25"/>
          <p:cNvGrpSpPr/>
          <p:nvPr/>
        </p:nvGrpSpPr>
        <p:grpSpPr>
          <a:xfrm flipH="1">
            <a:off x="2744651" y="1456513"/>
            <a:ext cx="4210196" cy="751509"/>
            <a:chOff x="1162845" y="4175110"/>
            <a:chExt cx="4210196" cy="751509"/>
          </a:xfrm>
        </p:grpSpPr>
        <p:sp>
          <p:nvSpPr>
            <p:cNvPr id="27" name="Oval 25"/>
            <p:cNvSpPr>
              <a:spLocks noChangeArrowheads="1"/>
            </p:cNvSpPr>
            <p:nvPr/>
          </p:nvSpPr>
          <p:spPr bwMode="auto">
            <a:xfrm>
              <a:off x="1162845" y="4175110"/>
              <a:ext cx="751509" cy="751509"/>
            </a:xfrm>
            <a:prstGeom prst="roundRect">
              <a:avLst/>
            </a:prstGeom>
            <a:solidFill>
              <a:srgbClr val="DC328B"/>
            </a:solidFill>
            <a:ln>
              <a:noFill/>
            </a:ln>
          </p:spPr>
          <p:txBody>
            <a:bodyPr anchor="ctr"/>
            <a:lstStyle>
              <a:lvl1pPr defTabSz="1217295">
                <a:defRPr>
                  <a:solidFill>
                    <a:schemeClr val="tx1"/>
                  </a:solidFill>
                  <a:latin typeface="Calibri" panose="020F0502020204030204" pitchFamily="34" charset="0"/>
                  <a:ea typeface="宋体" panose="02010600030101010101" pitchFamily="2" charset="-122"/>
                </a:defRPr>
              </a:lvl1pPr>
              <a:lvl2pPr marL="742950" indent="-285750" defTabSz="1217295">
                <a:defRPr>
                  <a:solidFill>
                    <a:schemeClr val="tx1"/>
                  </a:solidFill>
                  <a:latin typeface="Calibri" panose="020F0502020204030204" pitchFamily="34" charset="0"/>
                  <a:ea typeface="宋体" panose="02010600030101010101" pitchFamily="2" charset="-122"/>
                </a:defRPr>
              </a:lvl2pPr>
              <a:lvl3pPr marL="1143000" indent="-228600" defTabSz="1217295">
                <a:defRPr>
                  <a:solidFill>
                    <a:schemeClr val="tx1"/>
                  </a:solidFill>
                  <a:latin typeface="Calibri" panose="020F0502020204030204" pitchFamily="34" charset="0"/>
                  <a:ea typeface="宋体" panose="02010600030101010101" pitchFamily="2" charset="-122"/>
                </a:defRPr>
              </a:lvl3pPr>
              <a:lvl4pPr marL="1600200" indent="-228600" defTabSz="1217295">
                <a:defRPr>
                  <a:solidFill>
                    <a:schemeClr val="tx1"/>
                  </a:solidFill>
                  <a:latin typeface="Calibri" panose="020F0502020204030204" pitchFamily="34" charset="0"/>
                  <a:ea typeface="宋体" panose="02010600030101010101" pitchFamily="2" charset="-122"/>
                </a:defRPr>
              </a:lvl4pPr>
              <a:lvl5pPr marL="2057400" indent="-228600" defTabSz="1217295">
                <a:defRPr>
                  <a:solidFill>
                    <a:schemeClr val="tx1"/>
                  </a:solidFill>
                  <a:latin typeface="Calibri" panose="020F0502020204030204" pitchFamily="34" charset="0"/>
                  <a:ea typeface="宋体" panose="02010600030101010101" pitchFamily="2" charset="-122"/>
                </a:defRPr>
              </a:lvl5pPr>
              <a:lvl6pPr marL="2514600" indent="-228600" defTabSz="121729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729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729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729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r" eaLnBrk="1" hangingPunct="1"/>
              <a:endParaRPr lang="en-US" sz="3100">
                <a:solidFill>
                  <a:srgbClr val="FFFFFF"/>
                </a:solidFill>
                <a:latin typeface="微软雅黑" panose="020B0503020204020204" pitchFamily="34" charset="-122"/>
              </a:endParaRPr>
            </a:p>
          </p:txBody>
        </p:sp>
        <p:sp>
          <p:nvSpPr>
            <p:cNvPr id="28" name="Freeform 27"/>
            <p:cNvSpPr>
              <a:spLocks noEditPoints="1"/>
            </p:cNvSpPr>
            <p:nvPr/>
          </p:nvSpPr>
          <p:spPr bwMode="auto">
            <a:xfrm>
              <a:off x="1331345" y="4408968"/>
              <a:ext cx="414506" cy="296203"/>
            </a:xfrm>
            <a:custGeom>
              <a:avLst/>
              <a:gdLst>
                <a:gd name="T0" fmla="*/ 392 w 392"/>
                <a:gd name="T1" fmla="*/ 40 h 280"/>
                <a:gd name="T2" fmla="*/ 392 w 392"/>
                <a:gd name="T3" fmla="*/ 16 h 280"/>
                <a:gd name="T4" fmla="*/ 376 w 392"/>
                <a:gd name="T5" fmla="*/ 0 h 280"/>
                <a:gd name="T6" fmla="*/ 16 w 392"/>
                <a:gd name="T7" fmla="*/ 0 h 280"/>
                <a:gd name="T8" fmla="*/ 0 w 392"/>
                <a:gd name="T9" fmla="*/ 16 h 280"/>
                <a:gd name="T10" fmla="*/ 0 w 392"/>
                <a:gd name="T11" fmla="*/ 40 h 280"/>
                <a:gd name="T12" fmla="*/ 40 w 392"/>
                <a:gd name="T13" fmla="*/ 40 h 280"/>
                <a:gd name="T14" fmla="*/ 40 w 392"/>
                <a:gd name="T15" fmla="*/ 80 h 280"/>
                <a:gd name="T16" fmla="*/ 0 w 392"/>
                <a:gd name="T17" fmla="*/ 80 h 280"/>
                <a:gd name="T18" fmla="*/ 0 w 392"/>
                <a:gd name="T19" fmla="*/ 120 h 280"/>
                <a:gd name="T20" fmla="*/ 40 w 392"/>
                <a:gd name="T21" fmla="*/ 120 h 280"/>
                <a:gd name="T22" fmla="*/ 40 w 392"/>
                <a:gd name="T23" fmla="*/ 160 h 280"/>
                <a:gd name="T24" fmla="*/ 0 w 392"/>
                <a:gd name="T25" fmla="*/ 160 h 280"/>
                <a:gd name="T26" fmla="*/ 0 w 392"/>
                <a:gd name="T27" fmla="*/ 200 h 280"/>
                <a:gd name="T28" fmla="*/ 40 w 392"/>
                <a:gd name="T29" fmla="*/ 200 h 280"/>
                <a:gd name="T30" fmla="*/ 40 w 392"/>
                <a:gd name="T31" fmla="*/ 240 h 280"/>
                <a:gd name="T32" fmla="*/ 0 w 392"/>
                <a:gd name="T33" fmla="*/ 240 h 280"/>
                <a:gd name="T34" fmla="*/ 0 w 392"/>
                <a:gd name="T35" fmla="*/ 264 h 280"/>
                <a:gd name="T36" fmla="*/ 16 w 392"/>
                <a:gd name="T37" fmla="*/ 280 h 280"/>
                <a:gd name="T38" fmla="*/ 376 w 392"/>
                <a:gd name="T39" fmla="*/ 280 h 280"/>
                <a:gd name="T40" fmla="*/ 392 w 392"/>
                <a:gd name="T41" fmla="*/ 264 h 280"/>
                <a:gd name="T42" fmla="*/ 392 w 392"/>
                <a:gd name="T43" fmla="*/ 240 h 280"/>
                <a:gd name="T44" fmla="*/ 352 w 392"/>
                <a:gd name="T45" fmla="*/ 240 h 280"/>
                <a:gd name="T46" fmla="*/ 352 w 392"/>
                <a:gd name="T47" fmla="*/ 200 h 280"/>
                <a:gd name="T48" fmla="*/ 392 w 392"/>
                <a:gd name="T49" fmla="*/ 200 h 280"/>
                <a:gd name="T50" fmla="*/ 392 w 392"/>
                <a:gd name="T51" fmla="*/ 160 h 280"/>
                <a:gd name="T52" fmla="*/ 352 w 392"/>
                <a:gd name="T53" fmla="*/ 160 h 280"/>
                <a:gd name="T54" fmla="*/ 352 w 392"/>
                <a:gd name="T55" fmla="*/ 120 h 280"/>
                <a:gd name="T56" fmla="*/ 392 w 392"/>
                <a:gd name="T57" fmla="*/ 120 h 280"/>
                <a:gd name="T58" fmla="*/ 392 w 392"/>
                <a:gd name="T59" fmla="*/ 80 h 280"/>
                <a:gd name="T60" fmla="*/ 352 w 392"/>
                <a:gd name="T61" fmla="*/ 80 h 280"/>
                <a:gd name="T62" fmla="*/ 352 w 392"/>
                <a:gd name="T63" fmla="*/ 40 h 280"/>
                <a:gd name="T64" fmla="*/ 392 w 392"/>
                <a:gd name="T65" fmla="*/ 40 h 280"/>
                <a:gd name="T66" fmla="*/ 152 w 392"/>
                <a:gd name="T67" fmla="*/ 200 h 280"/>
                <a:gd name="T68" fmla="*/ 152 w 392"/>
                <a:gd name="T69" fmla="*/ 80 h 280"/>
                <a:gd name="T70" fmla="*/ 252 w 392"/>
                <a:gd name="T71" fmla="*/ 140 h 280"/>
                <a:gd name="T72" fmla="*/ 152 w 392"/>
                <a:gd name="T73" fmla="*/ 200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92" h="280">
                  <a:moveTo>
                    <a:pt x="392" y="40"/>
                  </a:moveTo>
                  <a:cubicBezTo>
                    <a:pt x="392" y="16"/>
                    <a:pt x="392" y="16"/>
                    <a:pt x="392" y="16"/>
                  </a:cubicBezTo>
                  <a:cubicBezTo>
                    <a:pt x="392" y="7"/>
                    <a:pt x="385" y="0"/>
                    <a:pt x="376" y="0"/>
                  </a:cubicBezTo>
                  <a:cubicBezTo>
                    <a:pt x="16" y="0"/>
                    <a:pt x="16" y="0"/>
                    <a:pt x="16" y="0"/>
                  </a:cubicBezTo>
                  <a:cubicBezTo>
                    <a:pt x="7" y="0"/>
                    <a:pt x="0" y="7"/>
                    <a:pt x="0" y="16"/>
                  </a:cubicBezTo>
                  <a:cubicBezTo>
                    <a:pt x="0" y="40"/>
                    <a:pt x="0" y="40"/>
                    <a:pt x="0" y="40"/>
                  </a:cubicBezTo>
                  <a:cubicBezTo>
                    <a:pt x="40" y="40"/>
                    <a:pt x="40" y="40"/>
                    <a:pt x="40" y="40"/>
                  </a:cubicBezTo>
                  <a:cubicBezTo>
                    <a:pt x="40" y="80"/>
                    <a:pt x="40" y="80"/>
                    <a:pt x="40" y="80"/>
                  </a:cubicBezTo>
                  <a:cubicBezTo>
                    <a:pt x="0" y="80"/>
                    <a:pt x="0" y="80"/>
                    <a:pt x="0" y="80"/>
                  </a:cubicBezTo>
                  <a:cubicBezTo>
                    <a:pt x="0" y="120"/>
                    <a:pt x="0" y="120"/>
                    <a:pt x="0" y="120"/>
                  </a:cubicBezTo>
                  <a:cubicBezTo>
                    <a:pt x="40" y="120"/>
                    <a:pt x="40" y="120"/>
                    <a:pt x="40" y="120"/>
                  </a:cubicBezTo>
                  <a:cubicBezTo>
                    <a:pt x="40" y="160"/>
                    <a:pt x="40" y="160"/>
                    <a:pt x="40" y="160"/>
                  </a:cubicBezTo>
                  <a:cubicBezTo>
                    <a:pt x="0" y="160"/>
                    <a:pt x="0" y="160"/>
                    <a:pt x="0" y="160"/>
                  </a:cubicBezTo>
                  <a:cubicBezTo>
                    <a:pt x="0" y="200"/>
                    <a:pt x="0" y="200"/>
                    <a:pt x="0" y="200"/>
                  </a:cubicBezTo>
                  <a:cubicBezTo>
                    <a:pt x="40" y="200"/>
                    <a:pt x="40" y="200"/>
                    <a:pt x="40" y="200"/>
                  </a:cubicBezTo>
                  <a:cubicBezTo>
                    <a:pt x="40" y="240"/>
                    <a:pt x="40" y="240"/>
                    <a:pt x="40" y="240"/>
                  </a:cubicBezTo>
                  <a:cubicBezTo>
                    <a:pt x="0" y="240"/>
                    <a:pt x="0" y="240"/>
                    <a:pt x="0" y="240"/>
                  </a:cubicBezTo>
                  <a:cubicBezTo>
                    <a:pt x="0" y="264"/>
                    <a:pt x="0" y="264"/>
                    <a:pt x="0" y="264"/>
                  </a:cubicBezTo>
                  <a:cubicBezTo>
                    <a:pt x="0" y="273"/>
                    <a:pt x="7" y="280"/>
                    <a:pt x="16" y="280"/>
                  </a:cubicBezTo>
                  <a:cubicBezTo>
                    <a:pt x="376" y="280"/>
                    <a:pt x="376" y="280"/>
                    <a:pt x="376" y="280"/>
                  </a:cubicBezTo>
                  <a:cubicBezTo>
                    <a:pt x="385" y="280"/>
                    <a:pt x="392" y="273"/>
                    <a:pt x="392" y="264"/>
                  </a:cubicBezTo>
                  <a:cubicBezTo>
                    <a:pt x="392" y="240"/>
                    <a:pt x="392" y="240"/>
                    <a:pt x="392" y="240"/>
                  </a:cubicBezTo>
                  <a:cubicBezTo>
                    <a:pt x="352" y="240"/>
                    <a:pt x="352" y="240"/>
                    <a:pt x="352" y="240"/>
                  </a:cubicBezTo>
                  <a:cubicBezTo>
                    <a:pt x="352" y="200"/>
                    <a:pt x="352" y="200"/>
                    <a:pt x="352" y="200"/>
                  </a:cubicBezTo>
                  <a:cubicBezTo>
                    <a:pt x="392" y="200"/>
                    <a:pt x="392" y="200"/>
                    <a:pt x="392" y="200"/>
                  </a:cubicBezTo>
                  <a:cubicBezTo>
                    <a:pt x="392" y="160"/>
                    <a:pt x="392" y="160"/>
                    <a:pt x="392" y="160"/>
                  </a:cubicBezTo>
                  <a:cubicBezTo>
                    <a:pt x="352" y="160"/>
                    <a:pt x="352" y="160"/>
                    <a:pt x="352" y="160"/>
                  </a:cubicBezTo>
                  <a:cubicBezTo>
                    <a:pt x="352" y="120"/>
                    <a:pt x="352" y="120"/>
                    <a:pt x="352" y="120"/>
                  </a:cubicBezTo>
                  <a:cubicBezTo>
                    <a:pt x="392" y="120"/>
                    <a:pt x="392" y="120"/>
                    <a:pt x="392" y="120"/>
                  </a:cubicBezTo>
                  <a:cubicBezTo>
                    <a:pt x="392" y="80"/>
                    <a:pt x="392" y="80"/>
                    <a:pt x="392" y="80"/>
                  </a:cubicBezTo>
                  <a:cubicBezTo>
                    <a:pt x="352" y="80"/>
                    <a:pt x="352" y="80"/>
                    <a:pt x="352" y="80"/>
                  </a:cubicBezTo>
                  <a:cubicBezTo>
                    <a:pt x="352" y="40"/>
                    <a:pt x="352" y="40"/>
                    <a:pt x="352" y="40"/>
                  </a:cubicBezTo>
                  <a:lnTo>
                    <a:pt x="392" y="40"/>
                  </a:lnTo>
                  <a:close/>
                  <a:moveTo>
                    <a:pt x="152" y="200"/>
                  </a:moveTo>
                  <a:cubicBezTo>
                    <a:pt x="152" y="80"/>
                    <a:pt x="152" y="80"/>
                    <a:pt x="152" y="80"/>
                  </a:cubicBezTo>
                  <a:cubicBezTo>
                    <a:pt x="252" y="140"/>
                    <a:pt x="252" y="140"/>
                    <a:pt x="252" y="140"/>
                  </a:cubicBezTo>
                  <a:lnTo>
                    <a:pt x="152" y="20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lIns="121682" tIns="60841" rIns="121682" bIns="60841"/>
            <a:lstStyle/>
            <a:p>
              <a:pPr algn="r"/>
              <a:endParaRPr lang="zh-CN" altLang="en-US">
                <a:solidFill>
                  <a:srgbClr val="FFFFFF"/>
                </a:solidFill>
              </a:endParaRPr>
            </a:p>
          </p:txBody>
        </p:sp>
        <p:sp>
          <p:nvSpPr>
            <p:cNvPr id="29" name="文本框 28"/>
            <p:cNvSpPr txBox="1"/>
            <p:nvPr/>
          </p:nvSpPr>
          <p:spPr>
            <a:xfrm>
              <a:off x="2049552" y="4276334"/>
              <a:ext cx="3323489" cy="549061"/>
            </a:xfrm>
            <a:prstGeom prst="rect">
              <a:avLst/>
            </a:prstGeom>
            <a:noFill/>
          </p:spPr>
          <p:txBody>
            <a:bodyPr wrap="square" rtlCol="0">
              <a:spAutoFit/>
            </a:bodyPr>
            <a:lstStyle/>
            <a:p>
              <a:pPr algn="r">
                <a:lnSpc>
                  <a:spcPct val="130000"/>
                </a:lnSpc>
              </a:pPr>
              <a:r>
                <a:rPr lang="en-US" altLang="zh-CN" sz="1200" dirty="0">
                  <a:solidFill>
                    <a:srgbClr val="FFFFFF"/>
                  </a:solidFill>
                  <a:latin typeface="微软雅黑" panose="020B0503020204020204" pitchFamily="34" charset="-122"/>
                  <a:ea typeface="微软雅黑" panose="020B0503020204020204" pitchFamily="34" charset="-122"/>
                </a:rPr>
                <a:t>Please add your text description to the flying impression plane.</a:t>
              </a:r>
            </a:p>
          </p:txBody>
        </p:sp>
      </p:grpSp>
      <p:grpSp>
        <p:nvGrpSpPr>
          <p:cNvPr id="30" name="组合 29"/>
          <p:cNvGrpSpPr/>
          <p:nvPr/>
        </p:nvGrpSpPr>
        <p:grpSpPr>
          <a:xfrm flipH="1">
            <a:off x="1560230" y="2518947"/>
            <a:ext cx="4216343" cy="749972"/>
            <a:chOff x="1153775" y="5404362"/>
            <a:chExt cx="4216343" cy="749972"/>
          </a:xfrm>
        </p:grpSpPr>
        <p:sp>
          <p:nvSpPr>
            <p:cNvPr id="31" name="Oval 5"/>
            <p:cNvSpPr>
              <a:spLocks noChangeArrowheads="1"/>
            </p:cNvSpPr>
            <p:nvPr/>
          </p:nvSpPr>
          <p:spPr bwMode="auto">
            <a:xfrm>
              <a:off x="1153775" y="5404362"/>
              <a:ext cx="751508" cy="749972"/>
            </a:xfrm>
            <a:prstGeom prst="roundRect">
              <a:avLst/>
            </a:prstGeom>
            <a:solidFill>
              <a:srgbClr val="DC328B"/>
            </a:solidFill>
            <a:ln>
              <a:noFill/>
            </a:ln>
          </p:spPr>
          <p:txBody>
            <a:bodyPr anchor="ctr"/>
            <a:lstStyle>
              <a:lvl1pPr defTabSz="1217295">
                <a:defRPr>
                  <a:solidFill>
                    <a:schemeClr val="tx1"/>
                  </a:solidFill>
                  <a:latin typeface="Calibri" panose="020F0502020204030204" pitchFamily="34" charset="0"/>
                  <a:ea typeface="宋体" panose="02010600030101010101" pitchFamily="2" charset="-122"/>
                </a:defRPr>
              </a:lvl1pPr>
              <a:lvl2pPr marL="742950" indent="-285750" defTabSz="1217295">
                <a:defRPr>
                  <a:solidFill>
                    <a:schemeClr val="tx1"/>
                  </a:solidFill>
                  <a:latin typeface="Calibri" panose="020F0502020204030204" pitchFamily="34" charset="0"/>
                  <a:ea typeface="宋体" panose="02010600030101010101" pitchFamily="2" charset="-122"/>
                </a:defRPr>
              </a:lvl2pPr>
              <a:lvl3pPr marL="1143000" indent="-228600" defTabSz="1217295">
                <a:defRPr>
                  <a:solidFill>
                    <a:schemeClr val="tx1"/>
                  </a:solidFill>
                  <a:latin typeface="Calibri" panose="020F0502020204030204" pitchFamily="34" charset="0"/>
                  <a:ea typeface="宋体" panose="02010600030101010101" pitchFamily="2" charset="-122"/>
                </a:defRPr>
              </a:lvl3pPr>
              <a:lvl4pPr marL="1600200" indent="-228600" defTabSz="1217295">
                <a:defRPr>
                  <a:solidFill>
                    <a:schemeClr val="tx1"/>
                  </a:solidFill>
                  <a:latin typeface="Calibri" panose="020F0502020204030204" pitchFamily="34" charset="0"/>
                  <a:ea typeface="宋体" panose="02010600030101010101" pitchFamily="2" charset="-122"/>
                </a:defRPr>
              </a:lvl4pPr>
              <a:lvl5pPr marL="2057400" indent="-228600" defTabSz="1217295">
                <a:defRPr>
                  <a:solidFill>
                    <a:schemeClr val="tx1"/>
                  </a:solidFill>
                  <a:latin typeface="Calibri" panose="020F0502020204030204" pitchFamily="34" charset="0"/>
                  <a:ea typeface="宋体" panose="02010600030101010101" pitchFamily="2" charset="-122"/>
                </a:defRPr>
              </a:lvl5pPr>
              <a:lvl6pPr marL="2514600" indent="-228600" defTabSz="121729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729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729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729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r" eaLnBrk="1" hangingPunct="1"/>
              <a:endParaRPr lang="en-US" sz="3100">
                <a:solidFill>
                  <a:srgbClr val="FFFFFF"/>
                </a:solidFill>
                <a:latin typeface="微软雅黑" panose="020B0503020204020204" pitchFamily="34" charset="-122"/>
              </a:endParaRPr>
            </a:p>
          </p:txBody>
        </p:sp>
        <p:sp>
          <p:nvSpPr>
            <p:cNvPr id="32" name="Freeform 7"/>
            <p:cNvSpPr>
              <a:spLocks noEditPoints="1"/>
            </p:cNvSpPr>
            <p:nvPr/>
          </p:nvSpPr>
          <p:spPr bwMode="auto">
            <a:xfrm>
              <a:off x="1333027" y="5583247"/>
              <a:ext cx="393004" cy="392200"/>
            </a:xfrm>
            <a:custGeom>
              <a:avLst/>
              <a:gdLst>
                <a:gd name="T0" fmla="*/ 347 w 376"/>
                <a:gd name="T1" fmla="*/ 284 h 376"/>
                <a:gd name="T2" fmla="*/ 347 w 376"/>
                <a:gd name="T3" fmla="*/ 238 h 376"/>
                <a:gd name="T4" fmla="*/ 278 w 376"/>
                <a:gd name="T5" fmla="*/ 169 h 376"/>
                <a:gd name="T6" fmla="*/ 238 w 376"/>
                <a:gd name="T7" fmla="*/ 169 h 376"/>
                <a:gd name="T8" fmla="*/ 207 w 376"/>
                <a:gd name="T9" fmla="*/ 148 h 376"/>
                <a:gd name="T10" fmla="*/ 207 w 376"/>
                <a:gd name="T11" fmla="*/ 92 h 376"/>
                <a:gd name="T12" fmla="*/ 236 w 376"/>
                <a:gd name="T13" fmla="*/ 48 h 376"/>
                <a:gd name="T14" fmla="*/ 188 w 376"/>
                <a:gd name="T15" fmla="*/ 0 h 376"/>
                <a:gd name="T16" fmla="*/ 140 w 376"/>
                <a:gd name="T17" fmla="*/ 48 h 376"/>
                <a:gd name="T18" fmla="*/ 169 w 376"/>
                <a:gd name="T19" fmla="*/ 92 h 376"/>
                <a:gd name="T20" fmla="*/ 169 w 376"/>
                <a:gd name="T21" fmla="*/ 148 h 376"/>
                <a:gd name="T22" fmla="*/ 138 w 376"/>
                <a:gd name="T23" fmla="*/ 169 h 376"/>
                <a:gd name="T24" fmla="*/ 98 w 376"/>
                <a:gd name="T25" fmla="*/ 169 h 376"/>
                <a:gd name="T26" fmla="*/ 29 w 376"/>
                <a:gd name="T27" fmla="*/ 238 h 376"/>
                <a:gd name="T28" fmla="*/ 29 w 376"/>
                <a:gd name="T29" fmla="*/ 284 h 376"/>
                <a:gd name="T30" fmla="*/ 0 w 376"/>
                <a:gd name="T31" fmla="*/ 328 h 376"/>
                <a:gd name="T32" fmla="*/ 48 w 376"/>
                <a:gd name="T33" fmla="*/ 376 h 376"/>
                <a:gd name="T34" fmla="*/ 96 w 376"/>
                <a:gd name="T35" fmla="*/ 328 h 376"/>
                <a:gd name="T36" fmla="*/ 67 w 376"/>
                <a:gd name="T37" fmla="*/ 284 h 376"/>
                <a:gd name="T38" fmla="*/ 67 w 376"/>
                <a:gd name="T39" fmla="*/ 238 h 376"/>
                <a:gd name="T40" fmla="*/ 98 w 376"/>
                <a:gd name="T41" fmla="*/ 207 h 376"/>
                <a:gd name="T42" fmla="*/ 138 w 376"/>
                <a:gd name="T43" fmla="*/ 207 h 376"/>
                <a:gd name="T44" fmla="*/ 169 w 376"/>
                <a:gd name="T45" fmla="*/ 202 h 376"/>
                <a:gd name="T46" fmla="*/ 169 w 376"/>
                <a:gd name="T47" fmla="*/ 284 h 376"/>
                <a:gd name="T48" fmla="*/ 140 w 376"/>
                <a:gd name="T49" fmla="*/ 328 h 376"/>
                <a:gd name="T50" fmla="*/ 188 w 376"/>
                <a:gd name="T51" fmla="*/ 376 h 376"/>
                <a:gd name="T52" fmla="*/ 236 w 376"/>
                <a:gd name="T53" fmla="*/ 328 h 376"/>
                <a:gd name="T54" fmla="*/ 207 w 376"/>
                <a:gd name="T55" fmla="*/ 284 h 376"/>
                <a:gd name="T56" fmla="*/ 207 w 376"/>
                <a:gd name="T57" fmla="*/ 202 h 376"/>
                <a:gd name="T58" fmla="*/ 238 w 376"/>
                <a:gd name="T59" fmla="*/ 207 h 376"/>
                <a:gd name="T60" fmla="*/ 278 w 376"/>
                <a:gd name="T61" fmla="*/ 207 h 376"/>
                <a:gd name="T62" fmla="*/ 309 w 376"/>
                <a:gd name="T63" fmla="*/ 238 h 376"/>
                <a:gd name="T64" fmla="*/ 309 w 376"/>
                <a:gd name="T65" fmla="*/ 284 h 376"/>
                <a:gd name="T66" fmla="*/ 280 w 376"/>
                <a:gd name="T67" fmla="*/ 328 h 376"/>
                <a:gd name="T68" fmla="*/ 328 w 376"/>
                <a:gd name="T69" fmla="*/ 376 h 376"/>
                <a:gd name="T70" fmla="*/ 376 w 376"/>
                <a:gd name="T71" fmla="*/ 328 h 376"/>
                <a:gd name="T72" fmla="*/ 347 w 376"/>
                <a:gd name="T73" fmla="*/ 284 h 376"/>
                <a:gd name="T74" fmla="*/ 75 w 376"/>
                <a:gd name="T75" fmla="*/ 328 h 376"/>
                <a:gd name="T76" fmla="*/ 48 w 376"/>
                <a:gd name="T77" fmla="*/ 356 h 376"/>
                <a:gd name="T78" fmla="*/ 20 w 376"/>
                <a:gd name="T79" fmla="*/ 328 h 376"/>
                <a:gd name="T80" fmla="*/ 48 w 376"/>
                <a:gd name="T81" fmla="*/ 300 h 376"/>
                <a:gd name="T82" fmla="*/ 75 w 376"/>
                <a:gd name="T83" fmla="*/ 328 h 376"/>
                <a:gd name="T84" fmla="*/ 160 w 376"/>
                <a:gd name="T85" fmla="*/ 48 h 376"/>
                <a:gd name="T86" fmla="*/ 188 w 376"/>
                <a:gd name="T87" fmla="*/ 20 h 376"/>
                <a:gd name="T88" fmla="*/ 215 w 376"/>
                <a:gd name="T89" fmla="*/ 48 h 376"/>
                <a:gd name="T90" fmla="*/ 188 w 376"/>
                <a:gd name="T91" fmla="*/ 76 h 376"/>
                <a:gd name="T92" fmla="*/ 160 w 376"/>
                <a:gd name="T93" fmla="*/ 48 h 376"/>
                <a:gd name="T94" fmla="*/ 215 w 376"/>
                <a:gd name="T95" fmla="*/ 328 h 376"/>
                <a:gd name="T96" fmla="*/ 188 w 376"/>
                <a:gd name="T97" fmla="*/ 356 h 376"/>
                <a:gd name="T98" fmla="*/ 160 w 376"/>
                <a:gd name="T99" fmla="*/ 328 h 376"/>
                <a:gd name="T100" fmla="*/ 188 w 376"/>
                <a:gd name="T101" fmla="*/ 300 h 376"/>
                <a:gd name="T102" fmla="*/ 215 w 376"/>
                <a:gd name="T103" fmla="*/ 328 h 376"/>
                <a:gd name="T104" fmla="*/ 328 w 376"/>
                <a:gd name="T105" fmla="*/ 356 h 376"/>
                <a:gd name="T106" fmla="*/ 300 w 376"/>
                <a:gd name="T107" fmla="*/ 328 h 376"/>
                <a:gd name="T108" fmla="*/ 328 w 376"/>
                <a:gd name="T109" fmla="*/ 300 h 376"/>
                <a:gd name="T110" fmla="*/ 355 w 376"/>
                <a:gd name="T111" fmla="*/ 328 h 376"/>
                <a:gd name="T112" fmla="*/ 328 w 376"/>
                <a:gd name="T113" fmla="*/ 356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6" h="376">
                  <a:moveTo>
                    <a:pt x="347" y="284"/>
                  </a:moveTo>
                  <a:cubicBezTo>
                    <a:pt x="347" y="238"/>
                    <a:pt x="347" y="238"/>
                    <a:pt x="347" y="238"/>
                  </a:cubicBezTo>
                  <a:cubicBezTo>
                    <a:pt x="347" y="210"/>
                    <a:pt x="328" y="169"/>
                    <a:pt x="278" y="169"/>
                  </a:cubicBezTo>
                  <a:cubicBezTo>
                    <a:pt x="238" y="169"/>
                    <a:pt x="238" y="169"/>
                    <a:pt x="238" y="169"/>
                  </a:cubicBezTo>
                  <a:cubicBezTo>
                    <a:pt x="210" y="169"/>
                    <a:pt x="207" y="155"/>
                    <a:pt x="207" y="148"/>
                  </a:cubicBezTo>
                  <a:cubicBezTo>
                    <a:pt x="207" y="92"/>
                    <a:pt x="207" y="92"/>
                    <a:pt x="207" y="92"/>
                  </a:cubicBezTo>
                  <a:cubicBezTo>
                    <a:pt x="224" y="85"/>
                    <a:pt x="236" y="68"/>
                    <a:pt x="236" y="48"/>
                  </a:cubicBezTo>
                  <a:cubicBezTo>
                    <a:pt x="236" y="21"/>
                    <a:pt x="214" y="0"/>
                    <a:pt x="188" y="0"/>
                  </a:cubicBezTo>
                  <a:cubicBezTo>
                    <a:pt x="161" y="0"/>
                    <a:pt x="140" y="21"/>
                    <a:pt x="140" y="48"/>
                  </a:cubicBezTo>
                  <a:cubicBezTo>
                    <a:pt x="140" y="68"/>
                    <a:pt x="152" y="85"/>
                    <a:pt x="169" y="92"/>
                  </a:cubicBezTo>
                  <a:cubicBezTo>
                    <a:pt x="169" y="148"/>
                    <a:pt x="169" y="148"/>
                    <a:pt x="169" y="148"/>
                  </a:cubicBezTo>
                  <a:cubicBezTo>
                    <a:pt x="169" y="153"/>
                    <a:pt x="167" y="169"/>
                    <a:pt x="138" y="169"/>
                  </a:cubicBezTo>
                  <a:cubicBezTo>
                    <a:pt x="98" y="169"/>
                    <a:pt x="98" y="169"/>
                    <a:pt x="98" y="169"/>
                  </a:cubicBezTo>
                  <a:cubicBezTo>
                    <a:pt x="47" y="169"/>
                    <a:pt x="29" y="210"/>
                    <a:pt x="29" y="238"/>
                  </a:cubicBezTo>
                  <a:cubicBezTo>
                    <a:pt x="29" y="284"/>
                    <a:pt x="29" y="284"/>
                    <a:pt x="29" y="284"/>
                  </a:cubicBezTo>
                  <a:cubicBezTo>
                    <a:pt x="12" y="291"/>
                    <a:pt x="0" y="308"/>
                    <a:pt x="0" y="328"/>
                  </a:cubicBezTo>
                  <a:cubicBezTo>
                    <a:pt x="0" y="354"/>
                    <a:pt x="21" y="376"/>
                    <a:pt x="48" y="376"/>
                  </a:cubicBezTo>
                  <a:cubicBezTo>
                    <a:pt x="74" y="376"/>
                    <a:pt x="96" y="354"/>
                    <a:pt x="96" y="328"/>
                  </a:cubicBezTo>
                  <a:cubicBezTo>
                    <a:pt x="96" y="308"/>
                    <a:pt x="84" y="291"/>
                    <a:pt x="67" y="284"/>
                  </a:cubicBezTo>
                  <a:cubicBezTo>
                    <a:pt x="67" y="238"/>
                    <a:pt x="67" y="238"/>
                    <a:pt x="67" y="238"/>
                  </a:cubicBezTo>
                  <a:cubicBezTo>
                    <a:pt x="67" y="233"/>
                    <a:pt x="68" y="207"/>
                    <a:pt x="98" y="207"/>
                  </a:cubicBezTo>
                  <a:cubicBezTo>
                    <a:pt x="138" y="207"/>
                    <a:pt x="138" y="207"/>
                    <a:pt x="138" y="207"/>
                  </a:cubicBezTo>
                  <a:cubicBezTo>
                    <a:pt x="150" y="207"/>
                    <a:pt x="160" y="205"/>
                    <a:pt x="169" y="202"/>
                  </a:cubicBezTo>
                  <a:cubicBezTo>
                    <a:pt x="169" y="284"/>
                    <a:pt x="169" y="284"/>
                    <a:pt x="169" y="284"/>
                  </a:cubicBezTo>
                  <a:cubicBezTo>
                    <a:pt x="152" y="291"/>
                    <a:pt x="140" y="308"/>
                    <a:pt x="140" y="328"/>
                  </a:cubicBezTo>
                  <a:cubicBezTo>
                    <a:pt x="140" y="354"/>
                    <a:pt x="161" y="376"/>
                    <a:pt x="188" y="376"/>
                  </a:cubicBezTo>
                  <a:cubicBezTo>
                    <a:pt x="214" y="376"/>
                    <a:pt x="236" y="354"/>
                    <a:pt x="236" y="328"/>
                  </a:cubicBezTo>
                  <a:cubicBezTo>
                    <a:pt x="236" y="308"/>
                    <a:pt x="224" y="291"/>
                    <a:pt x="207" y="284"/>
                  </a:cubicBezTo>
                  <a:cubicBezTo>
                    <a:pt x="207" y="202"/>
                    <a:pt x="207" y="202"/>
                    <a:pt x="207" y="202"/>
                  </a:cubicBezTo>
                  <a:cubicBezTo>
                    <a:pt x="215" y="205"/>
                    <a:pt x="226" y="207"/>
                    <a:pt x="238" y="207"/>
                  </a:cubicBezTo>
                  <a:cubicBezTo>
                    <a:pt x="278" y="207"/>
                    <a:pt x="278" y="207"/>
                    <a:pt x="278" y="207"/>
                  </a:cubicBezTo>
                  <a:cubicBezTo>
                    <a:pt x="306" y="207"/>
                    <a:pt x="309" y="231"/>
                    <a:pt x="309" y="238"/>
                  </a:cubicBezTo>
                  <a:cubicBezTo>
                    <a:pt x="309" y="284"/>
                    <a:pt x="309" y="284"/>
                    <a:pt x="309" y="284"/>
                  </a:cubicBezTo>
                  <a:cubicBezTo>
                    <a:pt x="292" y="291"/>
                    <a:pt x="280" y="308"/>
                    <a:pt x="280" y="328"/>
                  </a:cubicBezTo>
                  <a:cubicBezTo>
                    <a:pt x="280" y="354"/>
                    <a:pt x="301" y="376"/>
                    <a:pt x="328" y="376"/>
                  </a:cubicBezTo>
                  <a:cubicBezTo>
                    <a:pt x="354" y="376"/>
                    <a:pt x="376" y="354"/>
                    <a:pt x="376" y="328"/>
                  </a:cubicBezTo>
                  <a:cubicBezTo>
                    <a:pt x="376" y="308"/>
                    <a:pt x="364" y="291"/>
                    <a:pt x="347" y="284"/>
                  </a:cubicBezTo>
                  <a:close/>
                  <a:moveTo>
                    <a:pt x="75" y="328"/>
                  </a:moveTo>
                  <a:cubicBezTo>
                    <a:pt x="75" y="343"/>
                    <a:pt x="63" y="356"/>
                    <a:pt x="48" y="356"/>
                  </a:cubicBezTo>
                  <a:cubicBezTo>
                    <a:pt x="32" y="356"/>
                    <a:pt x="20" y="343"/>
                    <a:pt x="20" y="328"/>
                  </a:cubicBezTo>
                  <a:cubicBezTo>
                    <a:pt x="20" y="313"/>
                    <a:pt x="32" y="300"/>
                    <a:pt x="48" y="300"/>
                  </a:cubicBezTo>
                  <a:cubicBezTo>
                    <a:pt x="63" y="300"/>
                    <a:pt x="75" y="313"/>
                    <a:pt x="75" y="328"/>
                  </a:cubicBezTo>
                  <a:close/>
                  <a:moveTo>
                    <a:pt x="160" y="48"/>
                  </a:moveTo>
                  <a:cubicBezTo>
                    <a:pt x="160" y="33"/>
                    <a:pt x="172" y="20"/>
                    <a:pt x="188" y="20"/>
                  </a:cubicBezTo>
                  <a:cubicBezTo>
                    <a:pt x="203" y="20"/>
                    <a:pt x="215" y="33"/>
                    <a:pt x="215" y="48"/>
                  </a:cubicBezTo>
                  <a:cubicBezTo>
                    <a:pt x="215" y="63"/>
                    <a:pt x="203" y="76"/>
                    <a:pt x="188" y="76"/>
                  </a:cubicBezTo>
                  <a:cubicBezTo>
                    <a:pt x="172" y="76"/>
                    <a:pt x="160" y="63"/>
                    <a:pt x="160" y="48"/>
                  </a:cubicBezTo>
                  <a:close/>
                  <a:moveTo>
                    <a:pt x="215" y="328"/>
                  </a:moveTo>
                  <a:cubicBezTo>
                    <a:pt x="215" y="343"/>
                    <a:pt x="203" y="356"/>
                    <a:pt x="188" y="356"/>
                  </a:cubicBezTo>
                  <a:cubicBezTo>
                    <a:pt x="172" y="356"/>
                    <a:pt x="160" y="343"/>
                    <a:pt x="160" y="328"/>
                  </a:cubicBezTo>
                  <a:cubicBezTo>
                    <a:pt x="160" y="313"/>
                    <a:pt x="172" y="300"/>
                    <a:pt x="188" y="300"/>
                  </a:cubicBezTo>
                  <a:cubicBezTo>
                    <a:pt x="203" y="300"/>
                    <a:pt x="215" y="313"/>
                    <a:pt x="215" y="328"/>
                  </a:cubicBezTo>
                  <a:close/>
                  <a:moveTo>
                    <a:pt x="328" y="356"/>
                  </a:moveTo>
                  <a:cubicBezTo>
                    <a:pt x="312" y="356"/>
                    <a:pt x="300" y="343"/>
                    <a:pt x="300" y="328"/>
                  </a:cubicBezTo>
                  <a:cubicBezTo>
                    <a:pt x="300" y="313"/>
                    <a:pt x="312" y="300"/>
                    <a:pt x="328" y="300"/>
                  </a:cubicBezTo>
                  <a:cubicBezTo>
                    <a:pt x="343" y="300"/>
                    <a:pt x="355" y="313"/>
                    <a:pt x="355" y="328"/>
                  </a:cubicBezTo>
                  <a:cubicBezTo>
                    <a:pt x="355" y="343"/>
                    <a:pt x="343" y="356"/>
                    <a:pt x="328" y="35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lIns="121682" tIns="60841" rIns="121682" bIns="60841"/>
            <a:lstStyle/>
            <a:p>
              <a:pPr algn="r"/>
              <a:endParaRPr lang="zh-CN" altLang="en-US">
                <a:solidFill>
                  <a:srgbClr val="FFFFFF"/>
                </a:solidFill>
              </a:endParaRPr>
            </a:p>
          </p:txBody>
        </p:sp>
        <p:sp>
          <p:nvSpPr>
            <p:cNvPr id="33" name="文本框 32"/>
            <p:cNvSpPr txBox="1"/>
            <p:nvPr/>
          </p:nvSpPr>
          <p:spPr>
            <a:xfrm>
              <a:off x="2046629" y="5500975"/>
              <a:ext cx="3323489" cy="549061"/>
            </a:xfrm>
            <a:prstGeom prst="rect">
              <a:avLst/>
            </a:prstGeom>
            <a:noFill/>
          </p:spPr>
          <p:txBody>
            <a:bodyPr wrap="square" rtlCol="0">
              <a:spAutoFit/>
            </a:bodyPr>
            <a:lstStyle/>
            <a:p>
              <a:pPr algn="r">
                <a:lnSpc>
                  <a:spcPct val="130000"/>
                </a:lnSpc>
              </a:pPr>
              <a:r>
                <a:rPr lang="en-US" altLang="zh-CN" sz="1200" dirty="0">
                  <a:solidFill>
                    <a:srgbClr val="FFFFFF"/>
                  </a:solidFill>
                  <a:latin typeface="微软雅黑" panose="020B0503020204020204" pitchFamily="34" charset="-122"/>
                  <a:ea typeface="微软雅黑" panose="020B0503020204020204" pitchFamily="34" charset="-122"/>
                </a:rPr>
                <a:t>Please add your text description to the flying impression plane.</a:t>
              </a:r>
            </a:p>
          </p:txBody>
        </p:sp>
      </p:grpSp>
    </p:spTree>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1000" fill="hold"/>
                                        <p:tgtEl>
                                          <p:spTgt spid="12"/>
                                        </p:tgtEl>
                                        <p:attrNameLst>
                                          <p:attrName>ppt_x</p:attrName>
                                        </p:attrNameLst>
                                      </p:cBhvr>
                                      <p:tavLst>
                                        <p:tav tm="0">
                                          <p:val>
                                            <p:strVal val="#ppt_x"/>
                                          </p:val>
                                        </p:tav>
                                        <p:tav tm="100000">
                                          <p:val>
                                            <p:strVal val="#ppt_x"/>
                                          </p:val>
                                        </p:tav>
                                      </p:tavLst>
                                    </p:anim>
                                    <p:anim calcmode="lin" valueType="num">
                                      <p:cBhvr additive="base">
                                        <p:cTn id="8" dur="1000" fill="hold"/>
                                        <p:tgtEl>
                                          <p:spTgt spid="12"/>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1000" fill="hold"/>
                                        <p:tgtEl>
                                          <p:spTgt spid="13"/>
                                        </p:tgtEl>
                                        <p:attrNameLst>
                                          <p:attrName>ppt_x</p:attrName>
                                        </p:attrNameLst>
                                      </p:cBhvr>
                                      <p:tavLst>
                                        <p:tav tm="0">
                                          <p:val>
                                            <p:strVal val="#ppt_x"/>
                                          </p:val>
                                        </p:tav>
                                        <p:tav tm="100000">
                                          <p:val>
                                            <p:strVal val="#ppt_x"/>
                                          </p:val>
                                        </p:tav>
                                      </p:tavLst>
                                    </p:anim>
                                    <p:anim calcmode="lin" valueType="num">
                                      <p:cBhvr additive="base">
                                        <p:cTn id="12" dur="10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wipe(left)">
                                      <p:cBhvr>
                                        <p:cTn id="17" dur="1000"/>
                                        <p:tgtEl>
                                          <p:spTgt spid="26"/>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30"/>
                                        </p:tgtEl>
                                        <p:attrNameLst>
                                          <p:attrName>style.visibility</p:attrName>
                                        </p:attrNameLst>
                                      </p:cBhvr>
                                      <p:to>
                                        <p:strVal val="visible"/>
                                      </p:to>
                                    </p:set>
                                    <p:animEffect transition="in" filter="wipe(left)">
                                      <p:cBhvr>
                                        <p:cTn id="22" dur="1000"/>
                                        <p:tgtEl>
                                          <p:spTgt spid="30"/>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2" fill="hold" nodeType="click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right)">
                                      <p:cBhvr>
                                        <p:cTn id="27" dur="1000"/>
                                        <p:tgtEl>
                                          <p:spTgt spid="18"/>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2" fill="hold" nodeType="click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wipe(right)">
                                      <p:cBhvr>
                                        <p:cTn id="32" dur="1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162248"/>
        </a:solidFill>
        <a:effectLst/>
      </p:bgPr>
    </p:bg>
    <p:spTree>
      <p:nvGrpSpPr>
        <p:cNvPr id="1" name=""/>
        <p:cNvGrpSpPr/>
        <p:nvPr/>
      </p:nvGrpSpPr>
      <p:grpSpPr>
        <a:xfrm>
          <a:off x="0" y="0"/>
          <a:ext cx="0" cy="0"/>
          <a:chOff x="0" y="0"/>
          <a:chExt cx="0" cy="0"/>
        </a:xfrm>
      </p:grpSpPr>
      <p:sp>
        <p:nvSpPr>
          <p:cNvPr id="62" name="矩形 61"/>
          <p:cNvSpPr/>
          <p:nvPr/>
        </p:nvSpPr>
        <p:spPr>
          <a:xfrm>
            <a:off x="10276750" y="6329528"/>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rgbClr val="002060"/>
                </a:solidFill>
                <a:effectLst/>
                <a:uLnTx/>
                <a:uFillTx/>
              </a:rPr>
              <a:t>PPT</a:t>
            </a:r>
            <a:r>
              <a:rPr kumimoji="0" lang="zh-CN" altLang="en-US" sz="100" b="0" i="0" u="none" strike="noStrike" kern="0" cap="none" spc="0" normalizeH="0" baseline="0" noProof="0" dirty="0" smtClean="0">
                <a:ln>
                  <a:noFill/>
                </a:ln>
                <a:solidFill>
                  <a:srgbClr val="002060"/>
                </a:solidFill>
                <a:effectLst/>
                <a:uLnTx/>
                <a:uFillTx/>
              </a:rPr>
              <a:t>模板下载：</a:t>
            </a:r>
            <a:r>
              <a:rPr kumimoji="0" lang="en-US" altLang="zh-CN" sz="100" b="0" i="0" u="none" strike="noStrike" kern="0" cap="none" spc="0" normalizeH="0" baseline="0" noProof="0" dirty="0" smtClean="0">
                <a:ln>
                  <a:noFill/>
                </a:ln>
                <a:solidFill>
                  <a:srgbClr val="002060"/>
                </a:solidFill>
                <a:effectLst/>
                <a:uLnTx/>
                <a:uFillTx/>
              </a:rPr>
              <a:t>www.1ppt.com/moban/     </a:t>
            </a:r>
            <a:r>
              <a:rPr kumimoji="0" lang="zh-CN" altLang="en-US" sz="100" b="0" i="0" u="none" strike="noStrike" kern="0" cap="none" spc="0" normalizeH="0" baseline="0" noProof="0" dirty="0" smtClean="0">
                <a:ln>
                  <a:noFill/>
                </a:ln>
                <a:solidFill>
                  <a:srgbClr val="002060"/>
                </a:solidFill>
                <a:effectLst/>
                <a:uLnTx/>
                <a:uFillTx/>
              </a:rPr>
              <a:t>行业</a:t>
            </a:r>
            <a:r>
              <a:rPr kumimoji="0" lang="en-US" altLang="zh-CN" sz="100" b="0" i="0" u="none" strike="noStrike" kern="0" cap="none" spc="0" normalizeH="0" baseline="0" noProof="0" dirty="0" smtClean="0">
                <a:ln>
                  <a:noFill/>
                </a:ln>
                <a:solidFill>
                  <a:srgbClr val="002060"/>
                </a:solidFill>
                <a:effectLst/>
                <a:uLnTx/>
                <a:uFillTx/>
              </a:rPr>
              <a:t>PPT</a:t>
            </a:r>
            <a:r>
              <a:rPr kumimoji="0" lang="zh-CN" altLang="en-US" sz="100" b="0" i="0" u="none" strike="noStrike" kern="0" cap="none" spc="0" normalizeH="0" baseline="0" noProof="0" dirty="0" smtClean="0">
                <a:ln>
                  <a:noFill/>
                </a:ln>
                <a:solidFill>
                  <a:srgbClr val="002060"/>
                </a:solidFill>
                <a:effectLst/>
                <a:uLnTx/>
                <a:uFillTx/>
              </a:rPr>
              <a:t>模板：</a:t>
            </a:r>
            <a:r>
              <a:rPr kumimoji="0" lang="en-US" altLang="zh-CN" sz="100" b="0" i="0" u="none" strike="noStrike" kern="0" cap="none" spc="0" normalizeH="0" baseline="0" noProof="0" dirty="0" smtClean="0">
                <a:ln>
                  <a:noFill/>
                </a:ln>
                <a:solidFill>
                  <a:srgbClr val="002060"/>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rgbClr val="002060"/>
                </a:solidFill>
                <a:effectLst/>
                <a:uLnTx/>
                <a:uFillTx/>
              </a:rPr>
              <a:t>节日</a:t>
            </a:r>
            <a:r>
              <a:rPr kumimoji="0" lang="en-US" altLang="zh-CN" sz="100" b="0" i="0" u="none" strike="noStrike" kern="0" cap="none" spc="0" normalizeH="0" baseline="0" noProof="0" dirty="0" smtClean="0">
                <a:ln>
                  <a:noFill/>
                </a:ln>
                <a:solidFill>
                  <a:srgbClr val="002060"/>
                </a:solidFill>
                <a:effectLst/>
                <a:uLnTx/>
                <a:uFillTx/>
              </a:rPr>
              <a:t>PPT</a:t>
            </a:r>
            <a:r>
              <a:rPr kumimoji="0" lang="zh-CN" altLang="en-US" sz="100" b="0" i="0" u="none" strike="noStrike" kern="0" cap="none" spc="0" normalizeH="0" baseline="0" noProof="0" dirty="0" smtClean="0">
                <a:ln>
                  <a:noFill/>
                </a:ln>
                <a:solidFill>
                  <a:srgbClr val="002060"/>
                </a:solidFill>
                <a:effectLst/>
                <a:uLnTx/>
                <a:uFillTx/>
              </a:rPr>
              <a:t>模板：</a:t>
            </a:r>
            <a:r>
              <a:rPr kumimoji="0" lang="en-US" altLang="zh-CN" sz="100" b="0" i="0" u="none" strike="noStrike" kern="0" cap="none" spc="0" normalizeH="0" baseline="0" noProof="0" dirty="0" smtClean="0">
                <a:ln>
                  <a:noFill/>
                </a:ln>
                <a:solidFill>
                  <a:srgbClr val="002060"/>
                </a:solidFill>
                <a:effectLst/>
                <a:uLnTx/>
                <a:uFillTx/>
              </a:rPr>
              <a:t>www.1ppt.com/jieri/           PPT</a:t>
            </a:r>
            <a:r>
              <a:rPr kumimoji="0" lang="zh-CN" altLang="en-US" sz="100" b="0" i="0" u="none" strike="noStrike" kern="0" cap="none" spc="0" normalizeH="0" baseline="0" noProof="0" dirty="0" smtClean="0">
                <a:ln>
                  <a:noFill/>
                </a:ln>
                <a:solidFill>
                  <a:srgbClr val="002060"/>
                </a:solidFill>
                <a:effectLst/>
                <a:uLnTx/>
                <a:uFillTx/>
              </a:rPr>
              <a:t>素材下载：</a:t>
            </a:r>
            <a:r>
              <a:rPr kumimoji="0" lang="en-US" altLang="zh-CN" sz="100" b="0" i="0" u="none" strike="noStrike" kern="0" cap="none" spc="0" normalizeH="0" baseline="0" noProof="0" dirty="0" smtClean="0">
                <a:ln>
                  <a:noFill/>
                </a:ln>
                <a:solidFill>
                  <a:srgbClr val="002060"/>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rgbClr val="002060"/>
                </a:solidFill>
                <a:effectLst/>
                <a:uLnTx/>
                <a:uFillTx/>
              </a:rPr>
              <a:t>PPT</a:t>
            </a:r>
            <a:r>
              <a:rPr kumimoji="0" lang="zh-CN" altLang="en-US" sz="100" b="0" i="0" u="none" strike="noStrike" kern="0" cap="none" spc="0" normalizeH="0" baseline="0" noProof="0" dirty="0" smtClean="0">
                <a:ln>
                  <a:noFill/>
                </a:ln>
                <a:solidFill>
                  <a:srgbClr val="002060"/>
                </a:solidFill>
                <a:effectLst/>
                <a:uLnTx/>
                <a:uFillTx/>
              </a:rPr>
              <a:t>背景图片：</a:t>
            </a:r>
            <a:r>
              <a:rPr kumimoji="0" lang="en-US" altLang="zh-CN" sz="100" b="0" i="0" u="none" strike="noStrike" kern="0" cap="none" spc="0" normalizeH="0" baseline="0" noProof="0" dirty="0" smtClean="0">
                <a:ln>
                  <a:noFill/>
                </a:ln>
                <a:solidFill>
                  <a:srgbClr val="002060"/>
                </a:solidFill>
                <a:effectLst/>
                <a:uLnTx/>
                <a:uFillTx/>
              </a:rPr>
              <a:t>www.1ppt.com/beijing/      PPT</a:t>
            </a:r>
            <a:r>
              <a:rPr kumimoji="0" lang="zh-CN" altLang="en-US" sz="100" b="0" i="0" u="none" strike="noStrike" kern="0" cap="none" spc="0" normalizeH="0" baseline="0" noProof="0" dirty="0" smtClean="0">
                <a:ln>
                  <a:noFill/>
                </a:ln>
                <a:solidFill>
                  <a:srgbClr val="002060"/>
                </a:solidFill>
                <a:effectLst/>
                <a:uLnTx/>
                <a:uFillTx/>
              </a:rPr>
              <a:t>图表下载：</a:t>
            </a:r>
            <a:r>
              <a:rPr kumimoji="0" lang="en-US" altLang="zh-CN" sz="100" b="0" i="0" u="none" strike="noStrike" kern="0" cap="none" spc="0" normalizeH="0" baseline="0" noProof="0" dirty="0" smtClean="0">
                <a:ln>
                  <a:noFill/>
                </a:ln>
                <a:solidFill>
                  <a:srgbClr val="002060"/>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rgbClr val="002060"/>
                </a:solidFill>
                <a:effectLst/>
                <a:uLnTx/>
                <a:uFillTx/>
              </a:rPr>
              <a:t>优秀</a:t>
            </a:r>
            <a:r>
              <a:rPr kumimoji="0" lang="en-US" altLang="zh-CN" sz="100" b="0" i="0" u="none" strike="noStrike" kern="0" cap="none" spc="0" normalizeH="0" baseline="0" noProof="0" dirty="0" smtClean="0">
                <a:ln>
                  <a:noFill/>
                </a:ln>
                <a:solidFill>
                  <a:srgbClr val="002060"/>
                </a:solidFill>
                <a:effectLst/>
                <a:uLnTx/>
                <a:uFillTx/>
              </a:rPr>
              <a:t>PPT</a:t>
            </a:r>
            <a:r>
              <a:rPr kumimoji="0" lang="zh-CN" altLang="en-US" sz="100" b="0" i="0" u="none" strike="noStrike" kern="0" cap="none" spc="0" normalizeH="0" baseline="0" noProof="0" dirty="0" smtClean="0">
                <a:ln>
                  <a:noFill/>
                </a:ln>
                <a:solidFill>
                  <a:srgbClr val="002060"/>
                </a:solidFill>
                <a:effectLst/>
                <a:uLnTx/>
                <a:uFillTx/>
              </a:rPr>
              <a:t>下载：</a:t>
            </a:r>
            <a:r>
              <a:rPr kumimoji="0" lang="en-US" altLang="zh-CN" sz="100" b="0" i="0" u="none" strike="noStrike" kern="0" cap="none" spc="0" normalizeH="0" baseline="0" noProof="0" dirty="0" smtClean="0">
                <a:ln>
                  <a:noFill/>
                </a:ln>
                <a:solidFill>
                  <a:srgbClr val="002060"/>
                </a:solidFill>
                <a:effectLst/>
                <a:uLnTx/>
                <a:uFillTx/>
              </a:rPr>
              <a:t>www.1ppt.com/xiazai/        PPT</a:t>
            </a:r>
            <a:r>
              <a:rPr kumimoji="0" lang="zh-CN" altLang="en-US" sz="100" b="0" i="0" u="none" strike="noStrike" kern="0" cap="none" spc="0" normalizeH="0" baseline="0" noProof="0" dirty="0" smtClean="0">
                <a:ln>
                  <a:noFill/>
                </a:ln>
                <a:solidFill>
                  <a:srgbClr val="002060"/>
                </a:solidFill>
                <a:effectLst/>
                <a:uLnTx/>
                <a:uFillTx/>
              </a:rPr>
              <a:t>教程： </a:t>
            </a:r>
            <a:r>
              <a:rPr kumimoji="0" lang="en-US" altLang="zh-CN" sz="100" b="0" i="0" u="none" strike="noStrike" kern="0" cap="none" spc="0" normalizeH="0" baseline="0" noProof="0" dirty="0" smtClean="0">
                <a:ln>
                  <a:noFill/>
                </a:ln>
                <a:solidFill>
                  <a:srgbClr val="002060"/>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rgbClr val="002060"/>
                </a:solidFill>
                <a:effectLst/>
                <a:uLnTx/>
                <a:uFillTx/>
              </a:rPr>
              <a:t>Word</a:t>
            </a:r>
            <a:r>
              <a:rPr kumimoji="0" lang="zh-CN" altLang="en-US" sz="100" b="0" i="0" u="none" strike="noStrike" kern="0" cap="none" spc="0" normalizeH="0" baseline="0" noProof="0" dirty="0" smtClean="0">
                <a:ln>
                  <a:noFill/>
                </a:ln>
                <a:solidFill>
                  <a:srgbClr val="002060"/>
                </a:solidFill>
                <a:effectLst/>
                <a:uLnTx/>
                <a:uFillTx/>
              </a:rPr>
              <a:t>教程： </a:t>
            </a:r>
            <a:r>
              <a:rPr kumimoji="0" lang="en-US" altLang="zh-CN" sz="100" b="0" i="0" u="none" strike="noStrike" kern="0" cap="none" spc="0" normalizeH="0" baseline="0" noProof="0" dirty="0" smtClean="0">
                <a:ln>
                  <a:noFill/>
                </a:ln>
                <a:solidFill>
                  <a:srgbClr val="002060"/>
                </a:solidFill>
                <a:effectLst/>
                <a:uLnTx/>
                <a:uFillTx/>
              </a:rPr>
              <a:t>www.1ppt.com/word/              Excel</a:t>
            </a:r>
            <a:r>
              <a:rPr kumimoji="0" lang="zh-CN" altLang="en-US" sz="100" b="0" i="0" u="none" strike="noStrike" kern="0" cap="none" spc="0" normalizeH="0" baseline="0" noProof="0" dirty="0" smtClean="0">
                <a:ln>
                  <a:noFill/>
                </a:ln>
                <a:solidFill>
                  <a:srgbClr val="002060"/>
                </a:solidFill>
                <a:effectLst/>
                <a:uLnTx/>
                <a:uFillTx/>
              </a:rPr>
              <a:t>教程：</a:t>
            </a:r>
            <a:r>
              <a:rPr kumimoji="0" lang="en-US" altLang="zh-CN" sz="100" b="0" i="0" u="none" strike="noStrike" kern="0" cap="none" spc="0" normalizeH="0" baseline="0" noProof="0" dirty="0" smtClean="0">
                <a:ln>
                  <a:noFill/>
                </a:ln>
                <a:solidFill>
                  <a:srgbClr val="002060"/>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rgbClr val="002060"/>
                </a:solidFill>
                <a:effectLst/>
                <a:uLnTx/>
                <a:uFillTx/>
              </a:rPr>
              <a:t>资料下载：</a:t>
            </a:r>
            <a:r>
              <a:rPr kumimoji="0" lang="en-US" altLang="zh-CN" sz="100" b="0" i="0" u="none" strike="noStrike" kern="0" cap="none" spc="0" normalizeH="0" baseline="0" noProof="0" dirty="0" smtClean="0">
                <a:ln>
                  <a:noFill/>
                </a:ln>
                <a:solidFill>
                  <a:srgbClr val="002060"/>
                </a:solidFill>
                <a:effectLst/>
                <a:uLnTx/>
                <a:uFillTx/>
              </a:rPr>
              <a:t>www.1ppt.com/ziliao/                PPT</a:t>
            </a:r>
            <a:r>
              <a:rPr kumimoji="0" lang="zh-CN" altLang="en-US" sz="100" b="0" i="0" u="none" strike="noStrike" kern="0" cap="none" spc="0" normalizeH="0" baseline="0" noProof="0" dirty="0" smtClean="0">
                <a:ln>
                  <a:noFill/>
                </a:ln>
                <a:solidFill>
                  <a:srgbClr val="002060"/>
                </a:solidFill>
                <a:effectLst/>
                <a:uLnTx/>
                <a:uFillTx/>
              </a:rPr>
              <a:t>课件下载：</a:t>
            </a:r>
            <a:r>
              <a:rPr kumimoji="0" lang="en-US" altLang="zh-CN" sz="100" b="0" i="0" u="none" strike="noStrike" kern="0" cap="none" spc="0" normalizeH="0" baseline="0" noProof="0" dirty="0" smtClean="0">
                <a:ln>
                  <a:noFill/>
                </a:ln>
                <a:solidFill>
                  <a:srgbClr val="002060"/>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rgbClr val="002060"/>
                </a:solidFill>
                <a:effectLst/>
                <a:uLnTx/>
                <a:uFillTx/>
              </a:rPr>
              <a:t>范文下载：</a:t>
            </a:r>
            <a:r>
              <a:rPr kumimoji="0" lang="en-US" altLang="zh-CN" sz="100" b="0" i="0" u="none" strike="noStrike" kern="0" cap="none" spc="0" normalizeH="0" baseline="0" noProof="0" dirty="0" smtClean="0">
                <a:ln>
                  <a:noFill/>
                </a:ln>
                <a:solidFill>
                  <a:srgbClr val="002060"/>
                </a:solidFill>
                <a:effectLst/>
                <a:uLnTx/>
                <a:uFillTx/>
              </a:rPr>
              <a:t>www.1ppt.com/fanwen/             </a:t>
            </a:r>
            <a:r>
              <a:rPr kumimoji="0" lang="zh-CN" altLang="en-US" sz="100" b="0" i="0" u="none" strike="noStrike" kern="0" cap="none" spc="0" normalizeH="0" baseline="0" noProof="0" dirty="0" smtClean="0">
                <a:ln>
                  <a:noFill/>
                </a:ln>
                <a:solidFill>
                  <a:srgbClr val="002060"/>
                </a:solidFill>
                <a:effectLst/>
                <a:uLnTx/>
                <a:uFillTx/>
              </a:rPr>
              <a:t>试卷下载：</a:t>
            </a:r>
            <a:r>
              <a:rPr kumimoji="0" lang="en-US" altLang="zh-CN" sz="100" b="0" i="0" u="none" strike="noStrike" kern="0" cap="none" spc="0" normalizeH="0" baseline="0" noProof="0" dirty="0" smtClean="0">
                <a:ln>
                  <a:noFill/>
                </a:ln>
                <a:solidFill>
                  <a:srgbClr val="002060"/>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rgbClr val="002060"/>
                </a:solidFill>
                <a:effectLst/>
                <a:uLnTx/>
                <a:uFillTx/>
              </a:rPr>
              <a:t>教案下载：</a:t>
            </a:r>
            <a:r>
              <a:rPr kumimoji="0" lang="en-US" altLang="zh-CN" sz="100" b="0" i="0" u="none" strike="noStrike" kern="0" cap="none" spc="0" normalizeH="0" baseline="0" noProof="0" dirty="0" smtClean="0">
                <a:ln>
                  <a:noFill/>
                </a:ln>
                <a:solidFill>
                  <a:srgbClr val="002060"/>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rgbClr val="002060"/>
                </a:solidFill>
                <a:effectLst/>
                <a:uLnTx/>
                <a:uFillTx/>
              </a:rPr>
              <a:t>字体下载：</a:t>
            </a:r>
            <a:r>
              <a:rPr kumimoji="0" lang="en-US" altLang="zh-CN" sz="100" b="0" i="0" u="none" strike="noStrike" kern="0" cap="none" spc="0" normalizeH="0" baseline="0" noProof="0" dirty="0" smtClean="0">
                <a:ln>
                  <a:noFill/>
                </a:ln>
                <a:solidFill>
                  <a:srgbClr val="002060"/>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rgbClr val="002060"/>
                </a:solidFill>
                <a:effectLst/>
                <a:uLnTx/>
                <a:uFillTx/>
              </a:rPr>
              <a:t> </a:t>
            </a:r>
            <a:endParaRPr kumimoji="0" lang="zh-CN" altLang="en-US" sz="100" b="0" i="0" u="none" strike="noStrike" kern="0" cap="none" spc="0" normalizeH="0" baseline="0" noProof="0" dirty="0" smtClean="0">
              <a:ln>
                <a:noFill/>
              </a:ln>
              <a:solidFill>
                <a:srgbClr val="002060"/>
              </a:solidFill>
              <a:effectLst/>
              <a:uLnTx/>
              <a:uFillTx/>
            </a:endParaRPr>
          </a:p>
        </p:txBody>
      </p:sp>
      <p:sp>
        <p:nvSpPr>
          <p:cNvPr id="89" name="任意多边形 88"/>
          <p:cNvSpPr/>
          <p:nvPr/>
        </p:nvSpPr>
        <p:spPr>
          <a:xfrm>
            <a:off x="1854504" y="-7764"/>
            <a:ext cx="10337496" cy="6865764"/>
          </a:xfrm>
          <a:custGeom>
            <a:avLst/>
            <a:gdLst>
              <a:gd name="connsiteX0" fmla="*/ 0 w 10337496"/>
              <a:gd name="connsiteY0" fmla="*/ 0 h 6847788"/>
              <a:gd name="connsiteX1" fmla="*/ 10337496 w 10337496"/>
              <a:gd name="connsiteY1" fmla="*/ 0 h 6847788"/>
              <a:gd name="connsiteX2" fmla="*/ 10337496 w 10337496"/>
              <a:gd name="connsiteY2" fmla="*/ 6847788 h 6847788"/>
              <a:gd name="connsiteX3" fmla="*/ 8406407 w 10337496"/>
              <a:gd name="connsiteY3" fmla="*/ 6847788 h 6847788"/>
              <a:gd name="connsiteX4" fmla="*/ 0 w 10337496"/>
              <a:gd name="connsiteY4" fmla="*/ 0 h 68477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7496" h="6847788">
                <a:moveTo>
                  <a:pt x="0" y="0"/>
                </a:moveTo>
                <a:lnTo>
                  <a:pt x="10337496" y="0"/>
                </a:lnTo>
                <a:lnTo>
                  <a:pt x="10337496" y="6847788"/>
                </a:lnTo>
                <a:lnTo>
                  <a:pt x="8406407" y="6847788"/>
                </a:lnTo>
                <a:lnTo>
                  <a:pt x="0" y="0"/>
                </a:lnTo>
                <a:close/>
              </a:path>
            </a:pathLst>
          </a:custGeom>
          <a:solidFill>
            <a:srgbClr val="DC32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76"/>
          <p:cNvSpPr txBox="1"/>
          <p:nvPr/>
        </p:nvSpPr>
        <p:spPr>
          <a:xfrm>
            <a:off x="605165" y="286573"/>
            <a:ext cx="1826141" cy="461665"/>
          </a:xfrm>
          <a:prstGeom prst="rect">
            <a:avLst/>
          </a:prstGeom>
          <a:noFill/>
        </p:spPr>
        <p:txBody>
          <a:bodyPr wrap="none" rtlCol="0">
            <a:spAutoFit/>
          </a:bodyPr>
          <a:lstStyle/>
          <a:p>
            <a:r>
              <a:rPr lang="en-US" altLang="zh-CN" sz="2400" b="1" dirty="0" smtClean="0">
                <a:solidFill>
                  <a:srgbClr val="DC328B"/>
                </a:solidFill>
                <a:latin typeface="微软雅黑" panose="020B0503020204020204" pitchFamily="34" charset="-122"/>
                <a:ea typeface="微软雅黑" panose="020B0503020204020204" pitchFamily="34" charset="-122"/>
              </a:rPr>
              <a:t>ADD TITLE</a:t>
            </a:r>
            <a:endParaRPr lang="zh-CN" altLang="en-US" sz="2400" b="1" dirty="0">
              <a:solidFill>
                <a:srgbClr val="DC328B"/>
              </a:solidFill>
              <a:latin typeface="微软雅黑" panose="020B0503020204020204" pitchFamily="34" charset="-122"/>
              <a:ea typeface="微软雅黑" panose="020B0503020204020204" pitchFamily="34" charset="-122"/>
            </a:endParaRPr>
          </a:p>
        </p:txBody>
      </p:sp>
      <p:sp>
        <p:nvSpPr>
          <p:cNvPr id="7" name="等腰三角形 6"/>
          <p:cNvSpPr/>
          <p:nvPr/>
        </p:nvSpPr>
        <p:spPr>
          <a:xfrm rot="5400000">
            <a:off x="-80525" y="86602"/>
            <a:ext cx="998400" cy="825195"/>
          </a:xfrm>
          <a:prstGeom prst="triangle">
            <a:avLst>
              <a:gd name="adj" fmla="val 0"/>
            </a:avLst>
          </a:prstGeom>
          <a:solidFill>
            <a:srgbClr val="DC32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605165" y="689405"/>
            <a:ext cx="3195994" cy="308995"/>
          </a:xfrm>
          <a:prstGeom prst="rect">
            <a:avLst/>
          </a:prstGeom>
          <a:noFill/>
        </p:spPr>
        <p:txBody>
          <a:bodyPr wrap="square" rtlCol="0">
            <a:spAutoFit/>
          </a:bodyPr>
          <a:lstStyle/>
          <a:p>
            <a:pPr>
              <a:lnSpc>
                <a:spcPct val="130000"/>
              </a:lnSpc>
            </a:pPr>
            <a:r>
              <a:rPr lang="en-US" altLang="zh-CN" sz="1200" dirty="0">
                <a:solidFill>
                  <a:srgbClr val="FFFFFF"/>
                </a:solidFill>
                <a:latin typeface="微软雅黑" panose="020B0503020204020204" pitchFamily="34" charset="-122"/>
                <a:ea typeface="微软雅黑" panose="020B0503020204020204" pitchFamily="34" charset="-122"/>
              </a:rPr>
              <a:t>Choose to fly impression template</a:t>
            </a:r>
            <a:endParaRPr lang="en-US" altLang="zh-CN" sz="1200" dirty="0" smtClean="0">
              <a:solidFill>
                <a:srgbClr val="FFFFFF"/>
              </a:solidFill>
              <a:latin typeface="微软雅黑" panose="020B0503020204020204" pitchFamily="34" charset="-122"/>
              <a:ea typeface="微软雅黑" panose="020B0503020204020204" pitchFamily="34" charset="-122"/>
            </a:endParaRPr>
          </a:p>
        </p:txBody>
      </p:sp>
      <p:grpSp>
        <p:nvGrpSpPr>
          <p:cNvPr id="91" name="组合 90"/>
          <p:cNvGrpSpPr/>
          <p:nvPr/>
        </p:nvGrpSpPr>
        <p:grpSpPr>
          <a:xfrm>
            <a:off x="4783161" y="1332235"/>
            <a:ext cx="2705121" cy="4454298"/>
            <a:chOff x="4796168" y="1215956"/>
            <a:chExt cx="2705121" cy="4454298"/>
          </a:xfrm>
        </p:grpSpPr>
        <p:sp>
          <p:nvSpPr>
            <p:cNvPr id="42" name="Freeform 35"/>
            <p:cNvSpPr/>
            <p:nvPr/>
          </p:nvSpPr>
          <p:spPr bwMode="auto">
            <a:xfrm>
              <a:off x="6880294" y="2503775"/>
              <a:ext cx="620995" cy="1280323"/>
            </a:xfrm>
            <a:custGeom>
              <a:avLst/>
              <a:gdLst>
                <a:gd name="T0" fmla="*/ 54 w 66"/>
                <a:gd name="T1" fmla="*/ 2 h 138"/>
                <a:gd name="T2" fmla="*/ 33 w 66"/>
                <a:gd name="T3" fmla="*/ 75 h 138"/>
                <a:gd name="T4" fmla="*/ 33 w 66"/>
                <a:gd name="T5" fmla="*/ 76 h 138"/>
                <a:gd name="T6" fmla="*/ 15 w 66"/>
                <a:gd name="T7" fmla="*/ 111 h 138"/>
                <a:gd name="T8" fmla="*/ 13 w 66"/>
                <a:gd name="T9" fmla="*/ 115 h 138"/>
                <a:gd name="T10" fmla="*/ 0 w 66"/>
                <a:gd name="T11" fmla="*/ 138 h 138"/>
                <a:gd name="T12" fmla="*/ 14 w 66"/>
                <a:gd name="T13" fmla="*/ 138 h 138"/>
                <a:gd name="T14" fmla="*/ 23 w 66"/>
                <a:gd name="T15" fmla="*/ 121 h 138"/>
                <a:gd name="T16" fmla="*/ 25 w 66"/>
                <a:gd name="T17" fmla="*/ 117 h 138"/>
                <a:gd name="T18" fmla="*/ 43 w 66"/>
                <a:gd name="T19" fmla="*/ 81 h 138"/>
                <a:gd name="T20" fmla="*/ 66 w 66"/>
                <a:gd name="T21" fmla="*/ 2 h 138"/>
                <a:gd name="T22" fmla="*/ 66 w 66"/>
                <a:gd name="T23" fmla="*/ 0 h 138"/>
                <a:gd name="T24" fmla="*/ 54 w 66"/>
                <a:gd name="T25" fmla="*/ 0 h 138"/>
                <a:gd name="T26" fmla="*/ 54 w 66"/>
                <a:gd name="T27" fmla="*/ 2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6" h="138">
                  <a:moveTo>
                    <a:pt x="54" y="2"/>
                  </a:moveTo>
                  <a:cubicBezTo>
                    <a:pt x="54" y="28"/>
                    <a:pt x="47" y="53"/>
                    <a:pt x="33" y="75"/>
                  </a:cubicBezTo>
                  <a:cubicBezTo>
                    <a:pt x="33" y="76"/>
                    <a:pt x="33" y="76"/>
                    <a:pt x="33" y="76"/>
                  </a:cubicBezTo>
                  <a:cubicBezTo>
                    <a:pt x="23" y="94"/>
                    <a:pt x="17" y="107"/>
                    <a:pt x="15" y="111"/>
                  </a:cubicBezTo>
                  <a:cubicBezTo>
                    <a:pt x="14" y="112"/>
                    <a:pt x="13" y="113"/>
                    <a:pt x="13" y="115"/>
                  </a:cubicBezTo>
                  <a:cubicBezTo>
                    <a:pt x="8" y="122"/>
                    <a:pt x="4" y="130"/>
                    <a:pt x="0" y="138"/>
                  </a:cubicBezTo>
                  <a:cubicBezTo>
                    <a:pt x="14" y="138"/>
                    <a:pt x="14" y="138"/>
                    <a:pt x="14" y="138"/>
                  </a:cubicBezTo>
                  <a:cubicBezTo>
                    <a:pt x="17" y="131"/>
                    <a:pt x="21" y="124"/>
                    <a:pt x="23" y="121"/>
                  </a:cubicBezTo>
                  <a:cubicBezTo>
                    <a:pt x="24" y="119"/>
                    <a:pt x="25" y="118"/>
                    <a:pt x="25" y="117"/>
                  </a:cubicBezTo>
                  <a:cubicBezTo>
                    <a:pt x="28" y="112"/>
                    <a:pt x="37" y="95"/>
                    <a:pt x="43" y="81"/>
                  </a:cubicBezTo>
                  <a:cubicBezTo>
                    <a:pt x="58" y="58"/>
                    <a:pt x="66" y="30"/>
                    <a:pt x="66" y="2"/>
                  </a:cubicBezTo>
                  <a:cubicBezTo>
                    <a:pt x="66" y="1"/>
                    <a:pt x="66" y="0"/>
                    <a:pt x="66" y="0"/>
                  </a:cubicBezTo>
                  <a:cubicBezTo>
                    <a:pt x="54" y="0"/>
                    <a:pt x="54" y="0"/>
                    <a:pt x="54" y="0"/>
                  </a:cubicBezTo>
                  <a:cubicBezTo>
                    <a:pt x="54" y="0"/>
                    <a:pt x="54" y="1"/>
                    <a:pt x="54" y="2"/>
                  </a:cubicBezTo>
                  <a:close/>
                </a:path>
              </a:pathLst>
            </a:custGeom>
            <a:solidFill>
              <a:srgbClr val="FFFFFF"/>
            </a:solidFill>
            <a:ln>
              <a:noFill/>
            </a:ln>
            <a:effectLst/>
          </p:spPr>
          <p:txBody>
            <a:bodyPr vert="horz" wrap="square" lIns="91440" tIns="45720" rIns="91440" bIns="45720" numCol="1" anchor="t" anchorCtr="0" compatLnSpc="1"/>
            <a:lstStyle/>
            <a:p>
              <a:endParaRPr lang="zh-CN" altLang="en-US">
                <a:solidFill>
                  <a:srgbClr val="FFFFFF"/>
                </a:solidFill>
              </a:endParaRPr>
            </a:p>
          </p:txBody>
        </p:sp>
        <p:grpSp>
          <p:nvGrpSpPr>
            <p:cNvPr id="43" name="组合 42"/>
            <p:cNvGrpSpPr/>
            <p:nvPr/>
          </p:nvGrpSpPr>
          <p:grpSpPr>
            <a:xfrm>
              <a:off x="4796168" y="1215956"/>
              <a:ext cx="2690981" cy="4454298"/>
              <a:chOff x="4676620" y="1743303"/>
              <a:chExt cx="2690981" cy="4454298"/>
            </a:xfrm>
            <a:solidFill>
              <a:srgbClr val="E84C23"/>
            </a:solidFill>
            <a:effectLst/>
          </p:grpSpPr>
          <p:sp>
            <p:nvSpPr>
              <p:cNvPr id="44" name="Freeform 22"/>
              <p:cNvSpPr/>
              <p:nvPr/>
            </p:nvSpPr>
            <p:spPr bwMode="auto">
              <a:xfrm>
                <a:off x="5999318" y="4319283"/>
                <a:ext cx="877828" cy="1878318"/>
              </a:xfrm>
              <a:custGeom>
                <a:avLst/>
                <a:gdLst>
                  <a:gd name="T0" fmla="*/ 82 w 96"/>
                  <a:gd name="T1" fmla="*/ 0 h 206"/>
                  <a:gd name="T2" fmla="*/ 74 w 96"/>
                  <a:gd name="T3" fmla="*/ 29 h 206"/>
                  <a:gd name="T4" fmla="*/ 71 w 96"/>
                  <a:gd name="T5" fmla="*/ 50 h 206"/>
                  <a:gd name="T6" fmla="*/ 57 w 96"/>
                  <a:gd name="T7" fmla="*/ 75 h 206"/>
                  <a:gd name="T8" fmla="*/ 57 w 96"/>
                  <a:gd name="T9" fmla="*/ 85 h 206"/>
                  <a:gd name="T10" fmla="*/ 52 w 96"/>
                  <a:gd name="T11" fmla="*/ 94 h 206"/>
                  <a:gd name="T12" fmla="*/ 55 w 96"/>
                  <a:gd name="T13" fmla="*/ 102 h 206"/>
                  <a:gd name="T14" fmla="*/ 56 w 96"/>
                  <a:gd name="T15" fmla="*/ 103 h 206"/>
                  <a:gd name="T16" fmla="*/ 56 w 96"/>
                  <a:gd name="T17" fmla="*/ 104 h 206"/>
                  <a:gd name="T18" fmla="*/ 52 w 96"/>
                  <a:gd name="T19" fmla="*/ 112 h 206"/>
                  <a:gd name="T20" fmla="*/ 55 w 96"/>
                  <a:gd name="T21" fmla="*/ 119 h 206"/>
                  <a:gd name="T22" fmla="*/ 56 w 96"/>
                  <a:gd name="T23" fmla="*/ 121 h 206"/>
                  <a:gd name="T24" fmla="*/ 56 w 96"/>
                  <a:gd name="T25" fmla="*/ 121 h 206"/>
                  <a:gd name="T26" fmla="*/ 52 w 96"/>
                  <a:gd name="T27" fmla="*/ 130 h 206"/>
                  <a:gd name="T28" fmla="*/ 55 w 96"/>
                  <a:gd name="T29" fmla="*/ 137 h 206"/>
                  <a:gd name="T30" fmla="*/ 56 w 96"/>
                  <a:gd name="T31" fmla="*/ 138 h 206"/>
                  <a:gd name="T32" fmla="*/ 55 w 96"/>
                  <a:gd name="T33" fmla="*/ 139 h 206"/>
                  <a:gd name="T34" fmla="*/ 52 w 96"/>
                  <a:gd name="T35" fmla="*/ 147 h 206"/>
                  <a:gd name="T36" fmla="*/ 55 w 96"/>
                  <a:gd name="T37" fmla="*/ 155 h 206"/>
                  <a:gd name="T38" fmla="*/ 57 w 96"/>
                  <a:gd name="T39" fmla="*/ 157 h 206"/>
                  <a:gd name="T40" fmla="*/ 57 w 96"/>
                  <a:gd name="T41" fmla="*/ 157 h 206"/>
                  <a:gd name="T42" fmla="*/ 20 w 96"/>
                  <a:gd name="T43" fmla="*/ 191 h 206"/>
                  <a:gd name="T44" fmla="*/ 20 w 96"/>
                  <a:gd name="T45" fmla="*/ 191 h 206"/>
                  <a:gd name="T46" fmla="*/ 1 w 96"/>
                  <a:gd name="T47" fmla="*/ 194 h 206"/>
                  <a:gd name="T48" fmla="*/ 1 w 96"/>
                  <a:gd name="T49" fmla="*/ 194 h 206"/>
                  <a:gd name="T50" fmla="*/ 0 w 96"/>
                  <a:gd name="T51" fmla="*/ 194 h 206"/>
                  <a:gd name="T52" fmla="*/ 0 w 96"/>
                  <a:gd name="T53" fmla="*/ 206 h 206"/>
                  <a:gd name="T54" fmla="*/ 1 w 96"/>
                  <a:gd name="T55" fmla="*/ 206 h 206"/>
                  <a:gd name="T56" fmla="*/ 1 w 96"/>
                  <a:gd name="T57" fmla="*/ 206 h 206"/>
                  <a:gd name="T58" fmla="*/ 29 w 96"/>
                  <a:gd name="T59" fmla="*/ 198 h 206"/>
                  <a:gd name="T60" fmla="*/ 66 w 96"/>
                  <a:gd name="T61" fmla="*/ 165 h 206"/>
                  <a:gd name="T62" fmla="*/ 71 w 96"/>
                  <a:gd name="T63" fmla="*/ 156 h 206"/>
                  <a:gd name="T64" fmla="*/ 67 w 96"/>
                  <a:gd name="T65" fmla="*/ 148 h 206"/>
                  <a:gd name="T66" fmla="*/ 69 w 96"/>
                  <a:gd name="T67" fmla="*/ 148 h 206"/>
                  <a:gd name="T68" fmla="*/ 69 w 96"/>
                  <a:gd name="T69" fmla="*/ 144 h 206"/>
                  <a:gd name="T70" fmla="*/ 70 w 96"/>
                  <a:gd name="T71" fmla="*/ 138 h 206"/>
                  <a:gd name="T72" fmla="*/ 69 w 96"/>
                  <a:gd name="T73" fmla="*/ 133 h 206"/>
                  <a:gd name="T74" fmla="*/ 69 w 96"/>
                  <a:gd name="T75" fmla="*/ 126 h 206"/>
                  <a:gd name="T76" fmla="*/ 71 w 96"/>
                  <a:gd name="T77" fmla="*/ 121 h 206"/>
                  <a:gd name="T78" fmla="*/ 67 w 96"/>
                  <a:gd name="T79" fmla="*/ 113 h 206"/>
                  <a:gd name="T80" fmla="*/ 69 w 96"/>
                  <a:gd name="T81" fmla="*/ 113 h 206"/>
                  <a:gd name="T82" fmla="*/ 69 w 96"/>
                  <a:gd name="T83" fmla="*/ 109 h 206"/>
                  <a:gd name="T84" fmla="*/ 71 w 96"/>
                  <a:gd name="T85" fmla="*/ 103 h 206"/>
                  <a:gd name="T86" fmla="*/ 67 w 96"/>
                  <a:gd name="T87" fmla="*/ 95 h 206"/>
                  <a:gd name="T88" fmla="*/ 69 w 96"/>
                  <a:gd name="T89" fmla="*/ 95 h 206"/>
                  <a:gd name="T90" fmla="*/ 69 w 96"/>
                  <a:gd name="T91" fmla="*/ 78 h 206"/>
                  <a:gd name="T92" fmla="*/ 82 w 96"/>
                  <a:gd name="T93" fmla="*/ 54 h 206"/>
                  <a:gd name="T94" fmla="*/ 83 w 96"/>
                  <a:gd name="T95" fmla="*/ 53 h 206"/>
                  <a:gd name="T96" fmla="*/ 86 w 96"/>
                  <a:gd name="T97" fmla="*/ 29 h 206"/>
                  <a:gd name="T98" fmla="*/ 86 w 96"/>
                  <a:gd name="T99" fmla="*/ 29 h 206"/>
                  <a:gd name="T100" fmla="*/ 86 w 96"/>
                  <a:gd name="T101" fmla="*/ 28 h 206"/>
                  <a:gd name="T102" fmla="*/ 96 w 96"/>
                  <a:gd name="T103" fmla="*/ 0 h 206"/>
                  <a:gd name="T104" fmla="*/ 82 w 96"/>
                  <a:gd name="T105" fmla="*/ 0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6" h="206">
                    <a:moveTo>
                      <a:pt x="82" y="0"/>
                    </a:moveTo>
                    <a:cubicBezTo>
                      <a:pt x="77" y="11"/>
                      <a:pt x="73" y="21"/>
                      <a:pt x="74" y="29"/>
                    </a:cubicBezTo>
                    <a:cubicBezTo>
                      <a:pt x="73" y="39"/>
                      <a:pt x="71" y="47"/>
                      <a:pt x="71" y="50"/>
                    </a:cubicBezTo>
                    <a:cubicBezTo>
                      <a:pt x="57" y="75"/>
                      <a:pt x="57" y="75"/>
                      <a:pt x="57" y="75"/>
                    </a:cubicBezTo>
                    <a:cubicBezTo>
                      <a:pt x="57" y="85"/>
                      <a:pt x="57" y="85"/>
                      <a:pt x="57" y="85"/>
                    </a:cubicBezTo>
                    <a:cubicBezTo>
                      <a:pt x="54" y="87"/>
                      <a:pt x="52" y="90"/>
                      <a:pt x="52" y="94"/>
                    </a:cubicBezTo>
                    <a:cubicBezTo>
                      <a:pt x="52" y="97"/>
                      <a:pt x="53" y="100"/>
                      <a:pt x="55" y="102"/>
                    </a:cubicBezTo>
                    <a:cubicBezTo>
                      <a:pt x="56" y="103"/>
                      <a:pt x="56" y="103"/>
                      <a:pt x="56" y="103"/>
                    </a:cubicBezTo>
                    <a:cubicBezTo>
                      <a:pt x="56" y="104"/>
                      <a:pt x="56" y="104"/>
                      <a:pt x="56" y="104"/>
                    </a:cubicBezTo>
                    <a:cubicBezTo>
                      <a:pt x="53" y="106"/>
                      <a:pt x="52" y="109"/>
                      <a:pt x="52" y="112"/>
                    </a:cubicBezTo>
                    <a:cubicBezTo>
                      <a:pt x="52" y="115"/>
                      <a:pt x="53" y="117"/>
                      <a:pt x="55" y="119"/>
                    </a:cubicBezTo>
                    <a:cubicBezTo>
                      <a:pt x="56" y="121"/>
                      <a:pt x="56" y="121"/>
                      <a:pt x="56" y="121"/>
                    </a:cubicBezTo>
                    <a:cubicBezTo>
                      <a:pt x="56" y="121"/>
                      <a:pt x="56" y="121"/>
                      <a:pt x="56" y="121"/>
                    </a:cubicBezTo>
                    <a:cubicBezTo>
                      <a:pt x="53" y="123"/>
                      <a:pt x="52" y="126"/>
                      <a:pt x="52" y="130"/>
                    </a:cubicBezTo>
                    <a:cubicBezTo>
                      <a:pt x="52" y="132"/>
                      <a:pt x="53" y="135"/>
                      <a:pt x="55" y="137"/>
                    </a:cubicBezTo>
                    <a:cubicBezTo>
                      <a:pt x="56" y="138"/>
                      <a:pt x="56" y="138"/>
                      <a:pt x="56" y="138"/>
                    </a:cubicBezTo>
                    <a:cubicBezTo>
                      <a:pt x="55" y="139"/>
                      <a:pt x="55" y="139"/>
                      <a:pt x="55" y="139"/>
                    </a:cubicBezTo>
                    <a:cubicBezTo>
                      <a:pt x="53" y="141"/>
                      <a:pt x="52" y="144"/>
                      <a:pt x="52" y="147"/>
                    </a:cubicBezTo>
                    <a:cubicBezTo>
                      <a:pt x="52" y="150"/>
                      <a:pt x="53" y="153"/>
                      <a:pt x="55" y="155"/>
                    </a:cubicBezTo>
                    <a:cubicBezTo>
                      <a:pt x="57" y="157"/>
                      <a:pt x="57" y="157"/>
                      <a:pt x="57" y="157"/>
                    </a:cubicBezTo>
                    <a:cubicBezTo>
                      <a:pt x="57" y="157"/>
                      <a:pt x="57" y="157"/>
                      <a:pt x="57" y="157"/>
                    </a:cubicBezTo>
                    <a:cubicBezTo>
                      <a:pt x="20" y="191"/>
                      <a:pt x="20" y="191"/>
                      <a:pt x="20" y="191"/>
                    </a:cubicBezTo>
                    <a:cubicBezTo>
                      <a:pt x="20" y="191"/>
                      <a:pt x="20" y="191"/>
                      <a:pt x="20" y="191"/>
                    </a:cubicBezTo>
                    <a:cubicBezTo>
                      <a:pt x="18" y="192"/>
                      <a:pt x="11" y="194"/>
                      <a:pt x="1" y="194"/>
                    </a:cubicBezTo>
                    <a:cubicBezTo>
                      <a:pt x="1" y="194"/>
                      <a:pt x="1" y="194"/>
                      <a:pt x="1" y="194"/>
                    </a:cubicBezTo>
                    <a:cubicBezTo>
                      <a:pt x="1" y="194"/>
                      <a:pt x="0" y="194"/>
                      <a:pt x="0" y="194"/>
                    </a:cubicBezTo>
                    <a:cubicBezTo>
                      <a:pt x="0" y="206"/>
                      <a:pt x="0" y="206"/>
                      <a:pt x="0" y="206"/>
                    </a:cubicBezTo>
                    <a:cubicBezTo>
                      <a:pt x="0" y="206"/>
                      <a:pt x="1" y="206"/>
                      <a:pt x="1" y="206"/>
                    </a:cubicBezTo>
                    <a:cubicBezTo>
                      <a:pt x="1" y="206"/>
                      <a:pt x="1" y="206"/>
                      <a:pt x="1" y="206"/>
                    </a:cubicBezTo>
                    <a:cubicBezTo>
                      <a:pt x="7" y="206"/>
                      <a:pt x="24" y="206"/>
                      <a:pt x="29" y="198"/>
                    </a:cubicBezTo>
                    <a:cubicBezTo>
                      <a:pt x="66" y="165"/>
                      <a:pt x="66" y="165"/>
                      <a:pt x="66" y="165"/>
                    </a:cubicBezTo>
                    <a:cubicBezTo>
                      <a:pt x="69" y="163"/>
                      <a:pt x="71" y="159"/>
                      <a:pt x="71" y="156"/>
                    </a:cubicBezTo>
                    <a:cubicBezTo>
                      <a:pt x="71" y="153"/>
                      <a:pt x="69" y="150"/>
                      <a:pt x="67" y="148"/>
                    </a:cubicBezTo>
                    <a:cubicBezTo>
                      <a:pt x="69" y="148"/>
                      <a:pt x="69" y="148"/>
                      <a:pt x="69" y="148"/>
                    </a:cubicBezTo>
                    <a:cubicBezTo>
                      <a:pt x="69" y="144"/>
                      <a:pt x="69" y="144"/>
                      <a:pt x="69" y="144"/>
                    </a:cubicBezTo>
                    <a:cubicBezTo>
                      <a:pt x="70" y="142"/>
                      <a:pt x="70" y="140"/>
                      <a:pt x="70" y="138"/>
                    </a:cubicBezTo>
                    <a:cubicBezTo>
                      <a:pt x="70" y="136"/>
                      <a:pt x="70" y="134"/>
                      <a:pt x="69" y="133"/>
                    </a:cubicBezTo>
                    <a:cubicBezTo>
                      <a:pt x="69" y="126"/>
                      <a:pt x="69" y="126"/>
                      <a:pt x="69" y="126"/>
                    </a:cubicBezTo>
                    <a:cubicBezTo>
                      <a:pt x="70" y="125"/>
                      <a:pt x="71" y="123"/>
                      <a:pt x="71" y="121"/>
                    </a:cubicBezTo>
                    <a:cubicBezTo>
                      <a:pt x="71" y="118"/>
                      <a:pt x="69" y="115"/>
                      <a:pt x="67" y="113"/>
                    </a:cubicBezTo>
                    <a:cubicBezTo>
                      <a:pt x="69" y="113"/>
                      <a:pt x="69" y="113"/>
                      <a:pt x="69" y="113"/>
                    </a:cubicBezTo>
                    <a:cubicBezTo>
                      <a:pt x="69" y="109"/>
                      <a:pt x="69" y="109"/>
                      <a:pt x="69" y="109"/>
                    </a:cubicBezTo>
                    <a:cubicBezTo>
                      <a:pt x="70" y="107"/>
                      <a:pt x="71" y="105"/>
                      <a:pt x="71" y="103"/>
                    </a:cubicBezTo>
                    <a:cubicBezTo>
                      <a:pt x="71" y="100"/>
                      <a:pt x="69" y="97"/>
                      <a:pt x="67" y="95"/>
                    </a:cubicBezTo>
                    <a:cubicBezTo>
                      <a:pt x="69" y="95"/>
                      <a:pt x="69" y="95"/>
                      <a:pt x="69" y="95"/>
                    </a:cubicBezTo>
                    <a:cubicBezTo>
                      <a:pt x="69" y="78"/>
                      <a:pt x="69" y="78"/>
                      <a:pt x="69" y="78"/>
                    </a:cubicBezTo>
                    <a:cubicBezTo>
                      <a:pt x="82" y="54"/>
                      <a:pt x="82" y="54"/>
                      <a:pt x="82" y="54"/>
                    </a:cubicBezTo>
                    <a:cubicBezTo>
                      <a:pt x="83" y="53"/>
                      <a:pt x="83" y="53"/>
                      <a:pt x="83" y="53"/>
                    </a:cubicBezTo>
                    <a:cubicBezTo>
                      <a:pt x="83" y="53"/>
                      <a:pt x="85" y="42"/>
                      <a:pt x="86" y="29"/>
                    </a:cubicBezTo>
                    <a:cubicBezTo>
                      <a:pt x="86" y="29"/>
                      <a:pt x="86" y="29"/>
                      <a:pt x="86" y="29"/>
                    </a:cubicBezTo>
                    <a:cubicBezTo>
                      <a:pt x="86" y="28"/>
                      <a:pt x="86" y="28"/>
                      <a:pt x="86" y="28"/>
                    </a:cubicBezTo>
                    <a:cubicBezTo>
                      <a:pt x="85" y="22"/>
                      <a:pt x="90" y="10"/>
                      <a:pt x="96" y="0"/>
                    </a:cubicBezTo>
                    <a:lnTo>
                      <a:pt x="82" y="0"/>
                    </a:lnTo>
                    <a:close/>
                  </a:path>
                </a:pathLst>
              </a:custGeom>
              <a:solidFill>
                <a:srgbClr val="DC328B"/>
              </a:solidFill>
              <a:ln>
                <a:noFill/>
              </a:ln>
            </p:spPr>
            <p:txBody>
              <a:bodyPr vert="horz" wrap="square" lIns="91440" tIns="45720" rIns="91440" bIns="45720" numCol="1" anchor="t" anchorCtr="0" compatLnSpc="1"/>
              <a:lstStyle/>
              <a:p>
                <a:endParaRPr lang="zh-CN" altLang="en-US">
                  <a:solidFill>
                    <a:srgbClr val="FFFFFF"/>
                  </a:solidFill>
                </a:endParaRPr>
              </a:p>
            </p:txBody>
          </p:sp>
          <p:sp>
            <p:nvSpPr>
              <p:cNvPr id="45" name="Freeform 23"/>
              <p:cNvSpPr/>
              <p:nvPr/>
            </p:nvSpPr>
            <p:spPr bwMode="auto">
              <a:xfrm>
                <a:off x="5151950" y="4319283"/>
                <a:ext cx="862494" cy="1878318"/>
              </a:xfrm>
              <a:custGeom>
                <a:avLst/>
                <a:gdLst>
                  <a:gd name="T0" fmla="*/ 77 w 94"/>
                  <a:gd name="T1" fmla="*/ 191 h 206"/>
                  <a:gd name="T2" fmla="*/ 77 w 94"/>
                  <a:gd name="T3" fmla="*/ 191 h 206"/>
                  <a:gd name="T4" fmla="*/ 42 w 94"/>
                  <a:gd name="T5" fmla="*/ 160 h 206"/>
                  <a:gd name="T6" fmla="*/ 44 w 94"/>
                  <a:gd name="T7" fmla="*/ 153 h 206"/>
                  <a:gd name="T8" fmla="*/ 41 w 94"/>
                  <a:gd name="T9" fmla="*/ 146 h 206"/>
                  <a:gd name="T10" fmla="*/ 40 w 94"/>
                  <a:gd name="T11" fmla="*/ 145 h 206"/>
                  <a:gd name="T12" fmla="*/ 41 w 94"/>
                  <a:gd name="T13" fmla="*/ 144 h 206"/>
                  <a:gd name="T14" fmla="*/ 44 w 94"/>
                  <a:gd name="T15" fmla="*/ 136 h 206"/>
                  <a:gd name="T16" fmla="*/ 41 w 94"/>
                  <a:gd name="T17" fmla="*/ 128 h 206"/>
                  <a:gd name="T18" fmla="*/ 40 w 94"/>
                  <a:gd name="T19" fmla="*/ 127 h 206"/>
                  <a:gd name="T20" fmla="*/ 41 w 94"/>
                  <a:gd name="T21" fmla="*/ 126 h 206"/>
                  <a:gd name="T22" fmla="*/ 44 w 94"/>
                  <a:gd name="T23" fmla="*/ 118 h 206"/>
                  <a:gd name="T24" fmla="*/ 41 w 94"/>
                  <a:gd name="T25" fmla="*/ 110 h 206"/>
                  <a:gd name="T26" fmla="*/ 40 w 94"/>
                  <a:gd name="T27" fmla="*/ 109 h 206"/>
                  <a:gd name="T28" fmla="*/ 41 w 94"/>
                  <a:gd name="T29" fmla="*/ 109 h 206"/>
                  <a:gd name="T30" fmla="*/ 44 w 94"/>
                  <a:gd name="T31" fmla="*/ 101 h 206"/>
                  <a:gd name="T32" fmla="*/ 39 w 94"/>
                  <a:gd name="T33" fmla="*/ 91 h 206"/>
                  <a:gd name="T34" fmla="*/ 39 w 94"/>
                  <a:gd name="T35" fmla="*/ 74 h 206"/>
                  <a:gd name="T36" fmla="*/ 36 w 94"/>
                  <a:gd name="T37" fmla="*/ 72 h 206"/>
                  <a:gd name="T38" fmla="*/ 24 w 94"/>
                  <a:gd name="T39" fmla="*/ 51 h 206"/>
                  <a:gd name="T40" fmla="*/ 22 w 94"/>
                  <a:gd name="T41" fmla="*/ 29 h 206"/>
                  <a:gd name="T42" fmla="*/ 13 w 94"/>
                  <a:gd name="T43" fmla="*/ 0 h 206"/>
                  <a:gd name="T44" fmla="*/ 0 w 94"/>
                  <a:gd name="T45" fmla="*/ 0 h 206"/>
                  <a:gd name="T46" fmla="*/ 10 w 94"/>
                  <a:gd name="T47" fmla="*/ 28 h 206"/>
                  <a:gd name="T48" fmla="*/ 10 w 94"/>
                  <a:gd name="T49" fmla="*/ 29 h 206"/>
                  <a:gd name="T50" fmla="*/ 10 w 94"/>
                  <a:gd name="T51" fmla="*/ 29 h 206"/>
                  <a:gd name="T52" fmla="*/ 13 w 94"/>
                  <a:gd name="T53" fmla="*/ 53 h 206"/>
                  <a:gd name="T54" fmla="*/ 13 w 94"/>
                  <a:gd name="T55" fmla="*/ 54 h 206"/>
                  <a:gd name="T56" fmla="*/ 27 w 94"/>
                  <a:gd name="T57" fmla="*/ 80 h 206"/>
                  <a:gd name="T58" fmla="*/ 27 w 94"/>
                  <a:gd name="T59" fmla="*/ 104 h 206"/>
                  <a:gd name="T60" fmla="*/ 25 w 94"/>
                  <a:gd name="T61" fmla="*/ 109 h 206"/>
                  <a:gd name="T62" fmla="*/ 29 w 94"/>
                  <a:gd name="T63" fmla="*/ 117 h 206"/>
                  <a:gd name="T64" fmla="*/ 30 w 94"/>
                  <a:gd name="T65" fmla="*/ 118 h 206"/>
                  <a:gd name="T66" fmla="*/ 25 w 94"/>
                  <a:gd name="T67" fmla="*/ 127 h 206"/>
                  <a:gd name="T68" fmla="*/ 29 w 94"/>
                  <a:gd name="T69" fmla="*/ 135 h 206"/>
                  <a:gd name="T70" fmla="*/ 30 w 94"/>
                  <a:gd name="T71" fmla="*/ 136 h 206"/>
                  <a:gd name="T72" fmla="*/ 25 w 94"/>
                  <a:gd name="T73" fmla="*/ 145 h 206"/>
                  <a:gd name="T74" fmla="*/ 29 w 94"/>
                  <a:gd name="T75" fmla="*/ 153 h 206"/>
                  <a:gd name="T76" fmla="*/ 27 w 94"/>
                  <a:gd name="T77" fmla="*/ 153 h 206"/>
                  <a:gd name="T78" fmla="*/ 27 w 94"/>
                  <a:gd name="T79" fmla="*/ 162 h 206"/>
                  <a:gd name="T80" fmla="*/ 67 w 94"/>
                  <a:gd name="T81" fmla="*/ 198 h 206"/>
                  <a:gd name="T82" fmla="*/ 94 w 94"/>
                  <a:gd name="T83" fmla="*/ 206 h 206"/>
                  <a:gd name="T84" fmla="*/ 94 w 94"/>
                  <a:gd name="T85" fmla="*/ 194 h 206"/>
                  <a:gd name="T86" fmla="*/ 77 w 94"/>
                  <a:gd name="T87" fmla="*/ 19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 h="206">
                    <a:moveTo>
                      <a:pt x="77" y="191"/>
                    </a:moveTo>
                    <a:cubicBezTo>
                      <a:pt x="77" y="191"/>
                      <a:pt x="77" y="191"/>
                      <a:pt x="77" y="191"/>
                    </a:cubicBezTo>
                    <a:cubicBezTo>
                      <a:pt x="42" y="160"/>
                      <a:pt x="42" y="160"/>
                      <a:pt x="42" y="160"/>
                    </a:cubicBezTo>
                    <a:cubicBezTo>
                      <a:pt x="43" y="158"/>
                      <a:pt x="44" y="156"/>
                      <a:pt x="44" y="153"/>
                    </a:cubicBezTo>
                    <a:cubicBezTo>
                      <a:pt x="44" y="150"/>
                      <a:pt x="43" y="148"/>
                      <a:pt x="41" y="146"/>
                    </a:cubicBezTo>
                    <a:cubicBezTo>
                      <a:pt x="40" y="145"/>
                      <a:pt x="40" y="145"/>
                      <a:pt x="40" y="145"/>
                    </a:cubicBezTo>
                    <a:cubicBezTo>
                      <a:pt x="41" y="144"/>
                      <a:pt x="41" y="144"/>
                      <a:pt x="41" y="144"/>
                    </a:cubicBezTo>
                    <a:cubicBezTo>
                      <a:pt x="43" y="142"/>
                      <a:pt x="44" y="139"/>
                      <a:pt x="44" y="136"/>
                    </a:cubicBezTo>
                    <a:cubicBezTo>
                      <a:pt x="44" y="133"/>
                      <a:pt x="43" y="130"/>
                      <a:pt x="41" y="128"/>
                    </a:cubicBezTo>
                    <a:cubicBezTo>
                      <a:pt x="40" y="127"/>
                      <a:pt x="40" y="127"/>
                      <a:pt x="40" y="127"/>
                    </a:cubicBezTo>
                    <a:cubicBezTo>
                      <a:pt x="41" y="126"/>
                      <a:pt x="41" y="126"/>
                      <a:pt x="41" y="126"/>
                    </a:cubicBezTo>
                    <a:cubicBezTo>
                      <a:pt x="43" y="124"/>
                      <a:pt x="44" y="121"/>
                      <a:pt x="44" y="118"/>
                    </a:cubicBezTo>
                    <a:cubicBezTo>
                      <a:pt x="44" y="115"/>
                      <a:pt x="43" y="112"/>
                      <a:pt x="41" y="110"/>
                    </a:cubicBezTo>
                    <a:cubicBezTo>
                      <a:pt x="40" y="109"/>
                      <a:pt x="40" y="109"/>
                      <a:pt x="40" y="109"/>
                    </a:cubicBezTo>
                    <a:cubicBezTo>
                      <a:pt x="41" y="109"/>
                      <a:pt x="41" y="109"/>
                      <a:pt x="41" y="109"/>
                    </a:cubicBezTo>
                    <a:cubicBezTo>
                      <a:pt x="43" y="106"/>
                      <a:pt x="44" y="104"/>
                      <a:pt x="44" y="101"/>
                    </a:cubicBezTo>
                    <a:cubicBezTo>
                      <a:pt x="44" y="97"/>
                      <a:pt x="42" y="93"/>
                      <a:pt x="39" y="91"/>
                    </a:cubicBezTo>
                    <a:cubicBezTo>
                      <a:pt x="39" y="74"/>
                      <a:pt x="39" y="74"/>
                      <a:pt x="39" y="74"/>
                    </a:cubicBezTo>
                    <a:cubicBezTo>
                      <a:pt x="36" y="72"/>
                      <a:pt x="36" y="72"/>
                      <a:pt x="36" y="72"/>
                    </a:cubicBezTo>
                    <a:cubicBezTo>
                      <a:pt x="30" y="68"/>
                      <a:pt x="26" y="55"/>
                      <a:pt x="24" y="51"/>
                    </a:cubicBezTo>
                    <a:cubicBezTo>
                      <a:pt x="24" y="49"/>
                      <a:pt x="23" y="40"/>
                      <a:pt x="22" y="29"/>
                    </a:cubicBezTo>
                    <a:cubicBezTo>
                      <a:pt x="22" y="21"/>
                      <a:pt x="18" y="11"/>
                      <a:pt x="13" y="0"/>
                    </a:cubicBezTo>
                    <a:cubicBezTo>
                      <a:pt x="0" y="0"/>
                      <a:pt x="0" y="0"/>
                      <a:pt x="0" y="0"/>
                    </a:cubicBezTo>
                    <a:cubicBezTo>
                      <a:pt x="5" y="10"/>
                      <a:pt x="10" y="22"/>
                      <a:pt x="10" y="28"/>
                    </a:cubicBezTo>
                    <a:cubicBezTo>
                      <a:pt x="10" y="29"/>
                      <a:pt x="10" y="29"/>
                      <a:pt x="10" y="29"/>
                    </a:cubicBezTo>
                    <a:cubicBezTo>
                      <a:pt x="10" y="29"/>
                      <a:pt x="10" y="29"/>
                      <a:pt x="10" y="29"/>
                    </a:cubicBezTo>
                    <a:cubicBezTo>
                      <a:pt x="11" y="42"/>
                      <a:pt x="13" y="53"/>
                      <a:pt x="13" y="53"/>
                    </a:cubicBezTo>
                    <a:cubicBezTo>
                      <a:pt x="13" y="54"/>
                      <a:pt x="13" y="54"/>
                      <a:pt x="13" y="54"/>
                    </a:cubicBezTo>
                    <a:cubicBezTo>
                      <a:pt x="13" y="55"/>
                      <a:pt x="18" y="71"/>
                      <a:pt x="27" y="80"/>
                    </a:cubicBezTo>
                    <a:cubicBezTo>
                      <a:pt x="27" y="104"/>
                      <a:pt x="27" y="104"/>
                      <a:pt x="27" y="104"/>
                    </a:cubicBezTo>
                    <a:cubicBezTo>
                      <a:pt x="26" y="106"/>
                      <a:pt x="25" y="107"/>
                      <a:pt x="25" y="109"/>
                    </a:cubicBezTo>
                    <a:cubicBezTo>
                      <a:pt x="25" y="112"/>
                      <a:pt x="27" y="115"/>
                      <a:pt x="29" y="117"/>
                    </a:cubicBezTo>
                    <a:cubicBezTo>
                      <a:pt x="29" y="118"/>
                      <a:pt x="29" y="118"/>
                      <a:pt x="30" y="118"/>
                    </a:cubicBezTo>
                    <a:cubicBezTo>
                      <a:pt x="27" y="120"/>
                      <a:pt x="25" y="123"/>
                      <a:pt x="25" y="127"/>
                    </a:cubicBezTo>
                    <a:cubicBezTo>
                      <a:pt x="25" y="130"/>
                      <a:pt x="27" y="133"/>
                      <a:pt x="29" y="135"/>
                    </a:cubicBezTo>
                    <a:cubicBezTo>
                      <a:pt x="29" y="135"/>
                      <a:pt x="29" y="136"/>
                      <a:pt x="30" y="136"/>
                    </a:cubicBezTo>
                    <a:cubicBezTo>
                      <a:pt x="27" y="138"/>
                      <a:pt x="25" y="141"/>
                      <a:pt x="25" y="145"/>
                    </a:cubicBezTo>
                    <a:cubicBezTo>
                      <a:pt x="25" y="148"/>
                      <a:pt x="27" y="151"/>
                      <a:pt x="29" y="153"/>
                    </a:cubicBezTo>
                    <a:cubicBezTo>
                      <a:pt x="27" y="153"/>
                      <a:pt x="27" y="153"/>
                      <a:pt x="27" y="153"/>
                    </a:cubicBezTo>
                    <a:cubicBezTo>
                      <a:pt x="27" y="162"/>
                      <a:pt x="27" y="162"/>
                      <a:pt x="27" y="162"/>
                    </a:cubicBezTo>
                    <a:cubicBezTo>
                      <a:pt x="67" y="198"/>
                      <a:pt x="67" y="198"/>
                      <a:pt x="67" y="198"/>
                    </a:cubicBezTo>
                    <a:cubicBezTo>
                      <a:pt x="72" y="205"/>
                      <a:pt x="88" y="206"/>
                      <a:pt x="94" y="206"/>
                    </a:cubicBezTo>
                    <a:cubicBezTo>
                      <a:pt x="94" y="194"/>
                      <a:pt x="94" y="194"/>
                      <a:pt x="94" y="194"/>
                    </a:cubicBezTo>
                    <a:cubicBezTo>
                      <a:pt x="85" y="194"/>
                      <a:pt x="78" y="192"/>
                      <a:pt x="77" y="191"/>
                    </a:cubicBezTo>
                    <a:close/>
                  </a:path>
                </a:pathLst>
              </a:custGeom>
              <a:solidFill>
                <a:srgbClr val="2B65AE"/>
              </a:solidFill>
              <a:ln>
                <a:noFill/>
              </a:ln>
            </p:spPr>
            <p:txBody>
              <a:bodyPr vert="horz" wrap="square" lIns="91440" tIns="45720" rIns="91440" bIns="45720" numCol="1" anchor="t" anchorCtr="0" compatLnSpc="1"/>
              <a:lstStyle/>
              <a:p>
                <a:endParaRPr lang="zh-CN" altLang="en-US">
                  <a:solidFill>
                    <a:srgbClr val="FFFFFF"/>
                  </a:solidFill>
                </a:endParaRPr>
              </a:p>
            </p:txBody>
          </p:sp>
          <p:sp>
            <p:nvSpPr>
              <p:cNvPr id="46" name="Freeform 24"/>
              <p:cNvSpPr/>
              <p:nvPr/>
            </p:nvSpPr>
            <p:spPr bwMode="auto">
              <a:xfrm>
                <a:off x="4676620" y="3061959"/>
                <a:ext cx="594163" cy="1257323"/>
              </a:xfrm>
              <a:custGeom>
                <a:avLst/>
                <a:gdLst>
                  <a:gd name="T0" fmla="*/ 53 w 65"/>
                  <a:gd name="T1" fmla="*/ 115 h 138"/>
                  <a:gd name="T2" fmla="*/ 51 w 65"/>
                  <a:gd name="T3" fmla="*/ 111 h 138"/>
                  <a:gd name="T4" fmla="*/ 30 w 65"/>
                  <a:gd name="T5" fmla="*/ 70 h 138"/>
                  <a:gd name="T6" fmla="*/ 30 w 65"/>
                  <a:gd name="T7" fmla="*/ 70 h 138"/>
                  <a:gd name="T8" fmla="*/ 12 w 65"/>
                  <a:gd name="T9" fmla="*/ 2 h 138"/>
                  <a:gd name="T10" fmla="*/ 12 w 65"/>
                  <a:gd name="T11" fmla="*/ 0 h 138"/>
                  <a:gd name="T12" fmla="*/ 0 w 65"/>
                  <a:gd name="T13" fmla="*/ 0 h 138"/>
                  <a:gd name="T14" fmla="*/ 0 w 65"/>
                  <a:gd name="T15" fmla="*/ 2 h 138"/>
                  <a:gd name="T16" fmla="*/ 19 w 65"/>
                  <a:gd name="T17" fmla="*/ 76 h 138"/>
                  <a:gd name="T18" fmla="*/ 40 w 65"/>
                  <a:gd name="T19" fmla="*/ 117 h 138"/>
                  <a:gd name="T20" fmla="*/ 42 w 65"/>
                  <a:gd name="T21" fmla="*/ 121 h 138"/>
                  <a:gd name="T22" fmla="*/ 52 w 65"/>
                  <a:gd name="T23" fmla="*/ 138 h 138"/>
                  <a:gd name="T24" fmla="*/ 65 w 65"/>
                  <a:gd name="T25" fmla="*/ 138 h 138"/>
                  <a:gd name="T26" fmla="*/ 53 w 65"/>
                  <a:gd name="T27" fmla="*/ 115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5" h="138">
                    <a:moveTo>
                      <a:pt x="53" y="115"/>
                    </a:moveTo>
                    <a:cubicBezTo>
                      <a:pt x="52" y="113"/>
                      <a:pt x="51" y="112"/>
                      <a:pt x="51" y="111"/>
                    </a:cubicBezTo>
                    <a:cubicBezTo>
                      <a:pt x="47" y="105"/>
                      <a:pt x="36" y="83"/>
                      <a:pt x="30" y="70"/>
                    </a:cubicBezTo>
                    <a:cubicBezTo>
                      <a:pt x="30" y="70"/>
                      <a:pt x="30" y="70"/>
                      <a:pt x="30" y="70"/>
                    </a:cubicBezTo>
                    <a:cubicBezTo>
                      <a:pt x="18" y="49"/>
                      <a:pt x="12" y="26"/>
                      <a:pt x="12" y="2"/>
                    </a:cubicBezTo>
                    <a:cubicBezTo>
                      <a:pt x="12" y="1"/>
                      <a:pt x="12" y="0"/>
                      <a:pt x="12" y="0"/>
                    </a:cubicBezTo>
                    <a:cubicBezTo>
                      <a:pt x="0" y="0"/>
                      <a:pt x="0" y="0"/>
                      <a:pt x="0" y="0"/>
                    </a:cubicBezTo>
                    <a:cubicBezTo>
                      <a:pt x="0" y="0"/>
                      <a:pt x="0" y="1"/>
                      <a:pt x="0" y="2"/>
                    </a:cubicBezTo>
                    <a:cubicBezTo>
                      <a:pt x="0" y="28"/>
                      <a:pt x="7" y="54"/>
                      <a:pt x="19" y="76"/>
                    </a:cubicBezTo>
                    <a:cubicBezTo>
                      <a:pt x="26" y="89"/>
                      <a:pt x="37" y="111"/>
                      <a:pt x="40" y="117"/>
                    </a:cubicBezTo>
                    <a:cubicBezTo>
                      <a:pt x="41" y="118"/>
                      <a:pt x="41" y="119"/>
                      <a:pt x="42" y="121"/>
                    </a:cubicBezTo>
                    <a:cubicBezTo>
                      <a:pt x="44" y="124"/>
                      <a:pt x="48" y="131"/>
                      <a:pt x="52" y="138"/>
                    </a:cubicBezTo>
                    <a:cubicBezTo>
                      <a:pt x="65" y="138"/>
                      <a:pt x="65" y="138"/>
                      <a:pt x="65" y="138"/>
                    </a:cubicBezTo>
                    <a:cubicBezTo>
                      <a:pt x="61" y="130"/>
                      <a:pt x="57" y="122"/>
                      <a:pt x="53" y="115"/>
                    </a:cubicBezTo>
                    <a:close/>
                  </a:path>
                </a:pathLst>
              </a:custGeom>
              <a:solidFill>
                <a:srgbClr val="2B65AE"/>
              </a:solidFill>
              <a:ln>
                <a:noFill/>
              </a:ln>
            </p:spPr>
            <p:txBody>
              <a:bodyPr vert="horz" wrap="square" lIns="91440" tIns="45720" rIns="91440" bIns="45720" numCol="1" anchor="t" anchorCtr="0" compatLnSpc="1"/>
              <a:lstStyle/>
              <a:p>
                <a:endParaRPr lang="zh-CN" altLang="en-US">
                  <a:solidFill>
                    <a:srgbClr val="FFFFFF"/>
                  </a:solidFill>
                </a:endParaRPr>
              </a:p>
            </p:txBody>
          </p:sp>
          <p:sp>
            <p:nvSpPr>
              <p:cNvPr id="47" name="Freeform 25"/>
              <p:cNvSpPr/>
              <p:nvPr/>
            </p:nvSpPr>
            <p:spPr bwMode="auto">
              <a:xfrm>
                <a:off x="6014444" y="1743303"/>
                <a:ext cx="1353157" cy="1318656"/>
              </a:xfrm>
              <a:custGeom>
                <a:avLst/>
                <a:gdLst>
                  <a:gd name="T0" fmla="*/ 1 w 148"/>
                  <a:gd name="T1" fmla="*/ 12 h 145"/>
                  <a:gd name="T2" fmla="*/ 136 w 148"/>
                  <a:gd name="T3" fmla="*/ 145 h 145"/>
                  <a:gd name="T4" fmla="*/ 148 w 148"/>
                  <a:gd name="T5" fmla="*/ 145 h 145"/>
                  <a:gd name="T6" fmla="*/ 1 w 148"/>
                  <a:gd name="T7" fmla="*/ 0 h 145"/>
                  <a:gd name="T8" fmla="*/ 0 w 148"/>
                  <a:gd name="T9" fmla="*/ 0 h 145"/>
                  <a:gd name="T10" fmla="*/ 0 w 148"/>
                  <a:gd name="T11" fmla="*/ 12 h 145"/>
                  <a:gd name="T12" fmla="*/ 1 w 148"/>
                  <a:gd name="T13" fmla="*/ 12 h 145"/>
                </a:gdLst>
                <a:ahLst/>
                <a:cxnLst>
                  <a:cxn ang="0">
                    <a:pos x="T0" y="T1"/>
                  </a:cxn>
                  <a:cxn ang="0">
                    <a:pos x="T2" y="T3"/>
                  </a:cxn>
                  <a:cxn ang="0">
                    <a:pos x="T4" y="T5"/>
                  </a:cxn>
                  <a:cxn ang="0">
                    <a:pos x="T6" y="T7"/>
                  </a:cxn>
                  <a:cxn ang="0">
                    <a:pos x="T8" y="T9"/>
                  </a:cxn>
                  <a:cxn ang="0">
                    <a:pos x="T10" y="T11"/>
                  </a:cxn>
                  <a:cxn ang="0">
                    <a:pos x="T12" y="T13"/>
                  </a:cxn>
                </a:cxnLst>
                <a:rect l="0" t="0" r="r" b="b"/>
                <a:pathLst>
                  <a:path w="148" h="145">
                    <a:moveTo>
                      <a:pt x="1" y="12"/>
                    </a:moveTo>
                    <a:cubicBezTo>
                      <a:pt x="75" y="12"/>
                      <a:pt x="135" y="71"/>
                      <a:pt x="136" y="145"/>
                    </a:cubicBezTo>
                    <a:cubicBezTo>
                      <a:pt x="148" y="145"/>
                      <a:pt x="148" y="145"/>
                      <a:pt x="148" y="145"/>
                    </a:cubicBezTo>
                    <a:cubicBezTo>
                      <a:pt x="147" y="64"/>
                      <a:pt x="81" y="0"/>
                      <a:pt x="1" y="0"/>
                    </a:cubicBezTo>
                    <a:cubicBezTo>
                      <a:pt x="1" y="0"/>
                      <a:pt x="0" y="0"/>
                      <a:pt x="0" y="0"/>
                    </a:cubicBezTo>
                    <a:cubicBezTo>
                      <a:pt x="0" y="12"/>
                      <a:pt x="0" y="12"/>
                      <a:pt x="0" y="12"/>
                    </a:cubicBezTo>
                    <a:cubicBezTo>
                      <a:pt x="0" y="12"/>
                      <a:pt x="1" y="12"/>
                      <a:pt x="1" y="12"/>
                    </a:cubicBezTo>
                    <a:close/>
                  </a:path>
                </a:pathLst>
              </a:custGeom>
              <a:solidFill>
                <a:srgbClr val="FFFFFF"/>
              </a:solidFill>
              <a:ln>
                <a:noFill/>
              </a:ln>
            </p:spPr>
            <p:txBody>
              <a:bodyPr vert="horz" wrap="square" lIns="91440" tIns="45720" rIns="91440" bIns="45720" numCol="1" anchor="t" anchorCtr="0" compatLnSpc="1"/>
              <a:lstStyle/>
              <a:p>
                <a:endParaRPr lang="zh-CN" altLang="en-US">
                  <a:solidFill>
                    <a:srgbClr val="FFFFFF"/>
                  </a:solidFill>
                </a:endParaRPr>
              </a:p>
            </p:txBody>
          </p:sp>
          <p:sp>
            <p:nvSpPr>
              <p:cNvPr id="48" name="Freeform 27"/>
              <p:cNvSpPr/>
              <p:nvPr/>
            </p:nvSpPr>
            <p:spPr bwMode="auto">
              <a:xfrm>
                <a:off x="4676620" y="1743303"/>
                <a:ext cx="1337824" cy="1318656"/>
              </a:xfrm>
              <a:custGeom>
                <a:avLst/>
                <a:gdLst>
                  <a:gd name="T0" fmla="*/ 146 w 146"/>
                  <a:gd name="T1" fmla="*/ 12 h 145"/>
                  <a:gd name="T2" fmla="*/ 146 w 146"/>
                  <a:gd name="T3" fmla="*/ 0 h 145"/>
                  <a:gd name="T4" fmla="*/ 0 w 146"/>
                  <a:gd name="T5" fmla="*/ 145 h 145"/>
                  <a:gd name="T6" fmla="*/ 12 w 146"/>
                  <a:gd name="T7" fmla="*/ 145 h 145"/>
                  <a:gd name="T8" fmla="*/ 146 w 146"/>
                  <a:gd name="T9" fmla="*/ 12 h 145"/>
                </a:gdLst>
                <a:ahLst/>
                <a:cxnLst>
                  <a:cxn ang="0">
                    <a:pos x="T0" y="T1"/>
                  </a:cxn>
                  <a:cxn ang="0">
                    <a:pos x="T2" y="T3"/>
                  </a:cxn>
                  <a:cxn ang="0">
                    <a:pos x="T4" y="T5"/>
                  </a:cxn>
                  <a:cxn ang="0">
                    <a:pos x="T6" y="T7"/>
                  </a:cxn>
                  <a:cxn ang="0">
                    <a:pos x="T8" y="T9"/>
                  </a:cxn>
                </a:cxnLst>
                <a:rect l="0" t="0" r="r" b="b"/>
                <a:pathLst>
                  <a:path w="146" h="145">
                    <a:moveTo>
                      <a:pt x="146" y="12"/>
                    </a:moveTo>
                    <a:cubicBezTo>
                      <a:pt x="146" y="0"/>
                      <a:pt x="146" y="0"/>
                      <a:pt x="146" y="0"/>
                    </a:cubicBezTo>
                    <a:cubicBezTo>
                      <a:pt x="66" y="0"/>
                      <a:pt x="1" y="65"/>
                      <a:pt x="0" y="145"/>
                    </a:cubicBezTo>
                    <a:cubicBezTo>
                      <a:pt x="12" y="145"/>
                      <a:pt x="12" y="145"/>
                      <a:pt x="12" y="145"/>
                    </a:cubicBezTo>
                    <a:cubicBezTo>
                      <a:pt x="13" y="71"/>
                      <a:pt x="73" y="12"/>
                      <a:pt x="146" y="12"/>
                    </a:cubicBezTo>
                    <a:close/>
                  </a:path>
                </a:pathLst>
              </a:custGeom>
              <a:solidFill>
                <a:srgbClr val="FFFFFF"/>
              </a:solidFill>
              <a:ln>
                <a:noFill/>
              </a:ln>
            </p:spPr>
            <p:txBody>
              <a:bodyPr vert="horz" wrap="square" lIns="91440" tIns="45720" rIns="91440" bIns="45720" numCol="1" anchor="t" anchorCtr="0" compatLnSpc="1"/>
              <a:lstStyle/>
              <a:p>
                <a:endParaRPr lang="zh-CN" altLang="en-US">
                  <a:solidFill>
                    <a:srgbClr val="FFFFFF"/>
                  </a:solidFill>
                </a:endParaRPr>
              </a:p>
            </p:txBody>
          </p:sp>
        </p:grpSp>
      </p:grpSp>
      <p:grpSp>
        <p:nvGrpSpPr>
          <p:cNvPr id="92" name="组合 91"/>
          <p:cNvGrpSpPr/>
          <p:nvPr/>
        </p:nvGrpSpPr>
        <p:grpSpPr>
          <a:xfrm>
            <a:off x="4602874" y="2242702"/>
            <a:ext cx="575222" cy="575222"/>
            <a:chOff x="4602874" y="2242702"/>
            <a:chExt cx="575222" cy="575222"/>
          </a:xfrm>
        </p:grpSpPr>
        <p:grpSp>
          <p:nvGrpSpPr>
            <p:cNvPr id="56" name="组合 55"/>
            <p:cNvGrpSpPr/>
            <p:nvPr/>
          </p:nvGrpSpPr>
          <p:grpSpPr>
            <a:xfrm>
              <a:off x="4602874" y="2242702"/>
              <a:ext cx="575222" cy="575222"/>
              <a:chOff x="8173482" y="3250109"/>
              <a:chExt cx="729123" cy="729123"/>
            </a:xfrm>
            <a:solidFill>
              <a:srgbClr val="2B65AE"/>
            </a:solidFill>
            <a:effectLst/>
          </p:grpSpPr>
          <p:sp>
            <p:nvSpPr>
              <p:cNvPr id="57" name="椭圆 56"/>
              <p:cNvSpPr>
                <a:spLocks noChangeAspect="1"/>
              </p:cNvSpPr>
              <p:nvPr/>
            </p:nvSpPr>
            <p:spPr>
              <a:xfrm>
                <a:off x="8184998" y="3261625"/>
                <a:ext cx="706090" cy="706090"/>
              </a:xfrm>
              <a:prstGeom prst="ellipse">
                <a:avLst/>
              </a:prstGeom>
              <a:grp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sym typeface="+mn-lt"/>
                </a:endParaRPr>
              </a:p>
            </p:txBody>
          </p:sp>
          <p:sp>
            <p:nvSpPr>
              <p:cNvPr id="58" name="椭圆 57"/>
              <p:cNvSpPr>
                <a:spLocks noChangeAspect="1"/>
              </p:cNvSpPr>
              <p:nvPr/>
            </p:nvSpPr>
            <p:spPr>
              <a:xfrm>
                <a:off x="8173482" y="3250109"/>
                <a:ext cx="729123" cy="729123"/>
              </a:xfrm>
              <a:prstGeom prst="ellipse">
                <a:avLst/>
              </a:prstGeom>
              <a:grpFill/>
              <a:ln w="28575">
                <a:solidFill>
                  <a:schemeClr val="bg1"/>
                </a:solid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sym typeface="+mn-lt"/>
                </a:endParaRPr>
              </a:p>
            </p:txBody>
          </p:sp>
        </p:grpSp>
        <p:sp>
          <p:nvSpPr>
            <p:cNvPr id="65" name="KSO_Shape"/>
            <p:cNvSpPr>
              <a:spLocks noChangeAspect="1"/>
            </p:cNvSpPr>
            <p:nvPr/>
          </p:nvSpPr>
          <p:spPr>
            <a:xfrm>
              <a:off x="4732998" y="2425058"/>
              <a:ext cx="314975" cy="210511"/>
            </a:xfrm>
            <a:custGeom>
              <a:avLst/>
              <a:gdLst/>
              <a:ahLst/>
              <a:cxnLst/>
              <a:rect l="l" t="t" r="r" b="b"/>
              <a:pathLst>
                <a:path w="4974795" h="3320682">
                  <a:moveTo>
                    <a:pt x="1897867" y="1805825"/>
                  </a:moveTo>
                  <a:lnTo>
                    <a:pt x="2485737" y="2315734"/>
                  </a:lnTo>
                  <a:lnTo>
                    <a:pt x="3073607" y="1805825"/>
                  </a:lnTo>
                  <a:lnTo>
                    <a:pt x="4820061" y="3320682"/>
                  </a:lnTo>
                  <a:lnTo>
                    <a:pt x="151413" y="3320682"/>
                  </a:lnTo>
                  <a:close/>
                  <a:moveTo>
                    <a:pt x="0" y="159634"/>
                  </a:moveTo>
                  <a:lnTo>
                    <a:pt x="1788328" y="1710812"/>
                  </a:lnTo>
                  <a:lnTo>
                    <a:pt x="0" y="3261996"/>
                  </a:lnTo>
                  <a:close/>
                  <a:moveTo>
                    <a:pt x="4974795" y="156753"/>
                  </a:moveTo>
                  <a:lnTo>
                    <a:pt x="4974795" y="3264872"/>
                  </a:lnTo>
                  <a:lnTo>
                    <a:pt x="3183146" y="1710812"/>
                  </a:lnTo>
                  <a:close/>
                  <a:moveTo>
                    <a:pt x="35040" y="0"/>
                  </a:moveTo>
                  <a:lnTo>
                    <a:pt x="4936434" y="0"/>
                  </a:lnTo>
                  <a:lnTo>
                    <a:pt x="2485737" y="2125709"/>
                  </a:lnTo>
                  <a:close/>
                </a:path>
              </a:pathLst>
            </a:custGeom>
            <a:solidFill>
              <a:srgbClr val="FFFFF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solidFill>
                  <a:srgbClr val="FFFFFF"/>
                </a:solidFill>
                <a:sym typeface="+mn-lt"/>
              </a:endParaRPr>
            </a:p>
          </p:txBody>
        </p:sp>
      </p:grpSp>
      <p:grpSp>
        <p:nvGrpSpPr>
          <p:cNvPr id="95" name="组合 94"/>
          <p:cNvGrpSpPr/>
          <p:nvPr/>
        </p:nvGrpSpPr>
        <p:grpSpPr>
          <a:xfrm>
            <a:off x="5096703" y="3763023"/>
            <a:ext cx="575222" cy="575222"/>
            <a:chOff x="5096703" y="3763023"/>
            <a:chExt cx="575222" cy="575222"/>
          </a:xfrm>
        </p:grpSpPr>
        <p:grpSp>
          <p:nvGrpSpPr>
            <p:cNvPr id="50" name="组合 49"/>
            <p:cNvGrpSpPr/>
            <p:nvPr/>
          </p:nvGrpSpPr>
          <p:grpSpPr>
            <a:xfrm>
              <a:off x="5096703" y="3763023"/>
              <a:ext cx="575222" cy="575222"/>
              <a:chOff x="8173482" y="3250109"/>
              <a:chExt cx="729123" cy="729123"/>
            </a:xfrm>
            <a:solidFill>
              <a:srgbClr val="2B65AE"/>
            </a:solidFill>
            <a:effectLst/>
          </p:grpSpPr>
          <p:sp>
            <p:nvSpPr>
              <p:cNvPr id="51" name="椭圆 50"/>
              <p:cNvSpPr>
                <a:spLocks noChangeAspect="1"/>
              </p:cNvSpPr>
              <p:nvPr/>
            </p:nvSpPr>
            <p:spPr>
              <a:xfrm>
                <a:off x="8184998" y="3261625"/>
                <a:ext cx="706090" cy="706090"/>
              </a:xfrm>
              <a:prstGeom prst="ellipse">
                <a:avLst/>
              </a:prstGeom>
              <a:grp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sym typeface="+mn-lt"/>
                </a:endParaRPr>
              </a:p>
            </p:txBody>
          </p:sp>
          <p:sp>
            <p:nvSpPr>
              <p:cNvPr id="52" name="椭圆 51"/>
              <p:cNvSpPr>
                <a:spLocks noChangeAspect="1"/>
              </p:cNvSpPr>
              <p:nvPr/>
            </p:nvSpPr>
            <p:spPr>
              <a:xfrm>
                <a:off x="8173482" y="3250109"/>
                <a:ext cx="729123" cy="729123"/>
              </a:xfrm>
              <a:prstGeom prst="ellipse">
                <a:avLst/>
              </a:prstGeom>
              <a:grpFill/>
              <a:ln w="28575">
                <a:solidFill>
                  <a:schemeClr val="bg1"/>
                </a:solid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sym typeface="+mn-lt"/>
                </a:endParaRPr>
              </a:p>
            </p:txBody>
          </p:sp>
        </p:grpSp>
        <p:sp>
          <p:nvSpPr>
            <p:cNvPr id="66" name="KSO_Shape"/>
            <p:cNvSpPr>
              <a:spLocks noChangeAspect="1"/>
            </p:cNvSpPr>
            <p:nvPr/>
          </p:nvSpPr>
          <p:spPr>
            <a:xfrm>
              <a:off x="5245237" y="3917352"/>
              <a:ext cx="278155" cy="266564"/>
            </a:xfrm>
            <a:custGeom>
              <a:avLst/>
              <a:gdLst/>
              <a:ahLst/>
              <a:cxnLst/>
              <a:rect l="l" t="t" r="r" b="b"/>
              <a:pathLst>
                <a:path w="1889279" h="1810503">
                  <a:moveTo>
                    <a:pt x="1408636" y="1462945"/>
                  </a:moveTo>
                  <a:cubicBezTo>
                    <a:pt x="1471912" y="1494489"/>
                    <a:pt x="1528819" y="1532588"/>
                    <a:pt x="1575786" y="1578162"/>
                  </a:cubicBezTo>
                  <a:cubicBezTo>
                    <a:pt x="1467281" y="1672800"/>
                    <a:pt x="1335058" y="1742507"/>
                    <a:pt x="1188886" y="1779443"/>
                  </a:cubicBezTo>
                  <a:cubicBezTo>
                    <a:pt x="1278166" y="1700386"/>
                    <a:pt x="1353810" y="1592053"/>
                    <a:pt x="1408636" y="1462945"/>
                  </a:cubicBezTo>
                  <a:close/>
                  <a:moveTo>
                    <a:pt x="494888" y="1445849"/>
                  </a:moveTo>
                  <a:cubicBezTo>
                    <a:pt x="556747" y="1590569"/>
                    <a:pt x="643865" y="1709702"/>
                    <a:pt x="747068" y="1790925"/>
                  </a:cubicBezTo>
                  <a:cubicBezTo>
                    <a:pt x="576321" y="1756303"/>
                    <a:pt x="422614" y="1677538"/>
                    <a:pt x="300900" y="1566189"/>
                  </a:cubicBezTo>
                  <a:cubicBezTo>
                    <a:pt x="355309" y="1517036"/>
                    <a:pt x="421005" y="1476420"/>
                    <a:pt x="494888" y="1445849"/>
                  </a:cubicBezTo>
                  <a:close/>
                  <a:moveTo>
                    <a:pt x="900586" y="1355871"/>
                  </a:moveTo>
                  <a:lnTo>
                    <a:pt x="900586" y="1808904"/>
                  </a:lnTo>
                  <a:lnTo>
                    <a:pt x="884222" y="1808113"/>
                  </a:lnTo>
                  <a:cubicBezTo>
                    <a:pt x="745280" y="1742581"/>
                    <a:pt x="627378" y="1604992"/>
                    <a:pt x="551037" y="1423344"/>
                  </a:cubicBezTo>
                  <a:cubicBezTo>
                    <a:pt x="655969" y="1381011"/>
                    <a:pt x="774745" y="1357337"/>
                    <a:pt x="900586" y="1355871"/>
                  </a:cubicBezTo>
                  <a:close/>
                  <a:moveTo>
                    <a:pt x="953521" y="1355186"/>
                  </a:moveTo>
                  <a:cubicBezTo>
                    <a:pt x="1099660" y="1356509"/>
                    <a:pt x="1236550" y="1386650"/>
                    <a:pt x="1354036" y="1440083"/>
                  </a:cubicBezTo>
                  <a:cubicBezTo>
                    <a:pt x="1283551" y="1605630"/>
                    <a:pt x="1178611" y="1734316"/>
                    <a:pt x="1054486" y="1804443"/>
                  </a:cubicBezTo>
                  <a:lnTo>
                    <a:pt x="953521" y="1810503"/>
                  </a:lnTo>
                  <a:close/>
                  <a:moveTo>
                    <a:pt x="1517159" y="931303"/>
                  </a:moveTo>
                  <a:lnTo>
                    <a:pt x="1889279" y="931303"/>
                  </a:lnTo>
                  <a:cubicBezTo>
                    <a:pt x="1883282" y="1167646"/>
                    <a:pt x="1781715" y="1381244"/>
                    <a:pt x="1618873" y="1536894"/>
                  </a:cubicBezTo>
                  <a:cubicBezTo>
                    <a:pt x="1566437" y="1485571"/>
                    <a:pt x="1502786" y="1442774"/>
                    <a:pt x="1431939" y="1407715"/>
                  </a:cubicBezTo>
                  <a:cubicBezTo>
                    <a:pt x="1485774" y="1266553"/>
                    <a:pt x="1516428" y="1104135"/>
                    <a:pt x="1517159" y="931303"/>
                  </a:cubicBezTo>
                  <a:close/>
                  <a:moveTo>
                    <a:pt x="953521" y="931303"/>
                  </a:moveTo>
                  <a:lnTo>
                    <a:pt x="1456842" y="931303"/>
                  </a:lnTo>
                  <a:cubicBezTo>
                    <a:pt x="1456123" y="1096196"/>
                    <a:pt x="1427268" y="1250986"/>
                    <a:pt x="1375819" y="1384691"/>
                  </a:cubicBezTo>
                  <a:cubicBezTo>
                    <a:pt x="1251537" y="1327928"/>
                    <a:pt x="1107288" y="1296191"/>
                    <a:pt x="953521" y="1294902"/>
                  </a:cubicBezTo>
                  <a:close/>
                  <a:moveTo>
                    <a:pt x="448568" y="931303"/>
                  </a:moveTo>
                  <a:lnTo>
                    <a:pt x="900586" y="931303"/>
                  </a:lnTo>
                  <a:lnTo>
                    <a:pt x="900586" y="1295603"/>
                  </a:lnTo>
                  <a:cubicBezTo>
                    <a:pt x="766605" y="1297053"/>
                    <a:pt x="640053" y="1322469"/>
                    <a:pt x="528061" y="1368046"/>
                  </a:cubicBezTo>
                  <a:cubicBezTo>
                    <a:pt x="478984" y="1238632"/>
                    <a:pt x="450499" y="1089843"/>
                    <a:pt x="448568" y="931303"/>
                  </a:cubicBezTo>
                  <a:close/>
                  <a:moveTo>
                    <a:pt x="0" y="931303"/>
                  </a:moveTo>
                  <a:lnTo>
                    <a:pt x="388264" y="931303"/>
                  </a:lnTo>
                  <a:cubicBezTo>
                    <a:pt x="390220" y="1097785"/>
                    <a:pt x="420532" y="1254193"/>
                    <a:pt x="473139" y="1390578"/>
                  </a:cubicBezTo>
                  <a:cubicBezTo>
                    <a:pt x="391203" y="1423988"/>
                    <a:pt x="318506" y="1469260"/>
                    <a:pt x="258353" y="1524144"/>
                  </a:cubicBezTo>
                  <a:cubicBezTo>
                    <a:pt x="102364" y="1370026"/>
                    <a:pt x="5849" y="1161456"/>
                    <a:pt x="0" y="931303"/>
                  </a:cubicBezTo>
                  <a:close/>
                  <a:moveTo>
                    <a:pt x="536834" y="421694"/>
                  </a:moveTo>
                  <a:cubicBezTo>
                    <a:pt x="646682" y="464986"/>
                    <a:pt x="770110" y="489176"/>
                    <a:pt x="900586" y="490537"/>
                  </a:cubicBezTo>
                  <a:lnTo>
                    <a:pt x="900586" y="875390"/>
                  </a:lnTo>
                  <a:lnTo>
                    <a:pt x="448805" y="875390"/>
                  </a:lnTo>
                  <a:cubicBezTo>
                    <a:pt x="451150" y="709592"/>
                    <a:pt x="482649" y="554587"/>
                    <a:pt x="536834" y="421694"/>
                  </a:cubicBezTo>
                  <a:close/>
                  <a:moveTo>
                    <a:pt x="1356131" y="409527"/>
                  </a:moveTo>
                  <a:cubicBezTo>
                    <a:pt x="1415590" y="544412"/>
                    <a:pt x="1451132" y="703874"/>
                    <a:pt x="1455052" y="875390"/>
                  </a:cubicBezTo>
                  <a:lnTo>
                    <a:pt x="953521" y="875390"/>
                  </a:lnTo>
                  <a:lnTo>
                    <a:pt x="953521" y="491238"/>
                  </a:lnTo>
                  <a:cubicBezTo>
                    <a:pt x="1099303" y="490092"/>
                    <a:pt x="1236528" y="461431"/>
                    <a:pt x="1356131" y="409527"/>
                  </a:cubicBezTo>
                  <a:close/>
                  <a:moveTo>
                    <a:pt x="271202" y="273767"/>
                  </a:moveTo>
                  <a:cubicBezTo>
                    <a:pt x="330895" y="324894"/>
                    <a:pt x="401533" y="367494"/>
                    <a:pt x="480768" y="398692"/>
                  </a:cubicBezTo>
                  <a:cubicBezTo>
                    <a:pt x="424147" y="539118"/>
                    <a:pt x="390867" y="701724"/>
                    <a:pt x="388496" y="875390"/>
                  </a:cubicBezTo>
                  <a:lnTo>
                    <a:pt x="238" y="875390"/>
                  </a:lnTo>
                  <a:cubicBezTo>
                    <a:pt x="7162" y="640451"/>
                    <a:pt x="108645" y="428248"/>
                    <a:pt x="271202" y="273767"/>
                  </a:cubicBezTo>
                  <a:close/>
                  <a:moveTo>
                    <a:pt x="1605567" y="261436"/>
                  </a:moveTo>
                  <a:cubicBezTo>
                    <a:pt x="1775300" y="417133"/>
                    <a:pt x="1881942" y="634296"/>
                    <a:pt x="1889035" y="875390"/>
                  </a:cubicBezTo>
                  <a:lnTo>
                    <a:pt x="1515364" y="875390"/>
                  </a:lnTo>
                  <a:cubicBezTo>
                    <a:pt x="1511419" y="696081"/>
                    <a:pt x="1474168" y="529014"/>
                    <a:pt x="1413107" y="386152"/>
                  </a:cubicBezTo>
                  <a:cubicBezTo>
                    <a:pt x="1485941" y="353453"/>
                    <a:pt x="1551126" y="311628"/>
                    <a:pt x="1605567" y="261436"/>
                  </a:cubicBezTo>
                  <a:close/>
                  <a:moveTo>
                    <a:pt x="748157" y="19413"/>
                  </a:moveTo>
                  <a:cubicBezTo>
                    <a:pt x="649482" y="96557"/>
                    <a:pt x="565491" y="208310"/>
                    <a:pt x="504779" y="344256"/>
                  </a:cubicBezTo>
                  <a:cubicBezTo>
                    <a:pt x="432706" y="315858"/>
                    <a:pt x="368354" y="277545"/>
                    <a:pt x="313920" y="231604"/>
                  </a:cubicBezTo>
                  <a:cubicBezTo>
                    <a:pt x="434240" y="127070"/>
                    <a:pt x="583275" y="52667"/>
                    <a:pt x="748157" y="19413"/>
                  </a:cubicBezTo>
                  <a:close/>
                  <a:moveTo>
                    <a:pt x="1137621" y="18543"/>
                  </a:moveTo>
                  <a:cubicBezTo>
                    <a:pt x="1297904" y="50310"/>
                    <a:pt x="1443338" y="120918"/>
                    <a:pt x="1562575" y="219802"/>
                  </a:cubicBezTo>
                  <a:cubicBezTo>
                    <a:pt x="1512842" y="265093"/>
                    <a:pt x="1453308" y="302843"/>
                    <a:pt x="1386970" y="332857"/>
                  </a:cubicBezTo>
                  <a:cubicBezTo>
                    <a:pt x="1323718" y="199817"/>
                    <a:pt x="1237626" y="91674"/>
                    <a:pt x="1137621" y="18543"/>
                  </a:cubicBezTo>
                  <a:close/>
                  <a:moveTo>
                    <a:pt x="900586" y="1702"/>
                  </a:moveTo>
                  <a:lnTo>
                    <a:pt x="900586" y="430269"/>
                  </a:lnTo>
                  <a:cubicBezTo>
                    <a:pt x="778345" y="428899"/>
                    <a:pt x="662774" y="406468"/>
                    <a:pt x="560047" y="366408"/>
                  </a:cubicBezTo>
                  <a:cubicBezTo>
                    <a:pt x="637783" y="193348"/>
                    <a:pt x="753999" y="63227"/>
                    <a:pt x="890213" y="2203"/>
                  </a:cubicBezTo>
                  <a:close/>
                  <a:moveTo>
                    <a:pt x="953521" y="0"/>
                  </a:moveTo>
                  <a:lnTo>
                    <a:pt x="981035" y="1330"/>
                  </a:lnTo>
                  <a:cubicBezTo>
                    <a:pt x="1124068" y="53565"/>
                    <a:pt x="1247786" y="180867"/>
                    <a:pt x="1332000" y="354889"/>
                  </a:cubicBezTo>
                  <a:cubicBezTo>
                    <a:pt x="1219743" y="403080"/>
                    <a:pt x="1090709" y="429800"/>
                    <a:pt x="953521" y="430954"/>
                  </a:cubicBezTo>
                  <a:close/>
                </a:path>
              </a:pathLst>
            </a:custGeom>
            <a:solidFill>
              <a:srgbClr val="FFFFF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rgbClr val="FFFFFF"/>
                </a:solidFill>
                <a:sym typeface="+mn-lt"/>
              </a:endParaRPr>
            </a:p>
          </p:txBody>
        </p:sp>
      </p:grpSp>
      <p:grpSp>
        <p:nvGrpSpPr>
          <p:cNvPr id="93" name="组合 92"/>
          <p:cNvGrpSpPr/>
          <p:nvPr/>
        </p:nvGrpSpPr>
        <p:grpSpPr>
          <a:xfrm>
            <a:off x="7174337" y="2280886"/>
            <a:ext cx="575222" cy="575222"/>
            <a:chOff x="7174337" y="2280886"/>
            <a:chExt cx="575222" cy="575222"/>
          </a:xfrm>
        </p:grpSpPr>
        <p:grpSp>
          <p:nvGrpSpPr>
            <p:cNvPr id="59" name="组合 58"/>
            <p:cNvGrpSpPr/>
            <p:nvPr/>
          </p:nvGrpSpPr>
          <p:grpSpPr>
            <a:xfrm>
              <a:off x="7174337" y="2280886"/>
              <a:ext cx="575222" cy="575222"/>
              <a:chOff x="8173482" y="3250109"/>
              <a:chExt cx="729123" cy="729123"/>
            </a:xfrm>
            <a:solidFill>
              <a:srgbClr val="DC328B"/>
            </a:solidFill>
            <a:effectLst/>
          </p:grpSpPr>
          <p:sp>
            <p:nvSpPr>
              <p:cNvPr id="60" name="椭圆 59"/>
              <p:cNvSpPr>
                <a:spLocks noChangeAspect="1"/>
              </p:cNvSpPr>
              <p:nvPr/>
            </p:nvSpPr>
            <p:spPr>
              <a:xfrm>
                <a:off x="8184998" y="3261625"/>
                <a:ext cx="706090" cy="706090"/>
              </a:xfrm>
              <a:prstGeom prst="ellipse">
                <a:avLst/>
              </a:prstGeom>
              <a:grp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sym typeface="+mn-lt"/>
                </a:endParaRPr>
              </a:p>
            </p:txBody>
          </p:sp>
          <p:sp>
            <p:nvSpPr>
              <p:cNvPr id="61" name="椭圆 60"/>
              <p:cNvSpPr>
                <a:spLocks noChangeAspect="1"/>
              </p:cNvSpPr>
              <p:nvPr/>
            </p:nvSpPr>
            <p:spPr>
              <a:xfrm>
                <a:off x="8173482" y="3250109"/>
                <a:ext cx="729123" cy="729123"/>
              </a:xfrm>
              <a:prstGeom prst="ellipse">
                <a:avLst/>
              </a:prstGeom>
              <a:grpFill/>
              <a:ln w="28575">
                <a:solidFill>
                  <a:schemeClr val="bg1"/>
                </a:solid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sym typeface="+mn-lt"/>
                </a:endParaRPr>
              </a:p>
            </p:txBody>
          </p:sp>
        </p:grpSp>
        <p:sp>
          <p:nvSpPr>
            <p:cNvPr id="68" name="KSO_Shape"/>
            <p:cNvSpPr>
              <a:spLocks noChangeAspect="1"/>
            </p:cNvSpPr>
            <p:nvPr/>
          </p:nvSpPr>
          <p:spPr>
            <a:xfrm flipH="1">
              <a:off x="7336571" y="2424837"/>
              <a:ext cx="279756" cy="257840"/>
            </a:xfrm>
            <a:custGeom>
              <a:avLst/>
              <a:gdLst/>
              <a:ahLst/>
              <a:cxnLst/>
              <a:rect l="l" t="t" r="r" b="b"/>
              <a:pathLst>
                <a:path w="2922576" h="2692126">
                  <a:moveTo>
                    <a:pt x="553896" y="1279436"/>
                  </a:moveTo>
                  <a:cubicBezTo>
                    <a:pt x="792021" y="1473111"/>
                    <a:pt x="992046" y="1742986"/>
                    <a:pt x="1211121" y="1974761"/>
                  </a:cubicBezTo>
                  <a:lnTo>
                    <a:pt x="1201596" y="2431961"/>
                  </a:lnTo>
                  <a:cubicBezTo>
                    <a:pt x="947596" y="2384336"/>
                    <a:pt x="769796" y="2336711"/>
                    <a:pt x="639621" y="2117636"/>
                  </a:cubicBezTo>
                  <a:cubicBezTo>
                    <a:pt x="509446" y="1898561"/>
                    <a:pt x="582471" y="1558836"/>
                    <a:pt x="553896" y="1279436"/>
                  </a:cubicBezTo>
                  <a:close/>
                  <a:moveTo>
                    <a:pt x="1414250" y="349940"/>
                  </a:moveTo>
                  <a:lnTo>
                    <a:pt x="1576175" y="702365"/>
                  </a:lnTo>
                  <a:lnTo>
                    <a:pt x="1840671" y="351223"/>
                  </a:lnTo>
                  <a:cubicBezTo>
                    <a:pt x="1946050" y="474823"/>
                    <a:pt x="2011221" y="645739"/>
                    <a:pt x="2011221" y="834547"/>
                  </a:cubicBezTo>
                  <a:cubicBezTo>
                    <a:pt x="2019964" y="1198269"/>
                    <a:pt x="1873746" y="1469720"/>
                    <a:pt x="1527496" y="1508764"/>
                  </a:cubicBezTo>
                  <a:lnTo>
                    <a:pt x="1534971" y="2136686"/>
                  </a:lnTo>
                  <a:cubicBezTo>
                    <a:pt x="1804846" y="1854111"/>
                    <a:pt x="2036621" y="1552486"/>
                    <a:pt x="2344596" y="1288961"/>
                  </a:cubicBezTo>
                  <a:cubicBezTo>
                    <a:pt x="2347771" y="1504861"/>
                    <a:pt x="2350946" y="1939836"/>
                    <a:pt x="2192196" y="2193836"/>
                  </a:cubicBezTo>
                  <a:cubicBezTo>
                    <a:pt x="1995346" y="2466886"/>
                    <a:pt x="1623871" y="2444661"/>
                    <a:pt x="1344471" y="2441486"/>
                  </a:cubicBezTo>
                  <a:lnTo>
                    <a:pt x="1353780" y="1510652"/>
                  </a:lnTo>
                  <a:cubicBezTo>
                    <a:pt x="992542" y="1480514"/>
                    <a:pt x="840254" y="1205525"/>
                    <a:pt x="849171" y="834547"/>
                  </a:cubicBezTo>
                  <a:cubicBezTo>
                    <a:pt x="853745" y="644286"/>
                    <a:pt x="913894" y="479273"/>
                    <a:pt x="1011904" y="360081"/>
                  </a:cubicBezTo>
                  <a:lnTo>
                    <a:pt x="1014200" y="359465"/>
                  </a:lnTo>
                  <a:lnTo>
                    <a:pt x="1214225" y="683315"/>
                  </a:lnTo>
                  <a:close/>
                  <a:moveTo>
                    <a:pt x="480281" y="174535"/>
                  </a:moveTo>
                  <a:cubicBezTo>
                    <a:pt x="324175" y="174535"/>
                    <a:pt x="197626" y="319405"/>
                    <a:pt x="197626" y="498111"/>
                  </a:cubicBezTo>
                  <a:lnTo>
                    <a:pt x="197626" y="2194015"/>
                  </a:lnTo>
                  <a:cubicBezTo>
                    <a:pt x="197626" y="2372721"/>
                    <a:pt x="324175" y="2517591"/>
                    <a:pt x="480281" y="2517591"/>
                  </a:cubicBezTo>
                  <a:lnTo>
                    <a:pt x="2458598" y="2517591"/>
                  </a:lnTo>
                  <a:cubicBezTo>
                    <a:pt x="2614704" y="2517591"/>
                    <a:pt x="2741253" y="2372721"/>
                    <a:pt x="2741253" y="2194015"/>
                  </a:cubicBezTo>
                  <a:lnTo>
                    <a:pt x="2741253" y="498111"/>
                  </a:lnTo>
                  <a:cubicBezTo>
                    <a:pt x="2741253" y="319405"/>
                    <a:pt x="2614704" y="174535"/>
                    <a:pt x="2458598" y="174535"/>
                  </a:cubicBezTo>
                  <a:close/>
                  <a:moveTo>
                    <a:pt x="324765" y="0"/>
                  </a:moveTo>
                  <a:lnTo>
                    <a:pt x="2597811" y="0"/>
                  </a:lnTo>
                  <a:cubicBezTo>
                    <a:pt x="2777173" y="0"/>
                    <a:pt x="2922576" y="166453"/>
                    <a:pt x="2922576" y="371783"/>
                  </a:cubicBezTo>
                  <a:lnTo>
                    <a:pt x="2922576" y="2320344"/>
                  </a:lnTo>
                  <a:cubicBezTo>
                    <a:pt x="2922576" y="2525673"/>
                    <a:pt x="2777173" y="2692126"/>
                    <a:pt x="2597811" y="2692126"/>
                  </a:cubicBezTo>
                  <a:lnTo>
                    <a:pt x="324765" y="2692126"/>
                  </a:lnTo>
                  <a:cubicBezTo>
                    <a:pt x="145402" y="2692126"/>
                    <a:pt x="0" y="2525673"/>
                    <a:pt x="0" y="2320344"/>
                  </a:cubicBezTo>
                  <a:lnTo>
                    <a:pt x="0" y="371783"/>
                  </a:lnTo>
                  <a:cubicBezTo>
                    <a:pt x="0" y="166453"/>
                    <a:pt x="145402" y="0"/>
                    <a:pt x="324765" y="0"/>
                  </a:cubicBezTo>
                  <a:close/>
                </a:path>
              </a:pathLst>
            </a:custGeom>
            <a:solidFill>
              <a:srgbClr val="FFFFF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rgbClr val="FFFFFF"/>
                </a:solidFill>
                <a:sym typeface="+mn-lt"/>
              </a:endParaRPr>
            </a:p>
          </p:txBody>
        </p:sp>
      </p:grpSp>
      <p:grpSp>
        <p:nvGrpSpPr>
          <p:cNvPr id="94" name="组合 93"/>
          <p:cNvGrpSpPr/>
          <p:nvPr/>
        </p:nvGrpSpPr>
        <p:grpSpPr>
          <a:xfrm>
            <a:off x="6689194" y="3753938"/>
            <a:ext cx="575222" cy="575222"/>
            <a:chOff x="6689194" y="3753938"/>
            <a:chExt cx="575222" cy="575222"/>
          </a:xfrm>
        </p:grpSpPr>
        <p:grpSp>
          <p:nvGrpSpPr>
            <p:cNvPr id="53" name="组合 52"/>
            <p:cNvGrpSpPr/>
            <p:nvPr/>
          </p:nvGrpSpPr>
          <p:grpSpPr>
            <a:xfrm>
              <a:off x="6689194" y="3753938"/>
              <a:ext cx="575222" cy="575222"/>
              <a:chOff x="8173482" y="3250109"/>
              <a:chExt cx="729123" cy="729123"/>
            </a:xfrm>
            <a:solidFill>
              <a:srgbClr val="DC328B"/>
            </a:solidFill>
            <a:effectLst/>
          </p:grpSpPr>
          <p:sp>
            <p:nvSpPr>
              <p:cNvPr id="54" name="椭圆 53"/>
              <p:cNvSpPr>
                <a:spLocks noChangeAspect="1"/>
              </p:cNvSpPr>
              <p:nvPr/>
            </p:nvSpPr>
            <p:spPr>
              <a:xfrm>
                <a:off x="8184998" y="3261625"/>
                <a:ext cx="706090" cy="706090"/>
              </a:xfrm>
              <a:prstGeom prst="ellipse">
                <a:avLst/>
              </a:prstGeom>
              <a:grp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sym typeface="+mn-lt"/>
                </a:endParaRPr>
              </a:p>
            </p:txBody>
          </p:sp>
          <p:sp>
            <p:nvSpPr>
              <p:cNvPr id="55" name="椭圆 54"/>
              <p:cNvSpPr>
                <a:spLocks noChangeAspect="1"/>
              </p:cNvSpPr>
              <p:nvPr/>
            </p:nvSpPr>
            <p:spPr>
              <a:xfrm>
                <a:off x="8173482" y="3250109"/>
                <a:ext cx="729123" cy="729123"/>
              </a:xfrm>
              <a:prstGeom prst="ellipse">
                <a:avLst/>
              </a:prstGeom>
              <a:grpFill/>
              <a:ln w="28575">
                <a:solidFill>
                  <a:schemeClr val="bg1"/>
                </a:solid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sym typeface="+mn-lt"/>
                </a:endParaRPr>
              </a:p>
            </p:txBody>
          </p:sp>
        </p:grpSp>
        <p:sp>
          <p:nvSpPr>
            <p:cNvPr id="69" name="KSO_Shape"/>
            <p:cNvSpPr>
              <a:spLocks noChangeAspect="1"/>
            </p:cNvSpPr>
            <p:nvPr/>
          </p:nvSpPr>
          <p:spPr>
            <a:xfrm>
              <a:off x="6793562" y="3911448"/>
              <a:ext cx="366486" cy="260203"/>
            </a:xfrm>
            <a:custGeom>
              <a:avLst/>
              <a:gdLst>
                <a:gd name="connsiteX0" fmla="*/ 236286 w 472572"/>
                <a:gd name="connsiteY0" fmla="*/ 238384 h 335351"/>
                <a:gd name="connsiteX1" fmla="*/ 297849 w 472572"/>
                <a:gd name="connsiteY1" fmla="*/ 277381 h 335351"/>
                <a:gd name="connsiteX2" fmla="*/ 236286 w 472572"/>
                <a:gd name="connsiteY2" fmla="*/ 335351 h 335351"/>
                <a:gd name="connsiteX3" fmla="*/ 174722 w 472572"/>
                <a:gd name="connsiteY3" fmla="*/ 277381 h 335351"/>
                <a:gd name="connsiteX4" fmla="*/ 236286 w 472572"/>
                <a:gd name="connsiteY4" fmla="*/ 238384 h 335351"/>
                <a:gd name="connsiteX5" fmla="*/ 236286 w 472572"/>
                <a:gd name="connsiteY5" fmla="*/ 153779 h 335351"/>
                <a:gd name="connsiteX6" fmla="*/ 360886 w 472572"/>
                <a:gd name="connsiteY6" fmla="*/ 218025 h 335351"/>
                <a:gd name="connsiteX7" fmla="*/ 331907 w 472572"/>
                <a:gd name="connsiteY7" fmla="*/ 245311 h 335351"/>
                <a:gd name="connsiteX8" fmla="*/ 236286 w 472572"/>
                <a:gd name="connsiteY8" fmla="*/ 193327 h 335351"/>
                <a:gd name="connsiteX9" fmla="*/ 140664 w 472572"/>
                <a:gd name="connsiteY9" fmla="*/ 245311 h 335351"/>
                <a:gd name="connsiteX10" fmla="*/ 111686 w 472572"/>
                <a:gd name="connsiteY10" fmla="*/ 218025 h 335351"/>
                <a:gd name="connsiteX11" fmla="*/ 236286 w 472572"/>
                <a:gd name="connsiteY11" fmla="*/ 153779 h 335351"/>
                <a:gd name="connsiteX12" fmla="*/ 236285 w 472572"/>
                <a:gd name="connsiteY12" fmla="*/ 72334 h 335351"/>
                <a:gd name="connsiteX13" fmla="*/ 420037 w 472572"/>
                <a:gd name="connsiteY13" fmla="*/ 162327 h 335351"/>
                <a:gd name="connsiteX14" fmla="*/ 389766 w 472572"/>
                <a:gd name="connsiteY14" fmla="*/ 190830 h 335351"/>
                <a:gd name="connsiteX15" fmla="*/ 236285 w 472572"/>
                <a:gd name="connsiteY15" fmla="*/ 114013 h 335351"/>
                <a:gd name="connsiteX16" fmla="*/ 82804 w 472572"/>
                <a:gd name="connsiteY16" fmla="*/ 190829 h 335351"/>
                <a:gd name="connsiteX17" fmla="*/ 52534 w 472572"/>
                <a:gd name="connsiteY17" fmla="*/ 162327 h 335351"/>
                <a:gd name="connsiteX18" fmla="*/ 236285 w 472572"/>
                <a:gd name="connsiteY18" fmla="*/ 72334 h 335351"/>
                <a:gd name="connsiteX19" fmla="*/ 236286 w 472572"/>
                <a:gd name="connsiteY19" fmla="*/ 0 h 335351"/>
                <a:gd name="connsiteX20" fmla="*/ 472572 w 472572"/>
                <a:gd name="connsiteY20" fmla="*/ 112859 h 335351"/>
                <a:gd name="connsiteX21" fmla="*/ 443240 w 472572"/>
                <a:gd name="connsiteY21" fmla="*/ 140479 h 335351"/>
                <a:gd name="connsiteX22" fmla="*/ 236286 w 472572"/>
                <a:gd name="connsiteY22" fmla="*/ 40387 h 335351"/>
                <a:gd name="connsiteX23" fmla="*/ 29332 w 472572"/>
                <a:gd name="connsiteY23" fmla="*/ 140479 h 335351"/>
                <a:gd name="connsiteX24" fmla="*/ 0 w 472572"/>
                <a:gd name="connsiteY24" fmla="*/ 112859 h 335351"/>
                <a:gd name="connsiteX25" fmla="*/ 236286 w 472572"/>
                <a:gd name="connsiteY25" fmla="*/ 0 h 335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472572" h="335351">
                  <a:moveTo>
                    <a:pt x="236286" y="238384"/>
                  </a:moveTo>
                  <a:cubicBezTo>
                    <a:pt x="263564" y="238384"/>
                    <a:pt x="287156" y="254165"/>
                    <a:pt x="297849" y="277381"/>
                  </a:cubicBezTo>
                  <a:lnTo>
                    <a:pt x="236286" y="335351"/>
                  </a:lnTo>
                  <a:lnTo>
                    <a:pt x="174722" y="277381"/>
                  </a:lnTo>
                  <a:cubicBezTo>
                    <a:pt x="185416" y="254165"/>
                    <a:pt x="209008" y="238384"/>
                    <a:pt x="236286" y="238384"/>
                  </a:cubicBezTo>
                  <a:close/>
                  <a:moveTo>
                    <a:pt x="236286" y="153779"/>
                  </a:moveTo>
                  <a:cubicBezTo>
                    <a:pt x="287723" y="153779"/>
                    <a:pt x="333263" y="179027"/>
                    <a:pt x="360886" y="218025"/>
                  </a:cubicBezTo>
                  <a:lnTo>
                    <a:pt x="331907" y="245311"/>
                  </a:lnTo>
                  <a:cubicBezTo>
                    <a:pt x="311651" y="213977"/>
                    <a:pt x="276380" y="193327"/>
                    <a:pt x="236286" y="193327"/>
                  </a:cubicBezTo>
                  <a:cubicBezTo>
                    <a:pt x="196191" y="193327"/>
                    <a:pt x="160920" y="213977"/>
                    <a:pt x="140664" y="245311"/>
                  </a:cubicBezTo>
                  <a:lnTo>
                    <a:pt x="111686" y="218025"/>
                  </a:lnTo>
                  <a:cubicBezTo>
                    <a:pt x="139308" y="179027"/>
                    <a:pt x="184848" y="153779"/>
                    <a:pt x="236286" y="153779"/>
                  </a:cubicBezTo>
                  <a:close/>
                  <a:moveTo>
                    <a:pt x="236285" y="72334"/>
                  </a:moveTo>
                  <a:cubicBezTo>
                    <a:pt x="311099" y="72334"/>
                    <a:pt x="377756" y="107256"/>
                    <a:pt x="420037" y="162327"/>
                  </a:cubicBezTo>
                  <a:lnTo>
                    <a:pt x="389766" y="190830"/>
                  </a:lnTo>
                  <a:cubicBezTo>
                    <a:pt x="354994" y="143968"/>
                    <a:pt x="299138" y="114013"/>
                    <a:pt x="236285" y="114013"/>
                  </a:cubicBezTo>
                  <a:cubicBezTo>
                    <a:pt x="173433" y="114013"/>
                    <a:pt x="117576" y="143967"/>
                    <a:pt x="82804" y="190829"/>
                  </a:cubicBezTo>
                  <a:lnTo>
                    <a:pt x="52534" y="162327"/>
                  </a:lnTo>
                  <a:cubicBezTo>
                    <a:pt x="94815" y="107256"/>
                    <a:pt x="161472" y="72334"/>
                    <a:pt x="236285" y="72334"/>
                  </a:cubicBezTo>
                  <a:close/>
                  <a:moveTo>
                    <a:pt x="236286" y="0"/>
                  </a:moveTo>
                  <a:cubicBezTo>
                    <a:pt x="331854" y="0"/>
                    <a:pt x="417244" y="43584"/>
                    <a:pt x="472572" y="112859"/>
                  </a:cubicBezTo>
                  <a:lnTo>
                    <a:pt x="443240" y="140479"/>
                  </a:lnTo>
                  <a:cubicBezTo>
                    <a:pt x="395198" y="79129"/>
                    <a:pt x="320266" y="40387"/>
                    <a:pt x="236286" y="40387"/>
                  </a:cubicBezTo>
                  <a:cubicBezTo>
                    <a:pt x="152305" y="40387"/>
                    <a:pt x="77373" y="79129"/>
                    <a:pt x="29332" y="140479"/>
                  </a:cubicBezTo>
                  <a:lnTo>
                    <a:pt x="0" y="112859"/>
                  </a:lnTo>
                  <a:cubicBezTo>
                    <a:pt x="55328" y="43584"/>
                    <a:pt x="140717" y="0"/>
                    <a:pt x="236286" y="0"/>
                  </a:cubicBezTo>
                  <a:close/>
                </a:path>
              </a:pathLst>
            </a:custGeom>
            <a:solidFill>
              <a:srgbClr val="FFFFF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rgbClr val="FFFFFF"/>
                </a:solidFill>
                <a:sym typeface="+mn-lt"/>
              </a:endParaRPr>
            </a:p>
          </p:txBody>
        </p:sp>
      </p:grpSp>
      <p:sp>
        <p:nvSpPr>
          <p:cNvPr id="73" name="TextBox 76"/>
          <p:cNvSpPr txBox="1"/>
          <p:nvPr/>
        </p:nvSpPr>
        <p:spPr>
          <a:xfrm>
            <a:off x="7992055" y="2216895"/>
            <a:ext cx="2284695" cy="369332"/>
          </a:xfrm>
          <a:prstGeom prst="rect">
            <a:avLst/>
          </a:prstGeom>
          <a:noFill/>
          <a:effectLst/>
        </p:spPr>
        <p:txBody>
          <a:bodyPr wrap="square" rtlCol="0">
            <a:spAutoFit/>
          </a:bodyPr>
          <a:lstStyle/>
          <a:p>
            <a:r>
              <a:rPr lang="en-US" altLang="zh-CN" dirty="0" smtClean="0">
                <a:solidFill>
                  <a:srgbClr val="FFFFFF"/>
                </a:solidFill>
                <a:latin typeface="微软雅黑" panose="020B0503020204020204" pitchFamily="34" charset="-122"/>
                <a:ea typeface="微软雅黑" panose="020B0503020204020204" pitchFamily="34" charset="-122"/>
              </a:rPr>
              <a:t>Add the title here</a:t>
            </a:r>
          </a:p>
        </p:txBody>
      </p:sp>
      <p:sp>
        <p:nvSpPr>
          <p:cNvPr id="74" name="文本框 73"/>
          <p:cNvSpPr txBox="1"/>
          <p:nvPr/>
        </p:nvSpPr>
        <p:spPr>
          <a:xfrm>
            <a:off x="7992055" y="2533969"/>
            <a:ext cx="3115179" cy="572464"/>
          </a:xfrm>
          <a:prstGeom prst="rect">
            <a:avLst/>
          </a:prstGeom>
          <a:noFill/>
          <a:effectLst/>
        </p:spPr>
        <p:txBody>
          <a:bodyPr wrap="square" rtlCol="0">
            <a:spAutoFit/>
          </a:bodyPr>
          <a:lstStyle/>
          <a:p>
            <a:pPr>
              <a:lnSpc>
                <a:spcPct val="130000"/>
              </a:lnSpc>
            </a:pPr>
            <a:r>
              <a:rPr lang="en-US" altLang="zh-CN" sz="1200" dirty="0">
                <a:solidFill>
                  <a:srgbClr val="FFFFFF"/>
                </a:solidFill>
                <a:latin typeface="微软雅黑" panose="020B0503020204020204" pitchFamily="34" charset="-122"/>
                <a:ea typeface="微软雅黑" panose="020B0503020204020204" pitchFamily="34" charset="-122"/>
              </a:rPr>
              <a:t>Please add your text description to the flying impression plane.</a:t>
            </a:r>
          </a:p>
        </p:txBody>
      </p:sp>
      <p:sp>
        <p:nvSpPr>
          <p:cNvPr id="75" name="TextBox 76"/>
          <p:cNvSpPr txBox="1"/>
          <p:nvPr/>
        </p:nvSpPr>
        <p:spPr>
          <a:xfrm>
            <a:off x="7487149" y="3648566"/>
            <a:ext cx="2284695" cy="369332"/>
          </a:xfrm>
          <a:prstGeom prst="rect">
            <a:avLst/>
          </a:prstGeom>
          <a:noFill/>
          <a:effectLst/>
        </p:spPr>
        <p:txBody>
          <a:bodyPr wrap="square" rtlCol="0">
            <a:spAutoFit/>
          </a:bodyPr>
          <a:lstStyle/>
          <a:p>
            <a:r>
              <a:rPr lang="en-US" altLang="zh-CN" dirty="0" smtClean="0">
                <a:solidFill>
                  <a:srgbClr val="FFFFFF"/>
                </a:solidFill>
                <a:latin typeface="微软雅黑" panose="020B0503020204020204" pitchFamily="34" charset="-122"/>
                <a:ea typeface="微软雅黑" panose="020B0503020204020204" pitchFamily="34" charset="-122"/>
              </a:rPr>
              <a:t>Add the title here</a:t>
            </a:r>
          </a:p>
        </p:txBody>
      </p:sp>
      <p:sp>
        <p:nvSpPr>
          <p:cNvPr id="76" name="文本框 75"/>
          <p:cNvSpPr txBox="1"/>
          <p:nvPr/>
        </p:nvSpPr>
        <p:spPr>
          <a:xfrm>
            <a:off x="7487149" y="3965640"/>
            <a:ext cx="3115179" cy="572464"/>
          </a:xfrm>
          <a:prstGeom prst="rect">
            <a:avLst/>
          </a:prstGeom>
          <a:noFill/>
          <a:effectLst/>
        </p:spPr>
        <p:txBody>
          <a:bodyPr wrap="square" rtlCol="0">
            <a:spAutoFit/>
          </a:bodyPr>
          <a:lstStyle/>
          <a:p>
            <a:pPr>
              <a:lnSpc>
                <a:spcPct val="130000"/>
              </a:lnSpc>
            </a:pPr>
            <a:r>
              <a:rPr lang="en-US" altLang="zh-CN" sz="1200" dirty="0">
                <a:solidFill>
                  <a:srgbClr val="FFFFFF"/>
                </a:solidFill>
                <a:latin typeface="微软雅黑" panose="020B0503020204020204" pitchFamily="34" charset="-122"/>
                <a:ea typeface="微软雅黑" panose="020B0503020204020204" pitchFamily="34" charset="-122"/>
              </a:rPr>
              <a:t>Please add your text description to the flying impression plane.</a:t>
            </a:r>
          </a:p>
        </p:txBody>
      </p:sp>
      <p:sp>
        <p:nvSpPr>
          <p:cNvPr id="77" name="TextBox 76"/>
          <p:cNvSpPr txBox="1"/>
          <p:nvPr/>
        </p:nvSpPr>
        <p:spPr>
          <a:xfrm>
            <a:off x="2025183" y="2107984"/>
            <a:ext cx="2284695" cy="369332"/>
          </a:xfrm>
          <a:prstGeom prst="rect">
            <a:avLst/>
          </a:prstGeom>
          <a:noFill/>
          <a:effectLst/>
        </p:spPr>
        <p:txBody>
          <a:bodyPr wrap="square" rtlCol="0">
            <a:spAutoFit/>
          </a:bodyPr>
          <a:lstStyle/>
          <a:p>
            <a:pPr algn="r"/>
            <a:r>
              <a:rPr lang="en-US" altLang="zh-CN" dirty="0" smtClean="0">
                <a:solidFill>
                  <a:srgbClr val="FFFFFF"/>
                </a:solidFill>
                <a:latin typeface="微软雅黑" panose="020B0503020204020204" pitchFamily="34" charset="-122"/>
                <a:ea typeface="微软雅黑" panose="020B0503020204020204" pitchFamily="34" charset="-122"/>
              </a:rPr>
              <a:t>Add the title here</a:t>
            </a:r>
          </a:p>
        </p:txBody>
      </p:sp>
      <p:sp>
        <p:nvSpPr>
          <p:cNvPr id="78" name="文本框 77"/>
          <p:cNvSpPr txBox="1"/>
          <p:nvPr/>
        </p:nvSpPr>
        <p:spPr>
          <a:xfrm>
            <a:off x="1194699" y="2425058"/>
            <a:ext cx="3115179" cy="572464"/>
          </a:xfrm>
          <a:prstGeom prst="rect">
            <a:avLst/>
          </a:prstGeom>
          <a:noFill/>
          <a:effectLst/>
        </p:spPr>
        <p:txBody>
          <a:bodyPr wrap="square" rtlCol="0">
            <a:spAutoFit/>
          </a:bodyPr>
          <a:lstStyle/>
          <a:p>
            <a:pPr algn="r">
              <a:lnSpc>
                <a:spcPct val="130000"/>
              </a:lnSpc>
            </a:pPr>
            <a:r>
              <a:rPr lang="en-US" altLang="zh-CN" sz="1200" dirty="0">
                <a:solidFill>
                  <a:srgbClr val="FFFFFF"/>
                </a:solidFill>
                <a:latin typeface="微软雅黑" panose="020B0503020204020204" pitchFamily="34" charset="-122"/>
                <a:ea typeface="微软雅黑" panose="020B0503020204020204" pitchFamily="34" charset="-122"/>
              </a:rPr>
              <a:t>Please add your text description to the flying impression plane.</a:t>
            </a:r>
          </a:p>
        </p:txBody>
      </p:sp>
      <p:sp>
        <p:nvSpPr>
          <p:cNvPr id="79" name="TextBox 76"/>
          <p:cNvSpPr txBox="1"/>
          <p:nvPr/>
        </p:nvSpPr>
        <p:spPr>
          <a:xfrm>
            <a:off x="2582897" y="3559384"/>
            <a:ext cx="2284695" cy="369332"/>
          </a:xfrm>
          <a:prstGeom prst="rect">
            <a:avLst/>
          </a:prstGeom>
          <a:noFill/>
          <a:effectLst/>
        </p:spPr>
        <p:txBody>
          <a:bodyPr wrap="square" rtlCol="0">
            <a:spAutoFit/>
          </a:bodyPr>
          <a:lstStyle/>
          <a:p>
            <a:pPr algn="r"/>
            <a:r>
              <a:rPr lang="en-US" altLang="zh-CN" dirty="0" smtClean="0">
                <a:solidFill>
                  <a:srgbClr val="FFFFFF"/>
                </a:solidFill>
                <a:latin typeface="微软雅黑" panose="020B0503020204020204" pitchFamily="34" charset="-122"/>
                <a:ea typeface="微软雅黑" panose="020B0503020204020204" pitchFamily="34" charset="-122"/>
              </a:rPr>
              <a:t>Add the title here</a:t>
            </a:r>
          </a:p>
        </p:txBody>
      </p:sp>
      <p:sp>
        <p:nvSpPr>
          <p:cNvPr id="80" name="文本框 79"/>
          <p:cNvSpPr txBox="1"/>
          <p:nvPr/>
        </p:nvSpPr>
        <p:spPr>
          <a:xfrm>
            <a:off x="1752413" y="3876458"/>
            <a:ext cx="3115179" cy="572464"/>
          </a:xfrm>
          <a:prstGeom prst="rect">
            <a:avLst/>
          </a:prstGeom>
          <a:noFill/>
          <a:effectLst/>
        </p:spPr>
        <p:txBody>
          <a:bodyPr wrap="square" rtlCol="0">
            <a:spAutoFit/>
          </a:bodyPr>
          <a:lstStyle/>
          <a:p>
            <a:pPr algn="r">
              <a:lnSpc>
                <a:spcPct val="130000"/>
              </a:lnSpc>
            </a:pPr>
            <a:r>
              <a:rPr lang="en-US" altLang="zh-CN" sz="1200" dirty="0">
                <a:solidFill>
                  <a:srgbClr val="FFFFFF"/>
                </a:solidFill>
                <a:latin typeface="微软雅黑" panose="020B0503020204020204" pitchFamily="34" charset="-122"/>
                <a:ea typeface="微软雅黑" panose="020B0503020204020204" pitchFamily="34" charset="-122"/>
              </a:rPr>
              <a:t>Please add your text description to the flying impression plane.</a:t>
            </a:r>
          </a:p>
        </p:txBody>
      </p:sp>
    </p:spTree>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89"/>
                                        </p:tgtEl>
                                        <p:attrNameLst>
                                          <p:attrName>style.visibility</p:attrName>
                                        </p:attrNameLst>
                                      </p:cBhvr>
                                      <p:to>
                                        <p:strVal val="visible"/>
                                      </p:to>
                                    </p:set>
                                    <p:animEffect transition="in" filter="wipe(right)">
                                      <p:cBhvr>
                                        <p:cTn id="7" dur="1000"/>
                                        <p:tgtEl>
                                          <p:spTgt spid="89"/>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91"/>
                                        </p:tgtEl>
                                        <p:attrNameLst>
                                          <p:attrName>style.visibility</p:attrName>
                                        </p:attrNameLst>
                                      </p:cBhvr>
                                      <p:to>
                                        <p:strVal val="visible"/>
                                      </p:to>
                                    </p:set>
                                    <p:anim calcmode="lin" valueType="num">
                                      <p:cBhvr>
                                        <p:cTn id="12" dur="1000" fill="hold"/>
                                        <p:tgtEl>
                                          <p:spTgt spid="91"/>
                                        </p:tgtEl>
                                        <p:attrNameLst>
                                          <p:attrName>ppt_w</p:attrName>
                                        </p:attrNameLst>
                                      </p:cBhvr>
                                      <p:tavLst>
                                        <p:tav tm="0">
                                          <p:val>
                                            <p:fltVal val="0"/>
                                          </p:val>
                                        </p:tav>
                                        <p:tav tm="100000">
                                          <p:val>
                                            <p:strVal val="#ppt_w"/>
                                          </p:val>
                                        </p:tav>
                                      </p:tavLst>
                                    </p:anim>
                                    <p:anim calcmode="lin" valueType="num">
                                      <p:cBhvr>
                                        <p:cTn id="13" dur="1000" fill="hold"/>
                                        <p:tgtEl>
                                          <p:spTgt spid="91"/>
                                        </p:tgtEl>
                                        <p:attrNameLst>
                                          <p:attrName>ppt_h</p:attrName>
                                        </p:attrNameLst>
                                      </p:cBhvr>
                                      <p:tavLst>
                                        <p:tav tm="0">
                                          <p:val>
                                            <p:fltVal val="0"/>
                                          </p:val>
                                        </p:tav>
                                        <p:tav tm="100000">
                                          <p:val>
                                            <p:strVal val="#ppt_h"/>
                                          </p:val>
                                        </p:tav>
                                      </p:tavLst>
                                    </p:anim>
                                    <p:animEffect transition="in" filter="fade">
                                      <p:cBhvr>
                                        <p:cTn id="14" dur="1000"/>
                                        <p:tgtEl>
                                          <p:spTgt spid="91"/>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nodeType="clickEffect">
                                  <p:stCondLst>
                                    <p:cond delay="0"/>
                                  </p:stCondLst>
                                  <p:childTnLst>
                                    <p:set>
                                      <p:cBhvr>
                                        <p:cTn id="18" dur="1" fill="hold">
                                          <p:stCondLst>
                                            <p:cond delay="0"/>
                                          </p:stCondLst>
                                        </p:cTn>
                                        <p:tgtEl>
                                          <p:spTgt spid="92"/>
                                        </p:tgtEl>
                                        <p:attrNameLst>
                                          <p:attrName>style.visibility</p:attrName>
                                        </p:attrNameLst>
                                      </p:cBhvr>
                                      <p:to>
                                        <p:strVal val="visible"/>
                                      </p:to>
                                    </p:set>
                                    <p:anim calcmode="lin" valueType="num">
                                      <p:cBhvr>
                                        <p:cTn id="19" dur="1000" fill="hold"/>
                                        <p:tgtEl>
                                          <p:spTgt spid="92"/>
                                        </p:tgtEl>
                                        <p:attrNameLst>
                                          <p:attrName>ppt_w</p:attrName>
                                        </p:attrNameLst>
                                      </p:cBhvr>
                                      <p:tavLst>
                                        <p:tav tm="0">
                                          <p:val>
                                            <p:fltVal val="0"/>
                                          </p:val>
                                        </p:tav>
                                        <p:tav tm="100000">
                                          <p:val>
                                            <p:strVal val="#ppt_w"/>
                                          </p:val>
                                        </p:tav>
                                      </p:tavLst>
                                    </p:anim>
                                    <p:anim calcmode="lin" valueType="num">
                                      <p:cBhvr>
                                        <p:cTn id="20" dur="1000" fill="hold"/>
                                        <p:tgtEl>
                                          <p:spTgt spid="92"/>
                                        </p:tgtEl>
                                        <p:attrNameLst>
                                          <p:attrName>ppt_h</p:attrName>
                                        </p:attrNameLst>
                                      </p:cBhvr>
                                      <p:tavLst>
                                        <p:tav tm="0">
                                          <p:val>
                                            <p:fltVal val="0"/>
                                          </p:val>
                                        </p:tav>
                                        <p:tav tm="100000">
                                          <p:val>
                                            <p:strVal val="#ppt_h"/>
                                          </p:val>
                                        </p:tav>
                                      </p:tavLst>
                                    </p:anim>
                                    <p:animEffect transition="in" filter="fade">
                                      <p:cBhvr>
                                        <p:cTn id="21" dur="1000"/>
                                        <p:tgtEl>
                                          <p:spTgt spid="92"/>
                                        </p:tgtEl>
                                      </p:cBhvr>
                                    </p:animEffect>
                                  </p:childTnLst>
                                </p:cTn>
                              </p:par>
                              <p:par>
                                <p:cTn id="22" presetID="53" presetClass="entr" presetSubtype="16" fill="hold" nodeType="withEffect">
                                  <p:stCondLst>
                                    <p:cond delay="0"/>
                                  </p:stCondLst>
                                  <p:childTnLst>
                                    <p:set>
                                      <p:cBhvr>
                                        <p:cTn id="23" dur="1" fill="hold">
                                          <p:stCondLst>
                                            <p:cond delay="0"/>
                                          </p:stCondLst>
                                        </p:cTn>
                                        <p:tgtEl>
                                          <p:spTgt spid="93"/>
                                        </p:tgtEl>
                                        <p:attrNameLst>
                                          <p:attrName>style.visibility</p:attrName>
                                        </p:attrNameLst>
                                      </p:cBhvr>
                                      <p:to>
                                        <p:strVal val="visible"/>
                                      </p:to>
                                    </p:set>
                                    <p:anim calcmode="lin" valueType="num">
                                      <p:cBhvr>
                                        <p:cTn id="24" dur="1000" fill="hold"/>
                                        <p:tgtEl>
                                          <p:spTgt spid="93"/>
                                        </p:tgtEl>
                                        <p:attrNameLst>
                                          <p:attrName>ppt_w</p:attrName>
                                        </p:attrNameLst>
                                      </p:cBhvr>
                                      <p:tavLst>
                                        <p:tav tm="0">
                                          <p:val>
                                            <p:fltVal val="0"/>
                                          </p:val>
                                        </p:tav>
                                        <p:tav tm="100000">
                                          <p:val>
                                            <p:strVal val="#ppt_w"/>
                                          </p:val>
                                        </p:tav>
                                      </p:tavLst>
                                    </p:anim>
                                    <p:anim calcmode="lin" valueType="num">
                                      <p:cBhvr>
                                        <p:cTn id="25" dur="1000" fill="hold"/>
                                        <p:tgtEl>
                                          <p:spTgt spid="93"/>
                                        </p:tgtEl>
                                        <p:attrNameLst>
                                          <p:attrName>ppt_h</p:attrName>
                                        </p:attrNameLst>
                                      </p:cBhvr>
                                      <p:tavLst>
                                        <p:tav tm="0">
                                          <p:val>
                                            <p:fltVal val="0"/>
                                          </p:val>
                                        </p:tav>
                                        <p:tav tm="100000">
                                          <p:val>
                                            <p:strVal val="#ppt_h"/>
                                          </p:val>
                                        </p:tav>
                                      </p:tavLst>
                                    </p:anim>
                                    <p:animEffect transition="in" filter="fade">
                                      <p:cBhvr>
                                        <p:cTn id="26" dur="1000"/>
                                        <p:tgtEl>
                                          <p:spTgt spid="93"/>
                                        </p:tgtEl>
                                      </p:cBhvr>
                                    </p:animEffect>
                                  </p:childTnLst>
                                </p:cTn>
                              </p:par>
                              <p:par>
                                <p:cTn id="27" presetID="53" presetClass="entr" presetSubtype="16" fill="hold" nodeType="withEffect">
                                  <p:stCondLst>
                                    <p:cond delay="0"/>
                                  </p:stCondLst>
                                  <p:childTnLst>
                                    <p:set>
                                      <p:cBhvr>
                                        <p:cTn id="28" dur="1" fill="hold">
                                          <p:stCondLst>
                                            <p:cond delay="0"/>
                                          </p:stCondLst>
                                        </p:cTn>
                                        <p:tgtEl>
                                          <p:spTgt spid="94"/>
                                        </p:tgtEl>
                                        <p:attrNameLst>
                                          <p:attrName>style.visibility</p:attrName>
                                        </p:attrNameLst>
                                      </p:cBhvr>
                                      <p:to>
                                        <p:strVal val="visible"/>
                                      </p:to>
                                    </p:set>
                                    <p:anim calcmode="lin" valueType="num">
                                      <p:cBhvr>
                                        <p:cTn id="29" dur="1000" fill="hold"/>
                                        <p:tgtEl>
                                          <p:spTgt spid="94"/>
                                        </p:tgtEl>
                                        <p:attrNameLst>
                                          <p:attrName>ppt_w</p:attrName>
                                        </p:attrNameLst>
                                      </p:cBhvr>
                                      <p:tavLst>
                                        <p:tav tm="0">
                                          <p:val>
                                            <p:fltVal val="0"/>
                                          </p:val>
                                        </p:tav>
                                        <p:tav tm="100000">
                                          <p:val>
                                            <p:strVal val="#ppt_w"/>
                                          </p:val>
                                        </p:tav>
                                      </p:tavLst>
                                    </p:anim>
                                    <p:anim calcmode="lin" valueType="num">
                                      <p:cBhvr>
                                        <p:cTn id="30" dur="1000" fill="hold"/>
                                        <p:tgtEl>
                                          <p:spTgt spid="94"/>
                                        </p:tgtEl>
                                        <p:attrNameLst>
                                          <p:attrName>ppt_h</p:attrName>
                                        </p:attrNameLst>
                                      </p:cBhvr>
                                      <p:tavLst>
                                        <p:tav tm="0">
                                          <p:val>
                                            <p:fltVal val="0"/>
                                          </p:val>
                                        </p:tav>
                                        <p:tav tm="100000">
                                          <p:val>
                                            <p:strVal val="#ppt_h"/>
                                          </p:val>
                                        </p:tav>
                                      </p:tavLst>
                                    </p:anim>
                                    <p:animEffect transition="in" filter="fade">
                                      <p:cBhvr>
                                        <p:cTn id="31" dur="1000"/>
                                        <p:tgtEl>
                                          <p:spTgt spid="94"/>
                                        </p:tgtEl>
                                      </p:cBhvr>
                                    </p:animEffect>
                                  </p:childTnLst>
                                </p:cTn>
                              </p:par>
                              <p:par>
                                <p:cTn id="32" presetID="53" presetClass="entr" presetSubtype="16" fill="hold" nodeType="withEffect">
                                  <p:stCondLst>
                                    <p:cond delay="0"/>
                                  </p:stCondLst>
                                  <p:childTnLst>
                                    <p:set>
                                      <p:cBhvr>
                                        <p:cTn id="33" dur="1" fill="hold">
                                          <p:stCondLst>
                                            <p:cond delay="0"/>
                                          </p:stCondLst>
                                        </p:cTn>
                                        <p:tgtEl>
                                          <p:spTgt spid="95"/>
                                        </p:tgtEl>
                                        <p:attrNameLst>
                                          <p:attrName>style.visibility</p:attrName>
                                        </p:attrNameLst>
                                      </p:cBhvr>
                                      <p:to>
                                        <p:strVal val="visible"/>
                                      </p:to>
                                    </p:set>
                                    <p:anim calcmode="lin" valueType="num">
                                      <p:cBhvr>
                                        <p:cTn id="34" dur="1000" fill="hold"/>
                                        <p:tgtEl>
                                          <p:spTgt spid="95"/>
                                        </p:tgtEl>
                                        <p:attrNameLst>
                                          <p:attrName>ppt_w</p:attrName>
                                        </p:attrNameLst>
                                      </p:cBhvr>
                                      <p:tavLst>
                                        <p:tav tm="0">
                                          <p:val>
                                            <p:fltVal val="0"/>
                                          </p:val>
                                        </p:tav>
                                        <p:tav tm="100000">
                                          <p:val>
                                            <p:strVal val="#ppt_w"/>
                                          </p:val>
                                        </p:tav>
                                      </p:tavLst>
                                    </p:anim>
                                    <p:anim calcmode="lin" valueType="num">
                                      <p:cBhvr>
                                        <p:cTn id="35" dur="1000" fill="hold"/>
                                        <p:tgtEl>
                                          <p:spTgt spid="95"/>
                                        </p:tgtEl>
                                        <p:attrNameLst>
                                          <p:attrName>ppt_h</p:attrName>
                                        </p:attrNameLst>
                                      </p:cBhvr>
                                      <p:tavLst>
                                        <p:tav tm="0">
                                          <p:val>
                                            <p:fltVal val="0"/>
                                          </p:val>
                                        </p:tav>
                                        <p:tav tm="100000">
                                          <p:val>
                                            <p:strVal val="#ppt_h"/>
                                          </p:val>
                                        </p:tav>
                                      </p:tavLst>
                                    </p:anim>
                                    <p:animEffect transition="in" filter="fade">
                                      <p:cBhvr>
                                        <p:cTn id="36" dur="1000"/>
                                        <p:tgtEl>
                                          <p:spTgt spid="95"/>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8" fill="hold" grpId="0" nodeType="clickEffect">
                                  <p:stCondLst>
                                    <p:cond delay="0"/>
                                  </p:stCondLst>
                                  <p:childTnLst>
                                    <p:set>
                                      <p:cBhvr>
                                        <p:cTn id="40" dur="1" fill="hold">
                                          <p:stCondLst>
                                            <p:cond delay="0"/>
                                          </p:stCondLst>
                                        </p:cTn>
                                        <p:tgtEl>
                                          <p:spTgt spid="77"/>
                                        </p:tgtEl>
                                        <p:attrNameLst>
                                          <p:attrName>style.visibility</p:attrName>
                                        </p:attrNameLst>
                                      </p:cBhvr>
                                      <p:to>
                                        <p:strVal val="visible"/>
                                      </p:to>
                                    </p:set>
                                    <p:animEffect transition="in" filter="wipe(left)">
                                      <p:cBhvr>
                                        <p:cTn id="41" dur="1000"/>
                                        <p:tgtEl>
                                          <p:spTgt spid="77"/>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78"/>
                                        </p:tgtEl>
                                        <p:attrNameLst>
                                          <p:attrName>style.visibility</p:attrName>
                                        </p:attrNameLst>
                                      </p:cBhvr>
                                      <p:to>
                                        <p:strVal val="visible"/>
                                      </p:to>
                                    </p:set>
                                    <p:animEffect transition="in" filter="wipe(left)">
                                      <p:cBhvr>
                                        <p:cTn id="44" dur="1000"/>
                                        <p:tgtEl>
                                          <p:spTgt spid="78"/>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79"/>
                                        </p:tgtEl>
                                        <p:attrNameLst>
                                          <p:attrName>style.visibility</p:attrName>
                                        </p:attrNameLst>
                                      </p:cBhvr>
                                      <p:to>
                                        <p:strVal val="visible"/>
                                      </p:to>
                                    </p:set>
                                    <p:animEffect transition="in" filter="wipe(left)">
                                      <p:cBhvr>
                                        <p:cTn id="47" dur="1000"/>
                                        <p:tgtEl>
                                          <p:spTgt spid="79"/>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80"/>
                                        </p:tgtEl>
                                        <p:attrNameLst>
                                          <p:attrName>style.visibility</p:attrName>
                                        </p:attrNameLst>
                                      </p:cBhvr>
                                      <p:to>
                                        <p:strVal val="visible"/>
                                      </p:to>
                                    </p:set>
                                    <p:animEffect transition="in" filter="wipe(left)">
                                      <p:cBhvr>
                                        <p:cTn id="50" dur="1000"/>
                                        <p:tgtEl>
                                          <p:spTgt spid="80"/>
                                        </p:tgtEl>
                                      </p:cBhvr>
                                    </p:animEffect>
                                  </p:childTnLst>
                                </p:cTn>
                              </p:par>
                              <p:par>
                                <p:cTn id="51" presetID="22" presetClass="entr" presetSubtype="2" fill="hold" grpId="0" nodeType="withEffect">
                                  <p:stCondLst>
                                    <p:cond delay="0"/>
                                  </p:stCondLst>
                                  <p:childTnLst>
                                    <p:set>
                                      <p:cBhvr>
                                        <p:cTn id="52" dur="1" fill="hold">
                                          <p:stCondLst>
                                            <p:cond delay="0"/>
                                          </p:stCondLst>
                                        </p:cTn>
                                        <p:tgtEl>
                                          <p:spTgt spid="76"/>
                                        </p:tgtEl>
                                        <p:attrNameLst>
                                          <p:attrName>style.visibility</p:attrName>
                                        </p:attrNameLst>
                                      </p:cBhvr>
                                      <p:to>
                                        <p:strVal val="visible"/>
                                      </p:to>
                                    </p:set>
                                    <p:animEffect transition="in" filter="wipe(right)">
                                      <p:cBhvr>
                                        <p:cTn id="53" dur="1000"/>
                                        <p:tgtEl>
                                          <p:spTgt spid="76"/>
                                        </p:tgtEl>
                                      </p:cBhvr>
                                    </p:animEffect>
                                  </p:childTnLst>
                                </p:cTn>
                              </p:par>
                              <p:par>
                                <p:cTn id="54" presetID="22" presetClass="entr" presetSubtype="2" fill="hold" grpId="0" nodeType="withEffect">
                                  <p:stCondLst>
                                    <p:cond delay="0"/>
                                  </p:stCondLst>
                                  <p:childTnLst>
                                    <p:set>
                                      <p:cBhvr>
                                        <p:cTn id="55" dur="1" fill="hold">
                                          <p:stCondLst>
                                            <p:cond delay="0"/>
                                          </p:stCondLst>
                                        </p:cTn>
                                        <p:tgtEl>
                                          <p:spTgt spid="75"/>
                                        </p:tgtEl>
                                        <p:attrNameLst>
                                          <p:attrName>style.visibility</p:attrName>
                                        </p:attrNameLst>
                                      </p:cBhvr>
                                      <p:to>
                                        <p:strVal val="visible"/>
                                      </p:to>
                                    </p:set>
                                    <p:animEffect transition="in" filter="wipe(right)">
                                      <p:cBhvr>
                                        <p:cTn id="56" dur="1000"/>
                                        <p:tgtEl>
                                          <p:spTgt spid="75"/>
                                        </p:tgtEl>
                                      </p:cBhvr>
                                    </p:animEffect>
                                  </p:childTnLst>
                                </p:cTn>
                              </p:par>
                              <p:par>
                                <p:cTn id="57" presetID="22" presetClass="entr" presetSubtype="2" fill="hold" grpId="0" nodeType="withEffect">
                                  <p:stCondLst>
                                    <p:cond delay="0"/>
                                  </p:stCondLst>
                                  <p:childTnLst>
                                    <p:set>
                                      <p:cBhvr>
                                        <p:cTn id="58" dur="1" fill="hold">
                                          <p:stCondLst>
                                            <p:cond delay="0"/>
                                          </p:stCondLst>
                                        </p:cTn>
                                        <p:tgtEl>
                                          <p:spTgt spid="74"/>
                                        </p:tgtEl>
                                        <p:attrNameLst>
                                          <p:attrName>style.visibility</p:attrName>
                                        </p:attrNameLst>
                                      </p:cBhvr>
                                      <p:to>
                                        <p:strVal val="visible"/>
                                      </p:to>
                                    </p:set>
                                    <p:animEffect transition="in" filter="wipe(right)">
                                      <p:cBhvr>
                                        <p:cTn id="59" dur="1000"/>
                                        <p:tgtEl>
                                          <p:spTgt spid="74"/>
                                        </p:tgtEl>
                                      </p:cBhvr>
                                    </p:animEffect>
                                  </p:childTnLst>
                                </p:cTn>
                              </p:par>
                              <p:par>
                                <p:cTn id="60" presetID="22" presetClass="entr" presetSubtype="2" fill="hold" grpId="0" nodeType="withEffect">
                                  <p:stCondLst>
                                    <p:cond delay="0"/>
                                  </p:stCondLst>
                                  <p:childTnLst>
                                    <p:set>
                                      <p:cBhvr>
                                        <p:cTn id="61" dur="1" fill="hold">
                                          <p:stCondLst>
                                            <p:cond delay="0"/>
                                          </p:stCondLst>
                                        </p:cTn>
                                        <p:tgtEl>
                                          <p:spTgt spid="73"/>
                                        </p:tgtEl>
                                        <p:attrNameLst>
                                          <p:attrName>style.visibility</p:attrName>
                                        </p:attrNameLst>
                                      </p:cBhvr>
                                      <p:to>
                                        <p:strVal val="visible"/>
                                      </p:to>
                                    </p:set>
                                    <p:animEffect transition="in" filter="wipe(right)">
                                      <p:cBhvr>
                                        <p:cTn id="62" dur="10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 grpId="0" animBg="1"/>
      <p:bldP spid="73" grpId="0"/>
      <p:bldP spid="74" grpId="0"/>
      <p:bldP spid="75" grpId="0"/>
      <p:bldP spid="76" grpId="0"/>
      <p:bldP spid="77" grpId="0"/>
      <p:bldP spid="78" grpId="0"/>
      <p:bldP spid="79" grpId="0"/>
      <p:bldP spid="80"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162248"/>
        </a:solidFill>
        <a:effectLst/>
      </p:bgPr>
    </p:bg>
    <p:spTree>
      <p:nvGrpSpPr>
        <p:cNvPr id="1" name=""/>
        <p:cNvGrpSpPr/>
        <p:nvPr/>
      </p:nvGrpSpPr>
      <p:grpSpPr>
        <a:xfrm>
          <a:off x="0" y="0"/>
          <a:ext cx="0" cy="0"/>
          <a:chOff x="0" y="0"/>
          <a:chExt cx="0" cy="0"/>
        </a:xfrm>
      </p:grpSpPr>
      <p:sp>
        <p:nvSpPr>
          <p:cNvPr id="5" name="TextBox 76"/>
          <p:cNvSpPr txBox="1"/>
          <p:nvPr/>
        </p:nvSpPr>
        <p:spPr>
          <a:xfrm>
            <a:off x="605165" y="286573"/>
            <a:ext cx="1826141" cy="461665"/>
          </a:xfrm>
          <a:prstGeom prst="rect">
            <a:avLst/>
          </a:prstGeom>
          <a:noFill/>
        </p:spPr>
        <p:txBody>
          <a:bodyPr wrap="none" rtlCol="0">
            <a:spAutoFit/>
          </a:bodyPr>
          <a:lstStyle/>
          <a:p>
            <a:r>
              <a:rPr lang="en-US" altLang="zh-CN" sz="2400" b="1" dirty="0" smtClean="0">
                <a:solidFill>
                  <a:srgbClr val="DC328B"/>
                </a:solidFill>
                <a:latin typeface="微软雅黑" panose="020B0503020204020204" pitchFamily="34" charset="-122"/>
                <a:ea typeface="微软雅黑" panose="020B0503020204020204" pitchFamily="34" charset="-122"/>
              </a:rPr>
              <a:t>ADD TITLE</a:t>
            </a:r>
            <a:endParaRPr lang="zh-CN" altLang="en-US" sz="2400" b="1" dirty="0">
              <a:solidFill>
                <a:srgbClr val="DC328B"/>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605165" y="689405"/>
            <a:ext cx="3195994" cy="308995"/>
          </a:xfrm>
          <a:prstGeom prst="rect">
            <a:avLst/>
          </a:prstGeom>
          <a:noFill/>
        </p:spPr>
        <p:txBody>
          <a:bodyPr wrap="square" rtlCol="0">
            <a:spAutoFit/>
          </a:bodyPr>
          <a:lstStyle/>
          <a:p>
            <a:pPr>
              <a:lnSpc>
                <a:spcPct val="130000"/>
              </a:lnSpc>
            </a:pPr>
            <a:r>
              <a:rPr lang="en-US" altLang="zh-CN" sz="1200" dirty="0">
                <a:solidFill>
                  <a:srgbClr val="FFFFFF"/>
                </a:solidFill>
                <a:latin typeface="微软雅黑" panose="020B0503020204020204" pitchFamily="34" charset="-122"/>
                <a:ea typeface="微软雅黑" panose="020B0503020204020204" pitchFamily="34" charset="-122"/>
              </a:rPr>
              <a:t>Choose to fly impression template</a:t>
            </a:r>
            <a:endParaRPr lang="en-US" altLang="zh-CN" sz="1200" dirty="0" smtClean="0">
              <a:solidFill>
                <a:srgbClr val="FFFFFF"/>
              </a:solidFill>
              <a:latin typeface="微软雅黑" panose="020B0503020204020204" pitchFamily="34" charset="-122"/>
              <a:ea typeface="微软雅黑" panose="020B0503020204020204" pitchFamily="34" charset="-122"/>
            </a:endParaRPr>
          </a:p>
        </p:txBody>
      </p:sp>
      <p:sp>
        <p:nvSpPr>
          <p:cNvPr id="7" name="等腰三角形 6"/>
          <p:cNvSpPr/>
          <p:nvPr/>
        </p:nvSpPr>
        <p:spPr>
          <a:xfrm rot="5400000">
            <a:off x="-80525" y="86602"/>
            <a:ext cx="998400" cy="825195"/>
          </a:xfrm>
          <a:prstGeom prst="triangle">
            <a:avLst>
              <a:gd name="adj" fmla="val 0"/>
            </a:avLst>
          </a:prstGeom>
          <a:solidFill>
            <a:srgbClr val="DC32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8" name="图表 7"/>
          <p:cNvGraphicFramePr/>
          <p:nvPr/>
        </p:nvGraphicFramePr>
        <p:xfrm>
          <a:off x="919082" y="1199214"/>
          <a:ext cx="5284738" cy="5016699"/>
        </p:xfrm>
        <a:graphic>
          <a:graphicData uri="http://schemas.openxmlformats.org/drawingml/2006/chart">
            <c:chart xmlns:c="http://schemas.openxmlformats.org/drawingml/2006/chart" xmlns:r="http://schemas.openxmlformats.org/officeDocument/2006/relationships" r:id="rId3"/>
          </a:graphicData>
        </a:graphic>
      </p:graphicFrame>
      <p:sp>
        <p:nvSpPr>
          <p:cNvPr id="9" name="文本框 8"/>
          <p:cNvSpPr txBox="1"/>
          <p:nvPr/>
        </p:nvSpPr>
        <p:spPr>
          <a:xfrm>
            <a:off x="6613547" y="3043719"/>
            <a:ext cx="4659371" cy="1269258"/>
          </a:xfrm>
          <a:prstGeom prst="rect">
            <a:avLst/>
          </a:prstGeom>
          <a:noFill/>
        </p:spPr>
        <p:txBody>
          <a:bodyPr wrap="square" rtlCol="0">
            <a:spAutoFit/>
          </a:bodyPr>
          <a:lstStyle/>
          <a:p>
            <a:pPr>
              <a:lnSpc>
                <a:spcPct val="130000"/>
              </a:lnSpc>
            </a:pPr>
            <a:r>
              <a:rPr lang="en-US" altLang="zh-CN" sz="1200" dirty="0">
                <a:solidFill>
                  <a:srgbClr val="FFFFFF"/>
                </a:solidFill>
                <a:latin typeface="微软雅黑" panose="020B0503020204020204" pitchFamily="34" charset="-122"/>
                <a:ea typeface="微软雅黑" panose="020B0503020204020204" pitchFamily="34" charset="-122"/>
              </a:rPr>
              <a:t>Flying impression graphic design thank you for buying this template, we mainly engaged in various types of advertising graphic design</a:t>
            </a:r>
            <a:r>
              <a:rPr lang="en-US" altLang="zh-CN" sz="1200" dirty="0" smtClean="0">
                <a:solidFill>
                  <a:srgbClr val="FFFFFF"/>
                </a:solidFill>
                <a:latin typeface="微软雅黑" panose="020B0503020204020204" pitchFamily="34" charset="-122"/>
                <a:ea typeface="微软雅黑" panose="020B0503020204020204" pitchFamily="34" charset="-122"/>
              </a:rPr>
              <a:t>.</a:t>
            </a:r>
            <a:r>
              <a:rPr lang="en-US" altLang="zh-CN" sz="1200" dirty="0">
                <a:solidFill>
                  <a:srgbClr val="FFFFFF"/>
                </a:solidFill>
                <a:latin typeface="微软雅黑" panose="020B0503020204020204" pitchFamily="34" charset="-122"/>
                <a:ea typeface="微软雅黑" panose="020B0503020204020204" pitchFamily="34" charset="-122"/>
              </a:rPr>
              <a:t> Flying impression graphic design thank you for buying this template, we mainly engaged in various types of advertising graphic design</a:t>
            </a:r>
            <a:r>
              <a:rPr lang="en-US" altLang="zh-CN" sz="1200" dirty="0" smtClean="0">
                <a:solidFill>
                  <a:srgbClr val="FFFFFF"/>
                </a:solidFill>
                <a:latin typeface="微软雅黑" panose="020B0503020204020204" pitchFamily="34" charset="-122"/>
                <a:ea typeface="微软雅黑" panose="020B0503020204020204" pitchFamily="34" charset="-122"/>
              </a:rPr>
              <a:t>.</a:t>
            </a:r>
            <a:endParaRPr lang="en-US" altLang="zh-CN" sz="1200" dirty="0">
              <a:solidFill>
                <a:srgbClr val="FFFFFF"/>
              </a:solidFill>
              <a:latin typeface="微软雅黑" panose="020B0503020204020204" pitchFamily="34" charset="-122"/>
              <a:ea typeface="微软雅黑" panose="020B0503020204020204" pitchFamily="34" charset="-122"/>
            </a:endParaRPr>
          </a:p>
        </p:txBody>
      </p:sp>
      <p:sp>
        <p:nvSpPr>
          <p:cNvPr id="13" name="任意多边形 12"/>
          <p:cNvSpPr/>
          <p:nvPr/>
        </p:nvSpPr>
        <p:spPr>
          <a:xfrm>
            <a:off x="10477500" y="4757588"/>
            <a:ext cx="1714500" cy="2100413"/>
          </a:xfrm>
          <a:custGeom>
            <a:avLst/>
            <a:gdLst>
              <a:gd name="connsiteX0" fmla="*/ 1714500 w 1714500"/>
              <a:gd name="connsiteY0" fmla="*/ 0 h 2100413"/>
              <a:gd name="connsiteX1" fmla="*/ 1714500 w 1714500"/>
              <a:gd name="connsiteY1" fmla="*/ 1144749 h 2100413"/>
              <a:gd name="connsiteX2" fmla="*/ 934422 w 1714500"/>
              <a:gd name="connsiteY2" fmla="*/ 2100413 h 2100413"/>
              <a:gd name="connsiteX3" fmla="*/ 0 w 1714500"/>
              <a:gd name="connsiteY3" fmla="*/ 2100413 h 2100413"/>
              <a:gd name="connsiteX4" fmla="*/ 1714500 w 1714500"/>
              <a:gd name="connsiteY4" fmla="*/ 0 h 21004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4500" h="2100413">
                <a:moveTo>
                  <a:pt x="1714500" y="0"/>
                </a:moveTo>
                <a:lnTo>
                  <a:pt x="1714500" y="1144749"/>
                </a:lnTo>
                <a:lnTo>
                  <a:pt x="934422" y="2100413"/>
                </a:lnTo>
                <a:lnTo>
                  <a:pt x="0" y="2100413"/>
                </a:lnTo>
                <a:lnTo>
                  <a:pt x="1714500" y="0"/>
                </a:lnTo>
                <a:close/>
              </a:path>
            </a:pathLst>
          </a:custGeom>
          <a:solidFill>
            <a:srgbClr val="DC32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10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barn(inVertical)">
                                      <p:cBhvr>
                                        <p:cTn id="12"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AsOne/>
      </p:bldGraphic>
      <p:bldP spid="9"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162248"/>
        </a:solidFill>
        <a:effectLst/>
      </p:bgPr>
    </p:bg>
    <p:spTree>
      <p:nvGrpSpPr>
        <p:cNvPr id="1" name=""/>
        <p:cNvGrpSpPr/>
        <p:nvPr/>
      </p:nvGrpSpPr>
      <p:grpSpPr>
        <a:xfrm>
          <a:off x="0" y="0"/>
          <a:ext cx="0" cy="0"/>
          <a:chOff x="0" y="0"/>
          <a:chExt cx="0" cy="0"/>
        </a:xfrm>
      </p:grpSpPr>
      <p:sp>
        <p:nvSpPr>
          <p:cNvPr id="5" name="TextBox 76"/>
          <p:cNvSpPr txBox="1"/>
          <p:nvPr/>
        </p:nvSpPr>
        <p:spPr>
          <a:xfrm>
            <a:off x="605165" y="286573"/>
            <a:ext cx="1826141" cy="461665"/>
          </a:xfrm>
          <a:prstGeom prst="rect">
            <a:avLst/>
          </a:prstGeom>
          <a:noFill/>
        </p:spPr>
        <p:txBody>
          <a:bodyPr wrap="none" rtlCol="0">
            <a:spAutoFit/>
          </a:bodyPr>
          <a:lstStyle/>
          <a:p>
            <a:r>
              <a:rPr lang="en-US" altLang="zh-CN" sz="2400" b="1" dirty="0" smtClean="0">
                <a:solidFill>
                  <a:srgbClr val="DC328B"/>
                </a:solidFill>
                <a:latin typeface="微软雅黑" panose="020B0503020204020204" pitchFamily="34" charset="-122"/>
                <a:ea typeface="微软雅黑" panose="020B0503020204020204" pitchFamily="34" charset="-122"/>
              </a:rPr>
              <a:t>ADD TITLE</a:t>
            </a:r>
            <a:endParaRPr lang="zh-CN" altLang="en-US" sz="2400" b="1" dirty="0">
              <a:solidFill>
                <a:srgbClr val="DC328B"/>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605165" y="689405"/>
            <a:ext cx="3195994" cy="308995"/>
          </a:xfrm>
          <a:prstGeom prst="rect">
            <a:avLst/>
          </a:prstGeom>
          <a:noFill/>
        </p:spPr>
        <p:txBody>
          <a:bodyPr wrap="square" rtlCol="0">
            <a:spAutoFit/>
          </a:bodyPr>
          <a:lstStyle/>
          <a:p>
            <a:pPr>
              <a:lnSpc>
                <a:spcPct val="130000"/>
              </a:lnSpc>
            </a:pPr>
            <a:r>
              <a:rPr lang="en-US" altLang="zh-CN" sz="1200" dirty="0">
                <a:solidFill>
                  <a:srgbClr val="FFFFFF"/>
                </a:solidFill>
                <a:latin typeface="微软雅黑" panose="020B0503020204020204" pitchFamily="34" charset="-122"/>
                <a:ea typeface="微软雅黑" panose="020B0503020204020204" pitchFamily="34" charset="-122"/>
              </a:rPr>
              <a:t>Choose to fly impression template</a:t>
            </a:r>
            <a:endParaRPr lang="en-US" altLang="zh-CN" sz="1200" dirty="0" smtClean="0">
              <a:solidFill>
                <a:srgbClr val="FFFFFF"/>
              </a:solidFill>
              <a:latin typeface="微软雅黑" panose="020B0503020204020204" pitchFamily="34" charset="-122"/>
              <a:ea typeface="微软雅黑" panose="020B0503020204020204" pitchFamily="34" charset="-122"/>
            </a:endParaRPr>
          </a:p>
        </p:txBody>
      </p:sp>
      <p:sp>
        <p:nvSpPr>
          <p:cNvPr id="7" name="等腰三角形 6"/>
          <p:cNvSpPr/>
          <p:nvPr/>
        </p:nvSpPr>
        <p:spPr>
          <a:xfrm rot="5400000">
            <a:off x="-80525" y="86602"/>
            <a:ext cx="998400" cy="825195"/>
          </a:xfrm>
          <a:prstGeom prst="triangle">
            <a:avLst>
              <a:gd name="adj" fmla="val 0"/>
            </a:avLst>
          </a:prstGeom>
          <a:solidFill>
            <a:srgbClr val="DC32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任意多边形 33"/>
          <p:cNvSpPr/>
          <p:nvPr/>
        </p:nvSpPr>
        <p:spPr>
          <a:xfrm>
            <a:off x="5222288" y="-2"/>
            <a:ext cx="6969712" cy="5677471"/>
          </a:xfrm>
          <a:custGeom>
            <a:avLst/>
            <a:gdLst>
              <a:gd name="connsiteX0" fmla="*/ 6499902 w 7459795"/>
              <a:gd name="connsiteY0" fmla="*/ 0 h 6076689"/>
              <a:gd name="connsiteX1" fmla="*/ 7459795 w 7459795"/>
              <a:gd name="connsiteY1" fmla="*/ 0 h 6076689"/>
              <a:gd name="connsiteX2" fmla="*/ 7459795 w 7459795"/>
              <a:gd name="connsiteY2" fmla="*/ 2535367 h 6076689"/>
              <a:gd name="connsiteX3" fmla="*/ 7459795 w 7459795"/>
              <a:gd name="connsiteY3" fmla="*/ 6076689 h 6076689"/>
              <a:gd name="connsiteX4" fmla="*/ 0 w 7459795"/>
              <a:gd name="connsiteY4" fmla="*/ 2 h 6076689"/>
              <a:gd name="connsiteX5" fmla="*/ 6499902 w 7459795"/>
              <a:gd name="connsiteY5" fmla="*/ 2 h 6076689"/>
              <a:gd name="connsiteX6" fmla="*/ 6499902 w 7459795"/>
              <a:gd name="connsiteY6" fmla="*/ 0 h 60766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459795" h="6076689">
                <a:moveTo>
                  <a:pt x="6499902" y="0"/>
                </a:moveTo>
                <a:lnTo>
                  <a:pt x="7459795" y="0"/>
                </a:lnTo>
                <a:lnTo>
                  <a:pt x="7459795" y="2535367"/>
                </a:lnTo>
                <a:lnTo>
                  <a:pt x="7459795" y="6076689"/>
                </a:lnTo>
                <a:lnTo>
                  <a:pt x="0" y="2"/>
                </a:lnTo>
                <a:lnTo>
                  <a:pt x="6499902" y="2"/>
                </a:lnTo>
                <a:lnTo>
                  <a:pt x="6499902" y="0"/>
                </a:lnTo>
                <a:close/>
              </a:path>
            </a:pathLst>
          </a:custGeom>
          <a:solidFill>
            <a:srgbClr val="2B65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任意多边形 34"/>
          <p:cNvSpPr/>
          <p:nvPr/>
        </p:nvSpPr>
        <p:spPr>
          <a:xfrm>
            <a:off x="6332238" y="0"/>
            <a:ext cx="5859762" cy="4773315"/>
          </a:xfrm>
          <a:custGeom>
            <a:avLst/>
            <a:gdLst>
              <a:gd name="connsiteX0" fmla="*/ 6499902 w 7459795"/>
              <a:gd name="connsiteY0" fmla="*/ 0 h 6076689"/>
              <a:gd name="connsiteX1" fmla="*/ 7459795 w 7459795"/>
              <a:gd name="connsiteY1" fmla="*/ 0 h 6076689"/>
              <a:gd name="connsiteX2" fmla="*/ 7459795 w 7459795"/>
              <a:gd name="connsiteY2" fmla="*/ 2535367 h 6076689"/>
              <a:gd name="connsiteX3" fmla="*/ 7459795 w 7459795"/>
              <a:gd name="connsiteY3" fmla="*/ 6076689 h 6076689"/>
              <a:gd name="connsiteX4" fmla="*/ 0 w 7459795"/>
              <a:gd name="connsiteY4" fmla="*/ 2 h 6076689"/>
              <a:gd name="connsiteX5" fmla="*/ 6499902 w 7459795"/>
              <a:gd name="connsiteY5" fmla="*/ 2 h 6076689"/>
              <a:gd name="connsiteX6" fmla="*/ 6499902 w 7459795"/>
              <a:gd name="connsiteY6" fmla="*/ 0 h 60766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459795" h="6076689">
                <a:moveTo>
                  <a:pt x="6499902" y="0"/>
                </a:moveTo>
                <a:lnTo>
                  <a:pt x="7459795" y="0"/>
                </a:lnTo>
                <a:lnTo>
                  <a:pt x="7459795" y="2535367"/>
                </a:lnTo>
                <a:lnTo>
                  <a:pt x="7459795" y="6076689"/>
                </a:lnTo>
                <a:lnTo>
                  <a:pt x="0" y="2"/>
                </a:lnTo>
                <a:lnTo>
                  <a:pt x="6499902" y="2"/>
                </a:lnTo>
                <a:lnTo>
                  <a:pt x="6499902" y="0"/>
                </a:lnTo>
                <a:close/>
              </a:path>
            </a:pathLst>
          </a:cu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文本框 35"/>
          <p:cNvSpPr txBox="1"/>
          <p:nvPr/>
        </p:nvSpPr>
        <p:spPr>
          <a:xfrm>
            <a:off x="1983653" y="4783743"/>
            <a:ext cx="7337768" cy="812530"/>
          </a:xfrm>
          <a:prstGeom prst="rect">
            <a:avLst/>
          </a:prstGeom>
          <a:noFill/>
        </p:spPr>
        <p:txBody>
          <a:bodyPr wrap="square" rtlCol="0">
            <a:spAutoFit/>
          </a:bodyPr>
          <a:lstStyle/>
          <a:p>
            <a:pPr>
              <a:lnSpc>
                <a:spcPct val="130000"/>
              </a:lnSpc>
            </a:pPr>
            <a:r>
              <a:rPr lang="en-US" altLang="zh-CN" sz="1200" dirty="0" smtClean="0">
                <a:solidFill>
                  <a:srgbClr val="FFFFFF"/>
                </a:solidFill>
                <a:latin typeface="微软雅黑" panose="020B0503020204020204" pitchFamily="34" charset="-122"/>
                <a:ea typeface="微软雅黑" panose="020B0503020204020204" pitchFamily="34" charset="-122"/>
              </a:rPr>
              <a:t>Flying impression graphic design thank you for buying this template, we mainly engaged in various types of advertising graphic design. Flying impression graphic design thank you for buying this template, we mainly engaged in various types of advertising graphic design.</a:t>
            </a:r>
          </a:p>
        </p:txBody>
      </p:sp>
      <p:sp>
        <p:nvSpPr>
          <p:cNvPr id="37" name="TextBox 76"/>
          <p:cNvSpPr txBox="1"/>
          <p:nvPr/>
        </p:nvSpPr>
        <p:spPr>
          <a:xfrm>
            <a:off x="1983653" y="1808072"/>
            <a:ext cx="4211794" cy="1815882"/>
          </a:xfrm>
          <a:prstGeom prst="rect">
            <a:avLst/>
          </a:prstGeom>
          <a:noFill/>
        </p:spPr>
        <p:txBody>
          <a:bodyPr wrap="none" rtlCol="0">
            <a:spAutoFit/>
          </a:bodyPr>
          <a:lstStyle/>
          <a:p>
            <a:r>
              <a:rPr lang="en-US" altLang="zh-CN" sz="3200" b="1" dirty="0" smtClean="0">
                <a:solidFill>
                  <a:srgbClr val="FFFFFF"/>
                </a:solidFill>
                <a:latin typeface="微软雅黑" panose="020B0503020204020204" pitchFamily="34" charset="-122"/>
                <a:ea typeface="微软雅黑" panose="020B0503020204020204" pitchFamily="34" charset="-122"/>
              </a:rPr>
              <a:t>YOU CAN CHANGE </a:t>
            </a:r>
          </a:p>
          <a:p>
            <a:r>
              <a:rPr lang="en-US" altLang="zh-CN" sz="4000" b="1" dirty="0" smtClean="0">
                <a:solidFill>
                  <a:srgbClr val="2B65AE"/>
                </a:solidFill>
                <a:latin typeface="微软雅黑" panose="020B0503020204020204" pitchFamily="34" charset="-122"/>
                <a:ea typeface="微软雅黑" panose="020B0503020204020204" pitchFamily="34" charset="-122"/>
              </a:rPr>
              <a:t>YOUR</a:t>
            </a:r>
          </a:p>
          <a:p>
            <a:r>
              <a:rPr lang="en-US" altLang="zh-CN" sz="4000" b="1" dirty="0" smtClean="0">
                <a:solidFill>
                  <a:srgbClr val="DC328B"/>
                </a:solidFill>
                <a:latin typeface="微软雅黑" panose="020B0503020204020204" pitchFamily="34" charset="-122"/>
                <a:ea typeface="微软雅黑" panose="020B0503020204020204" pitchFamily="34" charset="-122"/>
              </a:rPr>
              <a:t>TEXT HERE</a:t>
            </a:r>
            <a:endParaRPr lang="zh-CN" altLang="en-US" sz="4000" b="1" dirty="0">
              <a:solidFill>
                <a:srgbClr val="DC328B"/>
              </a:solidFill>
              <a:latin typeface="微软雅黑" panose="020B0503020204020204" pitchFamily="34" charset="-122"/>
              <a:ea typeface="微软雅黑" panose="020B0503020204020204" pitchFamily="34" charset="-122"/>
            </a:endParaRPr>
          </a:p>
        </p:txBody>
      </p:sp>
      <p:sp>
        <p:nvSpPr>
          <p:cNvPr id="38" name="文本框 37"/>
          <p:cNvSpPr txBox="1"/>
          <p:nvPr/>
        </p:nvSpPr>
        <p:spPr>
          <a:xfrm>
            <a:off x="1983653" y="3828361"/>
            <a:ext cx="4572221" cy="812530"/>
          </a:xfrm>
          <a:prstGeom prst="rect">
            <a:avLst/>
          </a:prstGeom>
          <a:noFill/>
        </p:spPr>
        <p:txBody>
          <a:bodyPr wrap="square" rtlCol="0">
            <a:spAutoFit/>
          </a:bodyPr>
          <a:lstStyle/>
          <a:p>
            <a:pPr>
              <a:lnSpc>
                <a:spcPct val="130000"/>
              </a:lnSpc>
            </a:pPr>
            <a:r>
              <a:rPr lang="en-US" altLang="zh-CN" sz="1200" dirty="0">
                <a:solidFill>
                  <a:srgbClr val="FFFFFF"/>
                </a:solidFill>
                <a:latin typeface="微软雅黑" panose="020B0503020204020204" pitchFamily="34" charset="-122"/>
                <a:ea typeface="微软雅黑" panose="020B0503020204020204" pitchFamily="34" charset="-122"/>
              </a:rPr>
              <a:t>Please add your text description to the flying impression plane</a:t>
            </a:r>
            <a:r>
              <a:rPr lang="en-US" altLang="zh-CN" sz="1200" dirty="0" smtClean="0">
                <a:solidFill>
                  <a:srgbClr val="FFFFFF"/>
                </a:solidFill>
                <a:latin typeface="微软雅黑" panose="020B0503020204020204" pitchFamily="34" charset="-122"/>
                <a:ea typeface="微软雅黑" panose="020B0503020204020204" pitchFamily="34" charset="-122"/>
              </a:rPr>
              <a:t>. Please add your text description to the flying impression plane.</a:t>
            </a:r>
          </a:p>
        </p:txBody>
      </p:sp>
    </p:spTree>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wipe(right)">
                                      <p:cBhvr>
                                        <p:cTn id="7" dur="1000"/>
                                        <p:tgtEl>
                                          <p:spTgt spid="3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grpId="0" nodeType="clickEffect">
                                  <p:stCondLst>
                                    <p:cond delay="0"/>
                                  </p:stCondLst>
                                  <p:childTnLst>
                                    <p:set>
                                      <p:cBhvr>
                                        <p:cTn id="11" dur="1" fill="hold">
                                          <p:stCondLst>
                                            <p:cond delay="0"/>
                                          </p:stCondLst>
                                        </p:cTn>
                                        <p:tgtEl>
                                          <p:spTgt spid="34"/>
                                        </p:tgtEl>
                                        <p:attrNameLst>
                                          <p:attrName>style.visibility</p:attrName>
                                        </p:attrNameLst>
                                      </p:cBhvr>
                                      <p:to>
                                        <p:strVal val="visible"/>
                                      </p:to>
                                    </p:set>
                                    <p:animEffect transition="in" filter="wipe(right)">
                                      <p:cBhvr>
                                        <p:cTn id="12" dur="1000"/>
                                        <p:tgtEl>
                                          <p:spTgt spid="34"/>
                                        </p:tgtEl>
                                      </p:cBhvr>
                                    </p:animEffect>
                                  </p:childTnLst>
                                </p:cTn>
                              </p:par>
                            </p:childTnLst>
                          </p:cTn>
                        </p:par>
                      </p:childTnLst>
                    </p:cTn>
                  </p:par>
                  <p:par>
                    <p:cTn id="13" fill="hold">
                      <p:stCondLst>
                        <p:cond delay="indefinite"/>
                      </p:stCondLst>
                      <p:childTnLst>
                        <p:par>
                          <p:cTn id="14" fill="hold">
                            <p:stCondLst>
                              <p:cond delay="0"/>
                            </p:stCondLst>
                            <p:childTnLst>
                              <p:par>
                                <p:cTn id="15" presetID="41" presetClass="entr" presetSubtype="0" fill="hold" grpId="0" nodeType="clickEffect">
                                  <p:stCondLst>
                                    <p:cond delay="0"/>
                                  </p:stCondLst>
                                  <p:iterate type="lt">
                                    <p:tmPct val="10000"/>
                                  </p:iterate>
                                  <p:childTnLst>
                                    <p:set>
                                      <p:cBhvr>
                                        <p:cTn id="16" dur="1" fill="hold">
                                          <p:stCondLst>
                                            <p:cond delay="0"/>
                                          </p:stCondLst>
                                        </p:cTn>
                                        <p:tgtEl>
                                          <p:spTgt spid="37"/>
                                        </p:tgtEl>
                                        <p:attrNameLst>
                                          <p:attrName>style.visibility</p:attrName>
                                        </p:attrNameLst>
                                      </p:cBhvr>
                                      <p:to>
                                        <p:strVal val="visible"/>
                                      </p:to>
                                    </p:set>
                                    <p:anim calcmode="lin" valueType="num">
                                      <p:cBhvr>
                                        <p:cTn id="17" dur="500" fill="hold"/>
                                        <p:tgtEl>
                                          <p:spTgt spid="37"/>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37"/>
                                        </p:tgtEl>
                                        <p:attrNameLst>
                                          <p:attrName>ppt_y</p:attrName>
                                        </p:attrNameLst>
                                      </p:cBhvr>
                                      <p:tavLst>
                                        <p:tav tm="0">
                                          <p:val>
                                            <p:strVal val="#ppt_y"/>
                                          </p:val>
                                        </p:tav>
                                        <p:tav tm="100000">
                                          <p:val>
                                            <p:strVal val="#ppt_y"/>
                                          </p:val>
                                        </p:tav>
                                      </p:tavLst>
                                    </p:anim>
                                    <p:anim calcmode="lin" valueType="num">
                                      <p:cBhvr>
                                        <p:cTn id="19" dur="500" fill="hold"/>
                                        <p:tgtEl>
                                          <p:spTgt spid="37"/>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37"/>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37"/>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38"/>
                                        </p:tgtEl>
                                        <p:attrNameLst>
                                          <p:attrName>style.visibility</p:attrName>
                                        </p:attrNameLst>
                                      </p:cBhvr>
                                      <p:to>
                                        <p:strVal val="visible"/>
                                      </p:to>
                                    </p:set>
                                    <p:animEffect transition="in" filter="wipe(left)">
                                      <p:cBhvr>
                                        <p:cTn id="26" dur="1000"/>
                                        <p:tgtEl>
                                          <p:spTgt spid="38"/>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36"/>
                                        </p:tgtEl>
                                        <p:attrNameLst>
                                          <p:attrName>style.visibility</p:attrName>
                                        </p:attrNameLst>
                                      </p:cBhvr>
                                      <p:to>
                                        <p:strVal val="visible"/>
                                      </p:to>
                                    </p:set>
                                    <p:animEffect transition="in" filter="wipe(left)">
                                      <p:cBhvr>
                                        <p:cTn id="29" dur="10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animBg="1"/>
      <p:bldP spid="36" grpId="0"/>
      <p:bldP spid="37" grpId="0"/>
      <p:bldP spid="38"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162248"/>
        </a:solidFill>
        <a:effectLst/>
      </p:bgPr>
    </p:bg>
    <p:spTree>
      <p:nvGrpSpPr>
        <p:cNvPr id="1" name=""/>
        <p:cNvGrpSpPr/>
        <p:nvPr/>
      </p:nvGrpSpPr>
      <p:grpSpPr>
        <a:xfrm>
          <a:off x="0" y="0"/>
          <a:ext cx="0" cy="0"/>
          <a:chOff x="0" y="0"/>
          <a:chExt cx="0" cy="0"/>
        </a:xfrm>
      </p:grpSpPr>
      <p:sp>
        <p:nvSpPr>
          <p:cNvPr id="5" name="TextBox 76"/>
          <p:cNvSpPr txBox="1"/>
          <p:nvPr/>
        </p:nvSpPr>
        <p:spPr>
          <a:xfrm>
            <a:off x="605165" y="286573"/>
            <a:ext cx="1826141" cy="461665"/>
          </a:xfrm>
          <a:prstGeom prst="rect">
            <a:avLst/>
          </a:prstGeom>
          <a:noFill/>
        </p:spPr>
        <p:txBody>
          <a:bodyPr wrap="none" rtlCol="0">
            <a:spAutoFit/>
          </a:bodyPr>
          <a:lstStyle/>
          <a:p>
            <a:r>
              <a:rPr lang="en-US" altLang="zh-CN" sz="2400" b="1" dirty="0" smtClean="0">
                <a:solidFill>
                  <a:srgbClr val="DC328B"/>
                </a:solidFill>
                <a:latin typeface="微软雅黑" panose="020B0503020204020204" pitchFamily="34" charset="-122"/>
                <a:ea typeface="微软雅黑" panose="020B0503020204020204" pitchFamily="34" charset="-122"/>
              </a:rPr>
              <a:t>ADD TITLE</a:t>
            </a:r>
            <a:endParaRPr lang="zh-CN" altLang="en-US" sz="2400" b="1" dirty="0">
              <a:solidFill>
                <a:srgbClr val="DC328B"/>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605165" y="689405"/>
            <a:ext cx="3195994" cy="308995"/>
          </a:xfrm>
          <a:prstGeom prst="rect">
            <a:avLst/>
          </a:prstGeom>
          <a:noFill/>
        </p:spPr>
        <p:txBody>
          <a:bodyPr wrap="square" rtlCol="0">
            <a:spAutoFit/>
          </a:bodyPr>
          <a:lstStyle/>
          <a:p>
            <a:pPr>
              <a:lnSpc>
                <a:spcPct val="130000"/>
              </a:lnSpc>
            </a:pPr>
            <a:r>
              <a:rPr lang="en-US" altLang="zh-CN" sz="1200" dirty="0">
                <a:solidFill>
                  <a:srgbClr val="FFFFFF"/>
                </a:solidFill>
                <a:latin typeface="微软雅黑" panose="020B0503020204020204" pitchFamily="34" charset="-122"/>
                <a:ea typeface="微软雅黑" panose="020B0503020204020204" pitchFamily="34" charset="-122"/>
              </a:rPr>
              <a:t>Choose to fly impression template</a:t>
            </a:r>
            <a:endParaRPr lang="en-US" altLang="zh-CN" sz="1200" dirty="0" smtClean="0">
              <a:solidFill>
                <a:srgbClr val="FFFFFF"/>
              </a:solidFill>
              <a:latin typeface="微软雅黑" panose="020B0503020204020204" pitchFamily="34" charset="-122"/>
              <a:ea typeface="微软雅黑" panose="020B0503020204020204" pitchFamily="34" charset="-122"/>
            </a:endParaRPr>
          </a:p>
        </p:txBody>
      </p:sp>
      <p:sp>
        <p:nvSpPr>
          <p:cNvPr id="7" name="等腰三角形 6"/>
          <p:cNvSpPr/>
          <p:nvPr/>
        </p:nvSpPr>
        <p:spPr>
          <a:xfrm rot="5400000">
            <a:off x="-80525" y="86602"/>
            <a:ext cx="998400" cy="825195"/>
          </a:xfrm>
          <a:prstGeom prst="triangle">
            <a:avLst>
              <a:gd name="adj" fmla="val 0"/>
            </a:avLst>
          </a:prstGeom>
          <a:solidFill>
            <a:srgbClr val="DC32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1278730" y="1987575"/>
            <a:ext cx="1871662" cy="2214562"/>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9" name="TextBox 76"/>
          <p:cNvSpPr txBox="1"/>
          <p:nvPr/>
        </p:nvSpPr>
        <p:spPr>
          <a:xfrm>
            <a:off x="1378003" y="4371414"/>
            <a:ext cx="1673116" cy="338554"/>
          </a:xfrm>
          <a:prstGeom prst="rect">
            <a:avLst/>
          </a:prstGeom>
          <a:noFill/>
        </p:spPr>
        <p:txBody>
          <a:bodyPr wrap="square" rtlCol="0">
            <a:spAutoFit/>
          </a:bodyPr>
          <a:lstStyle/>
          <a:p>
            <a:pPr algn="ctr"/>
            <a:r>
              <a:rPr lang="en-US" altLang="zh-CN" sz="1600" b="1" dirty="0" smtClean="0">
                <a:solidFill>
                  <a:srgbClr val="2B65AE"/>
                </a:solidFill>
                <a:latin typeface="微软雅黑" panose="020B0503020204020204" pitchFamily="34" charset="-122"/>
                <a:ea typeface="微软雅黑" panose="020B0503020204020204" pitchFamily="34" charset="-122"/>
              </a:rPr>
              <a:t>Add the title</a:t>
            </a:r>
          </a:p>
        </p:txBody>
      </p:sp>
      <p:sp>
        <p:nvSpPr>
          <p:cNvPr id="10" name="文本框 9"/>
          <p:cNvSpPr txBox="1"/>
          <p:nvPr/>
        </p:nvSpPr>
        <p:spPr>
          <a:xfrm>
            <a:off x="1200149" y="4709968"/>
            <a:ext cx="2028825" cy="812530"/>
          </a:xfrm>
          <a:prstGeom prst="rect">
            <a:avLst/>
          </a:prstGeom>
          <a:noFill/>
        </p:spPr>
        <p:txBody>
          <a:bodyPr wrap="square" rtlCol="0">
            <a:spAutoFit/>
          </a:bodyPr>
          <a:lstStyle/>
          <a:p>
            <a:pPr algn="ctr">
              <a:lnSpc>
                <a:spcPct val="130000"/>
              </a:lnSpc>
            </a:pPr>
            <a:r>
              <a:rPr lang="en-US" altLang="zh-CN" sz="1200" dirty="0" smtClean="0">
                <a:solidFill>
                  <a:srgbClr val="FFFFFF"/>
                </a:solidFill>
                <a:latin typeface="微软雅黑" panose="020B0503020204020204" pitchFamily="34" charset="-122"/>
                <a:ea typeface="微软雅黑" panose="020B0503020204020204" pitchFamily="34" charset="-122"/>
              </a:rPr>
              <a:t>Please add your text description to the flying impression plane.</a:t>
            </a:r>
          </a:p>
        </p:txBody>
      </p:sp>
      <p:sp>
        <p:nvSpPr>
          <p:cNvPr id="11" name="TextBox 76"/>
          <p:cNvSpPr txBox="1"/>
          <p:nvPr/>
        </p:nvSpPr>
        <p:spPr>
          <a:xfrm>
            <a:off x="3955706" y="4371414"/>
            <a:ext cx="1673116" cy="338554"/>
          </a:xfrm>
          <a:prstGeom prst="rect">
            <a:avLst/>
          </a:prstGeom>
          <a:noFill/>
        </p:spPr>
        <p:txBody>
          <a:bodyPr wrap="square" rtlCol="0">
            <a:spAutoFit/>
          </a:bodyPr>
          <a:lstStyle/>
          <a:p>
            <a:pPr algn="ctr"/>
            <a:r>
              <a:rPr lang="en-US" altLang="zh-CN" sz="1600" b="1" dirty="0" smtClean="0">
                <a:solidFill>
                  <a:srgbClr val="DC328B"/>
                </a:solidFill>
                <a:latin typeface="微软雅黑" panose="020B0503020204020204" pitchFamily="34" charset="-122"/>
                <a:ea typeface="微软雅黑" panose="020B0503020204020204" pitchFamily="34" charset="-122"/>
              </a:rPr>
              <a:t>Add the title</a:t>
            </a:r>
          </a:p>
        </p:txBody>
      </p:sp>
      <p:sp>
        <p:nvSpPr>
          <p:cNvPr id="12" name="文本框 11"/>
          <p:cNvSpPr txBox="1"/>
          <p:nvPr/>
        </p:nvSpPr>
        <p:spPr>
          <a:xfrm>
            <a:off x="3777852" y="4709968"/>
            <a:ext cx="2028825" cy="812530"/>
          </a:xfrm>
          <a:prstGeom prst="rect">
            <a:avLst/>
          </a:prstGeom>
          <a:noFill/>
        </p:spPr>
        <p:txBody>
          <a:bodyPr wrap="square" rtlCol="0">
            <a:spAutoFit/>
          </a:bodyPr>
          <a:lstStyle/>
          <a:p>
            <a:pPr algn="ctr">
              <a:lnSpc>
                <a:spcPct val="130000"/>
              </a:lnSpc>
            </a:pPr>
            <a:r>
              <a:rPr lang="en-US" altLang="zh-CN" sz="1200" dirty="0" smtClean="0">
                <a:solidFill>
                  <a:srgbClr val="FFFFFF"/>
                </a:solidFill>
                <a:latin typeface="微软雅黑" panose="020B0503020204020204" pitchFamily="34" charset="-122"/>
                <a:ea typeface="微软雅黑" panose="020B0503020204020204" pitchFamily="34" charset="-122"/>
              </a:rPr>
              <a:t>Please add your text description to the flying impression plane.</a:t>
            </a:r>
          </a:p>
        </p:txBody>
      </p:sp>
      <p:sp>
        <p:nvSpPr>
          <p:cNvPr id="13" name="TextBox 76"/>
          <p:cNvSpPr txBox="1"/>
          <p:nvPr/>
        </p:nvSpPr>
        <p:spPr>
          <a:xfrm>
            <a:off x="6513868" y="4371414"/>
            <a:ext cx="1673116" cy="338554"/>
          </a:xfrm>
          <a:prstGeom prst="rect">
            <a:avLst/>
          </a:prstGeom>
          <a:noFill/>
        </p:spPr>
        <p:txBody>
          <a:bodyPr wrap="square" rtlCol="0">
            <a:spAutoFit/>
          </a:bodyPr>
          <a:lstStyle/>
          <a:p>
            <a:pPr algn="ctr"/>
            <a:r>
              <a:rPr lang="en-US" altLang="zh-CN" sz="1600" b="1" dirty="0" smtClean="0">
                <a:solidFill>
                  <a:srgbClr val="DC328B"/>
                </a:solidFill>
                <a:latin typeface="微软雅黑" panose="020B0503020204020204" pitchFamily="34" charset="-122"/>
                <a:ea typeface="微软雅黑" panose="020B0503020204020204" pitchFamily="34" charset="-122"/>
              </a:rPr>
              <a:t>Add the title</a:t>
            </a:r>
          </a:p>
        </p:txBody>
      </p:sp>
      <p:sp>
        <p:nvSpPr>
          <p:cNvPr id="14" name="文本框 13"/>
          <p:cNvSpPr txBox="1"/>
          <p:nvPr/>
        </p:nvSpPr>
        <p:spPr>
          <a:xfrm>
            <a:off x="6336014" y="4709968"/>
            <a:ext cx="2028825" cy="812530"/>
          </a:xfrm>
          <a:prstGeom prst="rect">
            <a:avLst/>
          </a:prstGeom>
          <a:noFill/>
        </p:spPr>
        <p:txBody>
          <a:bodyPr wrap="square" rtlCol="0">
            <a:spAutoFit/>
          </a:bodyPr>
          <a:lstStyle/>
          <a:p>
            <a:pPr algn="ctr">
              <a:lnSpc>
                <a:spcPct val="130000"/>
              </a:lnSpc>
            </a:pPr>
            <a:r>
              <a:rPr lang="en-US" altLang="zh-CN" sz="1200" dirty="0" smtClean="0">
                <a:solidFill>
                  <a:srgbClr val="FFFFFF"/>
                </a:solidFill>
                <a:latin typeface="微软雅黑" panose="020B0503020204020204" pitchFamily="34" charset="-122"/>
                <a:ea typeface="微软雅黑" panose="020B0503020204020204" pitchFamily="34" charset="-122"/>
              </a:rPr>
              <a:t>Please add your text description to the flying impression plane.</a:t>
            </a:r>
          </a:p>
        </p:txBody>
      </p:sp>
      <p:sp>
        <p:nvSpPr>
          <p:cNvPr id="15" name="TextBox 76"/>
          <p:cNvSpPr txBox="1"/>
          <p:nvPr/>
        </p:nvSpPr>
        <p:spPr>
          <a:xfrm>
            <a:off x="9072029" y="4371414"/>
            <a:ext cx="1673116" cy="338554"/>
          </a:xfrm>
          <a:prstGeom prst="rect">
            <a:avLst/>
          </a:prstGeom>
          <a:noFill/>
        </p:spPr>
        <p:txBody>
          <a:bodyPr wrap="square" rtlCol="0">
            <a:spAutoFit/>
          </a:bodyPr>
          <a:lstStyle/>
          <a:p>
            <a:pPr algn="ctr"/>
            <a:r>
              <a:rPr lang="en-US" altLang="zh-CN" sz="1600" b="1" dirty="0" smtClean="0">
                <a:solidFill>
                  <a:srgbClr val="2B65AE"/>
                </a:solidFill>
                <a:latin typeface="微软雅黑" panose="020B0503020204020204" pitchFamily="34" charset="-122"/>
                <a:ea typeface="微软雅黑" panose="020B0503020204020204" pitchFamily="34" charset="-122"/>
              </a:rPr>
              <a:t>Add the title</a:t>
            </a:r>
          </a:p>
        </p:txBody>
      </p:sp>
      <p:sp>
        <p:nvSpPr>
          <p:cNvPr id="16" name="文本框 15"/>
          <p:cNvSpPr txBox="1"/>
          <p:nvPr/>
        </p:nvSpPr>
        <p:spPr>
          <a:xfrm>
            <a:off x="8894175" y="4709968"/>
            <a:ext cx="2028825" cy="812530"/>
          </a:xfrm>
          <a:prstGeom prst="rect">
            <a:avLst/>
          </a:prstGeom>
          <a:noFill/>
        </p:spPr>
        <p:txBody>
          <a:bodyPr wrap="square" rtlCol="0">
            <a:spAutoFit/>
          </a:bodyPr>
          <a:lstStyle/>
          <a:p>
            <a:pPr algn="ctr">
              <a:lnSpc>
                <a:spcPct val="130000"/>
              </a:lnSpc>
            </a:pPr>
            <a:r>
              <a:rPr lang="en-US" altLang="zh-CN" sz="1200" dirty="0" smtClean="0">
                <a:solidFill>
                  <a:srgbClr val="FFFFFF"/>
                </a:solidFill>
                <a:latin typeface="微软雅黑" panose="020B0503020204020204" pitchFamily="34" charset="-122"/>
                <a:ea typeface="微软雅黑" panose="020B0503020204020204" pitchFamily="34" charset="-122"/>
              </a:rPr>
              <a:t>Please add your text description to the flying impression plane.</a:t>
            </a:r>
          </a:p>
        </p:txBody>
      </p:sp>
      <p:sp>
        <p:nvSpPr>
          <p:cNvPr id="17" name="矩形 16"/>
          <p:cNvSpPr/>
          <p:nvPr/>
        </p:nvSpPr>
        <p:spPr>
          <a:xfrm>
            <a:off x="3836685" y="1987575"/>
            <a:ext cx="1871662" cy="2214562"/>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18" name="矩形 17"/>
          <p:cNvSpPr/>
          <p:nvPr/>
        </p:nvSpPr>
        <p:spPr>
          <a:xfrm>
            <a:off x="6404617" y="1987575"/>
            <a:ext cx="1871662" cy="2214562"/>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19" name="矩形 18"/>
          <p:cNvSpPr/>
          <p:nvPr/>
        </p:nvSpPr>
        <p:spPr>
          <a:xfrm>
            <a:off x="8964393" y="1987575"/>
            <a:ext cx="1871662" cy="2214562"/>
          </a:xfrm>
          <a:prstGeom prst="rect">
            <a:avLst/>
          </a:prstGeom>
          <a:blipFill dpi="0" rotWithShape="1">
            <a:blip r:embed="rId6"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21" name="等腰三角形 20"/>
          <p:cNvSpPr/>
          <p:nvPr/>
        </p:nvSpPr>
        <p:spPr>
          <a:xfrm rot="5400000">
            <a:off x="3677568" y="2074177"/>
            <a:ext cx="998400" cy="825195"/>
          </a:xfrm>
          <a:prstGeom prst="triangle">
            <a:avLst>
              <a:gd name="adj" fmla="val 0"/>
            </a:avLst>
          </a:prstGeom>
          <a:solidFill>
            <a:srgbClr val="1622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等腰三角形 21"/>
          <p:cNvSpPr/>
          <p:nvPr/>
        </p:nvSpPr>
        <p:spPr>
          <a:xfrm rot="5400000">
            <a:off x="6308038" y="2074178"/>
            <a:ext cx="998400" cy="825195"/>
          </a:xfrm>
          <a:prstGeom prst="triangle">
            <a:avLst>
              <a:gd name="adj" fmla="val 0"/>
            </a:avLst>
          </a:prstGeom>
          <a:solidFill>
            <a:srgbClr val="1622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等腰三角形 22"/>
          <p:cNvSpPr/>
          <p:nvPr/>
        </p:nvSpPr>
        <p:spPr>
          <a:xfrm rot="5400000">
            <a:off x="8807573" y="2074179"/>
            <a:ext cx="998400" cy="825195"/>
          </a:xfrm>
          <a:prstGeom prst="triangle">
            <a:avLst>
              <a:gd name="adj" fmla="val 0"/>
            </a:avLst>
          </a:prstGeom>
          <a:solidFill>
            <a:srgbClr val="1622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任意多边形 23"/>
          <p:cNvSpPr/>
          <p:nvPr/>
        </p:nvSpPr>
        <p:spPr>
          <a:xfrm>
            <a:off x="9925613" y="3094856"/>
            <a:ext cx="910442" cy="1115371"/>
          </a:xfrm>
          <a:custGeom>
            <a:avLst/>
            <a:gdLst>
              <a:gd name="connsiteX0" fmla="*/ 2742074 w 2742074"/>
              <a:gd name="connsiteY0" fmla="*/ 0 h 3359280"/>
              <a:gd name="connsiteX1" fmla="*/ 2742074 w 2742074"/>
              <a:gd name="connsiteY1" fmla="*/ 3359280 h 3359280"/>
              <a:gd name="connsiteX2" fmla="*/ 0 w 2742074"/>
              <a:gd name="connsiteY2" fmla="*/ 3359280 h 3359280"/>
              <a:gd name="connsiteX3" fmla="*/ 2742074 w 2742074"/>
              <a:gd name="connsiteY3" fmla="*/ 0 h 3359280"/>
            </a:gdLst>
            <a:ahLst/>
            <a:cxnLst>
              <a:cxn ang="0">
                <a:pos x="connsiteX0" y="connsiteY0"/>
              </a:cxn>
              <a:cxn ang="0">
                <a:pos x="connsiteX1" y="connsiteY1"/>
              </a:cxn>
              <a:cxn ang="0">
                <a:pos x="connsiteX2" y="connsiteY2"/>
              </a:cxn>
              <a:cxn ang="0">
                <a:pos x="connsiteX3" y="connsiteY3"/>
              </a:cxn>
            </a:cxnLst>
            <a:rect l="l" t="t" r="r" b="b"/>
            <a:pathLst>
              <a:path w="2742074" h="3359280">
                <a:moveTo>
                  <a:pt x="2742074" y="0"/>
                </a:moveTo>
                <a:lnTo>
                  <a:pt x="2742074" y="3359280"/>
                </a:lnTo>
                <a:lnTo>
                  <a:pt x="0" y="3359280"/>
                </a:lnTo>
                <a:lnTo>
                  <a:pt x="2742074" y="0"/>
                </a:lnTo>
                <a:close/>
              </a:path>
            </a:pathLst>
          </a:custGeom>
          <a:solidFill>
            <a:srgbClr val="1622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任意多边形 26"/>
          <p:cNvSpPr/>
          <p:nvPr/>
        </p:nvSpPr>
        <p:spPr>
          <a:xfrm>
            <a:off x="7375814" y="3094856"/>
            <a:ext cx="910442" cy="1115371"/>
          </a:xfrm>
          <a:custGeom>
            <a:avLst/>
            <a:gdLst>
              <a:gd name="connsiteX0" fmla="*/ 2742074 w 2742074"/>
              <a:gd name="connsiteY0" fmla="*/ 0 h 3359280"/>
              <a:gd name="connsiteX1" fmla="*/ 2742074 w 2742074"/>
              <a:gd name="connsiteY1" fmla="*/ 3359280 h 3359280"/>
              <a:gd name="connsiteX2" fmla="*/ 0 w 2742074"/>
              <a:gd name="connsiteY2" fmla="*/ 3359280 h 3359280"/>
              <a:gd name="connsiteX3" fmla="*/ 2742074 w 2742074"/>
              <a:gd name="connsiteY3" fmla="*/ 0 h 3359280"/>
            </a:gdLst>
            <a:ahLst/>
            <a:cxnLst>
              <a:cxn ang="0">
                <a:pos x="connsiteX0" y="connsiteY0"/>
              </a:cxn>
              <a:cxn ang="0">
                <a:pos x="connsiteX1" y="connsiteY1"/>
              </a:cxn>
              <a:cxn ang="0">
                <a:pos x="connsiteX2" y="connsiteY2"/>
              </a:cxn>
              <a:cxn ang="0">
                <a:pos x="connsiteX3" y="connsiteY3"/>
              </a:cxn>
            </a:cxnLst>
            <a:rect l="l" t="t" r="r" b="b"/>
            <a:pathLst>
              <a:path w="2742074" h="3359280">
                <a:moveTo>
                  <a:pt x="2742074" y="0"/>
                </a:moveTo>
                <a:lnTo>
                  <a:pt x="2742074" y="3359280"/>
                </a:lnTo>
                <a:lnTo>
                  <a:pt x="0" y="3359280"/>
                </a:lnTo>
                <a:lnTo>
                  <a:pt x="2742074" y="0"/>
                </a:lnTo>
                <a:close/>
              </a:path>
            </a:pathLst>
          </a:custGeom>
          <a:solidFill>
            <a:srgbClr val="1622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27"/>
          <p:cNvSpPr/>
          <p:nvPr/>
        </p:nvSpPr>
        <p:spPr>
          <a:xfrm>
            <a:off x="4868123" y="3094856"/>
            <a:ext cx="910442" cy="1115371"/>
          </a:xfrm>
          <a:custGeom>
            <a:avLst/>
            <a:gdLst>
              <a:gd name="connsiteX0" fmla="*/ 2742074 w 2742074"/>
              <a:gd name="connsiteY0" fmla="*/ 0 h 3359280"/>
              <a:gd name="connsiteX1" fmla="*/ 2742074 w 2742074"/>
              <a:gd name="connsiteY1" fmla="*/ 3359280 h 3359280"/>
              <a:gd name="connsiteX2" fmla="*/ 0 w 2742074"/>
              <a:gd name="connsiteY2" fmla="*/ 3359280 h 3359280"/>
              <a:gd name="connsiteX3" fmla="*/ 2742074 w 2742074"/>
              <a:gd name="connsiteY3" fmla="*/ 0 h 3359280"/>
            </a:gdLst>
            <a:ahLst/>
            <a:cxnLst>
              <a:cxn ang="0">
                <a:pos x="connsiteX0" y="connsiteY0"/>
              </a:cxn>
              <a:cxn ang="0">
                <a:pos x="connsiteX1" y="connsiteY1"/>
              </a:cxn>
              <a:cxn ang="0">
                <a:pos x="connsiteX2" y="connsiteY2"/>
              </a:cxn>
              <a:cxn ang="0">
                <a:pos x="connsiteX3" y="connsiteY3"/>
              </a:cxn>
            </a:cxnLst>
            <a:rect l="l" t="t" r="r" b="b"/>
            <a:pathLst>
              <a:path w="2742074" h="3359280">
                <a:moveTo>
                  <a:pt x="2742074" y="0"/>
                </a:moveTo>
                <a:lnTo>
                  <a:pt x="2742074" y="3359280"/>
                </a:lnTo>
                <a:lnTo>
                  <a:pt x="0" y="3359280"/>
                </a:lnTo>
                <a:lnTo>
                  <a:pt x="2742074" y="0"/>
                </a:lnTo>
                <a:close/>
              </a:path>
            </a:pathLst>
          </a:custGeom>
          <a:solidFill>
            <a:srgbClr val="1622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任意多边形 28"/>
          <p:cNvSpPr/>
          <p:nvPr/>
        </p:nvSpPr>
        <p:spPr>
          <a:xfrm>
            <a:off x="2275059" y="3094856"/>
            <a:ext cx="910442" cy="1115371"/>
          </a:xfrm>
          <a:custGeom>
            <a:avLst/>
            <a:gdLst>
              <a:gd name="connsiteX0" fmla="*/ 2742074 w 2742074"/>
              <a:gd name="connsiteY0" fmla="*/ 0 h 3359280"/>
              <a:gd name="connsiteX1" fmla="*/ 2742074 w 2742074"/>
              <a:gd name="connsiteY1" fmla="*/ 3359280 h 3359280"/>
              <a:gd name="connsiteX2" fmla="*/ 0 w 2742074"/>
              <a:gd name="connsiteY2" fmla="*/ 3359280 h 3359280"/>
              <a:gd name="connsiteX3" fmla="*/ 2742074 w 2742074"/>
              <a:gd name="connsiteY3" fmla="*/ 0 h 3359280"/>
            </a:gdLst>
            <a:ahLst/>
            <a:cxnLst>
              <a:cxn ang="0">
                <a:pos x="connsiteX0" y="connsiteY0"/>
              </a:cxn>
              <a:cxn ang="0">
                <a:pos x="connsiteX1" y="connsiteY1"/>
              </a:cxn>
              <a:cxn ang="0">
                <a:pos x="connsiteX2" y="connsiteY2"/>
              </a:cxn>
              <a:cxn ang="0">
                <a:pos x="connsiteX3" y="connsiteY3"/>
              </a:cxn>
            </a:cxnLst>
            <a:rect l="l" t="t" r="r" b="b"/>
            <a:pathLst>
              <a:path w="2742074" h="3359280">
                <a:moveTo>
                  <a:pt x="2742074" y="0"/>
                </a:moveTo>
                <a:lnTo>
                  <a:pt x="2742074" y="3359280"/>
                </a:lnTo>
                <a:lnTo>
                  <a:pt x="0" y="3359280"/>
                </a:lnTo>
                <a:lnTo>
                  <a:pt x="2742074" y="0"/>
                </a:lnTo>
                <a:close/>
              </a:path>
            </a:pathLst>
          </a:custGeom>
          <a:solidFill>
            <a:srgbClr val="1622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等腰三角形 30"/>
          <p:cNvSpPr/>
          <p:nvPr/>
        </p:nvSpPr>
        <p:spPr>
          <a:xfrm rot="5400000">
            <a:off x="1182150" y="2074178"/>
            <a:ext cx="998400" cy="825195"/>
          </a:xfrm>
          <a:prstGeom prst="triangle">
            <a:avLst>
              <a:gd name="adj" fmla="val 0"/>
            </a:avLst>
          </a:prstGeom>
          <a:solidFill>
            <a:srgbClr val="1622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fltVal val="0"/>
                                          </p:val>
                                        </p:tav>
                                        <p:tav tm="100000">
                                          <p:val>
                                            <p:strVal val="#ppt_w"/>
                                          </p:val>
                                        </p:tav>
                                      </p:tavLst>
                                    </p:anim>
                                    <p:anim calcmode="lin" valueType="num">
                                      <p:cBhvr>
                                        <p:cTn id="8" dur="1000" fill="hold"/>
                                        <p:tgtEl>
                                          <p:spTgt spid="8"/>
                                        </p:tgtEl>
                                        <p:attrNameLst>
                                          <p:attrName>ppt_h</p:attrName>
                                        </p:attrNameLst>
                                      </p:cBhvr>
                                      <p:tavLst>
                                        <p:tav tm="0">
                                          <p:val>
                                            <p:fltVal val="0"/>
                                          </p:val>
                                        </p:tav>
                                        <p:tav tm="100000">
                                          <p:val>
                                            <p:strVal val="#ppt_h"/>
                                          </p:val>
                                        </p:tav>
                                      </p:tavLst>
                                    </p:anim>
                                    <p:animEffect transition="in" filter="fade">
                                      <p:cBhvr>
                                        <p:cTn id="9" dur="1000"/>
                                        <p:tgtEl>
                                          <p:spTgt spid="8"/>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7"/>
                                        </p:tgtEl>
                                        <p:attrNameLst>
                                          <p:attrName>style.visibility</p:attrName>
                                        </p:attrNameLst>
                                      </p:cBhvr>
                                      <p:to>
                                        <p:strVal val="visible"/>
                                      </p:to>
                                    </p:set>
                                    <p:anim calcmode="lin" valueType="num">
                                      <p:cBhvr>
                                        <p:cTn id="12" dur="1000" fill="hold"/>
                                        <p:tgtEl>
                                          <p:spTgt spid="17"/>
                                        </p:tgtEl>
                                        <p:attrNameLst>
                                          <p:attrName>ppt_w</p:attrName>
                                        </p:attrNameLst>
                                      </p:cBhvr>
                                      <p:tavLst>
                                        <p:tav tm="0">
                                          <p:val>
                                            <p:fltVal val="0"/>
                                          </p:val>
                                        </p:tav>
                                        <p:tav tm="100000">
                                          <p:val>
                                            <p:strVal val="#ppt_w"/>
                                          </p:val>
                                        </p:tav>
                                      </p:tavLst>
                                    </p:anim>
                                    <p:anim calcmode="lin" valueType="num">
                                      <p:cBhvr>
                                        <p:cTn id="13" dur="1000" fill="hold"/>
                                        <p:tgtEl>
                                          <p:spTgt spid="17"/>
                                        </p:tgtEl>
                                        <p:attrNameLst>
                                          <p:attrName>ppt_h</p:attrName>
                                        </p:attrNameLst>
                                      </p:cBhvr>
                                      <p:tavLst>
                                        <p:tav tm="0">
                                          <p:val>
                                            <p:fltVal val="0"/>
                                          </p:val>
                                        </p:tav>
                                        <p:tav tm="100000">
                                          <p:val>
                                            <p:strVal val="#ppt_h"/>
                                          </p:val>
                                        </p:tav>
                                      </p:tavLst>
                                    </p:anim>
                                    <p:animEffect transition="in" filter="fade">
                                      <p:cBhvr>
                                        <p:cTn id="14" dur="1000"/>
                                        <p:tgtEl>
                                          <p:spTgt spid="17"/>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8"/>
                                        </p:tgtEl>
                                        <p:attrNameLst>
                                          <p:attrName>style.visibility</p:attrName>
                                        </p:attrNameLst>
                                      </p:cBhvr>
                                      <p:to>
                                        <p:strVal val="visible"/>
                                      </p:to>
                                    </p:set>
                                    <p:anim calcmode="lin" valueType="num">
                                      <p:cBhvr>
                                        <p:cTn id="17" dur="1000" fill="hold"/>
                                        <p:tgtEl>
                                          <p:spTgt spid="18"/>
                                        </p:tgtEl>
                                        <p:attrNameLst>
                                          <p:attrName>ppt_w</p:attrName>
                                        </p:attrNameLst>
                                      </p:cBhvr>
                                      <p:tavLst>
                                        <p:tav tm="0">
                                          <p:val>
                                            <p:fltVal val="0"/>
                                          </p:val>
                                        </p:tav>
                                        <p:tav tm="100000">
                                          <p:val>
                                            <p:strVal val="#ppt_w"/>
                                          </p:val>
                                        </p:tav>
                                      </p:tavLst>
                                    </p:anim>
                                    <p:anim calcmode="lin" valueType="num">
                                      <p:cBhvr>
                                        <p:cTn id="18" dur="1000" fill="hold"/>
                                        <p:tgtEl>
                                          <p:spTgt spid="18"/>
                                        </p:tgtEl>
                                        <p:attrNameLst>
                                          <p:attrName>ppt_h</p:attrName>
                                        </p:attrNameLst>
                                      </p:cBhvr>
                                      <p:tavLst>
                                        <p:tav tm="0">
                                          <p:val>
                                            <p:fltVal val="0"/>
                                          </p:val>
                                        </p:tav>
                                        <p:tav tm="100000">
                                          <p:val>
                                            <p:strVal val="#ppt_h"/>
                                          </p:val>
                                        </p:tav>
                                      </p:tavLst>
                                    </p:anim>
                                    <p:animEffect transition="in" filter="fade">
                                      <p:cBhvr>
                                        <p:cTn id="19" dur="1000"/>
                                        <p:tgtEl>
                                          <p:spTgt spid="18"/>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9"/>
                                        </p:tgtEl>
                                        <p:attrNameLst>
                                          <p:attrName>style.visibility</p:attrName>
                                        </p:attrNameLst>
                                      </p:cBhvr>
                                      <p:to>
                                        <p:strVal val="visible"/>
                                      </p:to>
                                    </p:set>
                                    <p:anim calcmode="lin" valueType="num">
                                      <p:cBhvr>
                                        <p:cTn id="22" dur="1000" fill="hold"/>
                                        <p:tgtEl>
                                          <p:spTgt spid="19"/>
                                        </p:tgtEl>
                                        <p:attrNameLst>
                                          <p:attrName>ppt_w</p:attrName>
                                        </p:attrNameLst>
                                      </p:cBhvr>
                                      <p:tavLst>
                                        <p:tav tm="0">
                                          <p:val>
                                            <p:fltVal val="0"/>
                                          </p:val>
                                        </p:tav>
                                        <p:tav tm="100000">
                                          <p:val>
                                            <p:strVal val="#ppt_w"/>
                                          </p:val>
                                        </p:tav>
                                      </p:tavLst>
                                    </p:anim>
                                    <p:anim calcmode="lin" valueType="num">
                                      <p:cBhvr>
                                        <p:cTn id="23" dur="1000" fill="hold"/>
                                        <p:tgtEl>
                                          <p:spTgt spid="19"/>
                                        </p:tgtEl>
                                        <p:attrNameLst>
                                          <p:attrName>ppt_h</p:attrName>
                                        </p:attrNameLst>
                                      </p:cBhvr>
                                      <p:tavLst>
                                        <p:tav tm="0">
                                          <p:val>
                                            <p:fltVal val="0"/>
                                          </p:val>
                                        </p:tav>
                                        <p:tav tm="100000">
                                          <p:val>
                                            <p:strVal val="#ppt_h"/>
                                          </p:val>
                                        </p:tav>
                                      </p:tavLst>
                                    </p:anim>
                                    <p:animEffect transition="in" filter="fade">
                                      <p:cBhvr>
                                        <p:cTn id="24" dur="1000"/>
                                        <p:tgtEl>
                                          <p:spTgt spid="19"/>
                                        </p:tgtEl>
                                      </p:cBhvr>
                                    </p:animEffect>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1000"/>
                                        <p:tgtEl>
                                          <p:spTgt spid="9"/>
                                        </p:tgtEl>
                                      </p:cBhvr>
                                    </p:animEffect>
                                    <p:anim calcmode="lin" valueType="num">
                                      <p:cBhvr>
                                        <p:cTn id="30" dur="1000" fill="hold"/>
                                        <p:tgtEl>
                                          <p:spTgt spid="9"/>
                                        </p:tgtEl>
                                        <p:attrNameLst>
                                          <p:attrName>ppt_x</p:attrName>
                                        </p:attrNameLst>
                                      </p:cBhvr>
                                      <p:tavLst>
                                        <p:tav tm="0">
                                          <p:val>
                                            <p:strVal val="#ppt_x"/>
                                          </p:val>
                                        </p:tav>
                                        <p:tav tm="100000">
                                          <p:val>
                                            <p:strVal val="#ppt_x"/>
                                          </p:val>
                                        </p:tav>
                                      </p:tavLst>
                                    </p:anim>
                                    <p:anim calcmode="lin" valueType="num">
                                      <p:cBhvr>
                                        <p:cTn id="31" dur="1000" fill="hold"/>
                                        <p:tgtEl>
                                          <p:spTgt spid="9"/>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1000"/>
                                        <p:tgtEl>
                                          <p:spTgt spid="10"/>
                                        </p:tgtEl>
                                      </p:cBhvr>
                                    </p:animEffect>
                                    <p:anim calcmode="lin" valueType="num">
                                      <p:cBhvr>
                                        <p:cTn id="35" dur="1000" fill="hold"/>
                                        <p:tgtEl>
                                          <p:spTgt spid="10"/>
                                        </p:tgtEl>
                                        <p:attrNameLst>
                                          <p:attrName>ppt_x</p:attrName>
                                        </p:attrNameLst>
                                      </p:cBhvr>
                                      <p:tavLst>
                                        <p:tav tm="0">
                                          <p:val>
                                            <p:strVal val="#ppt_x"/>
                                          </p:val>
                                        </p:tav>
                                        <p:tav tm="100000">
                                          <p:val>
                                            <p:strVal val="#ppt_x"/>
                                          </p:val>
                                        </p:tav>
                                      </p:tavLst>
                                    </p:anim>
                                    <p:anim calcmode="lin" valueType="num">
                                      <p:cBhvr>
                                        <p:cTn id="36" dur="1000" fill="hold"/>
                                        <p:tgtEl>
                                          <p:spTgt spid="10"/>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fade">
                                      <p:cBhvr>
                                        <p:cTn id="39" dur="1000"/>
                                        <p:tgtEl>
                                          <p:spTgt spid="11"/>
                                        </p:tgtEl>
                                      </p:cBhvr>
                                    </p:animEffect>
                                    <p:anim calcmode="lin" valueType="num">
                                      <p:cBhvr>
                                        <p:cTn id="40" dur="1000" fill="hold"/>
                                        <p:tgtEl>
                                          <p:spTgt spid="11"/>
                                        </p:tgtEl>
                                        <p:attrNameLst>
                                          <p:attrName>ppt_x</p:attrName>
                                        </p:attrNameLst>
                                      </p:cBhvr>
                                      <p:tavLst>
                                        <p:tav tm="0">
                                          <p:val>
                                            <p:strVal val="#ppt_x"/>
                                          </p:val>
                                        </p:tav>
                                        <p:tav tm="100000">
                                          <p:val>
                                            <p:strVal val="#ppt_x"/>
                                          </p:val>
                                        </p:tav>
                                      </p:tavLst>
                                    </p:anim>
                                    <p:anim calcmode="lin" valueType="num">
                                      <p:cBhvr>
                                        <p:cTn id="41" dur="1000" fill="hold"/>
                                        <p:tgtEl>
                                          <p:spTgt spid="11"/>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fade">
                                      <p:cBhvr>
                                        <p:cTn id="44" dur="1000"/>
                                        <p:tgtEl>
                                          <p:spTgt spid="12"/>
                                        </p:tgtEl>
                                      </p:cBhvr>
                                    </p:animEffect>
                                    <p:anim calcmode="lin" valueType="num">
                                      <p:cBhvr>
                                        <p:cTn id="45" dur="1000" fill="hold"/>
                                        <p:tgtEl>
                                          <p:spTgt spid="12"/>
                                        </p:tgtEl>
                                        <p:attrNameLst>
                                          <p:attrName>ppt_x</p:attrName>
                                        </p:attrNameLst>
                                      </p:cBhvr>
                                      <p:tavLst>
                                        <p:tav tm="0">
                                          <p:val>
                                            <p:strVal val="#ppt_x"/>
                                          </p:val>
                                        </p:tav>
                                        <p:tav tm="100000">
                                          <p:val>
                                            <p:strVal val="#ppt_x"/>
                                          </p:val>
                                        </p:tav>
                                      </p:tavLst>
                                    </p:anim>
                                    <p:anim calcmode="lin" valueType="num">
                                      <p:cBhvr>
                                        <p:cTn id="46" dur="1000" fill="hold"/>
                                        <p:tgtEl>
                                          <p:spTgt spid="12"/>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14"/>
                                        </p:tgtEl>
                                        <p:attrNameLst>
                                          <p:attrName>style.visibility</p:attrName>
                                        </p:attrNameLst>
                                      </p:cBhvr>
                                      <p:to>
                                        <p:strVal val="visible"/>
                                      </p:to>
                                    </p:set>
                                    <p:animEffect transition="in" filter="fade">
                                      <p:cBhvr>
                                        <p:cTn id="49" dur="1000"/>
                                        <p:tgtEl>
                                          <p:spTgt spid="14"/>
                                        </p:tgtEl>
                                      </p:cBhvr>
                                    </p:animEffect>
                                    <p:anim calcmode="lin" valueType="num">
                                      <p:cBhvr>
                                        <p:cTn id="50" dur="1000" fill="hold"/>
                                        <p:tgtEl>
                                          <p:spTgt spid="14"/>
                                        </p:tgtEl>
                                        <p:attrNameLst>
                                          <p:attrName>ppt_x</p:attrName>
                                        </p:attrNameLst>
                                      </p:cBhvr>
                                      <p:tavLst>
                                        <p:tav tm="0">
                                          <p:val>
                                            <p:strVal val="#ppt_x"/>
                                          </p:val>
                                        </p:tav>
                                        <p:tav tm="100000">
                                          <p:val>
                                            <p:strVal val="#ppt_x"/>
                                          </p:val>
                                        </p:tav>
                                      </p:tavLst>
                                    </p:anim>
                                    <p:anim calcmode="lin" valueType="num">
                                      <p:cBhvr>
                                        <p:cTn id="51" dur="1000" fill="hold"/>
                                        <p:tgtEl>
                                          <p:spTgt spid="14"/>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13"/>
                                        </p:tgtEl>
                                        <p:attrNameLst>
                                          <p:attrName>style.visibility</p:attrName>
                                        </p:attrNameLst>
                                      </p:cBhvr>
                                      <p:to>
                                        <p:strVal val="visible"/>
                                      </p:to>
                                    </p:set>
                                    <p:animEffect transition="in" filter="fade">
                                      <p:cBhvr>
                                        <p:cTn id="54" dur="1000"/>
                                        <p:tgtEl>
                                          <p:spTgt spid="13"/>
                                        </p:tgtEl>
                                      </p:cBhvr>
                                    </p:animEffect>
                                    <p:anim calcmode="lin" valueType="num">
                                      <p:cBhvr>
                                        <p:cTn id="55" dur="1000" fill="hold"/>
                                        <p:tgtEl>
                                          <p:spTgt spid="13"/>
                                        </p:tgtEl>
                                        <p:attrNameLst>
                                          <p:attrName>ppt_x</p:attrName>
                                        </p:attrNameLst>
                                      </p:cBhvr>
                                      <p:tavLst>
                                        <p:tav tm="0">
                                          <p:val>
                                            <p:strVal val="#ppt_x"/>
                                          </p:val>
                                        </p:tav>
                                        <p:tav tm="100000">
                                          <p:val>
                                            <p:strVal val="#ppt_x"/>
                                          </p:val>
                                        </p:tav>
                                      </p:tavLst>
                                    </p:anim>
                                    <p:anim calcmode="lin" valueType="num">
                                      <p:cBhvr>
                                        <p:cTn id="56" dur="1000" fill="hold"/>
                                        <p:tgtEl>
                                          <p:spTgt spid="13"/>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fade">
                                      <p:cBhvr>
                                        <p:cTn id="59" dur="1000"/>
                                        <p:tgtEl>
                                          <p:spTgt spid="15"/>
                                        </p:tgtEl>
                                      </p:cBhvr>
                                    </p:animEffect>
                                    <p:anim calcmode="lin" valueType="num">
                                      <p:cBhvr>
                                        <p:cTn id="60" dur="1000" fill="hold"/>
                                        <p:tgtEl>
                                          <p:spTgt spid="15"/>
                                        </p:tgtEl>
                                        <p:attrNameLst>
                                          <p:attrName>ppt_x</p:attrName>
                                        </p:attrNameLst>
                                      </p:cBhvr>
                                      <p:tavLst>
                                        <p:tav tm="0">
                                          <p:val>
                                            <p:strVal val="#ppt_x"/>
                                          </p:val>
                                        </p:tav>
                                        <p:tav tm="100000">
                                          <p:val>
                                            <p:strVal val="#ppt_x"/>
                                          </p:val>
                                        </p:tav>
                                      </p:tavLst>
                                    </p:anim>
                                    <p:anim calcmode="lin" valueType="num">
                                      <p:cBhvr>
                                        <p:cTn id="61" dur="1000" fill="hold"/>
                                        <p:tgtEl>
                                          <p:spTgt spid="15"/>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16"/>
                                        </p:tgtEl>
                                        <p:attrNameLst>
                                          <p:attrName>style.visibility</p:attrName>
                                        </p:attrNameLst>
                                      </p:cBhvr>
                                      <p:to>
                                        <p:strVal val="visible"/>
                                      </p:to>
                                    </p:set>
                                    <p:animEffect transition="in" filter="fade">
                                      <p:cBhvr>
                                        <p:cTn id="64" dur="1000"/>
                                        <p:tgtEl>
                                          <p:spTgt spid="16"/>
                                        </p:tgtEl>
                                      </p:cBhvr>
                                    </p:animEffect>
                                    <p:anim calcmode="lin" valueType="num">
                                      <p:cBhvr>
                                        <p:cTn id="65" dur="1000" fill="hold"/>
                                        <p:tgtEl>
                                          <p:spTgt spid="16"/>
                                        </p:tgtEl>
                                        <p:attrNameLst>
                                          <p:attrName>ppt_x</p:attrName>
                                        </p:attrNameLst>
                                      </p:cBhvr>
                                      <p:tavLst>
                                        <p:tav tm="0">
                                          <p:val>
                                            <p:strVal val="#ppt_x"/>
                                          </p:val>
                                        </p:tav>
                                        <p:tav tm="100000">
                                          <p:val>
                                            <p:strVal val="#ppt_x"/>
                                          </p:val>
                                        </p:tav>
                                      </p:tavLst>
                                    </p:anim>
                                    <p:anim calcmode="lin" valueType="num">
                                      <p:cBhvr>
                                        <p:cTn id="66"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10" grpId="0"/>
      <p:bldP spid="11" grpId="0"/>
      <p:bldP spid="12" grpId="0"/>
      <p:bldP spid="13" grpId="0"/>
      <p:bldP spid="14" grpId="0"/>
      <p:bldP spid="15" grpId="0"/>
      <p:bldP spid="16" grpId="0"/>
      <p:bldP spid="17" grpId="0" animBg="1"/>
      <p:bldP spid="18" grpId="0" animBg="1"/>
      <p:bldP spid="1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162248"/>
        </a:solidFill>
        <a:effectLst/>
      </p:bgPr>
    </p:bg>
    <p:spTree>
      <p:nvGrpSpPr>
        <p:cNvPr id="1" name=""/>
        <p:cNvGrpSpPr/>
        <p:nvPr/>
      </p:nvGrpSpPr>
      <p:grpSpPr>
        <a:xfrm>
          <a:off x="0" y="0"/>
          <a:ext cx="0" cy="0"/>
          <a:chOff x="0" y="0"/>
          <a:chExt cx="0" cy="0"/>
        </a:xfrm>
      </p:grpSpPr>
      <p:sp>
        <p:nvSpPr>
          <p:cNvPr id="5" name="TextBox 76"/>
          <p:cNvSpPr txBox="1"/>
          <p:nvPr/>
        </p:nvSpPr>
        <p:spPr>
          <a:xfrm>
            <a:off x="605165" y="286573"/>
            <a:ext cx="1826141" cy="461665"/>
          </a:xfrm>
          <a:prstGeom prst="rect">
            <a:avLst/>
          </a:prstGeom>
          <a:noFill/>
        </p:spPr>
        <p:txBody>
          <a:bodyPr wrap="none" rtlCol="0">
            <a:spAutoFit/>
          </a:bodyPr>
          <a:lstStyle/>
          <a:p>
            <a:r>
              <a:rPr lang="en-US" altLang="zh-CN" sz="2400" b="1" dirty="0" smtClean="0">
                <a:solidFill>
                  <a:srgbClr val="DC328B"/>
                </a:solidFill>
                <a:latin typeface="微软雅黑" panose="020B0503020204020204" pitchFamily="34" charset="-122"/>
                <a:ea typeface="微软雅黑" panose="020B0503020204020204" pitchFamily="34" charset="-122"/>
              </a:rPr>
              <a:t>ADD TITLE</a:t>
            </a:r>
            <a:endParaRPr lang="zh-CN" altLang="en-US" sz="2400" b="1" dirty="0">
              <a:solidFill>
                <a:srgbClr val="DC328B"/>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605165" y="689405"/>
            <a:ext cx="3195994" cy="308995"/>
          </a:xfrm>
          <a:prstGeom prst="rect">
            <a:avLst/>
          </a:prstGeom>
          <a:noFill/>
        </p:spPr>
        <p:txBody>
          <a:bodyPr wrap="square" rtlCol="0">
            <a:spAutoFit/>
          </a:bodyPr>
          <a:lstStyle/>
          <a:p>
            <a:pPr>
              <a:lnSpc>
                <a:spcPct val="130000"/>
              </a:lnSpc>
            </a:pPr>
            <a:r>
              <a:rPr lang="en-US" altLang="zh-CN" sz="1200" dirty="0">
                <a:solidFill>
                  <a:srgbClr val="FFFFFF"/>
                </a:solidFill>
                <a:latin typeface="微软雅黑" panose="020B0503020204020204" pitchFamily="34" charset="-122"/>
                <a:ea typeface="微软雅黑" panose="020B0503020204020204" pitchFamily="34" charset="-122"/>
              </a:rPr>
              <a:t>Choose to fly impression template</a:t>
            </a:r>
            <a:endParaRPr lang="en-US" altLang="zh-CN" sz="1200" dirty="0" smtClean="0">
              <a:solidFill>
                <a:srgbClr val="FFFFFF"/>
              </a:solidFill>
              <a:latin typeface="微软雅黑" panose="020B0503020204020204" pitchFamily="34" charset="-122"/>
              <a:ea typeface="微软雅黑" panose="020B0503020204020204" pitchFamily="34" charset="-122"/>
            </a:endParaRPr>
          </a:p>
        </p:txBody>
      </p:sp>
      <p:sp>
        <p:nvSpPr>
          <p:cNvPr id="7" name="等腰三角形 6"/>
          <p:cNvSpPr/>
          <p:nvPr/>
        </p:nvSpPr>
        <p:spPr>
          <a:xfrm rot="5400000">
            <a:off x="-80525" y="86602"/>
            <a:ext cx="998400" cy="825195"/>
          </a:xfrm>
          <a:prstGeom prst="triangle">
            <a:avLst>
              <a:gd name="adj" fmla="val 0"/>
            </a:avLst>
          </a:prstGeom>
          <a:solidFill>
            <a:srgbClr val="DC32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rot="2700000">
            <a:off x="9824308" y="1588464"/>
            <a:ext cx="1398111" cy="1398111"/>
          </a:xfrm>
          <a:prstGeom prst="rect">
            <a:avLst/>
          </a:prstGeom>
          <a:solidFill>
            <a:srgbClr val="DC328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endParaRPr lang="zh-CN" altLang="en-US">
              <a:solidFill>
                <a:srgbClr val="FFFFFF"/>
              </a:solidFill>
            </a:endParaRPr>
          </a:p>
        </p:txBody>
      </p:sp>
      <p:sp>
        <p:nvSpPr>
          <p:cNvPr id="9" name="矩形 8"/>
          <p:cNvSpPr/>
          <p:nvPr/>
        </p:nvSpPr>
        <p:spPr>
          <a:xfrm rot="2700000">
            <a:off x="11175520" y="2490770"/>
            <a:ext cx="2032959" cy="2032959"/>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endParaRPr lang="zh-CN" altLang="en-US" sz="2400">
              <a:solidFill>
                <a:srgbClr val="FFFFFF"/>
              </a:solidFill>
              <a:latin typeface="微软雅黑" panose="020B0503020204020204" pitchFamily="34" charset="-122"/>
              <a:ea typeface="微软雅黑" panose="020B0503020204020204" pitchFamily="34" charset="-122"/>
            </a:endParaRPr>
          </a:p>
        </p:txBody>
      </p:sp>
      <p:sp>
        <p:nvSpPr>
          <p:cNvPr id="10" name="矩形 9"/>
          <p:cNvSpPr/>
          <p:nvPr/>
        </p:nvSpPr>
        <p:spPr>
          <a:xfrm rot="2700000">
            <a:off x="9865672" y="3986560"/>
            <a:ext cx="1398111" cy="1398111"/>
          </a:xfrm>
          <a:prstGeom prst="rect">
            <a:avLst/>
          </a:prstGeom>
          <a:solidFill>
            <a:srgbClr val="DC328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endParaRPr lang="zh-CN" altLang="en-US">
              <a:solidFill>
                <a:srgbClr val="FFFFFF"/>
              </a:solidFill>
            </a:endParaRPr>
          </a:p>
        </p:txBody>
      </p:sp>
      <p:sp>
        <p:nvSpPr>
          <p:cNvPr id="11" name="矩形 10"/>
          <p:cNvSpPr/>
          <p:nvPr/>
        </p:nvSpPr>
        <p:spPr>
          <a:xfrm rot="2700000">
            <a:off x="6682774" y="1968010"/>
            <a:ext cx="3016047" cy="3016047"/>
          </a:xfrm>
          <a:prstGeom prst="rect">
            <a:avLst/>
          </a:prstGeom>
          <a:solidFill>
            <a:srgbClr val="2B65A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endParaRPr lang="zh-CN" altLang="en-US" sz="2400">
              <a:solidFill>
                <a:srgbClr val="FFFFFF"/>
              </a:solidFill>
              <a:latin typeface="微软雅黑" panose="020B0503020204020204" pitchFamily="34" charset="-122"/>
              <a:ea typeface="微软雅黑" panose="020B0503020204020204" pitchFamily="34" charset="-122"/>
            </a:endParaRPr>
          </a:p>
        </p:txBody>
      </p:sp>
      <p:grpSp>
        <p:nvGrpSpPr>
          <p:cNvPr id="12" name="组合 11"/>
          <p:cNvGrpSpPr/>
          <p:nvPr/>
        </p:nvGrpSpPr>
        <p:grpSpPr>
          <a:xfrm>
            <a:off x="10121012" y="1968902"/>
            <a:ext cx="735739" cy="721725"/>
            <a:chOff x="8809037" y="4174203"/>
            <a:chExt cx="333375" cy="327025"/>
          </a:xfrm>
          <a:solidFill>
            <a:schemeClr val="bg1"/>
          </a:solidFill>
        </p:grpSpPr>
        <p:sp>
          <p:nvSpPr>
            <p:cNvPr id="13" name="Freeform 368"/>
            <p:cNvSpPr>
              <a:spLocks noEditPoints="1"/>
            </p:cNvSpPr>
            <p:nvPr/>
          </p:nvSpPr>
          <p:spPr bwMode="auto">
            <a:xfrm>
              <a:off x="8809037" y="4174203"/>
              <a:ext cx="333375" cy="327025"/>
            </a:xfrm>
            <a:custGeom>
              <a:avLst/>
              <a:gdLst>
                <a:gd name="T0" fmla="*/ 38 w 89"/>
                <a:gd name="T1" fmla="*/ 87 h 87"/>
                <a:gd name="T2" fmla="*/ 37 w 89"/>
                <a:gd name="T3" fmla="*/ 87 h 87"/>
                <a:gd name="T4" fmla="*/ 36 w 89"/>
                <a:gd name="T5" fmla="*/ 85 h 87"/>
                <a:gd name="T6" fmla="*/ 33 w 89"/>
                <a:gd name="T7" fmla="*/ 60 h 87"/>
                <a:gd name="T8" fmla="*/ 29 w 89"/>
                <a:gd name="T9" fmla="*/ 60 h 87"/>
                <a:gd name="T10" fmla="*/ 28 w 89"/>
                <a:gd name="T11" fmla="*/ 58 h 87"/>
                <a:gd name="T12" fmla="*/ 27 w 89"/>
                <a:gd name="T13" fmla="*/ 54 h 87"/>
                <a:gd name="T14" fmla="*/ 3 w 89"/>
                <a:gd name="T15" fmla="*/ 51 h 87"/>
                <a:gd name="T16" fmla="*/ 1 w 89"/>
                <a:gd name="T17" fmla="*/ 51 h 87"/>
                <a:gd name="T18" fmla="*/ 0 w 89"/>
                <a:gd name="T19" fmla="*/ 49 h 87"/>
                <a:gd name="T20" fmla="*/ 6 w 89"/>
                <a:gd name="T21" fmla="*/ 40 h 87"/>
                <a:gd name="T22" fmla="*/ 31 w 89"/>
                <a:gd name="T23" fmla="*/ 32 h 87"/>
                <a:gd name="T24" fmla="*/ 42 w 89"/>
                <a:gd name="T25" fmla="*/ 15 h 87"/>
                <a:gd name="T26" fmla="*/ 76 w 89"/>
                <a:gd name="T27" fmla="*/ 0 h 87"/>
                <a:gd name="T28" fmla="*/ 85 w 89"/>
                <a:gd name="T29" fmla="*/ 1 h 87"/>
                <a:gd name="T30" fmla="*/ 86 w 89"/>
                <a:gd name="T31" fmla="*/ 3 h 87"/>
                <a:gd name="T32" fmla="*/ 72 w 89"/>
                <a:gd name="T33" fmla="*/ 46 h 87"/>
                <a:gd name="T34" fmla="*/ 56 w 89"/>
                <a:gd name="T35" fmla="*/ 56 h 87"/>
                <a:gd name="T36" fmla="*/ 48 w 89"/>
                <a:gd name="T37" fmla="*/ 81 h 87"/>
                <a:gd name="T38" fmla="*/ 39 w 89"/>
                <a:gd name="T39" fmla="*/ 87 h 87"/>
                <a:gd name="T40" fmla="*/ 38 w 89"/>
                <a:gd name="T41" fmla="*/ 87 h 87"/>
                <a:gd name="T42" fmla="*/ 31 w 89"/>
                <a:gd name="T43" fmla="*/ 56 h 87"/>
                <a:gd name="T44" fmla="*/ 35 w 89"/>
                <a:gd name="T45" fmla="*/ 56 h 87"/>
                <a:gd name="T46" fmla="*/ 36 w 89"/>
                <a:gd name="T47" fmla="*/ 57 h 87"/>
                <a:gd name="T48" fmla="*/ 41 w 89"/>
                <a:gd name="T49" fmla="*/ 81 h 87"/>
                <a:gd name="T50" fmla="*/ 45 w 89"/>
                <a:gd name="T51" fmla="*/ 78 h 87"/>
                <a:gd name="T52" fmla="*/ 52 w 89"/>
                <a:gd name="T53" fmla="*/ 56 h 87"/>
                <a:gd name="T54" fmla="*/ 53 w 89"/>
                <a:gd name="T55" fmla="*/ 53 h 87"/>
                <a:gd name="T56" fmla="*/ 69 w 89"/>
                <a:gd name="T57" fmla="*/ 43 h 87"/>
                <a:gd name="T58" fmla="*/ 82 w 89"/>
                <a:gd name="T59" fmla="*/ 5 h 87"/>
                <a:gd name="T60" fmla="*/ 45 w 89"/>
                <a:gd name="T61" fmla="*/ 18 h 87"/>
                <a:gd name="T62" fmla="*/ 34 w 89"/>
                <a:gd name="T63" fmla="*/ 34 h 87"/>
                <a:gd name="T64" fmla="*/ 32 w 89"/>
                <a:gd name="T65" fmla="*/ 36 h 87"/>
                <a:gd name="T66" fmla="*/ 9 w 89"/>
                <a:gd name="T67" fmla="*/ 42 h 87"/>
                <a:gd name="T68" fmla="*/ 6 w 89"/>
                <a:gd name="T69" fmla="*/ 46 h 87"/>
                <a:gd name="T70" fmla="*/ 30 w 89"/>
                <a:gd name="T71" fmla="*/ 51 h 87"/>
                <a:gd name="T72" fmla="*/ 31 w 89"/>
                <a:gd name="T73" fmla="*/ 53 h 87"/>
                <a:gd name="T74" fmla="*/ 31 w 89"/>
                <a:gd name="T75" fmla="*/ 56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9" h="87">
                  <a:moveTo>
                    <a:pt x="38" y="87"/>
                  </a:moveTo>
                  <a:cubicBezTo>
                    <a:pt x="37" y="87"/>
                    <a:pt x="37" y="87"/>
                    <a:pt x="37" y="87"/>
                  </a:cubicBezTo>
                  <a:cubicBezTo>
                    <a:pt x="36" y="86"/>
                    <a:pt x="36" y="85"/>
                    <a:pt x="36" y="85"/>
                  </a:cubicBezTo>
                  <a:cubicBezTo>
                    <a:pt x="40" y="77"/>
                    <a:pt x="38" y="67"/>
                    <a:pt x="33" y="60"/>
                  </a:cubicBezTo>
                  <a:cubicBezTo>
                    <a:pt x="32" y="60"/>
                    <a:pt x="31" y="60"/>
                    <a:pt x="29" y="60"/>
                  </a:cubicBezTo>
                  <a:cubicBezTo>
                    <a:pt x="29" y="59"/>
                    <a:pt x="28" y="59"/>
                    <a:pt x="28" y="58"/>
                  </a:cubicBezTo>
                  <a:cubicBezTo>
                    <a:pt x="28" y="57"/>
                    <a:pt x="27" y="55"/>
                    <a:pt x="27" y="54"/>
                  </a:cubicBezTo>
                  <a:cubicBezTo>
                    <a:pt x="20" y="49"/>
                    <a:pt x="11" y="48"/>
                    <a:pt x="3" y="51"/>
                  </a:cubicBezTo>
                  <a:cubicBezTo>
                    <a:pt x="2" y="52"/>
                    <a:pt x="1" y="51"/>
                    <a:pt x="1" y="51"/>
                  </a:cubicBezTo>
                  <a:cubicBezTo>
                    <a:pt x="0" y="50"/>
                    <a:pt x="0" y="49"/>
                    <a:pt x="0" y="49"/>
                  </a:cubicBezTo>
                  <a:cubicBezTo>
                    <a:pt x="2" y="45"/>
                    <a:pt x="4" y="42"/>
                    <a:pt x="6" y="40"/>
                  </a:cubicBezTo>
                  <a:cubicBezTo>
                    <a:pt x="13" y="33"/>
                    <a:pt x="22" y="30"/>
                    <a:pt x="31" y="32"/>
                  </a:cubicBezTo>
                  <a:cubicBezTo>
                    <a:pt x="34" y="25"/>
                    <a:pt x="37" y="20"/>
                    <a:pt x="42" y="15"/>
                  </a:cubicBezTo>
                  <a:cubicBezTo>
                    <a:pt x="51" y="6"/>
                    <a:pt x="64" y="0"/>
                    <a:pt x="76" y="0"/>
                  </a:cubicBezTo>
                  <a:cubicBezTo>
                    <a:pt x="79" y="0"/>
                    <a:pt x="82" y="1"/>
                    <a:pt x="85" y="1"/>
                  </a:cubicBezTo>
                  <a:cubicBezTo>
                    <a:pt x="85" y="1"/>
                    <a:pt x="86" y="2"/>
                    <a:pt x="86" y="3"/>
                  </a:cubicBezTo>
                  <a:cubicBezTo>
                    <a:pt x="89" y="18"/>
                    <a:pt x="84" y="34"/>
                    <a:pt x="72" y="46"/>
                  </a:cubicBezTo>
                  <a:cubicBezTo>
                    <a:pt x="67" y="50"/>
                    <a:pt x="62" y="54"/>
                    <a:pt x="56" y="56"/>
                  </a:cubicBezTo>
                  <a:cubicBezTo>
                    <a:pt x="57" y="66"/>
                    <a:pt x="54" y="75"/>
                    <a:pt x="48" y="81"/>
                  </a:cubicBezTo>
                  <a:cubicBezTo>
                    <a:pt x="45" y="84"/>
                    <a:pt x="42" y="86"/>
                    <a:pt x="39" y="87"/>
                  </a:cubicBezTo>
                  <a:cubicBezTo>
                    <a:pt x="39" y="87"/>
                    <a:pt x="38" y="87"/>
                    <a:pt x="38" y="87"/>
                  </a:cubicBezTo>
                  <a:close/>
                  <a:moveTo>
                    <a:pt x="31" y="56"/>
                  </a:moveTo>
                  <a:cubicBezTo>
                    <a:pt x="32" y="56"/>
                    <a:pt x="34" y="56"/>
                    <a:pt x="35" y="56"/>
                  </a:cubicBezTo>
                  <a:cubicBezTo>
                    <a:pt x="35" y="56"/>
                    <a:pt x="36" y="57"/>
                    <a:pt x="36" y="57"/>
                  </a:cubicBezTo>
                  <a:cubicBezTo>
                    <a:pt x="41" y="64"/>
                    <a:pt x="43" y="73"/>
                    <a:pt x="41" y="81"/>
                  </a:cubicBezTo>
                  <a:cubicBezTo>
                    <a:pt x="43" y="80"/>
                    <a:pt x="44" y="79"/>
                    <a:pt x="45" y="78"/>
                  </a:cubicBezTo>
                  <a:cubicBezTo>
                    <a:pt x="51" y="72"/>
                    <a:pt x="53" y="64"/>
                    <a:pt x="52" y="56"/>
                  </a:cubicBezTo>
                  <a:cubicBezTo>
                    <a:pt x="51" y="55"/>
                    <a:pt x="52" y="54"/>
                    <a:pt x="53" y="53"/>
                  </a:cubicBezTo>
                  <a:cubicBezTo>
                    <a:pt x="59" y="51"/>
                    <a:pt x="65" y="47"/>
                    <a:pt x="69" y="43"/>
                  </a:cubicBezTo>
                  <a:cubicBezTo>
                    <a:pt x="80" y="32"/>
                    <a:pt x="85" y="18"/>
                    <a:pt x="82" y="5"/>
                  </a:cubicBezTo>
                  <a:cubicBezTo>
                    <a:pt x="69" y="3"/>
                    <a:pt x="55" y="8"/>
                    <a:pt x="45" y="18"/>
                  </a:cubicBezTo>
                  <a:cubicBezTo>
                    <a:pt x="40" y="23"/>
                    <a:pt x="36" y="28"/>
                    <a:pt x="34" y="34"/>
                  </a:cubicBezTo>
                  <a:cubicBezTo>
                    <a:pt x="34" y="35"/>
                    <a:pt x="33" y="36"/>
                    <a:pt x="32" y="36"/>
                  </a:cubicBezTo>
                  <a:cubicBezTo>
                    <a:pt x="24" y="34"/>
                    <a:pt x="15" y="37"/>
                    <a:pt x="9" y="42"/>
                  </a:cubicBezTo>
                  <a:cubicBezTo>
                    <a:pt x="8" y="43"/>
                    <a:pt x="7" y="45"/>
                    <a:pt x="6" y="46"/>
                  </a:cubicBezTo>
                  <a:cubicBezTo>
                    <a:pt x="14" y="44"/>
                    <a:pt x="24" y="46"/>
                    <a:pt x="30" y="51"/>
                  </a:cubicBezTo>
                  <a:cubicBezTo>
                    <a:pt x="31" y="52"/>
                    <a:pt x="31" y="52"/>
                    <a:pt x="31" y="53"/>
                  </a:cubicBezTo>
                  <a:cubicBezTo>
                    <a:pt x="31" y="54"/>
                    <a:pt x="31" y="55"/>
                    <a:pt x="31" y="5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2">
                    <a:lumMod val="25000"/>
                  </a:schemeClr>
                </a:solidFill>
              </a:endParaRPr>
            </a:p>
          </p:txBody>
        </p:sp>
        <p:sp>
          <p:nvSpPr>
            <p:cNvPr id="14" name="Freeform 369"/>
            <p:cNvSpPr>
              <a:spLocks noEditPoints="1"/>
            </p:cNvSpPr>
            <p:nvPr/>
          </p:nvSpPr>
          <p:spPr bwMode="auto">
            <a:xfrm>
              <a:off x="9004300" y="4223416"/>
              <a:ext cx="77788" cy="79375"/>
            </a:xfrm>
            <a:custGeom>
              <a:avLst/>
              <a:gdLst>
                <a:gd name="T0" fmla="*/ 11 w 21"/>
                <a:gd name="T1" fmla="*/ 21 h 21"/>
                <a:gd name="T2" fmla="*/ 4 w 21"/>
                <a:gd name="T3" fmla="*/ 18 h 21"/>
                <a:gd name="T4" fmla="*/ 4 w 21"/>
                <a:gd name="T5" fmla="*/ 4 h 21"/>
                <a:gd name="T6" fmla="*/ 18 w 21"/>
                <a:gd name="T7" fmla="*/ 4 h 21"/>
                <a:gd name="T8" fmla="*/ 21 w 21"/>
                <a:gd name="T9" fmla="*/ 11 h 21"/>
                <a:gd name="T10" fmla="*/ 18 w 21"/>
                <a:gd name="T11" fmla="*/ 18 h 21"/>
                <a:gd name="T12" fmla="*/ 11 w 21"/>
                <a:gd name="T13" fmla="*/ 21 h 21"/>
                <a:gd name="T14" fmla="*/ 11 w 21"/>
                <a:gd name="T15" fmla="*/ 5 h 21"/>
                <a:gd name="T16" fmla="*/ 7 w 21"/>
                <a:gd name="T17" fmla="*/ 7 h 21"/>
                <a:gd name="T18" fmla="*/ 7 w 21"/>
                <a:gd name="T19" fmla="*/ 15 h 21"/>
                <a:gd name="T20" fmla="*/ 16 w 21"/>
                <a:gd name="T21" fmla="*/ 15 h 21"/>
                <a:gd name="T22" fmla="*/ 17 w 21"/>
                <a:gd name="T23" fmla="*/ 11 h 21"/>
                <a:gd name="T24" fmla="*/ 16 w 21"/>
                <a:gd name="T25" fmla="*/ 7 h 21"/>
                <a:gd name="T26" fmla="*/ 11 w 21"/>
                <a:gd name="T27" fmla="*/ 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1" h="21">
                  <a:moveTo>
                    <a:pt x="11" y="21"/>
                  </a:moveTo>
                  <a:cubicBezTo>
                    <a:pt x="9" y="21"/>
                    <a:pt x="6" y="20"/>
                    <a:pt x="4" y="18"/>
                  </a:cubicBezTo>
                  <a:cubicBezTo>
                    <a:pt x="0" y="14"/>
                    <a:pt x="0" y="8"/>
                    <a:pt x="4" y="4"/>
                  </a:cubicBezTo>
                  <a:cubicBezTo>
                    <a:pt x="8" y="0"/>
                    <a:pt x="15" y="0"/>
                    <a:pt x="18" y="4"/>
                  </a:cubicBezTo>
                  <a:cubicBezTo>
                    <a:pt x="20" y="6"/>
                    <a:pt x="21" y="8"/>
                    <a:pt x="21" y="11"/>
                  </a:cubicBezTo>
                  <a:cubicBezTo>
                    <a:pt x="21" y="14"/>
                    <a:pt x="20" y="16"/>
                    <a:pt x="18" y="18"/>
                  </a:cubicBezTo>
                  <a:cubicBezTo>
                    <a:pt x="16" y="20"/>
                    <a:pt x="14" y="21"/>
                    <a:pt x="11" y="21"/>
                  </a:cubicBezTo>
                  <a:close/>
                  <a:moveTo>
                    <a:pt x="11" y="5"/>
                  </a:moveTo>
                  <a:cubicBezTo>
                    <a:pt x="10" y="5"/>
                    <a:pt x="8" y="6"/>
                    <a:pt x="7" y="7"/>
                  </a:cubicBezTo>
                  <a:cubicBezTo>
                    <a:pt x="5" y="9"/>
                    <a:pt x="5" y="13"/>
                    <a:pt x="7" y="15"/>
                  </a:cubicBezTo>
                  <a:cubicBezTo>
                    <a:pt x="9" y="18"/>
                    <a:pt x="13" y="18"/>
                    <a:pt x="16" y="15"/>
                  </a:cubicBezTo>
                  <a:cubicBezTo>
                    <a:pt x="17" y="14"/>
                    <a:pt x="17" y="13"/>
                    <a:pt x="17" y="11"/>
                  </a:cubicBezTo>
                  <a:cubicBezTo>
                    <a:pt x="17" y="10"/>
                    <a:pt x="17" y="8"/>
                    <a:pt x="16" y="7"/>
                  </a:cubicBezTo>
                  <a:cubicBezTo>
                    <a:pt x="14" y="6"/>
                    <a:pt x="13" y="5"/>
                    <a:pt x="11"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2">
                    <a:lumMod val="25000"/>
                  </a:schemeClr>
                </a:solidFill>
              </a:endParaRPr>
            </a:p>
          </p:txBody>
        </p:sp>
        <p:sp>
          <p:nvSpPr>
            <p:cNvPr id="15" name="Freeform 370"/>
            <p:cNvSpPr/>
            <p:nvPr/>
          </p:nvSpPr>
          <p:spPr bwMode="auto">
            <a:xfrm>
              <a:off x="8850312" y="4358353"/>
              <a:ext cx="101600" cy="101600"/>
            </a:xfrm>
            <a:custGeom>
              <a:avLst/>
              <a:gdLst>
                <a:gd name="T0" fmla="*/ 7 w 27"/>
                <a:gd name="T1" fmla="*/ 27 h 27"/>
                <a:gd name="T2" fmla="*/ 3 w 27"/>
                <a:gd name="T3" fmla="*/ 26 h 27"/>
                <a:gd name="T4" fmla="*/ 1 w 27"/>
                <a:gd name="T5" fmla="*/ 25 h 27"/>
                <a:gd name="T6" fmla="*/ 9 w 27"/>
                <a:gd name="T7" fmla="*/ 1 h 27"/>
                <a:gd name="T8" fmla="*/ 12 w 27"/>
                <a:gd name="T9" fmla="*/ 1 h 27"/>
                <a:gd name="T10" fmla="*/ 12 w 27"/>
                <a:gd name="T11" fmla="*/ 4 h 27"/>
                <a:gd name="T12" fmla="*/ 5 w 27"/>
                <a:gd name="T13" fmla="*/ 22 h 27"/>
                <a:gd name="T14" fmla="*/ 23 w 27"/>
                <a:gd name="T15" fmla="*/ 15 h 27"/>
                <a:gd name="T16" fmla="*/ 26 w 27"/>
                <a:gd name="T17" fmla="*/ 15 h 27"/>
                <a:gd name="T18" fmla="*/ 26 w 27"/>
                <a:gd name="T19" fmla="*/ 18 h 27"/>
                <a:gd name="T20" fmla="*/ 7 w 27"/>
                <a:gd name="T21"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 h="27">
                  <a:moveTo>
                    <a:pt x="7" y="27"/>
                  </a:moveTo>
                  <a:cubicBezTo>
                    <a:pt x="5" y="27"/>
                    <a:pt x="4" y="26"/>
                    <a:pt x="3" y="26"/>
                  </a:cubicBezTo>
                  <a:cubicBezTo>
                    <a:pt x="2" y="26"/>
                    <a:pt x="1" y="25"/>
                    <a:pt x="1" y="25"/>
                  </a:cubicBezTo>
                  <a:cubicBezTo>
                    <a:pt x="0" y="16"/>
                    <a:pt x="3" y="8"/>
                    <a:pt x="9" y="1"/>
                  </a:cubicBezTo>
                  <a:cubicBezTo>
                    <a:pt x="10" y="0"/>
                    <a:pt x="11" y="0"/>
                    <a:pt x="12" y="1"/>
                  </a:cubicBezTo>
                  <a:cubicBezTo>
                    <a:pt x="13" y="2"/>
                    <a:pt x="13" y="3"/>
                    <a:pt x="12" y="4"/>
                  </a:cubicBezTo>
                  <a:cubicBezTo>
                    <a:pt x="7" y="9"/>
                    <a:pt x="4" y="16"/>
                    <a:pt x="5" y="22"/>
                  </a:cubicBezTo>
                  <a:cubicBezTo>
                    <a:pt x="11" y="23"/>
                    <a:pt x="18" y="20"/>
                    <a:pt x="23" y="15"/>
                  </a:cubicBezTo>
                  <a:cubicBezTo>
                    <a:pt x="24" y="15"/>
                    <a:pt x="25" y="15"/>
                    <a:pt x="26" y="15"/>
                  </a:cubicBezTo>
                  <a:cubicBezTo>
                    <a:pt x="27" y="16"/>
                    <a:pt x="27" y="17"/>
                    <a:pt x="26" y="18"/>
                  </a:cubicBezTo>
                  <a:cubicBezTo>
                    <a:pt x="21" y="24"/>
                    <a:pt x="14" y="27"/>
                    <a:pt x="7"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2">
                    <a:lumMod val="25000"/>
                  </a:schemeClr>
                </a:solidFill>
              </a:endParaRPr>
            </a:p>
          </p:txBody>
        </p:sp>
      </p:grpSp>
      <p:grpSp>
        <p:nvGrpSpPr>
          <p:cNvPr id="16" name="组合 15"/>
          <p:cNvGrpSpPr/>
          <p:nvPr/>
        </p:nvGrpSpPr>
        <p:grpSpPr>
          <a:xfrm>
            <a:off x="10096246" y="4373695"/>
            <a:ext cx="893399" cy="732237"/>
            <a:chOff x="5075237" y="5114003"/>
            <a:chExt cx="404813" cy="331788"/>
          </a:xfrm>
          <a:solidFill>
            <a:schemeClr val="bg1"/>
          </a:solidFill>
        </p:grpSpPr>
        <p:sp>
          <p:nvSpPr>
            <p:cNvPr id="17" name="Freeform 345"/>
            <p:cNvSpPr>
              <a:spLocks noEditPoints="1"/>
            </p:cNvSpPr>
            <p:nvPr/>
          </p:nvSpPr>
          <p:spPr bwMode="auto">
            <a:xfrm>
              <a:off x="5075237" y="5121941"/>
              <a:ext cx="190500" cy="104775"/>
            </a:xfrm>
            <a:custGeom>
              <a:avLst/>
              <a:gdLst>
                <a:gd name="T0" fmla="*/ 14 w 51"/>
                <a:gd name="T1" fmla="*/ 28 h 28"/>
                <a:gd name="T2" fmla="*/ 13 w 51"/>
                <a:gd name="T3" fmla="*/ 28 h 28"/>
                <a:gd name="T4" fmla="*/ 1 w 51"/>
                <a:gd name="T5" fmla="*/ 17 h 28"/>
                <a:gd name="T6" fmla="*/ 0 w 51"/>
                <a:gd name="T7" fmla="*/ 15 h 28"/>
                <a:gd name="T8" fmla="*/ 2 w 51"/>
                <a:gd name="T9" fmla="*/ 14 h 28"/>
                <a:gd name="T10" fmla="*/ 36 w 51"/>
                <a:gd name="T11" fmla="*/ 0 h 28"/>
                <a:gd name="T12" fmla="*/ 38 w 51"/>
                <a:gd name="T13" fmla="*/ 0 h 28"/>
                <a:gd name="T14" fmla="*/ 51 w 51"/>
                <a:gd name="T15" fmla="*/ 11 h 28"/>
                <a:gd name="T16" fmla="*/ 51 w 51"/>
                <a:gd name="T17" fmla="*/ 13 h 28"/>
                <a:gd name="T18" fmla="*/ 50 w 51"/>
                <a:gd name="T19" fmla="*/ 14 h 28"/>
                <a:gd name="T20" fmla="*/ 15 w 51"/>
                <a:gd name="T21" fmla="*/ 28 h 28"/>
                <a:gd name="T22" fmla="*/ 14 w 51"/>
                <a:gd name="T23" fmla="*/ 28 h 28"/>
                <a:gd name="T24" fmla="*/ 6 w 51"/>
                <a:gd name="T25" fmla="*/ 16 h 28"/>
                <a:gd name="T26" fmla="*/ 15 w 51"/>
                <a:gd name="T27" fmla="*/ 24 h 28"/>
                <a:gd name="T28" fmla="*/ 45 w 51"/>
                <a:gd name="T29" fmla="*/ 12 h 28"/>
                <a:gd name="T30" fmla="*/ 37 w 51"/>
                <a:gd name="T31" fmla="*/ 4 h 28"/>
                <a:gd name="T32" fmla="*/ 6 w 51"/>
                <a:gd name="T33" fmla="*/ 1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1" h="28">
                  <a:moveTo>
                    <a:pt x="14" y="28"/>
                  </a:moveTo>
                  <a:cubicBezTo>
                    <a:pt x="14" y="28"/>
                    <a:pt x="14" y="28"/>
                    <a:pt x="13" y="28"/>
                  </a:cubicBezTo>
                  <a:cubicBezTo>
                    <a:pt x="1" y="17"/>
                    <a:pt x="1" y="17"/>
                    <a:pt x="1" y="17"/>
                  </a:cubicBezTo>
                  <a:cubicBezTo>
                    <a:pt x="0" y="17"/>
                    <a:pt x="0" y="16"/>
                    <a:pt x="0" y="15"/>
                  </a:cubicBezTo>
                  <a:cubicBezTo>
                    <a:pt x="0" y="15"/>
                    <a:pt x="1" y="14"/>
                    <a:pt x="2" y="14"/>
                  </a:cubicBezTo>
                  <a:cubicBezTo>
                    <a:pt x="36" y="0"/>
                    <a:pt x="36" y="0"/>
                    <a:pt x="36" y="0"/>
                  </a:cubicBezTo>
                  <a:cubicBezTo>
                    <a:pt x="37" y="0"/>
                    <a:pt x="38" y="0"/>
                    <a:pt x="38" y="0"/>
                  </a:cubicBezTo>
                  <a:cubicBezTo>
                    <a:pt x="51" y="11"/>
                    <a:pt x="51" y="11"/>
                    <a:pt x="51" y="11"/>
                  </a:cubicBezTo>
                  <a:cubicBezTo>
                    <a:pt x="51" y="11"/>
                    <a:pt x="51" y="12"/>
                    <a:pt x="51" y="13"/>
                  </a:cubicBezTo>
                  <a:cubicBezTo>
                    <a:pt x="51" y="13"/>
                    <a:pt x="51" y="14"/>
                    <a:pt x="50" y="14"/>
                  </a:cubicBezTo>
                  <a:cubicBezTo>
                    <a:pt x="15" y="28"/>
                    <a:pt x="15" y="28"/>
                    <a:pt x="15" y="28"/>
                  </a:cubicBezTo>
                  <a:cubicBezTo>
                    <a:pt x="15" y="28"/>
                    <a:pt x="15" y="28"/>
                    <a:pt x="14" y="28"/>
                  </a:cubicBezTo>
                  <a:close/>
                  <a:moveTo>
                    <a:pt x="6" y="16"/>
                  </a:moveTo>
                  <a:cubicBezTo>
                    <a:pt x="15" y="24"/>
                    <a:pt x="15" y="24"/>
                    <a:pt x="15" y="24"/>
                  </a:cubicBezTo>
                  <a:cubicBezTo>
                    <a:pt x="45" y="12"/>
                    <a:pt x="45" y="12"/>
                    <a:pt x="45" y="12"/>
                  </a:cubicBezTo>
                  <a:cubicBezTo>
                    <a:pt x="37" y="4"/>
                    <a:pt x="37" y="4"/>
                    <a:pt x="37" y="4"/>
                  </a:cubicBezTo>
                  <a:cubicBezTo>
                    <a:pt x="6" y="16"/>
                    <a:pt x="6" y="16"/>
                    <a:pt x="6"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2">
                    <a:lumMod val="25000"/>
                  </a:schemeClr>
                </a:solidFill>
              </a:endParaRPr>
            </a:p>
          </p:txBody>
        </p:sp>
        <p:sp>
          <p:nvSpPr>
            <p:cNvPr id="18" name="Freeform 346"/>
            <p:cNvSpPr/>
            <p:nvPr/>
          </p:nvSpPr>
          <p:spPr bwMode="auto">
            <a:xfrm>
              <a:off x="5251450" y="5283866"/>
              <a:ext cx="168275" cy="161925"/>
            </a:xfrm>
            <a:custGeom>
              <a:avLst/>
              <a:gdLst>
                <a:gd name="T0" fmla="*/ 2 w 45"/>
                <a:gd name="T1" fmla="*/ 43 h 43"/>
                <a:gd name="T2" fmla="*/ 0 w 45"/>
                <a:gd name="T3" fmla="*/ 42 h 43"/>
                <a:gd name="T4" fmla="*/ 0 w 45"/>
                <a:gd name="T5" fmla="*/ 41 h 43"/>
                <a:gd name="T6" fmla="*/ 0 w 45"/>
                <a:gd name="T7" fmla="*/ 2 h 43"/>
                <a:gd name="T8" fmla="*/ 2 w 45"/>
                <a:gd name="T9" fmla="*/ 0 h 43"/>
                <a:gd name="T10" fmla="*/ 4 w 45"/>
                <a:gd name="T11" fmla="*/ 2 h 43"/>
                <a:gd name="T12" fmla="*/ 4 w 45"/>
                <a:gd name="T13" fmla="*/ 38 h 43"/>
                <a:gd name="T14" fmla="*/ 41 w 45"/>
                <a:gd name="T15" fmla="*/ 26 h 43"/>
                <a:gd name="T16" fmla="*/ 41 w 45"/>
                <a:gd name="T17" fmla="*/ 7 h 43"/>
                <a:gd name="T18" fmla="*/ 43 w 45"/>
                <a:gd name="T19" fmla="*/ 5 h 43"/>
                <a:gd name="T20" fmla="*/ 45 w 45"/>
                <a:gd name="T21" fmla="*/ 7 h 43"/>
                <a:gd name="T22" fmla="*/ 45 w 45"/>
                <a:gd name="T23" fmla="*/ 27 h 43"/>
                <a:gd name="T24" fmla="*/ 44 w 45"/>
                <a:gd name="T25" fmla="*/ 29 h 43"/>
                <a:gd name="T26" fmla="*/ 2 w 45"/>
                <a:gd name="T27" fmla="*/ 43 h 43"/>
                <a:gd name="T28" fmla="*/ 2 w 45"/>
                <a:gd name="T29"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5" h="43">
                  <a:moveTo>
                    <a:pt x="2" y="43"/>
                  </a:moveTo>
                  <a:cubicBezTo>
                    <a:pt x="1" y="43"/>
                    <a:pt x="1" y="43"/>
                    <a:pt x="0" y="42"/>
                  </a:cubicBezTo>
                  <a:cubicBezTo>
                    <a:pt x="0" y="42"/>
                    <a:pt x="0" y="41"/>
                    <a:pt x="0" y="41"/>
                  </a:cubicBezTo>
                  <a:cubicBezTo>
                    <a:pt x="0" y="2"/>
                    <a:pt x="0" y="2"/>
                    <a:pt x="0" y="2"/>
                  </a:cubicBezTo>
                  <a:cubicBezTo>
                    <a:pt x="0" y="0"/>
                    <a:pt x="0" y="0"/>
                    <a:pt x="2" y="0"/>
                  </a:cubicBezTo>
                  <a:cubicBezTo>
                    <a:pt x="3" y="0"/>
                    <a:pt x="4" y="0"/>
                    <a:pt x="4" y="2"/>
                  </a:cubicBezTo>
                  <a:cubicBezTo>
                    <a:pt x="4" y="38"/>
                    <a:pt x="4" y="38"/>
                    <a:pt x="4" y="38"/>
                  </a:cubicBezTo>
                  <a:cubicBezTo>
                    <a:pt x="41" y="26"/>
                    <a:pt x="41" y="26"/>
                    <a:pt x="41" y="26"/>
                  </a:cubicBezTo>
                  <a:cubicBezTo>
                    <a:pt x="41" y="7"/>
                    <a:pt x="41" y="7"/>
                    <a:pt x="41" y="7"/>
                  </a:cubicBezTo>
                  <a:cubicBezTo>
                    <a:pt x="41" y="6"/>
                    <a:pt x="42" y="5"/>
                    <a:pt x="43" y="5"/>
                  </a:cubicBezTo>
                  <a:cubicBezTo>
                    <a:pt x="44" y="5"/>
                    <a:pt x="45" y="6"/>
                    <a:pt x="45" y="7"/>
                  </a:cubicBezTo>
                  <a:cubicBezTo>
                    <a:pt x="45" y="27"/>
                    <a:pt x="45" y="27"/>
                    <a:pt x="45" y="27"/>
                  </a:cubicBezTo>
                  <a:cubicBezTo>
                    <a:pt x="45" y="28"/>
                    <a:pt x="45" y="29"/>
                    <a:pt x="44" y="29"/>
                  </a:cubicBezTo>
                  <a:cubicBezTo>
                    <a:pt x="2" y="43"/>
                    <a:pt x="2" y="43"/>
                    <a:pt x="2" y="43"/>
                  </a:cubicBezTo>
                  <a:cubicBezTo>
                    <a:pt x="2" y="43"/>
                    <a:pt x="2" y="43"/>
                    <a:pt x="2" y="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2">
                    <a:lumMod val="25000"/>
                  </a:schemeClr>
                </a:solidFill>
              </a:endParaRPr>
            </a:p>
          </p:txBody>
        </p:sp>
        <p:sp>
          <p:nvSpPr>
            <p:cNvPr id="19" name="Freeform 347"/>
            <p:cNvSpPr>
              <a:spLocks noEditPoints="1"/>
            </p:cNvSpPr>
            <p:nvPr/>
          </p:nvSpPr>
          <p:spPr bwMode="auto">
            <a:xfrm>
              <a:off x="5287962" y="5223541"/>
              <a:ext cx="192088" cy="109538"/>
            </a:xfrm>
            <a:custGeom>
              <a:avLst/>
              <a:gdLst>
                <a:gd name="T0" fmla="*/ 14 w 51"/>
                <a:gd name="T1" fmla="*/ 29 h 29"/>
                <a:gd name="T2" fmla="*/ 13 w 51"/>
                <a:gd name="T3" fmla="*/ 28 h 29"/>
                <a:gd name="T4" fmla="*/ 1 w 51"/>
                <a:gd name="T5" fmla="*/ 18 h 29"/>
                <a:gd name="T6" fmla="*/ 0 w 51"/>
                <a:gd name="T7" fmla="*/ 16 h 29"/>
                <a:gd name="T8" fmla="*/ 1 w 51"/>
                <a:gd name="T9" fmla="*/ 14 h 29"/>
                <a:gd name="T10" fmla="*/ 36 w 51"/>
                <a:gd name="T11" fmla="*/ 1 h 29"/>
                <a:gd name="T12" fmla="*/ 38 w 51"/>
                <a:gd name="T13" fmla="*/ 1 h 29"/>
                <a:gd name="T14" fmla="*/ 50 w 51"/>
                <a:gd name="T15" fmla="*/ 11 h 29"/>
                <a:gd name="T16" fmla="*/ 51 w 51"/>
                <a:gd name="T17" fmla="*/ 13 h 29"/>
                <a:gd name="T18" fmla="*/ 50 w 51"/>
                <a:gd name="T19" fmla="*/ 15 h 29"/>
                <a:gd name="T20" fmla="*/ 15 w 51"/>
                <a:gd name="T21" fmla="*/ 29 h 29"/>
                <a:gd name="T22" fmla="*/ 14 w 51"/>
                <a:gd name="T23" fmla="*/ 29 h 29"/>
                <a:gd name="T24" fmla="*/ 6 w 51"/>
                <a:gd name="T25" fmla="*/ 17 h 29"/>
                <a:gd name="T26" fmla="*/ 15 w 51"/>
                <a:gd name="T27" fmla="*/ 25 h 29"/>
                <a:gd name="T28" fmla="*/ 45 w 51"/>
                <a:gd name="T29" fmla="*/ 12 h 29"/>
                <a:gd name="T30" fmla="*/ 36 w 51"/>
                <a:gd name="T31" fmla="*/ 5 h 29"/>
                <a:gd name="T32" fmla="*/ 6 w 51"/>
                <a:gd name="T33" fmla="*/ 1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1" h="29">
                  <a:moveTo>
                    <a:pt x="14" y="29"/>
                  </a:moveTo>
                  <a:cubicBezTo>
                    <a:pt x="14" y="29"/>
                    <a:pt x="13" y="29"/>
                    <a:pt x="13" y="28"/>
                  </a:cubicBezTo>
                  <a:cubicBezTo>
                    <a:pt x="1" y="18"/>
                    <a:pt x="1" y="18"/>
                    <a:pt x="1" y="18"/>
                  </a:cubicBezTo>
                  <a:cubicBezTo>
                    <a:pt x="0" y="17"/>
                    <a:pt x="0" y="17"/>
                    <a:pt x="0" y="16"/>
                  </a:cubicBezTo>
                  <a:cubicBezTo>
                    <a:pt x="0" y="15"/>
                    <a:pt x="1" y="15"/>
                    <a:pt x="1" y="14"/>
                  </a:cubicBezTo>
                  <a:cubicBezTo>
                    <a:pt x="36" y="1"/>
                    <a:pt x="36" y="1"/>
                    <a:pt x="36" y="1"/>
                  </a:cubicBezTo>
                  <a:cubicBezTo>
                    <a:pt x="37" y="0"/>
                    <a:pt x="38" y="0"/>
                    <a:pt x="38" y="1"/>
                  </a:cubicBezTo>
                  <a:cubicBezTo>
                    <a:pt x="50" y="11"/>
                    <a:pt x="50" y="11"/>
                    <a:pt x="50" y="11"/>
                  </a:cubicBezTo>
                  <a:cubicBezTo>
                    <a:pt x="51" y="12"/>
                    <a:pt x="51" y="13"/>
                    <a:pt x="51" y="13"/>
                  </a:cubicBezTo>
                  <a:cubicBezTo>
                    <a:pt x="51" y="14"/>
                    <a:pt x="50" y="15"/>
                    <a:pt x="50" y="15"/>
                  </a:cubicBezTo>
                  <a:cubicBezTo>
                    <a:pt x="15" y="29"/>
                    <a:pt x="15" y="29"/>
                    <a:pt x="15" y="29"/>
                  </a:cubicBezTo>
                  <a:cubicBezTo>
                    <a:pt x="15" y="29"/>
                    <a:pt x="15" y="29"/>
                    <a:pt x="14" y="29"/>
                  </a:cubicBezTo>
                  <a:close/>
                  <a:moveTo>
                    <a:pt x="6" y="17"/>
                  </a:moveTo>
                  <a:cubicBezTo>
                    <a:pt x="15" y="25"/>
                    <a:pt x="15" y="25"/>
                    <a:pt x="15" y="25"/>
                  </a:cubicBezTo>
                  <a:cubicBezTo>
                    <a:pt x="45" y="12"/>
                    <a:pt x="45" y="12"/>
                    <a:pt x="45" y="12"/>
                  </a:cubicBezTo>
                  <a:cubicBezTo>
                    <a:pt x="36" y="5"/>
                    <a:pt x="36" y="5"/>
                    <a:pt x="36" y="5"/>
                  </a:cubicBezTo>
                  <a:cubicBezTo>
                    <a:pt x="6" y="17"/>
                    <a:pt x="6" y="17"/>
                    <a:pt x="6"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2">
                    <a:lumMod val="25000"/>
                  </a:schemeClr>
                </a:solidFill>
              </a:endParaRPr>
            </a:p>
          </p:txBody>
        </p:sp>
        <p:sp>
          <p:nvSpPr>
            <p:cNvPr id="20" name="Freeform 348"/>
            <p:cNvSpPr>
              <a:spLocks noEditPoints="1"/>
            </p:cNvSpPr>
            <p:nvPr/>
          </p:nvSpPr>
          <p:spPr bwMode="auto">
            <a:xfrm>
              <a:off x="5273675" y="5114003"/>
              <a:ext cx="192088" cy="109538"/>
            </a:xfrm>
            <a:custGeom>
              <a:avLst/>
              <a:gdLst>
                <a:gd name="T0" fmla="*/ 37 w 51"/>
                <a:gd name="T1" fmla="*/ 29 h 29"/>
                <a:gd name="T2" fmla="*/ 37 w 51"/>
                <a:gd name="T3" fmla="*/ 29 h 29"/>
                <a:gd name="T4" fmla="*/ 2 w 51"/>
                <a:gd name="T5" fmla="*/ 15 h 29"/>
                <a:gd name="T6" fmla="*/ 0 w 51"/>
                <a:gd name="T7" fmla="*/ 14 h 29"/>
                <a:gd name="T8" fmla="*/ 1 w 51"/>
                <a:gd name="T9" fmla="*/ 12 h 29"/>
                <a:gd name="T10" fmla="*/ 13 w 51"/>
                <a:gd name="T11" fmla="*/ 0 h 29"/>
                <a:gd name="T12" fmla="*/ 15 w 51"/>
                <a:gd name="T13" fmla="*/ 0 h 29"/>
                <a:gd name="T14" fmla="*/ 50 w 51"/>
                <a:gd name="T15" fmla="*/ 14 h 29"/>
                <a:gd name="T16" fmla="*/ 51 w 51"/>
                <a:gd name="T17" fmla="*/ 15 h 29"/>
                <a:gd name="T18" fmla="*/ 51 w 51"/>
                <a:gd name="T19" fmla="*/ 17 h 29"/>
                <a:gd name="T20" fmla="*/ 39 w 51"/>
                <a:gd name="T21" fmla="*/ 29 h 29"/>
                <a:gd name="T22" fmla="*/ 37 w 51"/>
                <a:gd name="T23" fmla="*/ 29 h 29"/>
                <a:gd name="T24" fmla="*/ 6 w 51"/>
                <a:gd name="T25" fmla="*/ 13 h 29"/>
                <a:gd name="T26" fmla="*/ 37 w 51"/>
                <a:gd name="T27" fmla="*/ 25 h 29"/>
                <a:gd name="T28" fmla="*/ 46 w 51"/>
                <a:gd name="T29" fmla="*/ 17 h 29"/>
                <a:gd name="T30" fmla="*/ 15 w 51"/>
                <a:gd name="T31" fmla="*/ 4 h 29"/>
                <a:gd name="T32" fmla="*/ 6 w 51"/>
                <a:gd name="T33" fmla="*/ 13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1" h="29">
                  <a:moveTo>
                    <a:pt x="37" y="29"/>
                  </a:moveTo>
                  <a:cubicBezTo>
                    <a:pt x="37" y="29"/>
                    <a:pt x="37" y="29"/>
                    <a:pt x="37" y="29"/>
                  </a:cubicBezTo>
                  <a:cubicBezTo>
                    <a:pt x="2" y="15"/>
                    <a:pt x="2" y="15"/>
                    <a:pt x="2" y="15"/>
                  </a:cubicBezTo>
                  <a:cubicBezTo>
                    <a:pt x="1" y="15"/>
                    <a:pt x="1" y="15"/>
                    <a:pt x="0" y="14"/>
                  </a:cubicBezTo>
                  <a:cubicBezTo>
                    <a:pt x="0" y="13"/>
                    <a:pt x="1" y="13"/>
                    <a:pt x="1" y="12"/>
                  </a:cubicBezTo>
                  <a:cubicBezTo>
                    <a:pt x="13" y="0"/>
                    <a:pt x="13" y="0"/>
                    <a:pt x="13" y="0"/>
                  </a:cubicBezTo>
                  <a:cubicBezTo>
                    <a:pt x="14" y="0"/>
                    <a:pt x="14" y="0"/>
                    <a:pt x="15" y="0"/>
                  </a:cubicBezTo>
                  <a:cubicBezTo>
                    <a:pt x="50" y="14"/>
                    <a:pt x="50" y="14"/>
                    <a:pt x="50" y="14"/>
                  </a:cubicBezTo>
                  <a:cubicBezTo>
                    <a:pt x="51" y="14"/>
                    <a:pt x="51" y="15"/>
                    <a:pt x="51" y="15"/>
                  </a:cubicBezTo>
                  <a:cubicBezTo>
                    <a:pt x="51" y="16"/>
                    <a:pt x="51" y="17"/>
                    <a:pt x="51" y="17"/>
                  </a:cubicBezTo>
                  <a:cubicBezTo>
                    <a:pt x="39" y="29"/>
                    <a:pt x="39" y="29"/>
                    <a:pt x="39" y="29"/>
                  </a:cubicBezTo>
                  <a:cubicBezTo>
                    <a:pt x="38" y="29"/>
                    <a:pt x="38" y="29"/>
                    <a:pt x="37" y="29"/>
                  </a:cubicBezTo>
                  <a:close/>
                  <a:moveTo>
                    <a:pt x="6" y="13"/>
                  </a:moveTo>
                  <a:cubicBezTo>
                    <a:pt x="37" y="25"/>
                    <a:pt x="37" y="25"/>
                    <a:pt x="37" y="25"/>
                  </a:cubicBezTo>
                  <a:cubicBezTo>
                    <a:pt x="46" y="17"/>
                    <a:pt x="46" y="17"/>
                    <a:pt x="46" y="17"/>
                  </a:cubicBezTo>
                  <a:cubicBezTo>
                    <a:pt x="15" y="4"/>
                    <a:pt x="15" y="4"/>
                    <a:pt x="15" y="4"/>
                  </a:cubicBezTo>
                  <a:cubicBezTo>
                    <a:pt x="6" y="13"/>
                    <a:pt x="6" y="13"/>
                    <a:pt x="6"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2">
                    <a:lumMod val="25000"/>
                  </a:schemeClr>
                </a:solidFill>
              </a:endParaRPr>
            </a:p>
          </p:txBody>
        </p:sp>
        <p:sp>
          <p:nvSpPr>
            <p:cNvPr id="21" name="Freeform 349"/>
            <p:cNvSpPr/>
            <p:nvPr/>
          </p:nvSpPr>
          <p:spPr bwMode="auto">
            <a:xfrm>
              <a:off x="5127625" y="5306091"/>
              <a:ext cx="134938" cy="139700"/>
            </a:xfrm>
            <a:custGeom>
              <a:avLst/>
              <a:gdLst>
                <a:gd name="T0" fmla="*/ 34 w 36"/>
                <a:gd name="T1" fmla="*/ 37 h 37"/>
                <a:gd name="T2" fmla="*/ 33 w 36"/>
                <a:gd name="T3" fmla="*/ 37 h 37"/>
                <a:gd name="T4" fmla="*/ 1 w 36"/>
                <a:gd name="T5" fmla="*/ 23 h 37"/>
                <a:gd name="T6" fmla="*/ 0 w 36"/>
                <a:gd name="T7" fmla="*/ 21 h 37"/>
                <a:gd name="T8" fmla="*/ 0 w 36"/>
                <a:gd name="T9" fmla="*/ 2 h 37"/>
                <a:gd name="T10" fmla="*/ 2 w 36"/>
                <a:gd name="T11" fmla="*/ 0 h 37"/>
                <a:gd name="T12" fmla="*/ 4 w 36"/>
                <a:gd name="T13" fmla="*/ 2 h 37"/>
                <a:gd name="T14" fmla="*/ 4 w 36"/>
                <a:gd name="T15" fmla="*/ 20 h 37"/>
                <a:gd name="T16" fmla="*/ 35 w 36"/>
                <a:gd name="T17" fmla="*/ 33 h 37"/>
                <a:gd name="T18" fmla="*/ 36 w 36"/>
                <a:gd name="T19" fmla="*/ 35 h 37"/>
                <a:gd name="T20" fmla="*/ 34 w 36"/>
                <a:gd name="T21"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 h="37">
                  <a:moveTo>
                    <a:pt x="34" y="37"/>
                  </a:moveTo>
                  <a:cubicBezTo>
                    <a:pt x="34" y="37"/>
                    <a:pt x="33" y="37"/>
                    <a:pt x="33" y="37"/>
                  </a:cubicBezTo>
                  <a:cubicBezTo>
                    <a:pt x="1" y="23"/>
                    <a:pt x="1" y="23"/>
                    <a:pt x="1" y="23"/>
                  </a:cubicBezTo>
                  <a:cubicBezTo>
                    <a:pt x="0" y="23"/>
                    <a:pt x="0" y="22"/>
                    <a:pt x="0" y="21"/>
                  </a:cubicBezTo>
                  <a:cubicBezTo>
                    <a:pt x="0" y="2"/>
                    <a:pt x="0" y="2"/>
                    <a:pt x="0" y="2"/>
                  </a:cubicBezTo>
                  <a:cubicBezTo>
                    <a:pt x="0" y="1"/>
                    <a:pt x="1" y="0"/>
                    <a:pt x="2" y="0"/>
                  </a:cubicBezTo>
                  <a:cubicBezTo>
                    <a:pt x="3" y="0"/>
                    <a:pt x="4" y="1"/>
                    <a:pt x="4" y="2"/>
                  </a:cubicBezTo>
                  <a:cubicBezTo>
                    <a:pt x="4" y="20"/>
                    <a:pt x="4" y="20"/>
                    <a:pt x="4" y="20"/>
                  </a:cubicBezTo>
                  <a:cubicBezTo>
                    <a:pt x="35" y="33"/>
                    <a:pt x="35" y="33"/>
                    <a:pt x="35" y="33"/>
                  </a:cubicBezTo>
                  <a:cubicBezTo>
                    <a:pt x="36" y="33"/>
                    <a:pt x="36" y="34"/>
                    <a:pt x="36" y="35"/>
                  </a:cubicBezTo>
                  <a:cubicBezTo>
                    <a:pt x="35" y="36"/>
                    <a:pt x="35" y="37"/>
                    <a:pt x="34" y="3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2">
                    <a:lumMod val="25000"/>
                  </a:schemeClr>
                </a:solidFill>
              </a:endParaRPr>
            </a:p>
          </p:txBody>
        </p:sp>
        <p:sp>
          <p:nvSpPr>
            <p:cNvPr id="22" name="Freeform 350"/>
            <p:cNvSpPr>
              <a:spLocks noEditPoints="1"/>
            </p:cNvSpPr>
            <p:nvPr/>
          </p:nvSpPr>
          <p:spPr bwMode="auto">
            <a:xfrm>
              <a:off x="5075237" y="5226716"/>
              <a:ext cx="190500" cy="112713"/>
            </a:xfrm>
            <a:custGeom>
              <a:avLst/>
              <a:gdLst>
                <a:gd name="T0" fmla="*/ 37 w 51"/>
                <a:gd name="T1" fmla="*/ 30 h 30"/>
                <a:gd name="T2" fmla="*/ 36 w 51"/>
                <a:gd name="T3" fmla="*/ 30 h 30"/>
                <a:gd name="T4" fmla="*/ 1 w 51"/>
                <a:gd name="T5" fmla="*/ 16 h 30"/>
                <a:gd name="T6" fmla="*/ 0 w 51"/>
                <a:gd name="T7" fmla="*/ 15 h 30"/>
                <a:gd name="T8" fmla="*/ 0 w 51"/>
                <a:gd name="T9" fmla="*/ 13 h 30"/>
                <a:gd name="T10" fmla="*/ 12 w 51"/>
                <a:gd name="T11" fmla="*/ 1 h 30"/>
                <a:gd name="T12" fmla="*/ 14 w 51"/>
                <a:gd name="T13" fmla="*/ 1 h 30"/>
                <a:gd name="T14" fmla="*/ 49 w 51"/>
                <a:gd name="T15" fmla="*/ 15 h 30"/>
                <a:gd name="T16" fmla="*/ 51 w 51"/>
                <a:gd name="T17" fmla="*/ 16 h 30"/>
                <a:gd name="T18" fmla="*/ 50 w 51"/>
                <a:gd name="T19" fmla="*/ 18 h 30"/>
                <a:gd name="T20" fmla="*/ 38 w 51"/>
                <a:gd name="T21" fmla="*/ 30 h 30"/>
                <a:gd name="T22" fmla="*/ 37 w 51"/>
                <a:gd name="T23" fmla="*/ 30 h 30"/>
                <a:gd name="T24" fmla="*/ 5 w 51"/>
                <a:gd name="T25" fmla="*/ 13 h 30"/>
                <a:gd name="T26" fmla="*/ 36 w 51"/>
                <a:gd name="T27" fmla="*/ 26 h 30"/>
                <a:gd name="T28" fmla="*/ 45 w 51"/>
                <a:gd name="T29" fmla="*/ 17 h 30"/>
                <a:gd name="T30" fmla="*/ 14 w 51"/>
                <a:gd name="T31" fmla="*/ 5 h 30"/>
                <a:gd name="T32" fmla="*/ 5 w 51"/>
                <a:gd name="T33" fmla="*/ 13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1" h="30">
                  <a:moveTo>
                    <a:pt x="37" y="30"/>
                  </a:moveTo>
                  <a:cubicBezTo>
                    <a:pt x="36" y="30"/>
                    <a:pt x="36" y="30"/>
                    <a:pt x="36" y="30"/>
                  </a:cubicBezTo>
                  <a:cubicBezTo>
                    <a:pt x="1" y="16"/>
                    <a:pt x="1" y="16"/>
                    <a:pt x="1" y="16"/>
                  </a:cubicBezTo>
                  <a:cubicBezTo>
                    <a:pt x="0" y="16"/>
                    <a:pt x="0" y="15"/>
                    <a:pt x="0" y="15"/>
                  </a:cubicBezTo>
                  <a:cubicBezTo>
                    <a:pt x="0" y="14"/>
                    <a:pt x="0" y="13"/>
                    <a:pt x="0" y="13"/>
                  </a:cubicBezTo>
                  <a:cubicBezTo>
                    <a:pt x="12" y="1"/>
                    <a:pt x="12" y="1"/>
                    <a:pt x="12" y="1"/>
                  </a:cubicBezTo>
                  <a:cubicBezTo>
                    <a:pt x="13" y="1"/>
                    <a:pt x="14" y="0"/>
                    <a:pt x="14" y="1"/>
                  </a:cubicBezTo>
                  <a:cubicBezTo>
                    <a:pt x="49" y="15"/>
                    <a:pt x="49" y="15"/>
                    <a:pt x="49" y="15"/>
                  </a:cubicBezTo>
                  <a:cubicBezTo>
                    <a:pt x="50" y="15"/>
                    <a:pt x="50" y="15"/>
                    <a:pt x="51" y="16"/>
                  </a:cubicBezTo>
                  <a:cubicBezTo>
                    <a:pt x="51" y="17"/>
                    <a:pt x="50" y="17"/>
                    <a:pt x="50" y="18"/>
                  </a:cubicBezTo>
                  <a:cubicBezTo>
                    <a:pt x="38" y="30"/>
                    <a:pt x="38" y="30"/>
                    <a:pt x="38" y="30"/>
                  </a:cubicBezTo>
                  <a:cubicBezTo>
                    <a:pt x="38" y="30"/>
                    <a:pt x="37" y="30"/>
                    <a:pt x="37" y="30"/>
                  </a:cubicBezTo>
                  <a:close/>
                  <a:moveTo>
                    <a:pt x="5" y="13"/>
                  </a:moveTo>
                  <a:cubicBezTo>
                    <a:pt x="36" y="26"/>
                    <a:pt x="36" y="26"/>
                    <a:pt x="36" y="26"/>
                  </a:cubicBezTo>
                  <a:cubicBezTo>
                    <a:pt x="45" y="17"/>
                    <a:pt x="45" y="17"/>
                    <a:pt x="45" y="17"/>
                  </a:cubicBezTo>
                  <a:cubicBezTo>
                    <a:pt x="14" y="5"/>
                    <a:pt x="14" y="5"/>
                    <a:pt x="14" y="5"/>
                  </a:cubicBezTo>
                  <a:cubicBezTo>
                    <a:pt x="5" y="13"/>
                    <a:pt x="5" y="13"/>
                    <a:pt x="5"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2">
                    <a:lumMod val="25000"/>
                  </a:schemeClr>
                </a:solidFill>
              </a:endParaRPr>
            </a:p>
          </p:txBody>
        </p:sp>
      </p:grpSp>
      <p:grpSp>
        <p:nvGrpSpPr>
          <p:cNvPr id="23" name="组合 22"/>
          <p:cNvGrpSpPr>
            <a:grpSpLocks noChangeAspect="1"/>
          </p:cNvGrpSpPr>
          <p:nvPr/>
        </p:nvGrpSpPr>
        <p:grpSpPr>
          <a:xfrm flipH="1">
            <a:off x="7256324" y="2287519"/>
            <a:ext cx="2026658" cy="2013050"/>
            <a:chOff x="6463926" y="2278309"/>
            <a:chExt cx="708057" cy="703302"/>
          </a:xfrm>
          <a:solidFill>
            <a:srgbClr val="FFFFFF"/>
          </a:solidFill>
          <a:effectLst/>
        </p:grpSpPr>
        <p:sp>
          <p:nvSpPr>
            <p:cNvPr id="24" name="Freeform 30"/>
            <p:cNvSpPr>
              <a:spLocks noEditPoints="1"/>
            </p:cNvSpPr>
            <p:nvPr/>
          </p:nvSpPr>
          <p:spPr bwMode="auto">
            <a:xfrm>
              <a:off x="6687023" y="2278309"/>
              <a:ext cx="261864" cy="305752"/>
            </a:xfrm>
            <a:custGeom>
              <a:avLst/>
              <a:gdLst>
                <a:gd name="T0" fmla="*/ 150 w 303"/>
                <a:gd name="T1" fmla="*/ 1 h 354"/>
                <a:gd name="T2" fmla="*/ 81 w 303"/>
                <a:gd name="T3" fmla="*/ 76 h 354"/>
                <a:gd name="T4" fmla="*/ 153 w 303"/>
                <a:gd name="T5" fmla="*/ 165 h 354"/>
                <a:gd name="T6" fmla="*/ 222 w 303"/>
                <a:gd name="T7" fmla="*/ 74 h 354"/>
                <a:gd name="T8" fmla="*/ 150 w 303"/>
                <a:gd name="T9" fmla="*/ 1 h 354"/>
                <a:gd name="T10" fmla="*/ 151 w 303"/>
                <a:gd name="T11" fmla="*/ 261 h 354"/>
                <a:gd name="T12" fmla="*/ 198 w 303"/>
                <a:gd name="T13" fmla="*/ 196 h 354"/>
                <a:gd name="T14" fmla="*/ 210 w 303"/>
                <a:gd name="T15" fmla="*/ 190 h 354"/>
                <a:gd name="T16" fmla="*/ 260 w 303"/>
                <a:gd name="T17" fmla="*/ 199 h 354"/>
                <a:gd name="T18" fmla="*/ 290 w 303"/>
                <a:gd name="T19" fmla="*/ 225 h 354"/>
                <a:gd name="T20" fmla="*/ 303 w 303"/>
                <a:gd name="T21" fmla="*/ 330 h 354"/>
                <a:gd name="T22" fmla="*/ 297 w 303"/>
                <a:gd name="T23" fmla="*/ 347 h 354"/>
                <a:gd name="T24" fmla="*/ 280 w 303"/>
                <a:gd name="T25" fmla="*/ 354 h 354"/>
                <a:gd name="T26" fmla="*/ 23 w 303"/>
                <a:gd name="T27" fmla="*/ 354 h 354"/>
                <a:gd name="T28" fmla="*/ 6 w 303"/>
                <a:gd name="T29" fmla="*/ 347 h 354"/>
                <a:gd name="T30" fmla="*/ 0 w 303"/>
                <a:gd name="T31" fmla="*/ 330 h 354"/>
                <a:gd name="T32" fmla="*/ 13 w 303"/>
                <a:gd name="T33" fmla="*/ 225 h 354"/>
                <a:gd name="T34" fmla="*/ 43 w 303"/>
                <a:gd name="T35" fmla="*/ 199 h 354"/>
                <a:gd name="T36" fmla="*/ 93 w 303"/>
                <a:gd name="T37" fmla="*/ 190 h 354"/>
                <a:gd name="T38" fmla="*/ 105 w 303"/>
                <a:gd name="T39" fmla="*/ 196 h 354"/>
                <a:gd name="T40" fmla="*/ 151 w 303"/>
                <a:gd name="T41" fmla="*/ 261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03" h="354">
                  <a:moveTo>
                    <a:pt x="150" y="1"/>
                  </a:moveTo>
                  <a:cubicBezTo>
                    <a:pt x="111" y="2"/>
                    <a:pt x="80" y="36"/>
                    <a:pt x="81" y="76"/>
                  </a:cubicBezTo>
                  <a:cubicBezTo>
                    <a:pt x="82" y="117"/>
                    <a:pt x="114" y="166"/>
                    <a:pt x="153" y="165"/>
                  </a:cubicBezTo>
                  <a:cubicBezTo>
                    <a:pt x="192" y="165"/>
                    <a:pt x="223" y="114"/>
                    <a:pt x="222" y="74"/>
                  </a:cubicBezTo>
                  <a:cubicBezTo>
                    <a:pt x="221" y="33"/>
                    <a:pt x="189" y="0"/>
                    <a:pt x="150" y="1"/>
                  </a:cubicBezTo>
                  <a:close/>
                  <a:moveTo>
                    <a:pt x="151" y="261"/>
                  </a:moveTo>
                  <a:cubicBezTo>
                    <a:pt x="198" y="196"/>
                    <a:pt x="198" y="196"/>
                    <a:pt x="198" y="196"/>
                  </a:cubicBezTo>
                  <a:cubicBezTo>
                    <a:pt x="201" y="192"/>
                    <a:pt x="206" y="190"/>
                    <a:pt x="210" y="190"/>
                  </a:cubicBezTo>
                  <a:cubicBezTo>
                    <a:pt x="260" y="199"/>
                    <a:pt x="260" y="199"/>
                    <a:pt x="260" y="199"/>
                  </a:cubicBezTo>
                  <a:cubicBezTo>
                    <a:pt x="278" y="202"/>
                    <a:pt x="288" y="217"/>
                    <a:pt x="290" y="225"/>
                  </a:cubicBezTo>
                  <a:cubicBezTo>
                    <a:pt x="297" y="274"/>
                    <a:pt x="301" y="304"/>
                    <a:pt x="303" y="330"/>
                  </a:cubicBezTo>
                  <a:cubicBezTo>
                    <a:pt x="303" y="336"/>
                    <a:pt x="301" y="342"/>
                    <a:pt x="297" y="347"/>
                  </a:cubicBezTo>
                  <a:cubicBezTo>
                    <a:pt x="292" y="351"/>
                    <a:pt x="287" y="354"/>
                    <a:pt x="280" y="354"/>
                  </a:cubicBezTo>
                  <a:cubicBezTo>
                    <a:pt x="23" y="354"/>
                    <a:pt x="23" y="354"/>
                    <a:pt x="23" y="354"/>
                  </a:cubicBezTo>
                  <a:cubicBezTo>
                    <a:pt x="16" y="354"/>
                    <a:pt x="11" y="351"/>
                    <a:pt x="6" y="347"/>
                  </a:cubicBezTo>
                  <a:cubicBezTo>
                    <a:pt x="2" y="342"/>
                    <a:pt x="0" y="336"/>
                    <a:pt x="0" y="330"/>
                  </a:cubicBezTo>
                  <a:cubicBezTo>
                    <a:pt x="2" y="304"/>
                    <a:pt x="6" y="274"/>
                    <a:pt x="13" y="225"/>
                  </a:cubicBezTo>
                  <a:cubicBezTo>
                    <a:pt x="15" y="217"/>
                    <a:pt x="25" y="202"/>
                    <a:pt x="43" y="199"/>
                  </a:cubicBezTo>
                  <a:cubicBezTo>
                    <a:pt x="93" y="190"/>
                    <a:pt x="93" y="190"/>
                    <a:pt x="93" y="190"/>
                  </a:cubicBezTo>
                  <a:cubicBezTo>
                    <a:pt x="97" y="190"/>
                    <a:pt x="102" y="192"/>
                    <a:pt x="105" y="196"/>
                  </a:cubicBezTo>
                  <a:cubicBezTo>
                    <a:pt x="151" y="261"/>
                    <a:pt x="151" y="261"/>
                    <a:pt x="151" y="2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2">
                    <a:lumMod val="25000"/>
                  </a:schemeClr>
                </a:solidFill>
              </a:endParaRPr>
            </a:p>
          </p:txBody>
        </p:sp>
        <p:sp>
          <p:nvSpPr>
            <p:cNvPr id="25" name="Freeform 31"/>
            <p:cNvSpPr>
              <a:spLocks noEditPoints="1"/>
            </p:cNvSpPr>
            <p:nvPr/>
          </p:nvSpPr>
          <p:spPr bwMode="auto">
            <a:xfrm>
              <a:off x="6463926" y="2632337"/>
              <a:ext cx="268082" cy="349274"/>
            </a:xfrm>
            <a:custGeom>
              <a:avLst/>
              <a:gdLst>
                <a:gd name="T0" fmla="*/ 153 w 310"/>
                <a:gd name="T1" fmla="*/ 1 h 404"/>
                <a:gd name="T2" fmla="*/ 84 w 310"/>
                <a:gd name="T3" fmla="*/ 76 h 404"/>
                <a:gd name="T4" fmla="*/ 156 w 310"/>
                <a:gd name="T5" fmla="*/ 165 h 404"/>
                <a:gd name="T6" fmla="*/ 225 w 310"/>
                <a:gd name="T7" fmla="*/ 73 h 404"/>
                <a:gd name="T8" fmla="*/ 153 w 310"/>
                <a:gd name="T9" fmla="*/ 1 h 404"/>
                <a:gd name="T10" fmla="*/ 155 w 310"/>
                <a:gd name="T11" fmla="*/ 261 h 404"/>
                <a:gd name="T12" fmla="*/ 201 w 310"/>
                <a:gd name="T13" fmla="*/ 195 h 404"/>
                <a:gd name="T14" fmla="*/ 213 w 310"/>
                <a:gd name="T15" fmla="*/ 190 h 404"/>
                <a:gd name="T16" fmla="*/ 263 w 310"/>
                <a:gd name="T17" fmla="*/ 199 h 404"/>
                <a:gd name="T18" fmla="*/ 293 w 310"/>
                <a:gd name="T19" fmla="*/ 225 h 404"/>
                <a:gd name="T20" fmla="*/ 304 w 310"/>
                <a:gd name="T21" fmla="*/ 385 h 404"/>
                <a:gd name="T22" fmla="*/ 282 w 310"/>
                <a:gd name="T23" fmla="*/ 404 h 404"/>
                <a:gd name="T24" fmla="*/ 27 w 310"/>
                <a:gd name="T25" fmla="*/ 404 h 404"/>
                <a:gd name="T26" fmla="*/ 5 w 310"/>
                <a:gd name="T27" fmla="*/ 385 h 404"/>
                <a:gd name="T28" fmla="*/ 16 w 310"/>
                <a:gd name="T29" fmla="*/ 225 h 404"/>
                <a:gd name="T30" fmla="*/ 46 w 310"/>
                <a:gd name="T31" fmla="*/ 199 h 404"/>
                <a:gd name="T32" fmla="*/ 96 w 310"/>
                <a:gd name="T33" fmla="*/ 190 h 404"/>
                <a:gd name="T34" fmla="*/ 108 w 310"/>
                <a:gd name="T35" fmla="*/ 195 h 404"/>
                <a:gd name="T36" fmla="*/ 155 w 310"/>
                <a:gd name="T37" fmla="*/ 261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0" h="404">
                  <a:moveTo>
                    <a:pt x="153" y="1"/>
                  </a:moveTo>
                  <a:cubicBezTo>
                    <a:pt x="114" y="1"/>
                    <a:pt x="83" y="35"/>
                    <a:pt x="84" y="76"/>
                  </a:cubicBezTo>
                  <a:cubicBezTo>
                    <a:pt x="85" y="117"/>
                    <a:pt x="117" y="166"/>
                    <a:pt x="156" y="165"/>
                  </a:cubicBezTo>
                  <a:cubicBezTo>
                    <a:pt x="195" y="164"/>
                    <a:pt x="226" y="114"/>
                    <a:pt x="225" y="73"/>
                  </a:cubicBezTo>
                  <a:cubicBezTo>
                    <a:pt x="224" y="32"/>
                    <a:pt x="192" y="0"/>
                    <a:pt x="153" y="1"/>
                  </a:cubicBezTo>
                  <a:close/>
                  <a:moveTo>
                    <a:pt x="155" y="261"/>
                  </a:moveTo>
                  <a:cubicBezTo>
                    <a:pt x="201" y="195"/>
                    <a:pt x="201" y="195"/>
                    <a:pt x="201" y="195"/>
                  </a:cubicBezTo>
                  <a:cubicBezTo>
                    <a:pt x="204" y="191"/>
                    <a:pt x="209" y="189"/>
                    <a:pt x="213" y="190"/>
                  </a:cubicBezTo>
                  <a:cubicBezTo>
                    <a:pt x="263" y="199"/>
                    <a:pt x="263" y="199"/>
                    <a:pt x="263" y="199"/>
                  </a:cubicBezTo>
                  <a:cubicBezTo>
                    <a:pt x="281" y="202"/>
                    <a:pt x="291" y="216"/>
                    <a:pt x="293" y="225"/>
                  </a:cubicBezTo>
                  <a:cubicBezTo>
                    <a:pt x="304" y="309"/>
                    <a:pt x="310" y="336"/>
                    <a:pt x="304" y="385"/>
                  </a:cubicBezTo>
                  <a:cubicBezTo>
                    <a:pt x="303" y="396"/>
                    <a:pt x="294" y="404"/>
                    <a:pt x="282" y="404"/>
                  </a:cubicBezTo>
                  <a:cubicBezTo>
                    <a:pt x="27" y="404"/>
                    <a:pt x="27" y="404"/>
                    <a:pt x="27" y="404"/>
                  </a:cubicBezTo>
                  <a:cubicBezTo>
                    <a:pt x="15" y="404"/>
                    <a:pt x="6" y="396"/>
                    <a:pt x="5" y="385"/>
                  </a:cubicBezTo>
                  <a:cubicBezTo>
                    <a:pt x="0" y="336"/>
                    <a:pt x="5" y="309"/>
                    <a:pt x="16" y="225"/>
                  </a:cubicBezTo>
                  <a:cubicBezTo>
                    <a:pt x="18" y="216"/>
                    <a:pt x="28" y="202"/>
                    <a:pt x="46" y="199"/>
                  </a:cubicBezTo>
                  <a:cubicBezTo>
                    <a:pt x="96" y="190"/>
                    <a:pt x="96" y="190"/>
                    <a:pt x="96" y="190"/>
                  </a:cubicBezTo>
                  <a:cubicBezTo>
                    <a:pt x="100" y="189"/>
                    <a:pt x="105" y="191"/>
                    <a:pt x="108" y="195"/>
                  </a:cubicBezTo>
                  <a:cubicBezTo>
                    <a:pt x="155" y="261"/>
                    <a:pt x="155" y="261"/>
                    <a:pt x="155" y="2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2">
                    <a:lumMod val="25000"/>
                  </a:schemeClr>
                </a:solidFill>
              </a:endParaRPr>
            </a:p>
          </p:txBody>
        </p:sp>
        <p:sp>
          <p:nvSpPr>
            <p:cNvPr id="26" name="Freeform 32"/>
            <p:cNvSpPr/>
            <p:nvPr/>
          </p:nvSpPr>
          <p:spPr bwMode="auto">
            <a:xfrm>
              <a:off x="6727619" y="2616977"/>
              <a:ext cx="180672" cy="154705"/>
            </a:xfrm>
            <a:custGeom>
              <a:avLst/>
              <a:gdLst>
                <a:gd name="T0" fmla="*/ 85 w 209"/>
                <a:gd name="T1" fmla="*/ 19 h 179"/>
                <a:gd name="T2" fmla="*/ 104 w 209"/>
                <a:gd name="T3" fmla="*/ 0 h 179"/>
                <a:gd name="T4" fmla="*/ 124 w 209"/>
                <a:gd name="T5" fmla="*/ 19 h 179"/>
                <a:gd name="T6" fmla="*/ 124 w 209"/>
                <a:gd name="T7" fmla="*/ 98 h 179"/>
                <a:gd name="T8" fmla="*/ 197 w 209"/>
                <a:gd name="T9" fmla="*/ 141 h 179"/>
                <a:gd name="T10" fmla="*/ 204 w 209"/>
                <a:gd name="T11" fmla="*/ 167 h 179"/>
                <a:gd name="T12" fmla="*/ 178 w 209"/>
                <a:gd name="T13" fmla="*/ 174 h 179"/>
                <a:gd name="T14" fmla="*/ 104 w 209"/>
                <a:gd name="T15" fmla="*/ 131 h 179"/>
                <a:gd name="T16" fmla="*/ 31 w 209"/>
                <a:gd name="T17" fmla="*/ 174 h 179"/>
                <a:gd name="T18" fmla="*/ 5 w 209"/>
                <a:gd name="T19" fmla="*/ 167 h 179"/>
                <a:gd name="T20" fmla="*/ 12 w 209"/>
                <a:gd name="T21" fmla="*/ 141 h 179"/>
                <a:gd name="T22" fmla="*/ 85 w 209"/>
                <a:gd name="T23" fmla="*/ 98 h 179"/>
                <a:gd name="T24" fmla="*/ 85 w 209"/>
                <a:gd name="T25" fmla="*/ 19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9" h="179">
                  <a:moveTo>
                    <a:pt x="85" y="19"/>
                  </a:moveTo>
                  <a:cubicBezTo>
                    <a:pt x="85" y="8"/>
                    <a:pt x="94" y="0"/>
                    <a:pt x="104" y="0"/>
                  </a:cubicBezTo>
                  <a:cubicBezTo>
                    <a:pt x="115" y="0"/>
                    <a:pt x="124" y="8"/>
                    <a:pt x="124" y="19"/>
                  </a:cubicBezTo>
                  <a:cubicBezTo>
                    <a:pt x="124" y="98"/>
                    <a:pt x="124" y="98"/>
                    <a:pt x="124" y="98"/>
                  </a:cubicBezTo>
                  <a:cubicBezTo>
                    <a:pt x="197" y="141"/>
                    <a:pt x="197" y="141"/>
                    <a:pt x="197" y="141"/>
                  </a:cubicBezTo>
                  <a:cubicBezTo>
                    <a:pt x="206" y="146"/>
                    <a:pt x="209" y="158"/>
                    <a:pt x="204" y="167"/>
                  </a:cubicBezTo>
                  <a:cubicBezTo>
                    <a:pt x="198" y="176"/>
                    <a:pt x="187" y="179"/>
                    <a:pt x="178" y="174"/>
                  </a:cubicBezTo>
                  <a:cubicBezTo>
                    <a:pt x="104" y="131"/>
                    <a:pt x="104" y="131"/>
                    <a:pt x="104" y="131"/>
                  </a:cubicBezTo>
                  <a:cubicBezTo>
                    <a:pt x="31" y="174"/>
                    <a:pt x="31" y="174"/>
                    <a:pt x="31" y="174"/>
                  </a:cubicBezTo>
                  <a:cubicBezTo>
                    <a:pt x="22" y="179"/>
                    <a:pt x="11" y="176"/>
                    <a:pt x="5" y="167"/>
                  </a:cubicBezTo>
                  <a:cubicBezTo>
                    <a:pt x="0" y="158"/>
                    <a:pt x="3" y="146"/>
                    <a:pt x="12" y="141"/>
                  </a:cubicBezTo>
                  <a:cubicBezTo>
                    <a:pt x="85" y="98"/>
                    <a:pt x="85" y="98"/>
                    <a:pt x="85" y="98"/>
                  </a:cubicBezTo>
                  <a:cubicBezTo>
                    <a:pt x="85" y="19"/>
                    <a:pt x="85" y="19"/>
                    <a:pt x="85" y="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2">
                    <a:lumMod val="25000"/>
                  </a:schemeClr>
                </a:solidFill>
              </a:endParaRPr>
            </a:p>
          </p:txBody>
        </p:sp>
        <p:sp>
          <p:nvSpPr>
            <p:cNvPr id="27" name="Freeform 33"/>
            <p:cNvSpPr>
              <a:spLocks noEditPoints="1"/>
            </p:cNvSpPr>
            <p:nvPr/>
          </p:nvSpPr>
          <p:spPr bwMode="auto">
            <a:xfrm>
              <a:off x="6903901" y="2632337"/>
              <a:ext cx="268082" cy="349274"/>
            </a:xfrm>
            <a:custGeom>
              <a:avLst/>
              <a:gdLst>
                <a:gd name="T0" fmla="*/ 154 w 310"/>
                <a:gd name="T1" fmla="*/ 1 h 404"/>
                <a:gd name="T2" fmla="*/ 85 w 310"/>
                <a:gd name="T3" fmla="*/ 76 h 404"/>
                <a:gd name="T4" fmla="*/ 157 w 310"/>
                <a:gd name="T5" fmla="*/ 165 h 404"/>
                <a:gd name="T6" fmla="*/ 226 w 310"/>
                <a:gd name="T7" fmla="*/ 73 h 404"/>
                <a:gd name="T8" fmla="*/ 154 w 310"/>
                <a:gd name="T9" fmla="*/ 1 h 404"/>
                <a:gd name="T10" fmla="*/ 155 w 310"/>
                <a:gd name="T11" fmla="*/ 261 h 404"/>
                <a:gd name="T12" fmla="*/ 202 w 310"/>
                <a:gd name="T13" fmla="*/ 195 h 404"/>
                <a:gd name="T14" fmla="*/ 214 w 310"/>
                <a:gd name="T15" fmla="*/ 190 h 404"/>
                <a:gd name="T16" fmla="*/ 264 w 310"/>
                <a:gd name="T17" fmla="*/ 199 h 404"/>
                <a:gd name="T18" fmla="*/ 294 w 310"/>
                <a:gd name="T19" fmla="*/ 225 h 404"/>
                <a:gd name="T20" fmla="*/ 305 w 310"/>
                <a:gd name="T21" fmla="*/ 385 h 404"/>
                <a:gd name="T22" fmla="*/ 283 w 310"/>
                <a:gd name="T23" fmla="*/ 404 h 404"/>
                <a:gd name="T24" fmla="*/ 28 w 310"/>
                <a:gd name="T25" fmla="*/ 404 h 404"/>
                <a:gd name="T26" fmla="*/ 6 w 310"/>
                <a:gd name="T27" fmla="*/ 385 h 404"/>
                <a:gd name="T28" fmla="*/ 17 w 310"/>
                <a:gd name="T29" fmla="*/ 225 h 404"/>
                <a:gd name="T30" fmla="*/ 47 w 310"/>
                <a:gd name="T31" fmla="*/ 199 h 404"/>
                <a:gd name="T32" fmla="*/ 97 w 310"/>
                <a:gd name="T33" fmla="*/ 190 h 404"/>
                <a:gd name="T34" fmla="*/ 109 w 310"/>
                <a:gd name="T35" fmla="*/ 195 h 404"/>
                <a:gd name="T36" fmla="*/ 155 w 310"/>
                <a:gd name="T37" fmla="*/ 261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0" h="404">
                  <a:moveTo>
                    <a:pt x="154" y="1"/>
                  </a:moveTo>
                  <a:cubicBezTo>
                    <a:pt x="115" y="1"/>
                    <a:pt x="84" y="35"/>
                    <a:pt x="85" y="76"/>
                  </a:cubicBezTo>
                  <a:cubicBezTo>
                    <a:pt x="86" y="117"/>
                    <a:pt x="118" y="166"/>
                    <a:pt x="157" y="165"/>
                  </a:cubicBezTo>
                  <a:cubicBezTo>
                    <a:pt x="196" y="164"/>
                    <a:pt x="227" y="114"/>
                    <a:pt x="226" y="73"/>
                  </a:cubicBezTo>
                  <a:cubicBezTo>
                    <a:pt x="225" y="32"/>
                    <a:pt x="193" y="0"/>
                    <a:pt x="154" y="1"/>
                  </a:cubicBezTo>
                  <a:close/>
                  <a:moveTo>
                    <a:pt x="155" y="261"/>
                  </a:moveTo>
                  <a:cubicBezTo>
                    <a:pt x="202" y="195"/>
                    <a:pt x="202" y="195"/>
                    <a:pt x="202" y="195"/>
                  </a:cubicBezTo>
                  <a:cubicBezTo>
                    <a:pt x="205" y="191"/>
                    <a:pt x="209" y="189"/>
                    <a:pt x="214" y="190"/>
                  </a:cubicBezTo>
                  <a:cubicBezTo>
                    <a:pt x="264" y="199"/>
                    <a:pt x="264" y="199"/>
                    <a:pt x="264" y="199"/>
                  </a:cubicBezTo>
                  <a:cubicBezTo>
                    <a:pt x="282" y="202"/>
                    <a:pt x="292" y="216"/>
                    <a:pt x="294" y="225"/>
                  </a:cubicBezTo>
                  <a:cubicBezTo>
                    <a:pt x="305" y="309"/>
                    <a:pt x="310" y="336"/>
                    <a:pt x="305" y="385"/>
                  </a:cubicBezTo>
                  <a:cubicBezTo>
                    <a:pt x="304" y="396"/>
                    <a:pt x="295" y="404"/>
                    <a:pt x="283" y="404"/>
                  </a:cubicBezTo>
                  <a:cubicBezTo>
                    <a:pt x="28" y="404"/>
                    <a:pt x="28" y="404"/>
                    <a:pt x="28" y="404"/>
                  </a:cubicBezTo>
                  <a:cubicBezTo>
                    <a:pt x="16" y="404"/>
                    <a:pt x="7" y="396"/>
                    <a:pt x="6" y="385"/>
                  </a:cubicBezTo>
                  <a:cubicBezTo>
                    <a:pt x="0" y="336"/>
                    <a:pt x="6" y="309"/>
                    <a:pt x="17" y="225"/>
                  </a:cubicBezTo>
                  <a:cubicBezTo>
                    <a:pt x="19" y="216"/>
                    <a:pt x="29" y="202"/>
                    <a:pt x="47" y="199"/>
                  </a:cubicBezTo>
                  <a:cubicBezTo>
                    <a:pt x="97" y="190"/>
                    <a:pt x="97" y="190"/>
                    <a:pt x="97" y="190"/>
                  </a:cubicBezTo>
                  <a:cubicBezTo>
                    <a:pt x="101" y="189"/>
                    <a:pt x="106" y="191"/>
                    <a:pt x="109" y="195"/>
                  </a:cubicBezTo>
                  <a:cubicBezTo>
                    <a:pt x="155" y="261"/>
                    <a:pt x="155" y="261"/>
                    <a:pt x="155" y="2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2">
                    <a:lumMod val="25000"/>
                  </a:schemeClr>
                </a:solidFill>
              </a:endParaRPr>
            </a:p>
          </p:txBody>
        </p:sp>
      </p:grpSp>
      <p:sp>
        <p:nvSpPr>
          <p:cNvPr id="31" name="Freeform 654"/>
          <p:cNvSpPr>
            <a:spLocks noEditPoints="1"/>
          </p:cNvSpPr>
          <p:nvPr/>
        </p:nvSpPr>
        <p:spPr bwMode="auto">
          <a:xfrm>
            <a:off x="1423465" y="2232245"/>
            <a:ext cx="617306" cy="506395"/>
          </a:xfrm>
          <a:custGeom>
            <a:avLst/>
            <a:gdLst>
              <a:gd name="T0" fmla="*/ 0 w 42"/>
              <a:gd name="T1" fmla="*/ 2 h 42"/>
              <a:gd name="T2" fmla="*/ 5 w 42"/>
              <a:gd name="T3" fmla="*/ 38 h 42"/>
              <a:gd name="T4" fmla="*/ 8 w 42"/>
              <a:gd name="T5" fmla="*/ 40 h 42"/>
              <a:gd name="T6" fmla="*/ 34 w 42"/>
              <a:gd name="T7" fmla="*/ 40 h 42"/>
              <a:gd name="T8" fmla="*/ 37 w 42"/>
              <a:gd name="T9" fmla="*/ 38 h 42"/>
              <a:gd name="T10" fmla="*/ 42 w 42"/>
              <a:gd name="T11" fmla="*/ 2 h 42"/>
              <a:gd name="T12" fmla="*/ 39 w 42"/>
              <a:gd name="T13" fmla="*/ 35 h 42"/>
              <a:gd name="T14" fmla="*/ 39 w 42"/>
              <a:gd name="T15" fmla="*/ 3 h 42"/>
              <a:gd name="T16" fmla="*/ 27 w 42"/>
              <a:gd name="T17" fmla="*/ 24 h 42"/>
              <a:gd name="T18" fmla="*/ 32 w 42"/>
              <a:gd name="T19" fmla="*/ 19 h 42"/>
              <a:gd name="T20" fmla="*/ 30 w 42"/>
              <a:gd name="T21" fmla="*/ 16 h 42"/>
              <a:gd name="T22" fmla="*/ 22 w 42"/>
              <a:gd name="T23" fmla="*/ 19 h 42"/>
              <a:gd name="T24" fmla="*/ 25 w 42"/>
              <a:gd name="T25" fmla="*/ 17 h 42"/>
              <a:gd name="T26" fmla="*/ 29 w 42"/>
              <a:gd name="T27" fmla="*/ 17 h 42"/>
              <a:gd name="T28" fmla="*/ 29 w 42"/>
              <a:gd name="T29" fmla="*/ 21 h 42"/>
              <a:gd name="T30" fmla="*/ 25 w 42"/>
              <a:gd name="T31" fmla="*/ 21 h 42"/>
              <a:gd name="T32" fmla="*/ 21 w 42"/>
              <a:gd name="T33" fmla="*/ 25 h 42"/>
              <a:gd name="T34" fmla="*/ 27 w 42"/>
              <a:gd name="T35" fmla="*/ 27 h 42"/>
              <a:gd name="T36" fmla="*/ 33 w 42"/>
              <a:gd name="T37" fmla="*/ 13 h 42"/>
              <a:gd name="T38" fmla="*/ 21 w 42"/>
              <a:gd name="T39" fmla="*/ 13 h 42"/>
              <a:gd name="T40" fmla="*/ 21 w 42"/>
              <a:gd name="T41" fmla="*/ 25 h 42"/>
              <a:gd name="T42" fmla="*/ 23 w 42"/>
              <a:gd name="T43" fmla="*/ 15 h 42"/>
              <a:gd name="T44" fmla="*/ 33 w 42"/>
              <a:gd name="T45" fmla="*/ 19 h 42"/>
              <a:gd name="T46" fmla="*/ 23 w 42"/>
              <a:gd name="T47" fmla="*/ 24 h 42"/>
              <a:gd name="T48" fmla="*/ 23 w 42"/>
              <a:gd name="T49" fmla="*/ 15 h 42"/>
              <a:gd name="T50" fmla="*/ 8 w 42"/>
              <a:gd name="T51" fmla="*/ 27 h 42"/>
              <a:gd name="T52" fmla="*/ 8 w 42"/>
              <a:gd name="T53" fmla="*/ 32 h 42"/>
              <a:gd name="T54" fmla="*/ 12 w 42"/>
              <a:gd name="T55" fmla="*/ 32 h 42"/>
              <a:gd name="T56" fmla="*/ 12 w 42"/>
              <a:gd name="T57" fmla="*/ 27 h 42"/>
              <a:gd name="T58" fmla="*/ 11 w 42"/>
              <a:gd name="T59" fmla="*/ 11 h 42"/>
              <a:gd name="T60" fmla="*/ 13 w 42"/>
              <a:gd name="T61" fmla="*/ 8 h 42"/>
              <a:gd name="T62" fmla="*/ 10 w 42"/>
              <a:gd name="T63" fmla="*/ 5 h 42"/>
              <a:gd name="T64" fmla="*/ 7 w 42"/>
              <a:gd name="T65" fmla="*/ 8 h 42"/>
              <a:gd name="T66" fmla="*/ 9 w 42"/>
              <a:gd name="T67" fmla="*/ 11 h 42"/>
              <a:gd name="T68" fmla="*/ 9 w 42"/>
              <a:gd name="T69" fmla="*/ 8 h 42"/>
              <a:gd name="T70" fmla="*/ 9 w 42"/>
              <a:gd name="T71" fmla="*/ 7 h 42"/>
              <a:gd name="T72" fmla="*/ 11 w 42"/>
              <a:gd name="T73" fmla="*/ 7 h 42"/>
              <a:gd name="T74" fmla="*/ 11 w 42"/>
              <a:gd name="T75" fmla="*/ 9 h 42"/>
              <a:gd name="T76" fmla="*/ 9 w 42"/>
              <a:gd name="T77" fmla="*/ 9 h 42"/>
              <a:gd name="T78" fmla="*/ 9 w 42"/>
              <a:gd name="T79" fmla="*/ 29 h 42"/>
              <a:gd name="T80" fmla="*/ 10 w 42"/>
              <a:gd name="T81" fmla="*/ 29 h 42"/>
              <a:gd name="T82" fmla="*/ 11 w 42"/>
              <a:gd name="T83" fmla="*/ 30 h 42"/>
              <a:gd name="T84" fmla="*/ 11 w 42"/>
              <a:gd name="T85" fmla="*/ 30 h 42"/>
              <a:gd name="T86" fmla="*/ 9 w 42"/>
              <a:gd name="T87" fmla="*/ 3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2" h="42">
                <a:moveTo>
                  <a:pt x="40" y="0"/>
                </a:moveTo>
                <a:cubicBezTo>
                  <a:pt x="2" y="0"/>
                  <a:pt x="2" y="0"/>
                  <a:pt x="2" y="0"/>
                </a:cubicBezTo>
                <a:cubicBezTo>
                  <a:pt x="1" y="0"/>
                  <a:pt x="0" y="1"/>
                  <a:pt x="0" y="2"/>
                </a:cubicBezTo>
                <a:cubicBezTo>
                  <a:pt x="0" y="37"/>
                  <a:pt x="0" y="37"/>
                  <a:pt x="0" y="37"/>
                </a:cubicBezTo>
                <a:cubicBezTo>
                  <a:pt x="0" y="38"/>
                  <a:pt x="1" y="38"/>
                  <a:pt x="2" y="38"/>
                </a:cubicBezTo>
                <a:cubicBezTo>
                  <a:pt x="5" y="38"/>
                  <a:pt x="5" y="38"/>
                  <a:pt x="5" y="38"/>
                </a:cubicBezTo>
                <a:cubicBezTo>
                  <a:pt x="5" y="40"/>
                  <a:pt x="5" y="40"/>
                  <a:pt x="5" y="40"/>
                </a:cubicBezTo>
                <a:cubicBezTo>
                  <a:pt x="5" y="41"/>
                  <a:pt x="6" y="42"/>
                  <a:pt x="7" y="42"/>
                </a:cubicBezTo>
                <a:cubicBezTo>
                  <a:pt x="8" y="42"/>
                  <a:pt x="8" y="41"/>
                  <a:pt x="8" y="40"/>
                </a:cubicBezTo>
                <a:cubicBezTo>
                  <a:pt x="8" y="38"/>
                  <a:pt x="8" y="38"/>
                  <a:pt x="8" y="38"/>
                </a:cubicBezTo>
                <a:cubicBezTo>
                  <a:pt x="34" y="38"/>
                  <a:pt x="34" y="38"/>
                  <a:pt x="34" y="38"/>
                </a:cubicBezTo>
                <a:cubicBezTo>
                  <a:pt x="34" y="40"/>
                  <a:pt x="34" y="40"/>
                  <a:pt x="34" y="40"/>
                </a:cubicBezTo>
                <a:cubicBezTo>
                  <a:pt x="34" y="41"/>
                  <a:pt x="35" y="42"/>
                  <a:pt x="36" y="42"/>
                </a:cubicBezTo>
                <a:cubicBezTo>
                  <a:pt x="37" y="42"/>
                  <a:pt x="37" y="41"/>
                  <a:pt x="37" y="40"/>
                </a:cubicBezTo>
                <a:cubicBezTo>
                  <a:pt x="37" y="38"/>
                  <a:pt x="37" y="38"/>
                  <a:pt x="37" y="38"/>
                </a:cubicBezTo>
                <a:cubicBezTo>
                  <a:pt x="40" y="38"/>
                  <a:pt x="40" y="38"/>
                  <a:pt x="40" y="38"/>
                </a:cubicBezTo>
                <a:cubicBezTo>
                  <a:pt x="41" y="38"/>
                  <a:pt x="42" y="38"/>
                  <a:pt x="42" y="37"/>
                </a:cubicBezTo>
                <a:cubicBezTo>
                  <a:pt x="42" y="2"/>
                  <a:pt x="42" y="2"/>
                  <a:pt x="42" y="2"/>
                </a:cubicBezTo>
                <a:cubicBezTo>
                  <a:pt x="42" y="1"/>
                  <a:pt x="41" y="0"/>
                  <a:pt x="40" y="0"/>
                </a:cubicBezTo>
                <a:close/>
                <a:moveTo>
                  <a:pt x="39" y="35"/>
                </a:moveTo>
                <a:cubicBezTo>
                  <a:pt x="39" y="35"/>
                  <a:pt x="39" y="35"/>
                  <a:pt x="39" y="35"/>
                </a:cubicBezTo>
                <a:cubicBezTo>
                  <a:pt x="3" y="35"/>
                  <a:pt x="3" y="35"/>
                  <a:pt x="3" y="35"/>
                </a:cubicBezTo>
                <a:cubicBezTo>
                  <a:pt x="3" y="3"/>
                  <a:pt x="3" y="3"/>
                  <a:pt x="3" y="3"/>
                </a:cubicBezTo>
                <a:cubicBezTo>
                  <a:pt x="39" y="3"/>
                  <a:pt x="39" y="3"/>
                  <a:pt x="39" y="3"/>
                </a:cubicBezTo>
                <a:cubicBezTo>
                  <a:pt x="39" y="35"/>
                  <a:pt x="39" y="35"/>
                  <a:pt x="39" y="35"/>
                </a:cubicBezTo>
                <a:close/>
                <a:moveTo>
                  <a:pt x="27" y="24"/>
                </a:moveTo>
                <a:cubicBezTo>
                  <a:pt x="27" y="24"/>
                  <a:pt x="27" y="24"/>
                  <a:pt x="27" y="24"/>
                </a:cubicBezTo>
                <a:cubicBezTo>
                  <a:pt x="28" y="24"/>
                  <a:pt x="29" y="23"/>
                  <a:pt x="30" y="23"/>
                </a:cubicBezTo>
                <a:cubicBezTo>
                  <a:pt x="30" y="23"/>
                  <a:pt x="30" y="23"/>
                  <a:pt x="30" y="23"/>
                </a:cubicBezTo>
                <a:cubicBezTo>
                  <a:pt x="31" y="22"/>
                  <a:pt x="32" y="21"/>
                  <a:pt x="32" y="19"/>
                </a:cubicBezTo>
                <a:cubicBezTo>
                  <a:pt x="32" y="18"/>
                  <a:pt x="31" y="17"/>
                  <a:pt x="30" y="16"/>
                </a:cubicBezTo>
                <a:cubicBezTo>
                  <a:pt x="30" y="16"/>
                  <a:pt x="30" y="16"/>
                  <a:pt x="30" y="16"/>
                </a:cubicBezTo>
                <a:cubicBezTo>
                  <a:pt x="30" y="16"/>
                  <a:pt x="30" y="16"/>
                  <a:pt x="30" y="16"/>
                </a:cubicBezTo>
                <a:cubicBezTo>
                  <a:pt x="29" y="15"/>
                  <a:pt x="28" y="14"/>
                  <a:pt x="27" y="14"/>
                </a:cubicBezTo>
                <a:cubicBezTo>
                  <a:pt x="26" y="14"/>
                  <a:pt x="24" y="15"/>
                  <a:pt x="24" y="16"/>
                </a:cubicBezTo>
                <a:cubicBezTo>
                  <a:pt x="23" y="17"/>
                  <a:pt x="22" y="18"/>
                  <a:pt x="22" y="19"/>
                </a:cubicBezTo>
                <a:cubicBezTo>
                  <a:pt x="22" y="21"/>
                  <a:pt x="23" y="22"/>
                  <a:pt x="24" y="23"/>
                </a:cubicBezTo>
                <a:cubicBezTo>
                  <a:pt x="24" y="23"/>
                  <a:pt x="26" y="24"/>
                  <a:pt x="27" y="24"/>
                </a:cubicBezTo>
                <a:close/>
                <a:moveTo>
                  <a:pt x="25" y="17"/>
                </a:moveTo>
                <a:cubicBezTo>
                  <a:pt x="25" y="17"/>
                  <a:pt x="25" y="17"/>
                  <a:pt x="25" y="17"/>
                </a:cubicBezTo>
                <a:cubicBezTo>
                  <a:pt x="25" y="17"/>
                  <a:pt x="26" y="16"/>
                  <a:pt x="27" y="16"/>
                </a:cubicBezTo>
                <a:cubicBezTo>
                  <a:pt x="28" y="16"/>
                  <a:pt x="28" y="17"/>
                  <a:pt x="29" y="17"/>
                </a:cubicBezTo>
                <a:cubicBezTo>
                  <a:pt x="29" y="17"/>
                  <a:pt x="29" y="17"/>
                  <a:pt x="29" y="17"/>
                </a:cubicBezTo>
                <a:cubicBezTo>
                  <a:pt x="29" y="18"/>
                  <a:pt x="30" y="18"/>
                  <a:pt x="30" y="19"/>
                </a:cubicBezTo>
                <a:cubicBezTo>
                  <a:pt x="30" y="20"/>
                  <a:pt x="29" y="21"/>
                  <a:pt x="29" y="21"/>
                </a:cubicBezTo>
                <a:cubicBezTo>
                  <a:pt x="29" y="21"/>
                  <a:pt x="29" y="21"/>
                  <a:pt x="29" y="21"/>
                </a:cubicBezTo>
                <a:cubicBezTo>
                  <a:pt x="28" y="22"/>
                  <a:pt x="28" y="22"/>
                  <a:pt x="27" y="22"/>
                </a:cubicBezTo>
                <a:cubicBezTo>
                  <a:pt x="26" y="22"/>
                  <a:pt x="25" y="22"/>
                  <a:pt x="25" y="21"/>
                </a:cubicBezTo>
                <a:cubicBezTo>
                  <a:pt x="24" y="21"/>
                  <a:pt x="24" y="20"/>
                  <a:pt x="24" y="19"/>
                </a:cubicBezTo>
                <a:cubicBezTo>
                  <a:pt x="24" y="18"/>
                  <a:pt x="24" y="18"/>
                  <a:pt x="25" y="17"/>
                </a:cubicBezTo>
                <a:close/>
                <a:moveTo>
                  <a:pt x="21" y="25"/>
                </a:moveTo>
                <a:cubicBezTo>
                  <a:pt x="21" y="25"/>
                  <a:pt x="21" y="25"/>
                  <a:pt x="21" y="25"/>
                </a:cubicBezTo>
                <a:cubicBezTo>
                  <a:pt x="21" y="25"/>
                  <a:pt x="21" y="25"/>
                  <a:pt x="21" y="25"/>
                </a:cubicBezTo>
                <a:cubicBezTo>
                  <a:pt x="23" y="26"/>
                  <a:pt x="25" y="27"/>
                  <a:pt x="27" y="27"/>
                </a:cubicBezTo>
                <a:cubicBezTo>
                  <a:pt x="29" y="27"/>
                  <a:pt x="31" y="26"/>
                  <a:pt x="33" y="25"/>
                </a:cubicBezTo>
                <a:cubicBezTo>
                  <a:pt x="34" y="23"/>
                  <a:pt x="35" y="21"/>
                  <a:pt x="35" y="19"/>
                </a:cubicBezTo>
                <a:cubicBezTo>
                  <a:pt x="35" y="17"/>
                  <a:pt x="34" y="15"/>
                  <a:pt x="33" y="13"/>
                </a:cubicBezTo>
                <a:cubicBezTo>
                  <a:pt x="31" y="12"/>
                  <a:pt x="29" y="11"/>
                  <a:pt x="27" y="11"/>
                </a:cubicBezTo>
                <a:cubicBezTo>
                  <a:pt x="25" y="11"/>
                  <a:pt x="23" y="12"/>
                  <a:pt x="21" y="13"/>
                </a:cubicBezTo>
                <a:cubicBezTo>
                  <a:pt x="21" y="13"/>
                  <a:pt x="21" y="13"/>
                  <a:pt x="21" y="13"/>
                </a:cubicBezTo>
                <a:cubicBezTo>
                  <a:pt x="20" y="15"/>
                  <a:pt x="19" y="17"/>
                  <a:pt x="19" y="19"/>
                </a:cubicBezTo>
                <a:cubicBezTo>
                  <a:pt x="19" y="21"/>
                  <a:pt x="20" y="23"/>
                  <a:pt x="21" y="25"/>
                </a:cubicBezTo>
                <a:cubicBezTo>
                  <a:pt x="21" y="25"/>
                  <a:pt x="21" y="25"/>
                  <a:pt x="21" y="25"/>
                </a:cubicBezTo>
                <a:close/>
                <a:moveTo>
                  <a:pt x="23" y="15"/>
                </a:moveTo>
                <a:cubicBezTo>
                  <a:pt x="23" y="15"/>
                  <a:pt x="23" y="15"/>
                  <a:pt x="23" y="15"/>
                </a:cubicBezTo>
                <a:cubicBezTo>
                  <a:pt x="23" y="15"/>
                  <a:pt x="23" y="15"/>
                  <a:pt x="23" y="15"/>
                </a:cubicBezTo>
                <a:cubicBezTo>
                  <a:pt x="24" y="14"/>
                  <a:pt x="25" y="13"/>
                  <a:pt x="27" y="13"/>
                </a:cubicBezTo>
                <a:cubicBezTo>
                  <a:pt x="29" y="13"/>
                  <a:pt x="30" y="14"/>
                  <a:pt x="31" y="15"/>
                </a:cubicBezTo>
                <a:cubicBezTo>
                  <a:pt x="32" y="16"/>
                  <a:pt x="33" y="18"/>
                  <a:pt x="33" y="19"/>
                </a:cubicBezTo>
                <a:cubicBezTo>
                  <a:pt x="33" y="21"/>
                  <a:pt x="32" y="22"/>
                  <a:pt x="31" y="24"/>
                </a:cubicBezTo>
                <a:cubicBezTo>
                  <a:pt x="30" y="25"/>
                  <a:pt x="29" y="25"/>
                  <a:pt x="27" y="25"/>
                </a:cubicBezTo>
                <a:cubicBezTo>
                  <a:pt x="25" y="25"/>
                  <a:pt x="24" y="25"/>
                  <a:pt x="23" y="24"/>
                </a:cubicBezTo>
                <a:cubicBezTo>
                  <a:pt x="23" y="24"/>
                  <a:pt x="23" y="24"/>
                  <a:pt x="23" y="24"/>
                </a:cubicBezTo>
                <a:cubicBezTo>
                  <a:pt x="21" y="22"/>
                  <a:pt x="21" y="21"/>
                  <a:pt x="21" y="19"/>
                </a:cubicBezTo>
                <a:cubicBezTo>
                  <a:pt x="21" y="18"/>
                  <a:pt x="21" y="16"/>
                  <a:pt x="23" y="15"/>
                </a:cubicBezTo>
                <a:close/>
                <a:moveTo>
                  <a:pt x="8" y="27"/>
                </a:moveTo>
                <a:cubicBezTo>
                  <a:pt x="8" y="27"/>
                  <a:pt x="8" y="27"/>
                  <a:pt x="8" y="27"/>
                </a:cubicBezTo>
                <a:cubicBezTo>
                  <a:pt x="8" y="27"/>
                  <a:pt x="8" y="27"/>
                  <a:pt x="8" y="27"/>
                </a:cubicBezTo>
                <a:cubicBezTo>
                  <a:pt x="7" y="28"/>
                  <a:pt x="7" y="29"/>
                  <a:pt x="7" y="30"/>
                </a:cubicBezTo>
                <a:cubicBezTo>
                  <a:pt x="7" y="31"/>
                  <a:pt x="7" y="31"/>
                  <a:pt x="8" y="32"/>
                </a:cubicBezTo>
                <a:cubicBezTo>
                  <a:pt x="8" y="32"/>
                  <a:pt x="8" y="32"/>
                  <a:pt x="8" y="32"/>
                </a:cubicBezTo>
                <a:cubicBezTo>
                  <a:pt x="8" y="32"/>
                  <a:pt x="8" y="32"/>
                  <a:pt x="8" y="32"/>
                </a:cubicBezTo>
                <a:cubicBezTo>
                  <a:pt x="8" y="32"/>
                  <a:pt x="9" y="33"/>
                  <a:pt x="10" y="33"/>
                </a:cubicBezTo>
                <a:cubicBezTo>
                  <a:pt x="11" y="33"/>
                  <a:pt x="11" y="32"/>
                  <a:pt x="12" y="32"/>
                </a:cubicBezTo>
                <a:cubicBezTo>
                  <a:pt x="12" y="32"/>
                  <a:pt x="12" y="32"/>
                  <a:pt x="12" y="32"/>
                </a:cubicBezTo>
                <a:cubicBezTo>
                  <a:pt x="13" y="31"/>
                  <a:pt x="13" y="31"/>
                  <a:pt x="13" y="30"/>
                </a:cubicBezTo>
                <a:cubicBezTo>
                  <a:pt x="13" y="29"/>
                  <a:pt x="13" y="28"/>
                  <a:pt x="12" y="27"/>
                </a:cubicBezTo>
                <a:cubicBezTo>
                  <a:pt x="12" y="27"/>
                  <a:pt x="12" y="27"/>
                  <a:pt x="12" y="27"/>
                </a:cubicBezTo>
                <a:cubicBezTo>
                  <a:pt x="12" y="27"/>
                  <a:pt x="11" y="27"/>
                  <a:pt x="11" y="27"/>
                </a:cubicBezTo>
                <a:cubicBezTo>
                  <a:pt x="11" y="11"/>
                  <a:pt x="11" y="11"/>
                  <a:pt x="11" y="11"/>
                </a:cubicBezTo>
                <a:cubicBezTo>
                  <a:pt x="11" y="11"/>
                  <a:pt x="12" y="11"/>
                  <a:pt x="12" y="10"/>
                </a:cubicBezTo>
                <a:cubicBezTo>
                  <a:pt x="12" y="10"/>
                  <a:pt x="12" y="10"/>
                  <a:pt x="12" y="10"/>
                </a:cubicBezTo>
                <a:cubicBezTo>
                  <a:pt x="13" y="10"/>
                  <a:pt x="13" y="9"/>
                  <a:pt x="13" y="8"/>
                </a:cubicBezTo>
                <a:cubicBezTo>
                  <a:pt x="13" y="7"/>
                  <a:pt x="13" y="6"/>
                  <a:pt x="12" y="6"/>
                </a:cubicBezTo>
                <a:cubicBezTo>
                  <a:pt x="12" y="6"/>
                  <a:pt x="12" y="6"/>
                  <a:pt x="12" y="6"/>
                </a:cubicBezTo>
                <a:cubicBezTo>
                  <a:pt x="11" y="5"/>
                  <a:pt x="11" y="5"/>
                  <a:pt x="10" y="5"/>
                </a:cubicBezTo>
                <a:cubicBezTo>
                  <a:pt x="9" y="5"/>
                  <a:pt x="8" y="5"/>
                  <a:pt x="8" y="6"/>
                </a:cubicBezTo>
                <a:cubicBezTo>
                  <a:pt x="8" y="6"/>
                  <a:pt x="8" y="6"/>
                  <a:pt x="8" y="6"/>
                </a:cubicBezTo>
                <a:cubicBezTo>
                  <a:pt x="7" y="6"/>
                  <a:pt x="7" y="7"/>
                  <a:pt x="7" y="8"/>
                </a:cubicBezTo>
                <a:cubicBezTo>
                  <a:pt x="7" y="9"/>
                  <a:pt x="7" y="10"/>
                  <a:pt x="8" y="10"/>
                </a:cubicBezTo>
                <a:cubicBezTo>
                  <a:pt x="8" y="10"/>
                  <a:pt x="8" y="10"/>
                  <a:pt x="8" y="10"/>
                </a:cubicBezTo>
                <a:cubicBezTo>
                  <a:pt x="8" y="11"/>
                  <a:pt x="8" y="11"/>
                  <a:pt x="9" y="11"/>
                </a:cubicBezTo>
                <a:cubicBezTo>
                  <a:pt x="9" y="27"/>
                  <a:pt x="9" y="27"/>
                  <a:pt x="9" y="27"/>
                </a:cubicBezTo>
                <a:cubicBezTo>
                  <a:pt x="8" y="27"/>
                  <a:pt x="8" y="27"/>
                  <a:pt x="8" y="27"/>
                </a:cubicBezTo>
                <a:close/>
                <a:moveTo>
                  <a:pt x="9" y="8"/>
                </a:moveTo>
                <a:cubicBezTo>
                  <a:pt x="9" y="8"/>
                  <a:pt x="9" y="8"/>
                  <a:pt x="9" y="8"/>
                </a:cubicBezTo>
                <a:cubicBezTo>
                  <a:pt x="9" y="8"/>
                  <a:pt x="9" y="8"/>
                  <a:pt x="9" y="7"/>
                </a:cubicBezTo>
                <a:cubicBezTo>
                  <a:pt x="9" y="7"/>
                  <a:pt x="9" y="7"/>
                  <a:pt x="9" y="7"/>
                </a:cubicBezTo>
                <a:cubicBezTo>
                  <a:pt x="9" y="7"/>
                  <a:pt x="9" y="7"/>
                  <a:pt x="10" y="7"/>
                </a:cubicBezTo>
                <a:cubicBezTo>
                  <a:pt x="10" y="7"/>
                  <a:pt x="10" y="7"/>
                  <a:pt x="11" y="7"/>
                </a:cubicBezTo>
                <a:cubicBezTo>
                  <a:pt x="11" y="7"/>
                  <a:pt x="11" y="7"/>
                  <a:pt x="11" y="7"/>
                </a:cubicBezTo>
                <a:cubicBezTo>
                  <a:pt x="11" y="8"/>
                  <a:pt x="11" y="8"/>
                  <a:pt x="11" y="8"/>
                </a:cubicBezTo>
                <a:cubicBezTo>
                  <a:pt x="11" y="8"/>
                  <a:pt x="11" y="9"/>
                  <a:pt x="11" y="9"/>
                </a:cubicBezTo>
                <a:cubicBezTo>
                  <a:pt x="11" y="9"/>
                  <a:pt x="11" y="9"/>
                  <a:pt x="11" y="9"/>
                </a:cubicBezTo>
                <a:cubicBezTo>
                  <a:pt x="10" y="9"/>
                  <a:pt x="10" y="9"/>
                  <a:pt x="10" y="9"/>
                </a:cubicBezTo>
                <a:cubicBezTo>
                  <a:pt x="9" y="9"/>
                  <a:pt x="9" y="9"/>
                  <a:pt x="9" y="9"/>
                </a:cubicBezTo>
                <a:cubicBezTo>
                  <a:pt x="9" y="9"/>
                  <a:pt x="9" y="9"/>
                  <a:pt x="9" y="9"/>
                </a:cubicBezTo>
                <a:cubicBezTo>
                  <a:pt x="9" y="9"/>
                  <a:pt x="9" y="8"/>
                  <a:pt x="9" y="8"/>
                </a:cubicBezTo>
                <a:close/>
                <a:moveTo>
                  <a:pt x="9" y="29"/>
                </a:moveTo>
                <a:cubicBezTo>
                  <a:pt x="9" y="29"/>
                  <a:pt x="9" y="29"/>
                  <a:pt x="9" y="29"/>
                </a:cubicBezTo>
                <a:cubicBezTo>
                  <a:pt x="9" y="29"/>
                  <a:pt x="9" y="29"/>
                  <a:pt x="9" y="29"/>
                </a:cubicBezTo>
                <a:cubicBezTo>
                  <a:pt x="9" y="29"/>
                  <a:pt x="9" y="29"/>
                  <a:pt x="10" y="29"/>
                </a:cubicBezTo>
                <a:cubicBezTo>
                  <a:pt x="10" y="29"/>
                  <a:pt x="10" y="29"/>
                  <a:pt x="10" y="29"/>
                </a:cubicBezTo>
                <a:cubicBezTo>
                  <a:pt x="10" y="29"/>
                  <a:pt x="10" y="29"/>
                  <a:pt x="11" y="29"/>
                </a:cubicBezTo>
                <a:cubicBezTo>
                  <a:pt x="11" y="29"/>
                  <a:pt x="11" y="29"/>
                  <a:pt x="11" y="29"/>
                </a:cubicBezTo>
                <a:cubicBezTo>
                  <a:pt x="11" y="29"/>
                  <a:pt x="11" y="29"/>
                  <a:pt x="11" y="30"/>
                </a:cubicBezTo>
                <a:cubicBezTo>
                  <a:pt x="11" y="30"/>
                  <a:pt x="11" y="30"/>
                  <a:pt x="11" y="30"/>
                </a:cubicBezTo>
                <a:cubicBezTo>
                  <a:pt x="11" y="30"/>
                  <a:pt x="11" y="30"/>
                  <a:pt x="11" y="30"/>
                </a:cubicBezTo>
                <a:cubicBezTo>
                  <a:pt x="11" y="30"/>
                  <a:pt x="11" y="30"/>
                  <a:pt x="11" y="30"/>
                </a:cubicBezTo>
                <a:cubicBezTo>
                  <a:pt x="10" y="31"/>
                  <a:pt x="10" y="31"/>
                  <a:pt x="10" y="31"/>
                </a:cubicBezTo>
                <a:cubicBezTo>
                  <a:pt x="9" y="31"/>
                  <a:pt x="9" y="31"/>
                  <a:pt x="9" y="30"/>
                </a:cubicBezTo>
                <a:cubicBezTo>
                  <a:pt x="9" y="30"/>
                  <a:pt x="9" y="30"/>
                  <a:pt x="9" y="30"/>
                </a:cubicBezTo>
                <a:cubicBezTo>
                  <a:pt x="9" y="29"/>
                  <a:pt x="9" y="29"/>
                  <a:pt x="9" y="29"/>
                </a:cubicBezTo>
                <a:close/>
              </a:path>
            </a:pathLst>
          </a:custGeom>
          <a:solidFill>
            <a:srgbClr val="DC328B"/>
          </a:solidFill>
          <a:ln w="3175">
            <a:noFill/>
            <a:round/>
          </a:ln>
        </p:spPr>
        <p:txBody>
          <a:bodyPr vert="horz" wrap="square" lIns="91440" tIns="45720" rIns="91440" bIns="45720" numCol="1" anchor="t" anchorCtr="0" compatLnSpc="1"/>
          <a:lstStyle/>
          <a:p>
            <a:endParaRPr lang="zh-CN" altLang="en-US">
              <a:solidFill>
                <a:srgbClr val="FFFFFF"/>
              </a:solidFill>
            </a:endParaRPr>
          </a:p>
        </p:txBody>
      </p:sp>
      <p:sp>
        <p:nvSpPr>
          <p:cNvPr id="32" name="Freeform 648"/>
          <p:cNvSpPr>
            <a:spLocks noEditPoints="1"/>
          </p:cNvSpPr>
          <p:nvPr/>
        </p:nvSpPr>
        <p:spPr bwMode="auto">
          <a:xfrm>
            <a:off x="1423465" y="3280655"/>
            <a:ext cx="617306" cy="547401"/>
          </a:xfrm>
          <a:custGeom>
            <a:avLst/>
            <a:gdLst>
              <a:gd name="T0" fmla="*/ 26 w 43"/>
              <a:gd name="T1" fmla="*/ 0 h 41"/>
              <a:gd name="T2" fmla="*/ 31 w 43"/>
              <a:gd name="T3" fmla="*/ 5 h 41"/>
              <a:gd name="T4" fmla="*/ 35 w 43"/>
              <a:gd name="T5" fmla="*/ 6 h 41"/>
              <a:gd name="T6" fmla="*/ 43 w 43"/>
              <a:gd name="T7" fmla="*/ 15 h 41"/>
              <a:gd name="T8" fmla="*/ 41 w 43"/>
              <a:gd name="T9" fmla="*/ 38 h 41"/>
              <a:gd name="T10" fmla="*/ 9 w 43"/>
              <a:gd name="T11" fmla="*/ 41 h 41"/>
              <a:gd name="T12" fmla="*/ 3 w 43"/>
              <a:gd name="T13" fmla="*/ 38 h 41"/>
              <a:gd name="T14" fmla="*/ 0 w 43"/>
              <a:gd name="T15" fmla="*/ 15 h 41"/>
              <a:gd name="T16" fmla="*/ 3 w 43"/>
              <a:gd name="T17" fmla="*/ 9 h 41"/>
              <a:gd name="T18" fmla="*/ 9 w 43"/>
              <a:gd name="T19" fmla="*/ 6 h 41"/>
              <a:gd name="T20" fmla="*/ 12 w 43"/>
              <a:gd name="T21" fmla="*/ 5 h 41"/>
              <a:gd name="T22" fmla="*/ 17 w 43"/>
              <a:gd name="T23" fmla="*/ 0 h 41"/>
              <a:gd name="T24" fmla="*/ 30 w 43"/>
              <a:gd name="T25" fmla="*/ 9 h 41"/>
              <a:gd name="T26" fmla="*/ 30 w 43"/>
              <a:gd name="T27" fmla="*/ 9 h 41"/>
              <a:gd name="T28" fmla="*/ 13 w 43"/>
              <a:gd name="T29" fmla="*/ 9 h 41"/>
              <a:gd name="T30" fmla="*/ 5 w 43"/>
              <a:gd name="T31" fmla="*/ 11 h 41"/>
              <a:gd name="T32" fmla="*/ 3 w 43"/>
              <a:gd name="T33" fmla="*/ 15 h 41"/>
              <a:gd name="T34" fmla="*/ 8 w 43"/>
              <a:gd name="T35" fmla="*/ 22 h 41"/>
              <a:gd name="T36" fmla="*/ 9 w 43"/>
              <a:gd name="T37" fmla="*/ 19 h 41"/>
              <a:gd name="T38" fmla="*/ 16 w 43"/>
              <a:gd name="T39" fmla="*/ 19 h 41"/>
              <a:gd name="T40" fmla="*/ 17 w 43"/>
              <a:gd name="T41" fmla="*/ 20 h 41"/>
              <a:gd name="T42" fmla="*/ 26 w 43"/>
              <a:gd name="T43" fmla="*/ 22 h 41"/>
              <a:gd name="T44" fmla="*/ 27 w 43"/>
              <a:gd name="T45" fmla="*/ 19 h 41"/>
              <a:gd name="T46" fmla="*/ 34 w 43"/>
              <a:gd name="T47" fmla="*/ 19 h 41"/>
              <a:gd name="T48" fmla="*/ 35 w 43"/>
              <a:gd name="T49" fmla="*/ 20 h 41"/>
              <a:gd name="T50" fmla="*/ 40 w 43"/>
              <a:gd name="T51" fmla="*/ 22 h 41"/>
              <a:gd name="T52" fmla="*/ 38 w 43"/>
              <a:gd name="T53" fmla="*/ 11 h 41"/>
              <a:gd name="T54" fmla="*/ 30 w 43"/>
              <a:gd name="T55" fmla="*/ 9 h 41"/>
              <a:gd name="T56" fmla="*/ 14 w 43"/>
              <a:gd name="T57" fmla="*/ 6 h 41"/>
              <a:gd name="T58" fmla="*/ 29 w 43"/>
              <a:gd name="T59" fmla="*/ 5 h 41"/>
              <a:gd name="T60" fmla="*/ 26 w 43"/>
              <a:gd name="T61" fmla="*/ 2 h 41"/>
              <a:gd name="T62" fmla="*/ 15 w 43"/>
              <a:gd name="T63" fmla="*/ 3 h 41"/>
              <a:gd name="T64" fmla="*/ 14 w 43"/>
              <a:gd name="T65" fmla="*/ 6 h 41"/>
              <a:gd name="T66" fmla="*/ 3 w 43"/>
              <a:gd name="T67" fmla="*/ 24 h 41"/>
              <a:gd name="T68" fmla="*/ 5 w 43"/>
              <a:gd name="T69" fmla="*/ 36 h 41"/>
              <a:gd name="T70" fmla="*/ 9 w 43"/>
              <a:gd name="T71" fmla="*/ 38 h 41"/>
              <a:gd name="T72" fmla="*/ 38 w 43"/>
              <a:gd name="T73" fmla="*/ 36 h 41"/>
              <a:gd name="T74" fmla="*/ 40 w 43"/>
              <a:gd name="T75" fmla="*/ 24 h 41"/>
              <a:gd name="T76" fmla="*/ 35 w 43"/>
              <a:gd name="T77" fmla="*/ 27 h 41"/>
              <a:gd name="T78" fmla="*/ 34 w 43"/>
              <a:gd name="T79" fmla="*/ 28 h 41"/>
              <a:gd name="T80" fmla="*/ 26 w 43"/>
              <a:gd name="T81" fmla="*/ 27 h 41"/>
              <a:gd name="T82" fmla="*/ 26 w 43"/>
              <a:gd name="T83" fmla="*/ 24 h 41"/>
              <a:gd name="T84" fmla="*/ 17 w 43"/>
              <a:gd name="T85" fmla="*/ 27 h 41"/>
              <a:gd name="T86" fmla="*/ 16 w 43"/>
              <a:gd name="T87" fmla="*/ 28 h 41"/>
              <a:gd name="T88" fmla="*/ 8 w 43"/>
              <a:gd name="T89" fmla="*/ 27 h 41"/>
              <a:gd name="T90" fmla="*/ 8 w 43"/>
              <a:gd name="T91" fmla="*/ 24 h 41"/>
              <a:gd name="T92" fmla="*/ 15 w 43"/>
              <a:gd name="T93" fmla="*/ 21 h 41"/>
              <a:gd name="T94" fmla="*/ 10 w 43"/>
              <a:gd name="T95" fmla="*/ 21 h 41"/>
              <a:gd name="T96" fmla="*/ 10 w 43"/>
              <a:gd name="T97" fmla="*/ 23 h 41"/>
              <a:gd name="T98" fmla="*/ 10 w 43"/>
              <a:gd name="T99" fmla="*/ 26 h 41"/>
              <a:gd name="T100" fmla="*/ 15 w 43"/>
              <a:gd name="T101" fmla="*/ 23 h 41"/>
              <a:gd name="T102" fmla="*/ 15 w 43"/>
              <a:gd name="T103" fmla="*/ 23 h 41"/>
              <a:gd name="T104" fmla="*/ 33 w 43"/>
              <a:gd name="T105" fmla="*/ 21 h 41"/>
              <a:gd name="T106" fmla="*/ 28 w 43"/>
              <a:gd name="T107" fmla="*/ 21 h 41"/>
              <a:gd name="T108" fmla="*/ 28 w 43"/>
              <a:gd name="T109" fmla="*/ 23 h 41"/>
              <a:gd name="T110" fmla="*/ 28 w 43"/>
              <a:gd name="T111" fmla="*/ 26 h 41"/>
              <a:gd name="T112" fmla="*/ 33 w 43"/>
              <a:gd name="T113" fmla="*/ 23 h 41"/>
              <a:gd name="T114" fmla="*/ 33 w 43"/>
              <a:gd name="T115" fmla="*/ 23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3" h="41">
                <a:moveTo>
                  <a:pt x="17" y="0"/>
                </a:moveTo>
                <a:cubicBezTo>
                  <a:pt x="26" y="0"/>
                  <a:pt x="26" y="0"/>
                  <a:pt x="26" y="0"/>
                </a:cubicBezTo>
                <a:cubicBezTo>
                  <a:pt x="27" y="0"/>
                  <a:pt x="29" y="0"/>
                  <a:pt x="30" y="1"/>
                </a:cubicBezTo>
                <a:cubicBezTo>
                  <a:pt x="30" y="2"/>
                  <a:pt x="31" y="3"/>
                  <a:pt x="31" y="5"/>
                </a:cubicBezTo>
                <a:cubicBezTo>
                  <a:pt x="31" y="6"/>
                  <a:pt x="31" y="6"/>
                  <a:pt x="31" y="6"/>
                </a:cubicBezTo>
                <a:cubicBezTo>
                  <a:pt x="35" y="6"/>
                  <a:pt x="35" y="6"/>
                  <a:pt x="35" y="6"/>
                </a:cubicBezTo>
                <a:cubicBezTo>
                  <a:pt x="37" y="6"/>
                  <a:pt x="39" y="7"/>
                  <a:pt x="41" y="9"/>
                </a:cubicBezTo>
                <a:cubicBezTo>
                  <a:pt x="42" y="10"/>
                  <a:pt x="43" y="12"/>
                  <a:pt x="43" y="15"/>
                </a:cubicBezTo>
                <a:cubicBezTo>
                  <a:pt x="43" y="32"/>
                  <a:pt x="43" y="32"/>
                  <a:pt x="43" y="32"/>
                </a:cubicBezTo>
                <a:cubicBezTo>
                  <a:pt x="43" y="35"/>
                  <a:pt x="42" y="37"/>
                  <a:pt x="41" y="38"/>
                </a:cubicBezTo>
                <a:cubicBezTo>
                  <a:pt x="39" y="40"/>
                  <a:pt x="37" y="41"/>
                  <a:pt x="35" y="41"/>
                </a:cubicBezTo>
                <a:cubicBezTo>
                  <a:pt x="9" y="41"/>
                  <a:pt x="9" y="41"/>
                  <a:pt x="9" y="41"/>
                </a:cubicBezTo>
                <a:cubicBezTo>
                  <a:pt x="6" y="41"/>
                  <a:pt x="4" y="40"/>
                  <a:pt x="3" y="38"/>
                </a:cubicBezTo>
                <a:cubicBezTo>
                  <a:pt x="3" y="38"/>
                  <a:pt x="3" y="38"/>
                  <a:pt x="3" y="38"/>
                </a:cubicBezTo>
                <a:cubicBezTo>
                  <a:pt x="1" y="37"/>
                  <a:pt x="0" y="35"/>
                  <a:pt x="0" y="32"/>
                </a:cubicBezTo>
                <a:cubicBezTo>
                  <a:pt x="0" y="15"/>
                  <a:pt x="0" y="15"/>
                  <a:pt x="0" y="15"/>
                </a:cubicBezTo>
                <a:cubicBezTo>
                  <a:pt x="0" y="12"/>
                  <a:pt x="1" y="10"/>
                  <a:pt x="3" y="9"/>
                </a:cubicBezTo>
                <a:cubicBezTo>
                  <a:pt x="3" y="9"/>
                  <a:pt x="3" y="9"/>
                  <a:pt x="3" y="9"/>
                </a:cubicBezTo>
                <a:cubicBezTo>
                  <a:pt x="3" y="9"/>
                  <a:pt x="3" y="9"/>
                  <a:pt x="3" y="9"/>
                </a:cubicBezTo>
                <a:cubicBezTo>
                  <a:pt x="4" y="7"/>
                  <a:pt x="6" y="6"/>
                  <a:pt x="9" y="6"/>
                </a:cubicBezTo>
                <a:cubicBezTo>
                  <a:pt x="12" y="6"/>
                  <a:pt x="12" y="6"/>
                  <a:pt x="12" y="6"/>
                </a:cubicBezTo>
                <a:cubicBezTo>
                  <a:pt x="12" y="5"/>
                  <a:pt x="12" y="5"/>
                  <a:pt x="12" y="5"/>
                </a:cubicBezTo>
                <a:cubicBezTo>
                  <a:pt x="12" y="3"/>
                  <a:pt x="13" y="2"/>
                  <a:pt x="14" y="1"/>
                </a:cubicBezTo>
                <a:cubicBezTo>
                  <a:pt x="14" y="0"/>
                  <a:pt x="16" y="0"/>
                  <a:pt x="17" y="0"/>
                </a:cubicBezTo>
                <a:close/>
                <a:moveTo>
                  <a:pt x="30" y="9"/>
                </a:moveTo>
                <a:cubicBezTo>
                  <a:pt x="30" y="9"/>
                  <a:pt x="30" y="9"/>
                  <a:pt x="30" y="9"/>
                </a:cubicBezTo>
                <a:cubicBezTo>
                  <a:pt x="30" y="9"/>
                  <a:pt x="30" y="9"/>
                  <a:pt x="30" y="9"/>
                </a:cubicBezTo>
                <a:cubicBezTo>
                  <a:pt x="30" y="9"/>
                  <a:pt x="30" y="9"/>
                  <a:pt x="30" y="9"/>
                </a:cubicBezTo>
                <a:cubicBezTo>
                  <a:pt x="13" y="9"/>
                  <a:pt x="13" y="9"/>
                  <a:pt x="13" y="9"/>
                </a:cubicBezTo>
                <a:cubicBezTo>
                  <a:pt x="13" y="9"/>
                  <a:pt x="13" y="9"/>
                  <a:pt x="13" y="9"/>
                </a:cubicBezTo>
                <a:cubicBezTo>
                  <a:pt x="9" y="9"/>
                  <a:pt x="9" y="9"/>
                  <a:pt x="9" y="9"/>
                </a:cubicBezTo>
                <a:cubicBezTo>
                  <a:pt x="7" y="9"/>
                  <a:pt x="6" y="10"/>
                  <a:pt x="5" y="11"/>
                </a:cubicBezTo>
                <a:cubicBezTo>
                  <a:pt x="5" y="11"/>
                  <a:pt x="5" y="11"/>
                  <a:pt x="5" y="11"/>
                </a:cubicBezTo>
                <a:cubicBezTo>
                  <a:pt x="4" y="12"/>
                  <a:pt x="3" y="13"/>
                  <a:pt x="3" y="15"/>
                </a:cubicBezTo>
                <a:cubicBezTo>
                  <a:pt x="3" y="22"/>
                  <a:pt x="3" y="22"/>
                  <a:pt x="3" y="22"/>
                </a:cubicBezTo>
                <a:cubicBezTo>
                  <a:pt x="8" y="22"/>
                  <a:pt x="8" y="22"/>
                  <a:pt x="8" y="22"/>
                </a:cubicBezTo>
                <a:cubicBezTo>
                  <a:pt x="8" y="20"/>
                  <a:pt x="8" y="20"/>
                  <a:pt x="8" y="20"/>
                </a:cubicBezTo>
                <a:cubicBezTo>
                  <a:pt x="8" y="19"/>
                  <a:pt x="9" y="19"/>
                  <a:pt x="9" y="19"/>
                </a:cubicBezTo>
                <a:cubicBezTo>
                  <a:pt x="9" y="19"/>
                  <a:pt x="9" y="19"/>
                  <a:pt x="9" y="19"/>
                </a:cubicBezTo>
                <a:cubicBezTo>
                  <a:pt x="16" y="19"/>
                  <a:pt x="16" y="19"/>
                  <a:pt x="16" y="19"/>
                </a:cubicBezTo>
                <a:cubicBezTo>
                  <a:pt x="17" y="19"/>
                  <a:pt x="17" y="19"/>
                  <a:pt x="17" y="20"/>
                </a:cubicBezTo>
                <a:cubicBezTo>
                  <a:pt x="17" y="20"/>
                  <a:pt x="17" y="20"/>
                  <a:pt x="17" y="20"/>
                </a:cubicBezTo>
                <a:cubicBezTo>
                  <a:pt x="17" y="22"/>
                  <a:pt x="17" y="22"/>
                  <a:pt x="17" y="22"/>
                </a:cubicBezTo>
                <a:cubicBezTo>
                  <a:pt x="26" y="22"/>
                  <a:pt x="26" y="22"/>
                  <a:pt x="26" y="22"/>
                </a:cubicBezTo>
                <a:cubicBezTo>
                  <a:pt x="26" y="20"/>
                  <a:pt x="26" y="20"/>
                  <a:pt x="26" y="20"/>
                </a:cubicBezTo>
                <a:cubicBezTo>
                  <a:pt x="26" y="19"/>
                  <a:pt x="26" y="19"/>
                  <a:pt x="27" y="19"/>
                </a:cubicBezTo>
                <a:cubicBezTo>
                  <a:pt x="27" y="19"/>
                  <a:pt x="27" y="19"/>
                  <a:pt x="27" y="19"/>
                </a:cubicBezTo>
                <a:cubicBezTo>
                  <a:pt x="34" y="19"/>
                  <a:pt x="34" y="19"/>
                  <a:pt x="34" y="19"/>
                </a:cubicBezTo>
                <a:cubicBezTo>
                  <a:pt x="35" y="19"/>
                  <a:pt x="35" y="19"/>
                  <a:pt x="35" y="20"/>
                </a:cubicBezTo>
                <a:cubicBezTo>
                  <a:pt x="35" y="20"/>
                  <a:pt x="35" y="20"/>
                  <a:pt x="35" y="20"/>
                </a:cubicBezTo>
                <a:cubicBezTo>
                  <a:pt x="35" y="22"/>
                  <a:pt x="35" y="22"/>
                  <a:pt x="35" y="22"/>
                </a:cubicBezTo>
                <a:cubicBezTo>
                  <a:pt x="40" y="22"/>
                  <a:pt x="40" y="22"/>
                  <a:pt x="40" y="22"/>
                </a:cubicBezTo>
                <a:cubicBezTo>
                  <a:pt x="40" y="15"/>
                  <a:pt x="40" y="15"/>
                  <a:pt x="40" y="15"/>
                </a:cubicBezTo>
                <a:cubicBezTo>
                  <a:pt x="40" y="13"/>
                  <a:pt x="39" y="12"/>
                  <a:pt x="38" y="11"/>
                </a:cubicBezTo>
                <a:cubicBezTo>
                  <a:pt x="37" y="10"/>
                  <a:pt x="36" y="9"/>
                  <a:pt x="35" y="9"/>
                </a:cubicBezTo>
                <a:cubicBezTo>
                  <a:pt x="30" y="9"/>
                  <a:pt x="30" y="9"/>
                  <a:pt x="30" y="9"/>
                </a:cubicBezTo>
                <a:close/>
                <a:moveTo>
                  <a:pt x="14" y="6"/>
                </a:moveTo>
                <a:cubicBezTo>
                  <a:pt x="14" y="6"/>
                  <a:pt x="14" y="6"/>
                  <a:pt x="14" y="6"/>
                </a:cubicBezTo>
                <a:cubicBezTo>
                  <a:pt x="29" y="6"/>
                  <a:pt x="29" y="6"/>
                  <a:pt x="29" y="6"/>
                </a:cubicBezTo>
                <a:cubicBezTo>
                  <a:pt x="29" y="5"/>
                  <a:pt x="29" y="5"/>
                  <a:pt x="29" y="5"/>
                </a:cubicBezTo>
                <a:cubicBezTo>
                  <a:pt x="29" y="4"/>
                  <a:pt x="29" y="3"/>
                  <a:pt x="28" y="3"/>
                </a:cubicBezTo>
                <a:cubicBezTo>
                  <a:pt x="28" y="2"/>
                  <a:pt x="27" y="2"/>
                  <a:pt x="26" y="2"/>
                </a:cubicBezTo>
                <a:cubicBezTo>
                  <a:pt x="17" y="2"/>
                  <a:pt x="17" y="2"/>
                  <a:pt x="17" y="2"/>
                </a:cubicBezTo>
                <a:cubicBezTo>
                  <a:pt x="16" y="2"/>
                  <a:pt x="16" y="2"/>
                  <a:pt x="15" y="3"/>
                </a:cubicBezTo>
                <a:cubicBezTo>
                  <a:pt x="15" y="3"/>
                  <a:pt x="14" y="4"/>
                  <a:pt x="14" y="5"/>
                </a:cubicBezTo>
                <a:cubicBezTo>
                  <a:pt x="14" y="6"/>
                  <a:pt x="14" y="6"/>
                  <a:pt x="14" y="6"/>
                </a:cubicBezTo>
                <a:close/>
                <a:moveTo>
                  <a:pt x="3" y="24"/>
                </a:moveTo>
                <a:cubicBezTo>
                  <a:pt x="3" y="24"/>
                  <a:pt x="3" y="24"/>
                  <a:pt x="3" y="24"/>
                </a:cubicBezTo>
                <a:cubicBezTo>
                  <a:pt x="3" y="32"/>
                  <a:pt x="3" y="32"/>
                  <a:pt x="3" y="32"/>
                </a:cubicBezTo>
                <a:cubicBezTo>
                  <a:pt x="3" y="34"/>
                  <a:pt x="4" y="35"/>
                  <a:pt x="5" y="36"/>
                </a:cubicBezTo>
                <a:cubicBezTo>
                  <a:pt x="5" y="36"/>
                  <a:pt x="5" y="36"/>
                  <a:pt x="5" y="36"/>
                </a:cubicBezTo>
                <a:cubicBezTo>
                  <a:pt x="6" y="37"/>
                  <a:pt x="7" y="38"/>
                  <a:pt x="9" y="38"/>
                </a:cubicBezTo>
                <a:cubicBezTo>
                  <a:pt x="35" y="38"/>
                  <a:pt x="35" y="38"/>
                  <a:pt x="35" y="38"/>
                </a:cubicBezTo>
                <a:cubicBezTo>
                  <a:pt x="36" y="38"/>
                  <a:pt x="37" y="37"/>
                  <a:pt x="38" y="36"/>
                </a:cubicBezTo>
                <a:cubicBezTo>
                  <a:pt x="39" y="35"/>
                  <a:pt x="40" y="34"/>
                  <a:pt x="40" y="32"/>
                </a:cubicBezTo>
                <a:cubicBezTo>
                  <a:pt x="40" y="24"/>
                  <a:pt x="40" y="24"/>
                  <a:pt x="40" y="24"/>
                </a:cubicBezTo>
                <a:cubicBezTo>
                  <a:pt x="35" y="24"/>
                  <a:pt x="35" y="24"/>
                  <a:pt x="35" y="24"/>
                </a:cubicBezTo>
                <a:cubicBezTo>
                  <a:pt x="35" y="27"/>
                  <a:pt x="35" y="27"/>
                  <a:pt x="35" y="27"/>
                </a:cubicBezTo>
                <a:cubicBezTo>
                  <a:pt x="35" y="28"/>
                  <a:pt x="35" y="28"/>
                  <a:pt x="34" y="28"/>
                </a:cubicBezTo>
                <a:cubicBezTo>
                  <a:pt x="34" y="28"/>
                  <a:pt x="34" y="28"/>
                  <a:pt x="34" y="28"/>
                </a:cubicBezTo>
                <a:cubicBezTo>
                  <a:pt x="27" y="28"/>
                  <a:pt x="27" y="28"/>
                  <a:pt x="27" y="28"/>
                </a:cubicBezTo>
                <a:cubicBezTo>
                  <a:pt x="26" y="28"/>
                  <a:pt x="26" y="28"/>
                  <a:pt x="26" y="27"/>
                </a:cubicBezTo>
                <a:cubicBezTo>
                  <a:pt x="26" y="27"/>
                  <a:pt x="26" y="27"/>
                  <a:pt x="26" y="27"/>
                </a:cubicBezTo>
                <a:cubicBezTo>
                  <a:pt x="26" y="24"/>
                  <a:pt x="26" y="24"/>
                  <a:pt x="26" y="24"/>
                </a:cubicBezTo>
                <a:cubicBezTo>
                  <a:pt x="17" y="24"/>
                  <a:pt x="17" y="24"/>
                  <a:pt x="17" y="24"/>
                </a:cubicBezTo>
                <a:cubicBezTo>
                  <a:pt x="17" y="27"/>
                  <a:pt x="17" y="27"/>
                  <a:pt x="17" y="27"/>
                </a:cubicBezTo>
                <a:cubicBezTo>
                  <a:pt x="17" y="28"/>
                  <a:pt x="17" y="28"/>
                  <a:pt x="16" y="28"/>
                </a:cubicBezTo>
                <a:cubicBezTo>
                  <a:pt x="16" y="28"/>
                  <a:pt x="16" y="28"/>
                  <a:pt x="16" y="28"/>
                </a:cubicBezTo>
                <a:cubicBezTo>
                  <a:pt x="9" y="28"/>
                  <a:pt x="9" y="28"/>
                  <a:pt x="9" y="28"/>
                </a:cubicBezTo>
                <a:cubicBezTo>
                  <a:pt x="9" y="28"/>
                  <a:pt x="8" y="28"/>
                  <a:pt x="8" y="27"/>
                </a:cubicBezTo>
                <a:cubicBezTo>
                  <a:pt x="8" y="27"/>
                  <a:pt x="8" y="27"/>
                  <a:pt x="8" y="27"/>
                </a:cubicBezTo>
                <a:cubicBezTo>
                  <a:pt x="8" y="24"/>
                  <a:pt x="8" y="24"/>
                  <a:pt x="8" y="24"/>
                </a:cubicBezTo>
                <a:cubicBezTo>
                  <a:pt x="3" y="24"/>
                  <a:pt x="3" y="24"/>
                  <a:pt x="3" y="24"/>
                </a:cubicBezTo>
                <a:close/>
                <a:moveTo>
                  <a:pt x="15" y="21"/>
                </a:moveTo>
                <a:cubicBezTo>
                  <a:pt x="15" y="21"/>
                  <a:pt x="15" y="21"/>
                  <a:pt x="15" y="21"/>
                </a:cubicBezTo>
                <a:cubicBezTo>
                  <a:pt x="10" y="21"/>
                  <a:pt x="10" y="21"/>
                  <a:pt x="10" y="21"/>
                </a:cubicBezTo>
                <a:cubicBezTo>
                  <a:pt x="10" y="23"/>
                  <a:pt x="10" y="23"/>
                  <a:pt x="10" y="23"/>
                </a:cubicBezTo>
                <a:cubicBezTo>
                  <a:pt x="10" y="23"/>
                  <a:pt x="10" y="23"/>
                  <a:pt x="10" y="23"/>
                </a:cubicBezTo>
                <a:cubicBezTo>
                  <a:pt x="10" y="23"/>
                  <a:pt x="10" y="23"/>
                  <a:pt x="10" y="23"/>
                </a:cubicBezTo>
                <a:cubicBezTo>
                  <a:pt x="10" y="26"/>
                  <a:pt x="10" y="26"/>
                  <a:pt x="10" y="26"/>
                </a:cubicBezTo>
                <a:cubicBezTo>
                  <a:pt x="15" y="26"/>
                  <a:pt x="15" y="26"/>
                  <a:pt x="15" y="26"/>
                </a:cubicBezTo>
                <a:cubicBezTo>
                  <a:pt x="15" y="23"/>
                  <a:pt x="15" y="23"/>
                  <a:pt x="15" y="23"/>
                </a:cubicBezTo>
                <a:cubicBezTo>
                  <a:pt x="15" y="23"/>
                  <a:pt x="15" y="23"/>
                  <a:pt x="15" y="23"/>
                </a:cubicBezTo>
                <a:cubicBezTo>
                  <a:pt x="15" y="23"/>
                  <a:pt x="15" y="23"/>
                  <a:pt x="15" y="23"/>
                </a:cubicBezTo>
                <a:cubicBezTo>
                  <a:pt x="15" y="21"/>
                  <a:pt x="15" y="21"/>
                  <a:pt x="15" y="21"/>
                </a:cubicBezTo>
                <a:close/>
                <a:moveTo>
                  <a:pt x="33" y="21"/>
                </a:moveTo>
                <a:cubicBezTo>
                  <a:pt x="33" y="21"/>
                  <a:pt x="33" y="21"/>
                  <a:pt x="33" y="21"/>
                </a:cubicBezTo>
                <a:cubicBezTo>
                  <a:pt x="28" y="21"/>
                  <a:pt x="28" y="21"/>
                  <a:pt x="28" y="21"/>
                </a:cubicBezTo>
                <a:cubicBezTo>
                  <a:pt x="28" y="23"/>
                  <a:pt x="28" y="23"/>
                  <a:pt x="28" y="23"/>
                </a:cubicBezTo>
                <a:cubicBezTo>
                  <a:pt x="28" y="23"/>
                  <a:pt x="28" y="23"/>
                  <a:pt x="28" y="23"/>
                </a:cubicBezTo>
                <a:cubicBezTo>
                  <a:pt x="28" y="23"/>
                  <a:pt x="28" y="23"/>
                  <a:pt x="28" y="23"/>
                </a:cubicBezTo>
                <a:cubicBezTo>
                  <a:pt x="28" y="26"/>
                  <a:pt x="28" y="26"/>
                  <a:pt x="28" y="26"/>
                </a:cubicBezTo>
                <a:cubicBezTo>
                  <a:pt x="33" y="26"/>
                  <a:pt x="33" y="26"/>
                  <a:pt x="33" y="26"/>
                </a:cubicBezTo>
                <a:cubicBezTo>
                  <a:pt x="33" y="23"/>
                  <a:pt x="33" y="23"/>
                  <a:pt x="33" y="23"/>
                </a:cubicBezTo>
                <a:cubicBezTo>
                  <a:pt x="33" y="23"/>
                  <a:pt x="33" y="23"/>
                  <a:pt x="33" y="23"/>
                </a:cubicBezTo>
                <a:cubicBezTo>
                  <a:pt x="33" y="23"/>
                  <a:pt x="33" y="23"/>
                  <a:pt x="33" y="23"/>
                </a:cubicBezTo>
                <a:cubicBezTo>
                  <a:pt x="33" y="21"/>
                  <a:pt x="33" y="21"/>
                  <a:pt x="33" y="21"/>
                </a:cubicBezTo>
                <a:close/>
              </a:path>
            </a:pathLst>
          </a:custGeom>
          <a:solidFill>
            <a:srgbClr val="2B65AE"/>
          </a:solidFill>
          <a:ln w="3175">
            <a:noFill/>
            <a:round/>
          </a:ln>
        </p:spPr>
        <p:txBody>
          <a:bodyPr vert="horz" wrap="square" lIns="91440" tIns="45720" rIns="91440" bIns="45720" numCol="1" anchor="t" anchorCtr="0" compatLnSpc="1"/>
          <a:lstStyle/>
          <a:p>
            <a:endParaRPr lang="zh-CN" altLang="en-US">
              <a:solidFill>
                <a:srgbClr val="FFFFFF"/>
              </a:solidFill>
            </a:endParaRPr>
          </a:p>
        </p:txBody>
      </p:sp>
      <p:sp>
        <p:nvSpPr>
          <p:cNvPr id="33" name="Freeform 611"/>
          <p:cNvSpPr>
            <a:spLocks noEditPoints="1"/>
          </p:cNvSpPr>
          <p:nvPr/>
        </p:nvSpPr>
        <p:spPr bwMode="auto">
          <a:xfrm>
            <a:off x="1423466" y="4415006"/>
            <a:ext cx="617306" cy="502648"/>
          </a:xfrm>
          <a:custGeom>
            <a:avLst/>
            <a:gdLst>
              <a:gd name="T0" fmla="*/ 31 w 45"/>
              <a:gd name="T1" fmla="*/ 11 h 37"/>
              <a:gd name="T2" fmla="*/ 3 w 45"/>
              <a:gd name="T3" fmla="*/ 29 h 37"/>
              <a:gd name="T4" fmla="*/ 35 w 45"/>
              <a:gd name="T5" fmla="*/ 23 h 37"/>
              <a:gd name="T6" fmla="*/ 35 w 45"/>
              <a:gd name="T7" fmla="*/ 23 h 37"/>
              <a:gd name="T8" fmla="*/ 33 w 45"/>
              <a:gd name="T9" fmla="*/ 32 h 37"/>
              <a:gd name="T10" fmla="*/ 28 w 45"/>
              <a:gd name="T11" fmla="*/ 32 h 37"/>
              <a:gd name="T12" fmla="*/ 42 w 45"/>
              <a:gd name="T13" fmla="*/ 33 h 37"/>
              <a:gd name="T14" fmla="*/ 28 w 45"/>
              <a:gd name="T15" fmla="*/ 3 h 37"/>
              <a:gd name="T16" fmla="*/ 33 w 45"/>
              <a:gd name="T17" fmla="*/ 8 h 37"/>
              <a:gd name="T18" fmla="*/ 35 w 45"/>
              <a:gd name="T19" fmla="*/ 10 h 37"/>
              <a:gd name="T20" fmla="*/ 35 w 45"/>
              <a:gd name="T21" fmla="*/ 10 h 37"/>
              <a:gd name="T22" fmla="*/ 41 w 45"/>
              <a:gd name="T23" fmla="*/ 11 h 37"/>
              <a:gd name="T24" fmla="*/ 35 w 45"/>
              <a:gd name="T25" fmla="*/ 12 h 37"/>
              <a:gd name="T26" fmla="*/ 35 w 45"/>
              <a:gd name="T27" fmla="*/ 15 h 37"/>
              <a:gd name="T28" fmla="*/ 40 w 45"/>
              <a:gd name="T29" fmla="*/ 15 h 37"/>
              <a:gd name="T30" fmla="*/ 40 w 45"/>
              <a:gd name="T31" fmla="*/ 17 h 37"/>
              <a:gd name="T32" fmla="*/ 35 w 45"/>
              <a:gd name="T33" fmla="*/ 17 h 37"/>
              <a:gd name="T34" fmla="*/ 35 w 45"/>
              <a:gd name="T35" fmla="*/ 21 h 37"/>
              <a:gd name="T36" fmla="*/ 41 w 45"/>
              <a:gd name="T37" fmla="*/ 22 h 37"/>
              <a:gd name="T38" fmla="*/ 35 w 45"/>
              <a:gd name="T39" fmla="*/ 23 h 37"/>
              <a:gd name="T40" fmla="*/ 12 w 45"/>
              <a:gd name="T41" fmla="*/ 37 h 37"/>
              <a:gd name="T42" fmla="*/ 12 w 45"/>
              <a:gd name="T43" fmla="*/ 35 h 37"/>
              <a:gd name="T44" fmla="*/ 16 w 45"/>
              <a:gd name="T45" fmla="*/ 32 h 37"/>
              <a:gd name="T46" fmla="*/ 0 w 45"/>
              <a:gd name="T47" fmla="*/ 30 h 37"/>
              <a:gd name="T48" fmla="*/ 0 w 45"/>
              <a:gd name="T49" fmla="*/ 9 h 37"/>
              <a:gd name="T50" fmla="*/ 2 w 45"/>
              <a:gd name="T51" fmla="*/ 8 h 37"/>
              <a:gd name="T52" fmla="*/ 25 w 45"/>
              <a:gd name="T53" fmla="*/ 2 h 37"/>
              <a:gd name="T54" fmla="*/ 27 w 45"/>
              <a:gd name="T55" fmla="*/ 0 h 37"/>
              <a:gd name="T56" fmla="*/ 45 w 45"/>
              <a:gd name="T57" fmla="*/ 2 h 37"/>
              <a:gd name="T58" fmla="*/ 45 w 45"/>
              <a:gd name="T59" fmla="*/ 35 h 37"/>
              <a:gd name="T60" fmla="*/ 43 w 45"/>
              <a:gd name="T61" fmla="*/ 37 h 37"/>
              <a:gd name="T62" fmla="*/ 25 w 45"/>
              <a:gd name="T63" fmla="*/ 35 h 37"/>
              <a:gd name="T64" fmla="*/ 25 w 45"/>
              <a:gd name="T65" fmla="*/ 32 h 37"/>
              <a:gd name="T66" fmla="*/ 19 w 45"/>
              <a:gd name="T67" fmla="*/ 35 h 37"/>
              <a:gd name="T68" fmla="*/ 24 w 45"/>
              <a:gd name="T69" fmla="*/ 36 h 37"/>
              <a:gd name="T70" fmla="*/ 12 w 45"/>
              <a:gd name="T71"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5" h="37">
                <a:moveTo>
                  <a:pt x="31" y="29"/>
                </a:moveTo>
                <a:cubicBezTo>
                  <a:pt x="31" y="11"/>
                  <a:pt x="31" y="11"/>
                  <a:pt x="31" y="11"/>
                </a:cubicBezTo>
                <a:cubicBezTo>
                  <a:pt x="3" y="11"/>
                  <a:pt x="3" y="11"/>
                  <a:pt x="3" y="11"/>
                </a:cubicBezTo>
                <a:cubicBezTo>
                  <a:pt x="3" y="29"/>
                  <a:pt x="3" y="29"/>
                  <a:pt x="3" y="29"/>
                </a:cubicBezTo>
                <a:cubicBezTo>
                  <a:pt x="13" y="29"/>
                  <a:pt x="22" y="29"/>
                  <a:pt x="31" y="29"/>
                </a:cubicBezTo>
                <a:close/>
                <a:moveTo>
                  <a:pt x="35" y="23"/>
                </a:moveTo>
                <a:cubicBezTo>
                  <a:pt x="35" y="23"/>
                  <a:pt x="35" y="23"/>
                  <a:pt x="35" y="23"/>
                </a:cubicBezTo>
                <a:cubicBezTo>
                  <a:pt x="35" y="23"/>
                  <a:pt x="35" y="23"/>
                  <a:pt x="35" y="23"/>
                </a:cubicBezTo>
                <a:cubicBezTo>
                  <a:pt x="35" y="30"/>
                  <a:pt x="35" y="30"/>
                  <a:pt x="35" y="30"/>
                </a:cubicBezTo>
                <a:cubicBezTo>
                  <a:pt x="35" y="31"/>
                  <a:pt x="34" y="32"/>
                  <a:pt x="33" y="32"/>
                </a:cubicBezTo>
                <a:cubicBezTo>
                  <a:pt x="33" y="32"/>
                  <a:pt x="33" y="32"/>
                  <a:pt x="33" y="32"/>
                </a:cubicBezTo>
                <a:cubicBezTo>
                  <a:pt x="28" y="32"/>
                  <a:pt x="28" y="32"/>
                  <a:pt x="28" y="32"/>
                </a:cubicBezTo>
                <a:cubicBezTo>
                  <a:pt x="28" y="33"/>
                  <a:pt x="28" y="33"/>
                  <a:pt x="28" y="33"/>
                </a:cubicBezTo>
                <a:cubicBezTo>
                  <a:pt x="42" y="33"/>
                  <a:pt x="42" y="33"/>
                  <a:pt x="42" y="33"/>
                </a:cubicBezTo>
                <a:cubicBezTo>
                  <a:pt x="42" y="3"/>
                  <a:pt x="42" y="3"/>
                  <a:pt x="42" y="3"/>
                </a:cubicBezTo>
                <a:cubicBezTo>
                  <a:pt x="28" y="3"/>
                  <a:pt x="28" y="3"/>
                  <a:pt x="28" y="3"/>
                </a:cubicBezTo>
                <a:cubicBezTo>
                  <a:pt x="28" y="8"/>
                  <a:pt x="28" y="8"/>
                  <a:pt x="28" y="8"/>
                </a:cubicBezTo>
                <a:cubicBezTo>
                  <a:pt x="33" y="8"/>
                  <a:pt x="33" y="8"/>
                  <a:pt x="33" y="8"/>
                </a:cubicBezTo>
                <a:cubicBezTo>
                  <a:pt x="34" y="8"/>
                  <a:pt x="35" y="9"/>
                  <a:pt x="35" y="9"/>
                </a:cubicBezTo>
                <a:cubicBezTo>
                  <a:pt x="35" y="10"/>
                  <a:pt x="35" y="10"/>
                  <a:pt x="35" y="10"/>
                </a:cubicBezTo>
                <a:cubicBezTo>
                  <a:pt x="35" y="10"/>
                  <a:pt x="35" y="10"/>
                  <a:pt x="35" y="10"/>
                </a:cubicBezTo>
                <a:cubicBezTo>
                  <a:pt x="35" y="10"/>
                  <a:pt x="35" y="10"/>
                  <a:pt x="35" y="10"/>
                </a:cubicBezTo>
                <a:cubicBezTo>
                  <a:pt x="40" y="10"/>
                  <a:pt x="40" y="10"/>
                  <a:pt x="40" y="10"/>
                </a:cubicBezTo>
                <a:cubicBezTo>
                  <a:pt x="40" y="10"/>
                  <a:pt x="41" y="10"/>
                  <a:pt x="41" y="11"/>
                </a:cubicBezTo>
                <a:cubicBezTo>
                  <a:pt x="41" y="12"/>
                  <a:pt x="40" y="12"/>
                  <a:pt x="40" y="12"/>
                </a:cubicBezTo>
                <a:cubicBezTo>
                  <a:pt x="35" y="12"/>
                  <a:pt x="35" y="12"/>
                  <a:pt x="35" y="12"/>
                </a:cubicBezTo>
                <a:cubicBezTo>
                  <a:pt x="35" y="12"/>
                  <a:pt x="35" y="12"/>
                  <a:pt x="35" y="12"/>
                </a:cubicBezTo>
                <a:cubicBezTo>
                  <a:pt x="35" y="15"/>
                  <a:pt x="35" y="15"/>
                  <a:pt x="35" y="15"/>
                </a:cubicBezTo>
                <a:cubicBezTo>
                  <a:pt x="35" y="15"/>
                  <a:pt x="35" y="15"/>
                  <a:pt x="35" y="15"/>
                </a:cubicBezTo>
                <a:cubicBezTo>
                  <a:pt x="40" y="15"/>
                  <a:pt x="40" y="15"/>
                  <a:pt x="40" y="15"/>
                </a:cubicBezTo>
                <a:cubicBezTo>
                  <a:pt x="40" y="15"/>
                  <a:pt x="41" y="16"/>
                  <a:pt x="41" y="16"/>
                </a:cubicBezTo>
                <a:cubicBezTo>
                  <a:pt x="41" y="17"/>
                  <a:pt x="40" y="17"/>
                  <a:pt x="40" y="17"/>
                </a:cubicBezTo>
                <a:cubicBezTo>
                  <a:pt x="35" y="17"/>
                  <a:pt x="35" y="17"/>
                  <a:pt x="35" y="17"/>
                </a:cubicBezTo>
                <a:cubicBezTo>
                  <a:pt x="35" y="17"/>
                  <a:pt x="35" y="17"/>
                  <a:pt x="35" y="17"/>
                </a:cubicBezTo>
                <a:cubicBezTo>
                  <a:pt x="35" y="21"/>
                  <a:pt x="35" y="21"/>
                  <a:pt x="35" y="21"/>
                </a:cubicBezTo>
                <a:cubicBezTo>
                  <a:pt x="35" y="21"/>
                  <a:pt x="35" y="21"/>
                  <a:pt x="35" y="21"/>
                </a:cubicBezTo>
                <a:cubicBezTo>
                  <a:pt x="40" y="21"/>
                  <a:pt x="40" y="21"/>
                  <a:pt x="40" y="21"/>
                </a:cubicBezTo>
                <a:cubicBezTo>
                  <a:pt x="40" y="21"/>
                  <a:pt x="41" y="21"/>
                  <a:pt x="41" y="22"/>
                </a:cubicBezTo>
                <a:cubicBezTo>
                  <a:pt x="41" y="22"/>
                  <a:pt x="40" y="23"/>
                  <a:pt x="40" y="23"/>
                </a:cubicBezTo>
                <a:cubicBezTo>
                  <a:pt x="35" y="23"/>
                  <a:pt x="35" y="23"/>
                  <a:pt x="35" y="23"/>
                </a:cubicBezTo>
                <a:close/>
                <a:moveTo>
                  <a:pt x="12" y="37"/>
                </a:moveTo>
                <a:cubicBezTo>
                  <a:pt x="12" y="37"/>
                  <a:pt x="12" y="37"/>
                  <a:pt x="12" y="37"/>
                </a:cubicBezTo>
                <a:cubicBezTo>
                  <a:pt x="11" y="37"/>
                  <a:pt x="11" y="36"/>
                  <a:pt x="11" y="36"/>
                </a:cubicBezTo>
                <a:cubicBezTo>
                  <a:pt x="11" y="35"/>
                  <a:pt x="11" y="35"/>
                  <a:pt x="12" y="35"/>
                </a:cubicBezTo>
                <a:cubicBezTo>
                  <a:pt x="16" y="35"/>
                  <a:pt x="16" y="35"/>
                  <a:pt x="16" y="35"/>
                </a:cubicBezTo>
                <a:cubicBezTo>
                  <a:pt x="16" y="32"/>
                  <a:pt x="16" y="32"/>
                  <a:pt x="16" y="32"/>
                </a:cubicBezTo>
                <a:cubicBezTo>
                  <a:pt x="2" y="32"/>
                  <a:pt x="2" y="32"/>
                  <a:pt x="2" y="32"/>
                </a:cubicBezTo>
                <a:cubicBezTo>
                  <a:pt x="1" y="32"/>
                  <a:pt x="0" y="31"/>
                  <a:pt x="0" y="30"/>
                </a:cubicBezTo>
                <a:cubicBezTo>
                  <a:pt x="0" y="30"/>
                  <a:pt x="0" y="30"/>
                  <a:pt x="0" y="30"/>
                </a:cubicBezTo>
                <a:cubicBezTo>
                  <a:pt x="0" y="9"/>
                  <a:pt x="0" y="9"/>
                  <a:pt x="0" y="9"/>
                </a:cubicBezTo>
                <a:cubicBezTo>
                  <a:pt x="0" y="9"/>
                  <a:pt x="1" y="8"/>
                  <a:pt x="2" y="8"/>
                </a:cubicBezTo>
                <a:cubicBezTo>
                  <a:pt x="2" y="8"/>
                  <a:pt x="2" y="8"/>
                  <a:pt x="2" y="8"/>
                </a:cubicBezTo>
                <a:cubicBezTo>
                  <a:pt x="25" y="8"/>
                  <a:pt x="25" y="8"/>
                  <a:pt x="25" y="8"/>
                </a:cubicBezTo>
                <a:cubicBezTo>
                  <a:pt x="25" y="2"/>
                  <a:pt x="25" y="2"/>
                  <a:pt x="25" y="2"/>
                </a:cubicBezTo>
                <a:cubicBezTo>
                  <a:pt x="25" y="1"/>
                  <a:pt x="26" y="0"/>
                  <a:pt x="27" y="0"/>
                </a:cubicBezTo>
                <a:cubicBezTo>
                  <a:pt x="27" y="0"/>
                  <a:pt x="27" y="0"/>
                  <a:pt x="27" y="0"/>
                </a:cubicBezTo>
                <a:cubicBezTo>
                  <a:pt x="44" y="0"/>
                  <a:pt x="44" y="0"/>
                  <a:pt x="44" y="0"/>
                </a:cubicBezTo>
                <a:cubicBezTo>
                  <a:pt x="44" y="0"/>
                  <a:pt x="45" y="1"/>
                  <a:pt x="45" y="2"/>
                </a:cubicBezTo>
                <a:cubicBezTo>
                  <a:pt x="45" y="2"/>
                  <a:pt x="45" y="2"/>
                  <a:pt x="45" y="2"/>
                </a:cubicBezTo>
                <a:cubicBezTo>
                  <a:pt x="45" y="35"/>
                  <a:pt x="45" y="35"/>
                  <a:pt x="45" y="35"/>
                </a:cubicBezTo>
                <a:cubicBezTo>
                  <a:pt x="45" y="36"/>
                  <a:pt x="44" y="37"/>
                  <a:pt x="44" y="37"/>
                </a:cubicBezTo>
                <a:cubicBezTo>
                  <a:pt x="43" y="37"/>
                  <a:pt x="43" y="37"/>
                  <a:pt x="43" y="37"/>
                </a:cubicBezTo>
                <a:cubicBezTo>
                  <a:pt x="27" y="37"/>
                  <a:pt x="27" y="37"/>
                  <a:pt x="27" y="37"/>
                </a:cubicBezTo>
                <a:cubicBezTo>
                  <a:pt x="26" y="37"/>
                  <a:pt x="25" y="36"/>
                  <a:pt x="25" y="35"/>
                </a:cubicBezTo>
                <a:cubicBezTo>
                  <a:pt x="25" y="35"/>
                  <a:pt x="25" y="35"/>
                  <a:pt x="25" y="35"/>
                </a:cubicBezTo>
                <a:cubicBezTo>
                  <a:pt x="25" y="32"/>
                  <a:pt x="25" y="32"/>
                  <a:pt x="25" y="32"/>
                </a:cubicBezTo>
                <a:cubicBezTo>
                  <a:pt x="19" y="32"/>
                  <a:pt x="19" y="32"/>
                  <a:pt x="19" y="32"/>
                </a:cubicBezTo>
                <a:cubicBezTo>
                  <a:pt x="19" y="35"/>
                  <a:pt x="19" y="35"/>
                  <a:pt x="19" y="35"/>
                </a:cubicBezTo>
                <a:cubicBezTo>
                  <a:pt x="23" y="35"/>
                  <a:pt x="23" y="35"/>
                  <a:pt x="23" y="35"/>
                </a:cubicBezTo>
                <a:cubicBezTo>
                  <a:pt x="23" y="35"/>
                  <a:pt x="24" y="35"/>
                  <a:pt x="24" y="36"/>
                </a:cubicBezTo>
                <a:cubicBezTo>
                  <a:pt x="24" y="36"/>
                  <a:pt x="23" y="37"/>
                  <a:pt x="23" y="37"/>
                </a:cubicBezTo>
                <a:cubicBezTo>
                  <a:pt x="19" y="37"/>
                  <a:pt x="15" y="37"/>
                  <a:pt x="12" y="37"/>
                </a:cubicBezTo>
                <a:close/>
              </a:path>
            </a:pathLst>
          </a:custGeom>
          <a:solidFill>
            <a:srgbClr val="DC328B"/>
          </a:solidFill>
          <a:ln w="3175">
            <a:noFill/>
            <a:round/>
          </a:ln>
        </p:spPr>
        <p:txBody>
          <a:bodyPr vert="horz" wrap="square" lIns="91440" tIns="45720" rIns="91440" bIns="45720" numCol="1" anchor="t" anchorCtr="0" compatLnSpc="1"/>
          <a:lstStyle/>
          <a:p>
            <a:endParaRPr lang="zh-CN" altLang="en-US">
              <a:solidFill>
                <a:srgbClr val="FFFFFF"/>
              </a:solidFill>
            </a:endParaRPr>
          </a:p>
        </p:txBody>
      </p:sp>
      <p:sp>
        <p:nvSpPr>
          <p:cNvPr id="34" name="文本框 33"/>
          <p:cNvSpPr txBox="1"/>
          <p:nvPr/>
        </p:nvSpPr>
        <p:spPr>
          <a:xfrm>
            <a:off x="2300784" y="2197858"/>
            <a:ext cx="2868375" cy="572464"/>
          </a:xfrm>
          <a:prstGeom prst="rect">
            <a:avLst/>
          </a:prstGeom>
          <a:noFill/>
          <a:effectLst/>
        </p:spPr>
        <p:txBody>
          <a:bodyPr wrap="square" rtlCol="0">
            <a:spAutoFit/>
          </a:bodyPr>
          <a:lstStyle/>
          <a:p>
            <a:pPr>
              <a:lnSpc>
                <a:spcPct val="130000"/>
              </a:lnSpc>
            </a:pPr>
            <a:r>
              <a:rPr lang="en-US" altLang="zh-CN" sz="1200" dirty="0">
                <a:solidFill>
                  <a:srgbClr val="FFFFFF"/>
                </a:solidFill>
                <a:latin typeface="微软雅黑" panose="020B0503020204020204" pitchFamily="34" charset="-122"/>
                <a:ea typeface="微软雅黑" panose="020B0503020204020204" pitchFamily="34" charset="-122"/>
              </a:rPr>
              <a:t>Please add your text description to the flying impression plane.</a:t>
            </a:r>
          </a:p>
        </p:txBody>
      </p:sp>
      <p:sp>
        <p:nvSpPr>
          <p:cNvPr id="35" name="文本框 34"/>
          <p:cNvSpPr txBox="1"/>
          <p:nvPr/>
        </p:nvSpPr>
        <p:spPr>
          <a:xfrm>
            <a:off x="2300784" y="3280655"/>
            <a:ext cx="2868375" cy="572464"/>
          </a:xfrm>
          <a:prstGeom prst="rect">
            <a:avLst/>
          </a:prstGeom>
          <a:noFill/>
          <a:effectLst/>
        </p:spPr>
        <p:txBody>
          <a:bodyPr wrap="square" rtlCol="0">
            <a:spAutoFit/>
          </a:bodyPr>
          <a:lstStyle/>
          <a:p>
            <a:pPr>
              <a:lnSpc>
                <a:spcPct val="130000"/>
              </a:lnSpc>
            </a:pPr>
            <a:r>
              <a:rPr lang="en-US" altLang="zh-CN" sz="1200" dirty="0">
                <a:solidFill>
                  <a:srgbClr val="FFFFFF"/>
                </a:solidFill>
                <a:latin typeface="微软雅黑" panose="020B0503020204020204" pitchFamily="34" charset="-122"/>
                <a:ea typeface="微软雅黑" panose="020B0503020204020204" pitchFamily="34" charset="-122"/>
              </a:rPr>
              <a:t>Please add your text description to the flying impression plane.</a:t>
            </a:r>
          </a:p>
        </p:txBody>
      </p:sp>
      <p:sp>
        <p:nvSpPr>
          <p:cNvPr id="36" name="文本框 35"/>
          <p:cNvSpPr txBox="1"/>
          <p:nvPr/>
        </p:nvSpPr>
        <p:spPr>
          <a:xfrm>
            <a:off x="2300784" y="4380098"/>
            <a:ext cx="2868375" cy="572464"/>
          </a:xfrm>
          <a:prstGeom prst="rect">
            <a:avLst/>
          </a:prstGeom>
          <a:noFill/>
          <a:effectLst/>
        </p:spPr>
        <p:txBody>
          <a:bodyPr wrap="square" rtlCol="0">
            <a:spAutoFit/>
          </a:bodyPr>
          <a:lstStyle/>
          <a:p>
            <a:pPr>
              <a:lnSpc>
                <a:spcPct val="130000"/>
              </a:lnSpc>
            </a:pPr>
            <a:r>
              <a:rPr lang="en-US" altLang="zh-CN" sz="1200" dirty="0">
                <a:solidFill>
                  <a:srgbClr val="FFFFFF"/>
                </a:solidFill>
                <a:latin typeface="微软雅黑" panose="020B0503020204020204" pitchFamily="34" charset="-122"/>
                <a:ea typeface="微软雅黑" panose="020B0503020204020204" pitchFamily="34" charset="-122"/>
              </a:rPr>
              <a:t>Please add your text description to the flying impression plane.</a:t>
            </a:r>
          </a:p>
        </p:txBody>
      </p:sp>
    </p:spTree>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1000" fill="hold"/>
                                        <p:tgtEl>
                                          <p:spTgt spid="31"/>
                                        </p:tgtEl>
                                        <p:attrNameLst>
                                          <p:attrName>ppt_w</p:attrName>
                                        </p:attrNameLst>
                                      </p:cBhvr>
                                      <p:tavLst>
                                        <p:tav tm="0">
                                          <p:val>
                                            <p:fltVal val="0"/>
                                          </p:val>
                                        </p:tav>
                                        <p:tav tm="100000">
                                          <p:val>
                                            <p:strVal val="#ppt_w"/>
                                          </p:val>
                                        </p:tav>
                                      </p:tavLst>
                                    </p:anim>
                                    <p:anim calcmode="lin" valueType="num">
                                      <p:cBhvr>
                                        <p:cTn id="8" dur="1000" fill="hold"/>
                                        <p:tgtEl>
                                          <p:spTgt spid="31"/>
                                        </p:tgtEl>
                                        <p:attrNameLst>
                                          <p:attrName>ppt_h</p:attrName>
                                        </p:attrNameLst>
                                      </p:cBhvr>
                                      <p:tavLst>
                                        <p:tav tm="0">
                                          <p:val>
                                            <p:fltVal val="0"/>
                                          </p:val>
                                        </p:tav>
                                        <p:tav tm="100000">
                                          <p:val>
                                            <p:strVal val="#ppt_h"/>
                                          </p:val>
                                        </p:tav>
                                      </p:tavLst>
                                    </p:anim>
                                    <p:animEffect transition="in" filter="fade">
                                      <p:cBhvr>
                                        <p:cTn id="9" dur="1000"/>
                                        <p:tgtEl>
                                          <p:spTgt spid="3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p:cTn id="12" dur="1000" fill="hold"/>
                                        <p:tgtEl>
                                          <p:spTgt spid="32"/>
                                        </p:tgtEl>
                                        <p:attrNameLst>
                                          <p:attrName>ppt_w</p:attrName>
                                        </p:attrNameLst>
                                      </p:cBhvr>
                                      <p:tavLst>
                                        <p:tav tm="0">
                                          <p:val>
                                            <p:fltVal val="0"/>
                                          </p:val>
                                        </p:tav>
                                        <p:tav tm="100000">
                                          <p:val>
                                            <p:strVal val="#ppt_w"/>
                                          </p:val>
                                        </p:tav>
                                      </p:tavLst>
                                    </p:anim>
                                    <p:anim calcmode="lin" valueType="num">
                                      <p:cBhvr>
                                        <p:cTn id="13" dur="1000" fill="hold"/>
                                        <p:tgtEl>
                                          <p:spTgt spid="32"/>
                                        </p:tgtEl>
                                        <p:attrNameLst>
                                          <p:attrName>ppt_h</p:attrName>
                                        </p:attrNameLst>
                                      </p:cBhvr>
                                      <p:tavLst>
                                        <p:tav tm="0">
                                          <p:val>
                                            <p:fltVal val="0"/>
                                          </p:val>
                                        </p:tav>
                                        <p:tav tm="100000">
                                          <p:val>
                                            <p:strVal val="#ppt_h"/>
                                          </p:val>
                                        </p:tav>
                                      </p:tavLst>
                                    </p:anim>
                                    <p:animEffect transition="in" filter="fade">
                                      <p:cBhvr>
                                        <p:cTn id="14" dur="1000"/>
                                        <p:tgtEl>
                                          <p:spTgt spid="3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1000" fill="hold"/>
                                        <p:tgtEl>
                                          <p:spTgt spid="33"/>
                                        </p:tgtEl>
                                        <p:attrNameLst>
                                          <p:attrName>ppt_w</p:attrName>
                                        </p:attrNameLst>
                                      </p:cBhvr>
                                      <p:tavLst>
                                        <p:tav tm="0">
                                          <p:val>
                                            <p:fltVal val="0"/>
                                          </p:val>
                                        </p:tav>
                                        <p:tav tm="100000">
                                          <p:val>
                                            <p:strVal val="#ppt_w"/>
                                          </p:val>
                                        </p:tav>
                                      </p:tavLst>
                                    </p:anim>
                                    <p:anim calcmode="lin" valueType="num">
                                      <p:cBhvr>
                                        <p:cTn id="18" dur="1000" fill="hold"/>
                                        <p:tgtEl>
                                          <p:spTgt spid="33"/>
                                        </p:tgtEl>
                                        <p:attrNameLst>
                                          <p:attrName>ppt_h</p:attrName>
                                        </p:attrNameLst>
                                      </p:cBhvr>
                                      <p:tavLst>
                                        <p:tav tm="0">
                                          <p:val>
                                            <p:fltVal val="0"/>
                                          </p:val>
                                        </p:tav>
                                        <p:tav tm="100000">
                                          <p:val>
                                            <p:strVal val="#ppt_h"/>
                                          </p:val>
                                        </p:tav>
                                      </p:tavLst>
                                    </p:anim>
                                    <p:animEffect transition="in" filter="fade">
                                      <p:cBhvr>
                                        <p:cTn id="19" dur="1000"/>
                                        <p:tgtEl>
                                          <p:spTgt spid="33"/>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34"/>
                                        </p:tgtEl>
                                        <p:attrNameLst>
                                          <p:attrName>style.visibility</p:attrName>
                                        </p:attrNameLst>
                                      </p:cBhvr>
                                      <p:to>
                                        <p:strVal val="visible"/>
                                      </p:to>
                                    </p:set>
                                    <p:animEffect transition="in" filter="wipe(left)">
                                      <p:cBhvr>
                                        <p:cTn id="24" dur="1000"/>
                                        <p:tgtEl>
                                          <p:spTgt spid="34"/>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wipe(left)">
                                      <p:cBhvr>
                                        <p:cTn id="27" dur="1000"/>
                                        <p:tgtEl>
                                          <p:spTgt spid="35"/>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36"/>
                                        </p:tgtEl>
                                        <p:attrNameLst>
                                          <p:attrName>style.visibility</p:attrName>
                                        </p:attrNameLst>
                                      </p:cBhvr>
                                      <p:to>
                                        <p:strVal val="visible"/>
                                      </p:to>
                                    </p:set>
                                    <p:animEffect transition="in" filter="wipe(left)">
                                      <p:cBhvr>
                                        <p:cTn id="30" dur="1000"/>
                                        <p:tgtEl>
                                          <p:spTgt spid="36"/>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grpId="0" nodeType="click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p:cTn id="35" dur="1000" fill="hold"/>
                                        <p:tgtEl>
                                          <p:spTgt spid="9"/>
                                        </p:tgtEl>
                                        <p:attrNameLst>
                                          <p:attrName>ppt_w</p:attrName>
                                        </p:attrNameLst>
                                      </p:cBhvr>
                                      <p:tavLst>
                                        <p:tav tm="0">
                                          <p:val>
                                            <p:fltVal val="0"/>
                                          </p:val>
                                        </p:tav>
                                        <p:tav tm="100000">
                                          <p:val>
                                            <p:strVal val="#ppt_w"/>
                                          </p:val>
                                        </p:tav>
                                      </p:tavLst>
                                    </p:anim>
                                    <p:anim calcmode="lin" valueType="num">
                                      <p:cBhvr>
                                        <p:cTn id="36" dur="1000" fill="hold"/>
                                        <p:tgtEl>
                                          <p:spTgt spid="9"/>
                                        </p:tgtEl>
                                        <p:attrNameLst>
                                          <p:attrName>ppt_h</p:attrName>
                                        </p:attrNameLst>
                                      </p:cBhvr>
                                      <p:tavLst>
                                        <p:tav tm="0">
                                          <p:val>
                                            <p:fltVal val="0"/>
                                          </p:val>
                                        </p:tav>
                                        <p:tav tm="100000">
                                          <p:val>
                                            <p:strVal val="#ppt_h"/>
                                          </p:val>
                                        </p:tav>
                                      </p:tavLst>
                                    </p:anim>
                                    <p:animEffect transition="in" filter="fade">
                                      <p:cBhvr>
                                        <p:cTn id="37" dur="1000"/>
                                        <p:tgtEl>
                                          <p:spTgt spid="9"/>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8"/>
                                        </p:tgtEl>
                                        <p:attrNameLst>
                                          <p:attrName>style.visibility</p:attrName>
                                        </p:attrNameLst>
                                      </p:cBhvr>
                                      <p:to>
                                        <p:strVal val="visible"/>
                                      </p:to>
                                    </p:set>
                                    <p:anim calcmode="lin" valueType="num">
                                      <p:cBhvr>
                                        <p:cTn id="40" dur="1000" fill="hold"/>
                                        <p:tgtEl>
                                          <p:spTgt spid="8"/>
                                        </p:tgtEl>
                                        <p:attrNameLst>
                                          <p:attrName>ppt_w</p:attrName>
                                        </p:attrNameLst>
                                      </p:cBhvr>
                                      <p:tavLst>
                                        <p:tav tm="0">
                                          <p:val>
                                            <p:fltVal val="0"/>
                                          </p:val>
                                        </p:tav>
                                        <p:tav tm="100000">
                                          <p:val>
                                            <p:strVal val="#ppt_w"/>
                                          </p:val>
                                        </p:tav>
                                      </p:tavLst>
                                    </p:anim>
                                    <p:anim calcmode="lin" valueType="num">
                                      <p:cBhvr>
                                        <p:cTn id="41" dur="1000" fill="hold"/>
                                        <p:tgtEl>
                                          <p:spTgt spid="8"/>
                                        </p:tgtEl>
                                        <p:attrNameLst>
                                          <p:attrName>ppt_h</p:attrName>
                                        </p:attrNameLst>
                                      </p:cBhvr>
                                      <p:tavLst>
                                        <p:tav tm="0">
                                          <p:val>
                                            <p:fltVal val="0"/>
                                          </p:val>
                                        </p:tav>
                                        <p:tav tm="100000">
                                          <p:val>
                                            <p:strVal val="#ppt_h"/>
                                          </p:val>
                                        </p:tav>
                                      </p:tavLst>
                                    </p:anim>
                                    <p:animEffect transition="in" filter="fade">
                                      <p:cBhvr>
                                        <p:cTn id="42" dur="1000"/>
                                        <p:tgtEl>
                                          <p:spTgt spid="8"/>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10"/>
                                        </p:tgtEl>
                                        <p:attrNameLst>
                                          <p:attrName>style.visibility</p:attrName>
                                        </p:attrNameLst>
                                      </p:cBhvr>
                                      <p:to>
                                        <p:strVal val="visible"/>
                                      </p:to>
                                    </p:set>
                                    <p:anim calcmode="lin" valueType="num">
                                      <p:cBhvr>
                                        <p:cTn id="45" dur="1000" fill="hold"/>
                                        <p:tgtEl>
                                          <p:spTgt spid="10"/>
                                        </p:tgtEl>
                                        <p:attrNameLst>
                                          <p:attrName>ppt_w</p:attrName>
                                        </p:attrNameLst>
                                      </p:cBhvr>
                                      <p:tavLst>
                                        <p:tav tm="0">
                                          <p:val>
                                            <p:fltVal val="0"/>
                                          </p:val>
                                        </p:tav>
                                        <p:tav tm="100000">
                                          <p:val>
                                            <p:strVal val="#ppt_w"/>
                                          </p:val>
                                        </p:tav>
                                      </p:tavLst>
                                    </p:anim>
                                    <p:anim calcmode="lin" valueType="num">
                                      <p:cBhvr>
                                        <p:cTn id="46" dur="1000" fill="hold"/>
                                        <p:tgtEl>
                                          <p:spTgt spid="10"/>
                                        </p:tgtEl>
                                        <p:attrNameLst>
                                          <p:attrName>ppt_h</p:attrName>
                                        </p:attrNameLst>
                                      </p:cBhvr>
                                      <p:tavLst>
                                        <p:tav tm="0">
                                          <p:val>
                                            <p:fltVal val="0"/>
                                          </p:val>
                                        </p:tav>
                                        <p:tav tm="100000">
                                          <p:val>
                                            <p:strVal val="#ppt_h"/>
                                          </p:val>
                                        </p:tav>
                                      </p:tavLst>
                                    </p:anim>
                                    <p:animEffect transition="in" filter="fade">
                                      <p:cBhvr>
                                        <p:cTn id="47" dur="1000"/>
                                        <p:tgtEl>
                                          <p:spTgt spid="10"/>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11"/>
                                        </p:tgtEl>
                                        <p:attrNameLst>
                                          <p:attrName>style.visibility</p:attrName>
                                        </p:attrNameLst>
                                      </p:cBhvr>
                                      <p:to>
                                        <p:strVal val="visible"/>
                                      </p:to>
                                    </p:set>
                                    <p:anim calcmode="lin" valueType="num">
                                      <p:cBhvr>
                                        <p:cTn id="50" dur="1000" fill="hold"/>
                                        <p:tgtEl>
                                          <p:spTgt spid="11"/>
                                        </p:tgtEl>
                                        <p:attrNameLst>
                                          <p:attrName>ppt_w</p:attrName>
                                        </p:attrNameLst>
                                      </p:cBhvr>
                                      <p:tavLst>
                                        <p:tav tm="0">
                                          <p:val>
                                            <p:fltVal val="0"/>
                                          </p:val>
                                        </p:tav>
                                        <p:tav tm="100000">
                                          <p:val>
                                            <p:strVal val="#ppt_w"/>
                                          </p:val>
                                        </p:tav>
                                      </p:tavLst>
                                    </p:anim>
                                    <p:anim calcmode="lin" valueType="num">
                                      <p:cBhvr>
                                        <p:cTn id="51" dur="1000" fill="hold"/>
                                        <p:tgtEl>
                                          <p:spTgt spid="11"/>
                                        </p:tgtEl>
                                        <p:attrNameLst>
                                          <p:attrName>ppt_h</p:attrName>
                                        </p:attrNameLst>
                                      </p:cBhvr>
                                      <p:tavLst>
                                        <p:tav tm="0">
                                          <p:val>
                                            <p:fltVal val="0"/>
                                          </p:val>
                                        </p:tav>
                                        <p:tav tm="100000">
                                          <p:val>
                                            <p:strVal val="#ppt_h"/>
                                          </p:val>
                                        </p:tav>
                                      </p:tavLst>
                                    </p:anim>
                                    <p:animEffect transition="in" filter="fade">
                                      <p:cBhvr>
                                        <p:cTn id="52" dur="1000"/>
                                        <p:tgtEl>
                                          <p:spTgt spid="11"/>
                                        </p:tgtEl>
                                      </p:cBhvr>
                                    </p:animEffect>
                                  </p:childTnLst>
                                </p:cTn>
                              </p:par>
                            </p:childTnLst>
                          </p:cTn>
                        </p:par>
                      </p:childTnLst>
                    </p:cTn>
                  </p:par>
                  <p:par>
                    <p:cTn id="53" fill="hold">
                      <p:stCondLst>
                        <p:cond delay="indefinite"/>
                      </p:stCondLst>
                      <p:childTnLst>
                        <p:par>
                          <p:cTn id="54" fill="hold">
                            <p:stCondLst>
                              <p:cond delay="0"/>
                            </p:stCondLst>
                            <p:childTnLst>
                              <p:par>
                                <p:cTn id="55" presetID="21" presetClass="entr" presetSubtype="1" fill="hold" nodeType="clickEffect">
                                  <p:stCondLst>
                                    <p:cond delay="0"/>
                                  </p:stCondLst>
                                  <p:childTnLst>
                                    <p:set>
                                      <p:cBhvr>
                                        <p:cTn id="56" dur="1" fill="hold">
                                          <p:stCondLst>
                                            <p:cond delay="0"/>
                                          </p:stCondLst>
                                        </p:cTn>
                                        <p:tgtEl>
                                          <p:spTgt spid="12"/>
                                        </p:tgtEl>
                                        <p:attrNameLst>
                                          <p:attrName>style.visibility</p:attrName>
                                        </p:attrNameLst>
                                      </p:cBhvr>
                                      <p:to>
                                        <p:strVal val="visible"/>
                                      </p:to>
                                    </p:set>
                                    <p:animEffect transition="in" filter="wheel(1)">
                                      <p:cBhvr>
                                        <p:cTn id="57" dur="2000"/>
                                        <p:tgtEl>
                                          <p:spTgt spid="12"/>
                                        </p:tgtEl>
                                      </p:cBhvr>
                                    </p:animEffect>
                                  </p:childTnLst>
                                </p:cTn>
                              </p:par>
                              <p:par>
                                <p:cTn id="58" presetID="21" presetClass="entr" presetSubtype="1" fill="hold" nodeType="withEffect">
                                  <p:stCondLst>
                                    <p:cond delay="0"/>
                                  </p:stCondLst>
                                  <p:childTnLst>
                                    <p:set>
                                      <p:cBhvr>
                                        <p:cTn id="59" dur="1" fill="hold">
                                          <p:stCondLst>
                                            <p:cond delay="0"/>
                                          </p:stCondLst>
                                        </p:cTn>
                                        <p:tgtEl>
                                          <p:spTgt spid="16"/>
                                        </p:tgtEl>
                                        <p:attrNameLst>
                                          <p:attrName>style.visibility</p:attrName>
                                        </p:attrNameLst>
                                      </p:cBhvr>
                                      <p:to>
                                        <p:strVal val="visible"/>
                                      </p:to>
                                    </p:set>
                                    <p:animEffect transition="in" filter="wheel(1)">
                                      <p:cBhvr>
                                        <p:cTn id="60" dur="2000"/>
                                        <p:tgtEl>
                                          <p:spTgt spid="16"/>
                                        </p:tgtEl>
                                      </p:cBhvr>
                                    </p:animEffect>
                                  </p:childTnLst>
                                </p:cTn>
                              </p:par>
                              <p:par>
                                <p:cTn id="61" presetID="21" presetClass="entr" presetSubtype="1" fill="hold" nodeType="withEffect">
                                  <p:stCondLst>
                                    <p:cond delay="0"/>
                                  </p:stCondLst>
                                  <p:childTnLst>
                                    <p:set>
                                      <p:cBhvr>
                                        <p:cTn id="62" dur="1" fill="hold">
                                          <p:stCondLst>
                                            <p:cond delay="0"/>
                                          </p:stCondLst>
                                        </p:cTn>
                                        <p:tgtEl>
                                          <p:spTgt spid="23"/>
                                        </p:tgtEl>
                                        <p:attrNameLst>
                                          <p:attrName>style.visibility</p:attrName>
                                        </p:attrNameLst>
                                      </p:cBhvr>
                                      <p:to>
                                        <p:strVal val="visible"/>
                                      </p:to>
                                    </p:set>
                                    <p:animEffect transition="in" filter="wheel(1)">
                                      <p:cBhvr>
                                        <p:cTn id="63" dur="2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31" grpId="0" animBg="1"/>
      <p:bldP spid="32" grpId="0" animBg="1"/>
      <p:bldP spid="33" grpId="0" animBg="1"/>
      <p:bldP spid="34" grpId="0"/>
      <p:bldP spid="35" grpId="0"/>
      <p:bldP spid="36"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162248"/>
        </a:solidFill>
        <a:effectLst/>
      </p:bgPr>
    </p:bg>
    <p:spTree>
      <p:nvGrpSpPr>
        <p:cNvPr id="1" name=""/>
        <p:cNvGrpSpPr/>
        <p:nvPr/>
      </p:nvGrpSpPr>
      <p:grpSpPr>
        <a:xfrm>
          <a:off x="0" y="0"/>
          <a:ext cx="0" cy="0"/>
          <a:chOff x="0" y="0"/>
          <a:chExt cx="0" cy="0"/>
        </a:xfrm>
      </p:grpSpPr>
      <p:sp>
        <p:nvSpPr>
          <p:cNvPr id="10" name="任意多边形 9"/>
          <p:cNvSpPr/>
          <p:nvPr/>
        </p:nvSpPr>
        <p:spPr>
          <a:xfrm>
            <a:off x="4897378" y="3286058"/>
            <a:ext cx="7294622" cy="3571942"/>
          </a:xfrm>
          <a:custGeom>
            <a:avLst/>
            <a:gdLst>
              <a:gd name="connsiteX0" fmla="*/ 2123029 w 5322485"/>
              <a:gd name="connsiteY0" fmla="*/ 0 h 2606250"/>
              <a:gd name="connsiteX1" fmla="*/ 5322485 w 5322485"/>
              <a:gd name="connsiteY1" fmla="*/ 2606250 h 2606250"/>
              <a:gd name="connsiteX2" fmla="*/ 0 w 5322485"/>
              <a:gd name="connsiteY2" fmla="*/ 2606250 h 2606250"/>
              <a:gd name="connsiteX3" fmla="*/ 2123029 w 5322485"/>
              <a:gd name="connsiteY3" fmla="*/ 0 h 2606250"/>
            </a:gdLst>
            <a:ahLst/>
            <a:cxnLst>
              <a:cxn ang="0">
                <a:pos x="connsiteX0" y="connsiteY0"/>
              </a:cxn>
              <a:cxn ang="0">
                <a:pos x="connsiteX1" y="connsiteY1"/>
              </a:cxn>
              <a:cxn ang="0">
                <a:pos x="connsiteX2" y="connsiteY2"/>
              </a:cxn>
              <a:cxn ang="0">
                <a:pos x="connsiteX3" y="connsiteY3"/>
              </a:cxn>
            </a:cxnLst>
            <a:rect l="l" t="t" r="r" b="b"/>
            <a:pathLst>
              <a:path w="5322485" h="2606250">
                <a:moveTo>
                  <a:pt x="2123029" y="0"/>
                </a:moveTo>
                <a:lnTo>
                  <a:pt x="5322485" y="2606250"/>
                </a:lnTo>
                <a:lnTo>
                  <a:pt x="0" y="2606250"/>
                </a:lnTo>
                <a:lnTo>
                  <a:pt x="2123029" y="0"/>
                </a:lnTo>
                <a:close/>
              </a:path>
            </a:pathLst>
          </a:cu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76"/>
          <p:cNvSpPr txBox="1"/>
          <p:nvPr/>
        </p:nvSpPr>
        <p:spPr>
          <a:xfrm>
            <a:off x="605165" y="286573"/>
            <a:ext cx="1826141" cy="461665"/>
          </a:xfrm>
          <a:prstGeom prst="rect">
            <a:avLst/>
          </a:prstGeom>
          <a:noFill/>
        </p:spPr>
        <p:txBody>
          <a:bodyPr wrap="none" rtlCol="0">
            <a:spAutoFit/>
          </a:bodyPr>
          <a:lstStyle/>
          <a:p>
            <a:r>
              <a:rPr lang="en-US" altLang="zh-CN" sz="2400" b="1" dirty="0" smtClean="0">
                <a:solidFill>
                  <a:srgbClr val="DC328B"/>
                </a:solidFill>
                <a:latin typeface="微软雅黑" panose="020B0503020204020204" pitchFamily="34" charset="-122"/>
                <a:ea typeface="微软雅黑" panose="020B0503020204020204" pitchFamily="34" charset="-122"/>
              </a:rPr>
              <a:t>ADD TITLE</a:t>
            </a:r>
            <a:endParaRPr lang="zh-CN" altLang="en-US" sz="2400" b="1" dirty="0">
              <a:solidFill>
                <a:srgbClr val="DC328B"/>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605165" y="689405"/>
            <a:ext cx="3195994" cy="308995"/>
          </a:xfrm>
          <a:prstGeom prst="rect">
            <a:avLst/>
          </a:prstGeom>
          <a:noFill/>
        </p:spPr>
        <p:txBody>
          <a:bodyPr wrap="square" rtlCol="0">
            <a:spAutoFit/>
          </a:bodyPr>
          <a:lstStyle/>
          <a:p>
            <a:pPr>
              <a:lnSpc>
                <a:spcPct val="130000"/>
              </a:lnSpc>
            </a:pPr>
            <a:r>
              <a:rPr lang="en-US" altLang="zh-CN" sz="1200" dirty="0">
                <a:solidFill>
                  <a:srgbClr val="FFFFFF"/>
                </a:solidFill>
                <a:latin typeface="微软雅黑" panose="020B0503020204020204" pitchFamily="34" charset="-122"/>
                <a:ea typeface="微软雅黑" panose="020B0503020204020204" pitchFamily="34" charset="-122"/>
              </a:rPr>
              <a:t>Choose to fly impression template</a:t>
            </a:r>
            <a:endParaRPr lang="en-US" altLang="zh-CN" sz="1200" dirty="0" smtClean="0">
              <a:solidFill>
                <a:srgbClr val="FFFFFF"/>
              </a:solidFill>
              <a:latin typeface="微软雅黑" panose="020B0503020204020204" pitchFamily="34" charset="-122"/>
              <a:ea typeface="微软雅黑" panose="020B0503020204020204" pitchFamily="34" charset="-122"/>
            </a:endParaRPr>
          </a:p>
        </p:txBody>
      </p:sp>
      <p:sp>
        <p:nvSpPr>
          <p:cNvPr id="7" name="等腰三角形 6"/>
          <p:cNvSpPr/>
          <p:nvPr/>
        </p:nvSpPr>
        <p:spPr>
          <a:xfrm rot="5400000">
            <a:off x="-80525" y="86602"/>
            <a:ext cx="998400" cy="825195"/>
          </a:xfrm>
          <a:prstGeom prst="triangle">
            <a:avLst>
              <a:gd name="adj" fmla="val 0"/>
            </a:avLst>
          </a:prstGeom>
          <a:solidFill>
            <a:srgbClr val="DC32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8"/>
          <p:cNvSpPr/>
          <p:nvPr/>
        </p:nvSpPr>
        <p:spPr>
          <a:xfrm>
            <a:off x="6096000" y="0"/>
            <a:ext cx="9161606" cy="6859402"/>
          </a:xfrm>
          <a:custGeom>
            <a:avLst/>
            <a:gdLst>
              <a:gd name="connsiteX0" fmla="*/ 5611959 w 9159734"/>
              <a:gd name="connsiteY0" fmla="*/ 0 h 6858000"/>
              <a:gd name="connsiteX1" fmla="*/ 9159734 w 9159734"/>
              <a:gd name="connsiteY1" fmla="*/ 0 h 6858000"/>
              <a:gd name="connsiteX2" fmla="*/ 3547776 w 9159734"/>
              <a:gd name="connsiteY2" fmla="*/ 6858000 h 6858000"/>
              <a:gd name="connsiteX3" fmla="*/ 0 w 9159734"/>
              <a:gd name="connsiteY3" fmla="*/ 6858000 h 6858000"/>
              <a:gd name="connsiteX4" fmla="*/ 5611959 w 9159734"/>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9734" h="6858000">
                <a:moveTo>
                  <a:pt x="5611959" y="0"/>
                </a:moveTo>
                <a:lnTo>
                  <a:pt x="9159734" y="0"/>
                </a:lnTo>
                <a:lnTo>
                  <a:pt x="3547776" y="6858000"/>
                </a:lnTo>
                <a:lnTo>
                  <a:pt x="0" y="6858000"/>
                </a:lnTo>
                <a:lnTo>
                  <a:pt x="5611959" y="0"/>
                </a:lnTo>
                <a:close/>
              </a:path>
            </a:pathLst>
          </a:custGeom>
          <a:solidFill>
            <a:srgbClr val="DC328B">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76"/>
          <p:cNvSpPr txBox="1"/>
          <p:nvPr/>
        </p:nvSpPr>
        <p:spPr>
          <a:xfrm>
            <a:off x="5076819" y="1389499"/>
            <a:ext cx="1227834" cy="584775"/>
          </a:xfrm>
          <a:prstGeom prst="rect">
            <a:avLst/>
          </a:prstGeom>
          <a:noFill/>
        </p:spPr>
        <p:txBody>
          <a:bodyPr wrap="square" rtlCol="0">
            <a:spAutoFit/>
          </a:bodyPr>
          <a:lstStyle/>
          <a:p>
            <a:r>
              <a:rPr lang="en-US" altLang="zh-CN" sz="3200" b="1" dirty="0" smtClean="0">
                <a:solidFill>
                  <a:srgbClr val="FFFFFF"/>
                </a:solidFill>
                <a:latin typeface="微软雅黑" panose="020B0503020204020204" pitchFamily="34" charset="-122"/>
                <a:ea typeface="微软雅黑" panose="020B0503020204020204" pitchFamily="34" charset="-122"/>
              </a:rPr>
              <a:t>2016</a:t>
            </a:r>
            <a:endParaRPr lang="zh-CN" altLang="en-US" sz="3200" b="1" dirty="0">
              <a:solidFill>
                <a:srgbClr val="FFFFFF"/>
              </a:solidFill>
              <a:latin typeface="微软雅黑" panose="020B0503020204020204" pitchFamily="34" charset="-122"/>
              <a:ea typeface="微软雅黑" panose="020B0503020204020204" pitchFamily="34" charset="-122"/>
            </a:endParaRPr>
          </a:p>
        </p:txBody>
      </p:sp>
      <p:sp>
        <p:nvSpPr>
          <p:cNvPr id="13" name="文本框 12"/>
          <p:cNvSpPr txBox="1"/>
          <p:nvPr/>
        </p:nvSpPr>
        <p:spPr>
          <a:xfrm>
            <a:off x="5076819" y="1861175"/>
            <a:ext cx="4339169" cy="789127"/>
          </a:xfrm>
          <a:prstGeom prst="rect">
            <a:avLst/>
          </a:prstGeom>
          <a:noFill/>
        </p:spPr>
        <p:txBody>
          <a:bodyPr wrap="square" rtlCol="0">
            <a:spAutoFit/>
          </a:bodyPr>
          <a:lstStyle/>
          <a:p>
            <a:pPr>
              <a:lnSpc>
                <a:spcPct val="130000"/>
              </a:lnSpc>
            </a:pPr>
            <a:r>
              <a:rPr lang="en-US" altLang="zh-CN" sz="1200" dirty="0" smtClean="0">
                <a:solidFill>
                  <a:srgbClr val="FFFFFF"/>
                </a:solidFill>
                <a:latin typeface="微软雅黑" panose="020B0503020204020204" pitchFamily="34" charset="-122"/>
                <a:ea typeface="微软雅黑" panose="020B0503020204020204" pitchFamily="34" charset="-122"/>
              </a:rPr>
              <a:t>Flying impression graphic design thank you for buying this template, we mainly engaged in various types of advertising graphic design.</a:t>
            </a:r>
          </a:p>
        </p:txBody>
      </p:sp>
      <p:grpSp>
        <p:nvGrpSpPr>
          <p:cNvPr id="14" name="Group 1"/>
          <p:cNvGrpSpPr/>
          <p:nvPr/>
        </p:nvGrpSpPr>
        <p:grpSpPr bwMode="auto">
          <a:xfrm>
            <a:off x="637003" y="1580330"/>
            <a:ext cx="3930225" cy="4786556"/>
            <a:chOff x="781924" y="1653977"/>
            <a:chExt cx="2806595" cy="3417112"/>
          </a:xfrm>
        </p:grpSpPr>
        <p:pic>
          <p:nvPicPr>
            <p:cNvPr id="15" name="Picture 37"/>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781924" y="1653977"/>
              <a:ext cx="2806595" cy="3417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Rectangle 38"/>
            <p:cNvSpPr/>
            <p:nvPr/>
          </p:nvSpPr>
          <p:spPr>
            <a:xfrm>
              <a:off x="1210776" y="2066825"/>
              <a:ext cx="1985424" cy="2556482"/>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ltLang="zh-CN">
                <a:solidFill>
                  <a:srgbClr val="FFFFFF"/>
                </a:solidFill>
              </a:endParaRPr>
            </a:p>
          </p:txBody>
        </p:sp>
      </p:grpSp>
    </p:spTree>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ppt_x"/>
                                          </p:val>
                                        </p:tav>
                                        <p:tav tm="100000">
                                          <p:val>
                                            <p:strVal val="#ppt_x"/>
                                          </p:val>
                                        </p:tav>
                                      </p:tavLst>
                                    </p:anim>
                                    <p:anim calcmode="lin" valueType="num">
                                      <p:cBhvr additive="base">
                                        <p:cTn id="8" dur="10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1000" fill="hold"/>
                                        <p:tgtEl>
                                          <p:spTgt spid="10"/>
                                        </p:tgtEl>
                                        <p:attrNameLst>
                                          <p:attrName>ppt_x</p:attrName>
                                        </p:attrNameLst>
                                      </p:cBhvr>
                                      <p:tavLst>
                                        <p:tav tm="0">
                                          <p:val>
                                            <p:strVal val="1+#ppt_w/2"/>
                                          </p:val>
                                        </p:tav>
                                        <p:tav tm="100000">
                                          <p:val>
                                            <p:strVal val="#ppt_x"/>
                                          </p:val>
                                        </p:tav>
                                      </p:tavLst>
                                    </p:anim>
                                    <p:anim calcmode="lin" valueType="num">
                                      <p:cBhvr additive="base">
                                        <p:cTn id="14" dur="10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nodeType="click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down)">
                                      <p:cBhvr>
                                        <p:cTn id="19" dur="1000"/>
                                        <p:tgtEl>
                                          <p:spTgt spid="14"/>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wipe(left)">
                                      <p:cBhvr>
                                        <p:cTn id="24" dur="1000"/>
                                        <p:tgtEl>
                                          <p:spTgt spid="12"/>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left)">
                                      <p:cBhvr>
                                        <p:cTn id="27"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9" grpId="0" animBg="1"/>
      <p:bldP spid="12" grpId="0"/>
      <p:bldP spid="13"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162248"/>
        </a:solidFill>
        <a:effectLst/>
      </p:bgPr>
    </p:bg>
    <p:spTree>
      <p:nvGrpSpPr>
        <p:cNvPr id="1" name=""/>
        <p:cNvGrpSpPr/>
        <p:nvPr/>
      </p:nvGrpSpPr>
      <p:grpSpPr>
        <a:xfrm>
          <a:off x="0" y="0"/>
          <a:ext cx="0" cy="0"/>
          <a:chOff x="0" y="0"/>
          <a:chExt cx="0" cy="0"/>
        </a:xfrm>
      </p:grpSpPr>
      <p:sp>
        <p:nvSpPr>
          <p:cNvPr id="10" name="任意多边形 9"/>
          <p:cNvSpPr/>
          <p:nvPr/>
        </p:nvSpPr>
        <p:spPr>
          <a:xfrm>
            <a:off x="5377506" y="-1490349"/>
            <a:ext cx="6814494" cy="8348349"/>
          </a:xfrm>
          <a:custGeom>
            <a:avLst/>
            <a:gdLst>
              <a:gd name="connsiteX0" fmla="*/ 2742074 w 2742074"/>
              <a:gd name="connsiteY0" fmla="*/ 0 h 3359280"/>
              <a:gd name="connsiteX1" fmla="*/ 2742074 w 2742074"/>
              <a:gd name="connsiteY1" fmla="*/ 3359280 h 3359280"/>
              <a:gd name="connsiteX2" fmla="*/ 0 w 2742074"/>
              <a:gd name="connsiteY2" fmla="*/ 3359280 h 3359280"/>
              <a:gd name="connsiteX3" fmla="*/ 2742074 w 2742074"/>
              <a:gd name="connsiteY3" fmla="*/ 0 h 3359280"/>
            </a:gdLst>
            <a:ahLst/>
            <a:cxnLst>
              <a:cxn ang="0">
                <a:pos x="connsiteX0" y="connsiteY0"/>
              </a:cxn>
              <a:cxn ang="0">
                <a:pos x="connsiteX1" y="connsiteY1"/>
              </a:cxn>
              <a:cxn ang="0">
                <a:pos x="connsiteX2" y="connsiteY2"/>
              </a:cxn>
              <a:cxn ang="0">
                <a:pos x="connsiteX3" y="connsiteY3"/>
              </a:cxn>
            </a:cxnLst>
            <a:rect l="l" t="t" r="r" b="b"/>
            <a:pathLst>
              <a:path w="2742074" h="3359280">
                <a:moveTo>
                  <a:pt x="2742074" y="0"/>
                </a:moveTo>
                <a:lnTo>
                  <a:pt x="2742074" y="3359280"/>
                </a:lnTo>
                <a:lnTo>
                  <a:pt x="0" y="3359280"/>
                </a:lnTo>
                <a:lnTo>
                  <a:pt x="2742074" y="0"/>
                </a:lnTo>
                <a:close/>
              </a:path>
            </a:pathLst>
          </a:custGeom>
          <a:blipFill dpi="0" rotWithShape="1">
            <a:blip r:embed="rId3">
              <a:alphaModFix amt="50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 name="任意多边形 8"/>
          <p:cNvSpPr/>
          <p:nvPr/>
        </p:nvSpPr>
        <p:spPr>
          <a:xfrm>
            <a:off x="5377506" y="3302145"/>
            <a:ext cx="5557193" cy="3555854"/>
          </a:xfrm>
          <a:custGeom>
            <a:avLst/>
            <a:gdLst>
              <a:gd name="connsiteX0" fmla="*/ 2849377 w 5455424"/>
              <a:gd name="connsiteY0" fmla="*/ 0 h 3490736"/>
              <a:gd name="connsiteX1" fmla="*/ 5003461 w 5455424"/>
              <a:gd name="connsiteY1" fmla="*/ 1762771 h 3490736"/>
              <a:gd name="connsiteX2" fmla="*/ 5454631 w 5455424"/>
              <a:gd name="connsiteY2" fmla="*/ 1209827 h 3490736"/>
              <a:gd name="connsiteX3" fmla="*/ 5455424 w 5455424"/>
              <a:gd name="connsiteY3" fmla="*/ 1210476 h 3490736"/>
              <a:gd name="connsiteX4" fmla="*/ 3594120 w 5455424"/>
              <a:gd name="connsiteY4" fmla="*/ 3490736 h 3490736"/>
              <a:gd name="connsiteX5" fmla="*/ 0 w 5455424"/>
              <a:gd name="connsiteY5" fmla="*/ 3490736 h 3490736"/>
              <a:gd name="connsiteX6" fmla="*/ 2849377 w 5455424"/>
              <a:gd name="connsiteY6" fmla="*/ 0 h 3490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55424" h="3490736">
                <a:moveTo>
                  <a:pt x="2849377" y="0"/>
                </a:moveTo>
                <a:lnTo>
                  <a:pt x="5003461" y="1762771"/>
                </a:lnTo>
                <a:lnTo>
                  <a:pt x="5454631" y="1209827"/>
                </a:lnTo>
                <a:lnTo>
                  <a:pt x="5455424" y="1210476"/>
                </a:lnTo>
                <a:lnTo>
                  <a:pt x="3594120" y="3490736"/>
                </a:lnTo>
                <a:lnTo>
                  <a:pt x="0" y="3490736"/>
                </a:lnTo>
                <a:lnTo>
                  <a:pt x="2849377" y="0"/>
                </a:lnTo>
                <a:close/>
              </a:path>
            </a:pathLst>
          </a:custGeom>
          <a:solidFill>
            <a:srgbClr val="2B65AE">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 name="矩形 7"/>
          <p:cNvSpPr/>
          <p:nvPr/>
        </p:nvSpPr>
        <p:spPr>
          <a:xfrm rot="2349958">
            <a:off x="1345437" y="-874789"/>
            <a:ext cx="11242513" cy="2745656"/>
          </a:xfrm>
          <a:prstGeom prst="rect">
            <a:avLst/>
          </a:prstGeom>
          <a:solidFill>
            <a:srgbClr val="DC328B">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 name="TextBox 76"/>
          <p:cNvSpPr txBox="1"/>
          <p:nvPr/>
        </p:nvSpPr>
        <p:spPr>
          <a:xfrm>
            <a:off x="1082136" y="3218392"/>
            <a:ext cx="3748527" cy="830997"/>
          </a:xfrm>
          <a:prstGeom prst="rect">
            <a:avLst/>
          </a:prstGeom>
          <a:noFill/>
        </p:spPr>
        <p:txBody>
          <a:bodyPr wrap="none" rtlCol="0">
            <a:spAutoFit/>
          </a:bodyPr>
          <a:lstStyle/>
          <a:p>
            <a:r>
              <a:rPr lang="en-US" altLang="zh-CN" sz="4800" b="1" dirty="0">
                <a:solidFill>
                  <a:srgbClr val="2B65AE"/>
                </a:solidFill>
                <a:latin typeface="微软雅黑" panose="020B0503020204020204" pitchFamily="34" charset="-122"/>
                <a:ea typeface="微软雅黑" panose="020B0503020204020204" pitchFamily="34" charset="-122"/>
              </a:rPr>
              <a:t>PART FOUR</a:t>
            </a:r>
            <a:endParaRPr lang="zh-CN" altLang="en-US" sz="4800" b="1" dirty="0">
              <a:solidFill>
                <a:srgbClr val="2B65AE"/>
              </a:solidFill>
              <a:latin typeface="微软雅黑" panose="020B0503020204020204" pitchFamily="34" charset="-122"/>
              <a:ea typeface="微软雅黑" panose="020B0503020204020204" pitchFamily="34" charset="-122"/>
            </a:endParaRPr>
          </a:p>
        </p:txBody>
      </p:sp>
      <p:sp>
        <p:nvSpPr>
          <p:cNvPr id="14" name="矩形 13"/>
          <p:cNvSpPr/>
          <p:nvPr/>
        </p:nvSpPr>
        <p:spPr>
          <a:xfrm>
            <a:off x="1082136" y="4105877"/>
            <a:ext cx="3745384" cy="461665"/>
          </a:xfrm>
          <a:prstGeom prst="rect">
            <a:avLst/>
          </a:prstGeom>
          <a:noFill/>
        </p:spPr>
        <p:txBody>
          <a:bodyPr wrap="none">
            <a:spAutoFit/>
          </a:bodyPr>
          <a:lstStyle/>
          <a:p>
            <a:pPr>
              <a:spcBef>
                <a:spcPct val="0"/>
              </a:spcBef>
            </a:pPr>
            <a:r>
              <a:rPr lang="en-US" altLang="zh-CN" sz="2400" dirty="0">
                <a:solidFill>
                  <a:srgbClr val="FFFFFF"/>
                </a:solidFill>
                <a:latin typeface="微软雅黑" panose="020B0503020204020204" pitchFamily="34" charset="-122"/>
                <a:ea typeface="微软雅黑" panose="020B0503020204020204" pitchFamily="34" charset="-122"/>
              </a:rPr>
              <a:t>Please add the title here</a:t>
            </a:r>
          </a:p>
        </p:txBody>
      </p:sp>
      <p:sp>
        <p:nvSpPr>
          <p:cNvPr id="15" name="文本框 14"/>
          <p:cNvSpPr txBox="1"/>
          <p:nvPr/>
        </p:nvSpPr>
        <p:spPr>
          <a:xfrm>
            <a:off x="1082136" y="4736374"/>
            <a:ext cx="4726020" cy="752514"/>
          </a:xfrm>
          <a:prstGeom prst="rect">
            <a:avLst/>
          </a:prstGeom>
          <a:noFill/>
        </p:spPr>
        <p:txBody>
          <a:bodyPr wrap="square" rtlCol="0">
            <a:spAutoFit/>
          </a:bodyPr>
          <a:lstStyle/>
          <a:p>
            <a:pPr>
              <a:lnSpc>
                <a:spcPct val="130000"/>
              </a:lnSpc>
            </a:pPr>
            <a:r>
              <a:rPr lang="en-US" altLang="zh-CN" sz="1100" dirty="0">
                <a:solidFill>
                  <a:srgbClr val="FFFFFF"/>
                </a:solidFill>
                <a:latin typeface="微软雅黑" panose="020B0503020204020204" pitchFamily="34" charset="-122"/>
                <a:ea typeface="微软雅黑" panose="020B0503020204020204" pitchFamily="34" charset="-122"/>
              </a:rPr>
              <a:t>Flying impression graphic design thank you for buying this template, we mainly engaged in various types of advertising graphic design.</a:t>
            </a:r>
          </a:p>
        </p:txBody>
      </p:sp>
    </p:spTree>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crus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000" fill="hold"/>
                                        <p:tgtEl>
                                          <p:spTgt spid="10"/>
                                        </p:tgtEl>
                                        <p:attrNameLst>
                                          <p:attrName>ppt_x</p:attrName>
                                        </p:attrNameLst>
                                      </p:cBhvr>
                                      <p:tavLst>
                                        <p:tav tm="0">
                                          <p:val>
                                            <p:strVal val="1+#ppt_w/2"/>
                                          </p:val>
                                        </p:tav>
                                        <p:tav tm="100000">
                                          <p:val>
                                            <p:strVal val="#ppt_x"/>
                                          </p:val>
                                        </p:tav>
                                      </p:tavLst>
                                    </p:anim>
                                    <p:anim calcmode="lin" valueType="num">
                                      <p:cBhvr additive="base">
                                        <p:cTn id="8" dur="1000" fill="hold"/>
                                        <p:tgtEl>
                                          <p:spTgt spid="10"/>
                                        </p:tgtEl>
                                        <p:attrNameLst>
                                          <p:attrName>ppt_y</p:attrName>
                                        </p:attrNameLst>
                                      </p:cBhvr>
                                      <p:tavLst>
                                        <p:tav tm="0">
                                          <p:val>
                                            <p:strVal val="#ppt_y"/>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ppt_x"/>
                                          </p:val>
                                        </p:tav>
                                        <p:tav tm="100000">
                                          <p:val>
                                            <p:strVal val="#ppt_x"/>
                                          </p:val>
                                        </p:tav>
                                      </p:tavLst>
                                    </p:anim>
                                    <p:anim calcmode="lin" valueType="num">
                                      <p:cBhvr additive="base">
                                        <p:cTn id="12" dur="1000" fill="hold"/>
                                        <p:tgtEl>
                                          <p:spTgt spid="8"/>
                                        </p:tgtEl>
                                        <p:attrNameLst>
                                          <p:attrName>ppt_y</p:attrName>
                                        </p:attrNameLst>
                                      </p:cBhvr>
                                      <p:tavLst>
                                        <p:tav tm="0">
                                          <p:val>
                                            <p:strVal val="0-#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ppt_x"/>
                                          </p:val>
                                        </p:tav>
                                        <p:tav tm="100000">
                                          <p:val>
                                            <p:strVal val="#ppt_x"/>
                                          </p:val>
                                        </p:tav>
                                      </p:tavLst>
                                    </p:anim>
                                    <p:anim calcmode="lin" valueType="num">
                                      <p:cBhvr additive="base">
                                        <p:cTn id="16" dur="10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wipe(left)">
                                      <p:cBhvr>
                                        <p:cTn id="21" dur="1000"/>
                                        <p:tgtEl>
                                          <p:spTgt spid="11"/>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wipe(left)">
                                      <p:cBhvr>
                                        <p:cTn id="24" dur="1000"/>
                                        <p:tgtEl>
                                          <p:spTgt spid="14"/>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left)">
                                      <p:cBhvr>
                                        <p:cTn id="27"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9" grpId="0" animBg="1"/>
      <p:bldP spid="8" grpId="0" animBg="1"/>
      <p:bldP spid="11" grpId="0"/>
      <p:bldP spid="14" grpId="0"/>
      <p:bldP spid="15"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162248"/>
        </a:solidFill>
        <a:effectLst/>
      </p:bgPr>
    </p:bg>
    <p:spTree>
      <p:nvGrpSpPr>
        <p:cNvPr id="1" name=""/>
        <p:cNvGrpSpPr/>
        <p:nvPr/>
      </p:nvGrpSpPr>
      <p:grpSpPr>
        <a:xfrm>
          <a:off x="0" y="0"/>
          <a:ext cx="0" cy="0"/>
          <a:chOff x="0" y="0"/>
          <a:chExt cx="0" cy="0"/>
        </a:xfrm>
      </p:grpSpPr>
      <p:sp>
        <p:nvSpPr>
          <p:cNvPr id="16" name="矩形 15"/>
          <p:cNvSpPr/>
          <p:nvPr/>
        </p:nvSpPr>
        <p:spPr>
          <a:xfrm>
            <a:off x="1863638" y="2316873"/>
            <a:ext cx="5243512" cy="3357563"/>
          </a:xfrm>
          <a:prstGeom prst="rect">
            <a:avLst/>
          </a:prstGeom>
          <a:solidFill>
            <a:srgbClr val="2B65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12"/>
          <p:cNvSpPr/>
          <p:nvPr/>
        </p:nvSpPr>
        <p:spPr>
          <a:xfrm>
            <a:off x="2743200" y="-1"/>
            <a:ext cx="9448800" cy="7696914"/>
          </a:xfrm>
          <a:custGeom>
            <a:avLst/>
            <a:gdLst>
              <a:gd name="connsiteX0" fmla="*/ 0 w 9448800"/>
              <a:gd name="connsiteY0" fmla="*/ 0 h 7696914"/>
              <a:gd name="connsiteX1" fmla="*/ 9448800 w 9448800"/>
              <a:gd name="connsiteY1" fmla="*/ 0 h 7696914"/>
              <a:gd name="connsiteX2" fmla="*/ 9448800 w 9448800"/>
              <a:gd name="connsiteY2" fmla="*/ 7696914 h 7696914"/>
              <a:gd name="connsiteX3" fmla="*/ 0 w 9448800"/>
              <a:gd name="connsiteY3" fmla="*/ 0 h 7696914"/>
            </a:gdLst>
            <a:ahLst/>
            <a:cxnLst>
              <a:cxn ang="0">
                <a:pos x="connsiteX0" y="connsiteY0"/>
              </a:cxn>
              <a:cxn ang="0">
                <a:pos x="connsiteX1" y="connsiteY1"/>
              </a:cxn>
              <a:cxn ang="0">
                <a:pos x="connsiteX2" y="connsiteY2"/>
              </a:cxn>
              <a:cxn ang="0">
                <a:pos x="connsiteX3" y="connsiteY3"/>
              </a:cxn>
            </a:cxnLst>
            <a:rect l="l" t="t" r="r" b="b"/>
            <a:pathLst>
              <a:path w="9448800" h="7696914">
                <a:moveTo>
                  <a:pt x="0" y="0"/>
                </a:moveTo>
                <a:lnTo>
                  <a:pt x="9448800" y="0"/>
                </a:lnTo>
                <a:lnTo>
                  <a:pt x="9448800" y="7696914"/>
                </a:lnTo>
                <a:lnTo>
                  <a:pt x="0" y="0"/>
                </a:lnTo>
                <a:close/>
              </a:path>
            </a:pathLst>
          </a:custGeom>
          <a:blipFill>
            <a:blip r:embed="rId3"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76"/>
          <p:cNvSpPr txBox="1"/>
          <p:nvPr/>
        </p:nvSpPr>
        <p:spPr>
          <a:xfrm>
            <a:off x="605165" y="286573"/>
            <a:ext cx="1826141" cy="461665"/>
          </a:xfrm>
          <a:prstGeom prst="rect">
            <a:avLst/>
          </a:prstGeom>
          <a:noFill/>
        </p:spPr>
        <p:txBody>
          <a:bodyPr wrap="none" rtlCol="0">
            <a:spAutoFit/>
          </a:bodyPr>
          <a:lstStyle/>
          <a:p>
            <a:r>
              <a:rPr lang="en-US" altLang="zh-CN" sz="2400" b="1" dirty="0" smtClean="0">
                <a:solidFill>
                  <a:srgbClr val="DC328B"/>
                </a:solidFill>
                <a:latin typeface="微软雅黑" panose="020B0503020204020204" pitchFamily="34" charset="-122"/>
                <a:ea typeface="微软雅黑" panose="020B0503020204020204" pitchFamily="34" charset="-122"/>
              </a:rPr>
              <a:t>ADD TITLE</a:t>
            </a:r>
            <a:endParaRPr lang="zh-CN" altLang="en-US" sz="2400" b="1" dirty="0">
              <a:solidFill>
                <a:srgbClr val="DC328B"/>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605165" y="689405"/>
            <a:ext cx="3195994" cy="308995"/>
          </a:xfrm>
          <a:prstGeom prst="rect">
            <a:avLst/>
          </a:prstGeom>
          <a:noFill/>
        </p:spPr>
        <p:txBody>
          <a:bodyPr wrap="square" rtlCol="0">
            <a:spAutoFit/>
          </a:bodyPr>
          <a:lstStyle/>
          <a:p>
            <a:pPr>
              <a:lnSpc>
                <a:spcPct val="130000"/>
              </a:lnSpc>
            </a:pPr>
            <a:r>
              <a:rPr lang="en-US" altLang="zh-CN" sz="1200" dirty="0">
                <a:solidFill>
                  <a:srgbClr val="FFFFFF"/>
                </a:solidFill>
                <a:latin typeface="微软雅黑" panose="020B0503020204020204" pitchFamily="34" charset="-122"/>
                <a:ea typeface="微软雅黑" panose="020B0503020204020204" pitchFamily="34" charset="-122"/>
              </a:rPr>
              <a:t>Choose to fly impression template</a:t>
            </a:r>
            <a:endParaRPr lang="en-US" altLang="zh-CN" sz="1200" dirty="0" smtClean="0">
              <a:solidFill>
                <a:srgbClr val="FFFFFF"/>
              </a:solidFill>
              <a:latin typeface="微软雅黑" panose="020B0503020204020204" pitchFamily="34" charset="-122"/>
              <a:ea typeface="微软雅黑" panose="020B0503020204020204" pitchFamily="34" charset="-122"/>
            </a:endParaRPr>
          </a:p>
        </p:txBody>
      </p:sp>
      <p:sp>
        <p:nvSpPr>
          <p:cNvPr id="7" name="等腰三角形 6"/>
          <p:cNvSpPr/>
          <p:nvPr/>
        </p:nvSpPr>
        <p:spPr>
          <a:xfrm rot="5400000">
            <a:off x="-80525" y="86602"/>
            <a:ext cx="998400" cy="825195"/>
          </a:xfrm>
          <a:prstGeom prst="triangle">
            <a:avLst>
              <a:gd name="adj" fmla="val 0"/>
            </a:avLst>
          </a:prstGeom>
          <a:solidFill>
            <a:srgbClr val="DC32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p:nvSpPr>
        <p:spPr>
          <a:xfrm>
            <a:off x="9128441" y="-1"/>
            <a:ext cx="3063560" cy="2495551"/>
          </a:xfrm>
          <a:custGeom>
            <a:avLst/>
            <a:gdLst>
              <a:gd name="connsiteX0" fmla="*/ 6499902 w 7459795"/>
              <a:gd name="connsiteY0" fmla="*/ 0 h 6076689"/>
              <a:gd name="connsiteX1" fmla="*/ 7459795 w 7459795"/>
              <a:gd name="connsiteY1" fmla="*/ 0 h 6076689"/>
              <a:gd name="connsiteX2" fmla="*/ 7459795 w 7459795"/>
              <a:gd name="connsiteY2" fmla="*/ 2535367 h 6076689"/>
              <a:gd name="connsiteX3" fmla="*/ 7459795 w 7459795"/>
              <a:gd name="connsiteY3" fmla="*/ 6076689 h 6076689"/>
              <a:gd name="connsiteX4" fmla="*/ 0 w 7459795"/>
              <a:gd name="connsiteY4" fmla="*/ 2 h 6076689"/>
              <a:gd name="connsiteX5" fmla="*/ 6499902 w 7459795"/>
              <a:gd name="connsiteY5" fmla="*/ 2 h 6076689"/>
              <a:gd name="connsiteX6" fmla="*/ 6499902 w 7459795"/>
              <a:gd name="connsiteY6" fmla="*/ 0 h 60766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459795" h="6076689">
                <a:moveTo>
                  <a:pt x="6499902" y="0"/>
                </a:moveTo>
                <a:lnTo>
                  <a:pt x="7459795" y="0"/>
                </a:lnTo>
                <a:lnTo>
                  <a:pt x="7459795" y="2535367"/>
                </a:lnTo>
                <a:lnTo>
                  <a:pt x="7459795" y="6076689"/>
                </a:lnTo>
                <a:lnTo>
                  <a:pt x="0" y="2"/>
                </a:lnTo>
                <a:lnTo>
                  <a:pt x="6499902" y="2"/>
                </a:lnTo>
                <a:lnTo>
                  <a:pt x="6499902" y="0"/>
                </a:lnTo>
                <a:close/>
              </a:path>
            </a:pathLst>
          </a:custGeom>
          <a:solidFill>
            <a:srgbClr val="DC32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TextBox 76"/>
          <p:cNvSpPr txBox="1"/>
          <p:nvPr/>
        </p:nvSpPr>
        <p:spPr>
          <a:xfrm>
            <a:off x="2297956" y="2782669"/>
            <a:ext cx="3638149" cy="646331"/>
          </a:xfrm>
          <a:prstGeom prst="rect">
            <a:avLst/>
          </a:prstGeom>
          <a:noFill/>
        </p:spPr>
        <p:txBody>
          <a:bodyPr wrap="square" rtlCol="0">
            <a:spAutoFit/>
          </a:bodyPr>
          <a:lstStyle/>
          <a:p>
            <a:r>
              <a:rPr lang="en-US" altLang="zh-CN" sz="3600" dirty="0" smtClean="0">
                <a:solidFill>
                  <a:srgbClr val="FFFFFF"/>
                </a:solidFill>
                <a:latin typeface="微软雅黑" panose="020B0503020204020204" pitchFamily="34" charset="-122"/>
                <a:ea typeface="微软雅黑" panose="020B0503020204020204" pitchFamily="34" charset="-122"/>
              </a:rPr>
              <a:t>Add the title</a:t>
            </a:r>
          </a:p>
        </p:txBody>
      </p:sp>
      <p:sp>
        <p:nvSpPr>
          <p:cNvPr id="19" name="文本框 18"/>
          <p:cNvSpPr txBox="1"/>
          <p:nvPr/>
        </p:nvSpPr>
        <p:spPr>
          <a:xfrm>
            <a:off x="2297956" y="3605356"/>
            <a:ext cx="4445744" cy="1497654"/>
          </a:xfrm>
          <a:prstGeom prst="rect">
            <a:avLst/>
          </a:prstGeom>
          <a:noFill/>
        </p:spPr>
        <p:txBody>
          <a:bodyPr wrap="square" rtlCol="0">
            <a:spAutoFit/>
          </a:bodyPr>
          <a:lstStyle/>
          <a:p>
            <a:pPr>
              <a:lnSpc>
                <a:spcPct val="130000"/>
              </a:lnSpc>
            </a:pPr>
            <a:r>
              <a:rPr lang="en-US" altLang="zh-CN" dirty="0">
                <a:solidFill>
                  <a:srgbClr val="FFFFFF"/>
                </a:solidFill>
                <a:latin typeface="微软雅黑" panose="020B0503020204020204" pitchFamily="34" charset="-122"/>
                <a:ea typeface="微软雅黑" panose="020B0503020204020204" pitchFamily="34" charset="-122"/>
              </a:rPr>
              <a:t>Flying impression graphic design thank you for buying this template, we mainly engaged in various types of advertising graphic design</a:t>
            </a:r>
            <a:r>
              <a:rPr lang="en-US" altLang="zh-CN" dirty="0" smtClean="0">
                <a:solidFill>
                  <a:srgbClr val="FFFFFF"/>
                </a:solidFill>
                <a:latin typeface="微软雅黑" panose="020B0503020204020204" pitchFamily="34" charset="-122"/>
                <a:ea typeface="微软雅黑" panose="020B0503020204020204" pitchFamily="34" charset="-122"/>
              </a:rPr>
              <a:t>.</a:t>
            </a:r>
            <a:endParaRPr lang="en-US" altLang="zh-CN" dirty="0">
              <a:solidFill>
                <a:srgbClr val="FFFFFF"/>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3"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1000" fill="hold"/>
                                        <p:tgtEl>
                                          <p:spTgt spid="13"/>
                                        </p:tgtEl>
                                        <p:attrNameLst>
                                          <p:attrName>ppt_x</p:attrName>
                                        </p:attrNameLst>
                                      </p:cBhvr>
                                      <p:tavLst>
                                        <p:tav tm="0">
                                          <p:val>
                                            <p:strVal val="1+#ppt_w/2"/>
                                          </p:val>
                                        </p:tav>
                                        <p:tav tm="100000">
                                          <p:val>
                                            <p:strVal val="#ppt_x"/>
                                          </p:val>
                                        </p:tav>
                                      </p:tavLst>
                                    </p:anim>
                                    <p:anim calcmode="lin" valueType="num">
                                      <p:cBhvr additive="base">
                                        <p:cTn id="8" dur="1000" fill="hold"/>
                                        <p:tgtEl>
                                          <p:spTgt spid="13"/>
                                        </p:tgtEl>
                                        <p:attrNameLst>
                                          <p:attrName>ppt_y</p:attrName>
                                        </p:attrNameLst>
                                      </p:cBhvr>
                                      <p:tavLst>
                                        <p:tav tm="0">
                                          <p:val>
                                            <p:strVal val="0-#ppt_h/2"/>
                                          </p:val>
                                        </p:tav>
                                        <p:tav tm="100000">
                                          <p:val>
                                            <p:strVal val="#ppt_y"/>
                                          </p:val>
                                        </p:tav>
                                      </p:tavLst>
                                    </p:anim>
                                  </p:childTnLst>
                                </p:cTn>
                              </p:par>
                              <p:par>
                                <p:cTn id="9" presetID="2" presetClass="entr" presetSubtype="3"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2000" fill="hold"/>
                                        <p:tgtEl>
                                          <p:spTgt spid="10"/>
                                        </p:tgtEl>
                                        <p:attrNameLst>
                                          <p:attrName>ppt_x</p:attrName>
                                        </p:attrNameLst>
                                      </p:cBhvr>
                                      <p:tavLst>
                                        <p:tav tm="0">
                                          <p:val>
                                            <p:strVal val="1+#ppt_w/2"/>
                                          </p:val>
                                        </p:tav>
                                        <p:tav tm="100000">
                                          <p:val>
                                            <p:strVal val="#ppt_x"/>
                                          </p:val>
                                        </p:tav>
                                      </p:tavLst>
                                    </p:anim>
                                    <p:anim calcmode="lin" valueType="num">
                                      <p:cBhvr additive="base">
                                        <p:cTn id="12" dur="2000" fill="hold"/>
                                        <p:tgtEl>
                                          <p:spTgt spid="10"/>
                                        </p:tgtEl>
                                        <p:attrNameLst>
                                          <p:attrName>ppt_y</p:attrName>
                                        </p:attrNameLst>
                                      </p:cBhvr>
                                      <p:tavLst>
                                        <p:tav tm="0">
                                          <p:val>
                                            <p:strVal val="0-#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grpId="0" nodeType="click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additive="base">
                                        <p:cTn id="17" dur="1000" fill="hold"/>
                                        <p:tgtEl>
                                          <p:spTgt spid="16"/>
                                        </p:tgtEl>
                                        <p:attrNameLst>
                                          <p:attrName>ppt_x</p:attrName>
                                        </p:attrNameLst>
                                      </p:cBhvr>
                                      <p:tavLst>
                                        <p:tav tm="0">
                                          <p:val>
                                            <p:strVal val="1+#ppt_w/2"/>
                                          </p:val>
                                        </p:tav>
                                        <p:tav tm="100000">
                                          <p:val>
                                            <p:strVal val="#ppt_x"/>
                                          </p:val>
                                        </p:tav>
                                      </p:tavLst>
                                    </p:anim>
                                    <p:anim calcmode="lin" valueType="num">
                                      <p:cBhvr additive="base">
                                        <p:cTn id="18" dur="1000" fill="hold"/>
                                        <p:tgtEl>
                                          <p:spTgt spid="16"/>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left)">
                                      <p:cBhvr>
                                        <p:cTn id="23" dur="1000"/>
                                        <p:tgtEl>
                                          <p:spTgt spid="19"/>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wipe(left)">
                                      <p:cBhvr>
                                        <p:cTn id="26"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3" grpId="0" animBg="1"/>
      <p:bldP spid="10" grpId="0" animBg="1"/>
      <p:bldP spid="18" grpId="0"/>
      <p:bldP spid="19"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162248"/>
        </a:solidFill>
        <a:effectLst/>
      </p:bgPr>
    </p:bg>
    <p:spTree>
      <p:nvGrpSpPr>
        <p:cNvPr id="1" name=""/>
        <p:cNvGrpSpPr/>
        <p:nvPr/>
      </p:nvGrpSpPr>
      <p:grpSpPr>
        <a:xfrm>
          <a:off x="0" y="0"/>
          <a:ext cx="0" cy="0"/>
          <a:chOff x="0" y="0"/>
          <a:chExt cx="0" cy="0"/>
        </a:xfrm>
      </p:grpSpPr>
      <p:sp>
        <p:nvSpPr>
          <p:cNvPr id="55" name="任意多边形 54"/>
          <p:cNvSpPr/>
          <p:nvPr/>
        </p:nvSpPr>
        <p:spPr>
          <a:xfrm>
            <a:off x="1" y="0"/>
            <a:ext cx="2703821" cy="1792633"/>
          </a:xfrm>
          <a:custGeom>
            <a:avLst/>
            <a:gdLst>
              <a:gd name="connsiteX0" fmla="*/ 0 w 2703821"/>
              <a:gd name="connsiteY0" fmla="*/ 0 h 1792633"/>
              <a:gd name="connsiteX1" fmla="*/ 2703821 w 2703821"/>
              <a:gd name="connsiteY1" fmla="*/ 0 h 1792633"/>
              <a:gd name="connsiteX2" fmla="*/ 1240552 w 2703821"/>
              <a:gd name="connsiteY2" fmla="*/ 1792633 h 1792633"/>
              <a:gd name="connsiteX3" fmla="*/ 0 w 2703821"/>
              <a:gd name="connsiteY3" fmla="*/ 1792633 h 1792633"/>
              <a:gd name="connsiteX4" fmla="*/ 0 w 2703821"/>
              <a:gd name="connsiteY4" fmla="*/ 0 h 17926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3821" h="1792633">
                <a:moveTo>
                  <a:pt x="0" y="0"/>
                </a:moveTo>
                <a:lnTo>
                  <a:pt x="2703821" y="0"/>
                </a:lnTo>
                <a:lnTo>
                  <a:pt x="1240552" y="1792633"/>
                </a:lnTo>
                <a:lnTo>
                  <a:pt x="0" y="1792633"/>
                </a:lnTo>
                <a:lnTo>
                  <a:pt x="0" y="0"/>
                </a:lnTo>
                <a:close/>
              </a:path>
            </a:pathLst>
          </a:custGeom>
          <a:solidFill>
            <a:srgbClr val="2B65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任意多边形 51"/>
          <p:cNvSpPr/>
          <p:nvPr/>
        </p:nvSpPr>
        <p:spPr>
          <a:xfrm>
            <a:off x="-1153698" y="787506"/>
            <a:ext cx="5056180" cy="6070493"/>
          </a:xfrm>
          <a:custGeom>
            <a:avLst/>
            <a:gdLst>
              <a:gd name="connsiteX0" fmla="*/ 1153698 w 5056180"/>
              <a:gd name="connsiteY0" fmla="*/ 0 h 6070493"/>
              <a:gd name="connsiteX1" fmla="*/ 2385807 w 5056180"/>
              <a:gd name="connsiteY1" fmla="*/ 1010568 h 6070493"/>
              <a:gd name="connsiteX2" fmla="*/ 2407438 w 5056180"/>
              <a:gd name="connsiteY2" fmla="*/ 1010568 h 6070493"/>
              <a:gd name="connsiteX3" fmla="*/ 3485031 w 5056180"/>
              <a:gd name="connsiteY3" fmla="*/ 1902882 h 6070493"/>
              <a:gd name="connsiteX4" fmla="*/ 5056180 w 5056180"/>
              <a:gd name="connsiteY4" fmla="*/ 3203891 h 6070493"/>
              <a:gd name="connsiteX5" fmla="*/ 4101678 w 5056180"/>
              <a:gd name="connsiteY5" fmla="*/ 4387608 h 6070493"/>
              <a:gd name="connsiteX6" fmla="*/ 4102256 w 5056180"/>
              <a:gd name="connsiteY6" fmla="*/ 4388087 h 6070493"/>
              <a:gd name="connsiteX7" fmla="*/ 2745086 w 5056180"/>
              <a:gd name="connsiteY7" fmla="*/ 6070493 h 6070493"/>
              <a:gd name="connsiteX8" fmla="*/ 2580350 w 5056180"/>
              <a:gd name="connsiteY8" fmla="*/ 6070493 h 6070493"/>
              <a:gd name="connsiteX9" fmla="*/ 124433 w 5056180"/>
              <a:gd name="connsiteY9" fmla="*/ 6070493 h 6070493"/>
              <a:gd name="connsiteX10" fmla="*/ 0 w 5056180"/>
              <a:gd name="connsiteY10" fmla="*/ 6070493 h 6070493"/>
              <a:gd name="connsiteX11" fmla="*/ 0 w 5056180"/>
              <a:gd name="connsiteY11" fmla="*/ 1671541 h 6070493"/>
              <a:gd name="connsiteX12" fmla="*/ 0 w 5056180"/>
              <a:gd name="connsiteY12" fmla="*/ 1448657 h 6070493"/>
              <a:gd name="connsiteX13" fmla="*/ 0 w 5056180"/>
              <a:gd name="connsiteY13" fmla="*/ 1010568 h 6070493"/>
              <a:gd name="connsiteX14" fmla="*/ 1153698 w 5056180"/>
              <a:gd name="connsiteY14" fmla="*/ 1010568 h 6070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056180" h="6070493">
                <a:moveTo>
                  <a:pt x="1153698" y="0"/>
                </a:moveTo>
                <a:lnTo>
                  <a:pt x="2385807" y="1010568"/>
                </a:lnTo>
                <a:lnTo>
                  <a:pt x="2407438" y="1010568"/>
                </a:lnTo>
                <a:lnTo>
                  <a:pt x="3485031" y="1902882"/>
                </a:lnTo>
                <a:lnTo>
                  <a:pt x="5056180" y="3203891"/>
                </a:lnTo>
                <a:lnTo>
                  <a:pt x="4101678" y="4387608"/>
                </a:lnTo>
                <a:lnTo>
                  <a:pt x="4102256" y="4388087"/>
                </a:lnTo>
                <a:lnTo>
                  <a:pt x="2745086" y="6070493"/>
                </a:lnTo>
                <a:lnTo>
                  <a:pt x="2580350" y="6070493"/>
                </a:lnTo>
                <a:lnTo>
                  <a:pt x="124433" y="6070493"/>
                </a:lnTo>
                <a:lnTo>
                  <a:pt x="0" y="6070493"/>
                </a:lnTo>
                <a:lnTo>
                  <a:pt x="0" y="1671541"/>
                </a:lnTo>
                <a:lnTo>
                  <a:pt x="0" y="1448657"/>
                </a:lnTo>
                <a:lnTo>
                  <a:pt x="0" y="1010568"/>
                </a:lnTo>
                <a:lnTo>
                  <a:pt x="1153698" y="1010568"/>
                </a:lnTo>
                <a:close/>
              </a:path>
            </a:pathLst>
          </a:custGeom>
          <a:blipFill>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2770764" y="1632038"/>
            <a:ext cx="4719502" cy="861375"/>
            <a:chOff x="7020524" y="1346074"/>
            <a:chExt cx="4719502" cy="861375"/>
          </a:xfrm>
        </p:grpSpPr>
        <p:sp>
          <p:nvSpPr>
            <p:cNvPr id="14" name="TextBox 32"/>
            <p:cNvSpPr txBox="1">
              <a:spLocks noChangeArrowheads="1"/>
            </p:cNvSpPr>
            <p:nvPr/>
          </p:nvSpPr>
          <p:spPr bwMode="auto">
            <a:xfrm>
              <a:off x="7020524" y="1346074"/>
              <a:ext cx="845748" cy="822305"/>
            </a:xfrm>
            <a:prstGeom prst="ellipse">
              <a:avLst/>
            </a:prstGeom>
            <a:solidFill>
              <a:srgbClr val="DC328B"/>
            </a:solidFill>
            <a:ln>
              <a:noFill/>
            </a:ln>
          </p:spPr>
          <p:txBody>
            <a:bodyPr wrap="none" anchor="ct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3200" dirty="0" smtClean="0">
                  <a:solidFill>
                    <a:schemeClr val="bg1"/>
                  </a:solidFill>
                  <a:ea typeface="微软雅黑" panose="020B0503020204020204" pitchFamily="34" charset="-122"/>
                </a:rPr>
                <a:t>01</a:t>
              </a:r>
              <a:endParaRPr lang="zh-CN" altLang="en-US" sz="3200" dirty="0">
                <a:solidFill>
                  <a:schemeClr val="bg1"/>
                </a:solidFill>
                <a:ea typeface="微软雅黑" panose="020B0503020204020204" pitchFamily="34" charset="-122"/>
              </a:endParaRPr>
            </a:p>
          </p:txBody>
        </p:sp>
        <p:sp>
          <p:nvSpPr>
            <p:cNvPr id="15" name="矩形 14"/>
            <p:cNvSpPr/>
            <p:nvPr/>
          </p:nvSpPr>
          <p:spPr>
            <a:xfrm>
              <a:off x="8014279" y="1357117"/>
              <a:ext cx="2940677" cy="461665"/>
            </a:xfrm>
            <a:prstGeom prst="rect">
              <a:avLst/>
            </a:prstGeom>
            <a:noFill/>
          </p:spPr>
          <p:txBody>
            <a:bodyPr wrap="none">
              <a:spAutoFit/>
            </a:bodyPr>
            <a:lstStyle/>
            <a:p>
              <a:pPr>
                <a:spcBef>
                  <a:spcPct val="0"/>
                </a:spcBef>
              </a:pPr>
              <a:r>
                <a:rPr lang="en-US" altLang="zh-CN" sz="2400" dirty="0" smtClean="0">
                  <a:solidFill>
                    <a:srgbClr val="FFFFFF"/>
                  </a:solidFill>
                  <a:latin typeface="微软雅黑" panose="020B0503020204020204" pitchFamily="34" charset="-122"/>
                  <a:ea typeface="微软雅黑" panose="020B0503020204020204" pitchFamily="34" charset="-122"/>
                </a:rPr>
                <a:t>Add The Title Here</a:t>
              </a:r>
              <a:endParaRPr lang="en-US" altLang="zh-CN" sz="2400" dirty="0">
                <a:solidFill>
                  <a:srgbClr val="FFFFFF"/>
                </a:solidFill>
                <a:latin typeface="微软雅黑" panose="020B0503020204020204" pitchFamily="34" charset="-122"/>
                <a:ea typeface="微软雅黑" panose="020B0503020204020204" pitchFamily="34" charset="-122"/>
              </a:endParaRPr>
            </a:p>
          </p:txBody>
        </p:sp>
        <p:sp>
          <p:nvSpPr>
            <p:cNvPr id="18" name="文本框 17"/>
            <p:cNvSpPr txBox="1"/>
            <p:nvPr/>
          </p:nvSpPr>
          <p:spPr>
            <a:xfrm>
              <a:off x="8014279" y="1795028"/>
              <a:ext cx="3725747" cy="412421"/>
            </a:xfrm>
            <a:prstGeom prst="rect">
              <a:avLst/>
            </a:prstGeom>
            <a:noFill/>
          </p:spPr>
          <p:txBody>
            <a:bodyPr wrap="square" rtlCol="0">
              <a:spAutoFit/>
            </a:bodyPr>
            <a:lstStyle/>
            <a:p>
              <a:pPr>
                <a:lnSpc>
                  <a:spcPct val="130000"/>
                </a:lnSpc>
              </a:pPr>
              <a:r>
                <a:rPr lang="en-US" altLang="zh-CN" sz="800" dirty="0">
                  <a:solidFill>
                    <a:srgbClr val="FFFFFF"/>
                  </a:solidFill>
                  <a:latin typeface="微软雅黑" panose="020B0503020204020204" pitchFamily="34" charset="-122"/>
                  <a:ea typeface="微软雅黑" panose="020B0503020204020204" pitchFamily="34" charset="-122"/>
                </a:rPr>
                <a:t>Flying impression graphic design thank you for </a:t>
              </a:r>
              <a:endParaRPr lang="en-US" altLang="zh-CN" sz="800" dirty="0" smtClean="0">
                <a:solidFill>
                  <a:srgbClr val="FFFFFF"/>
                </a:solidFill>
                <a:latin typeface="微软雅黑" panose="020B0503020204020204" pitchFamily="34" charset="-122"/>
                <a:ea typeface="微软雅黑" panose="020B0503020204020204" pitchFamily="34" charset="-122"/>
              </a:endParaRPr>
            </a:p>
            <a:p>
              <a:pPr>
                <a:lnSpc>
                  <a:spcPct val="130000"/>
                </a:lnSpc>
              </a:pPr>
              <a:r>
                <a:rPr lang="en-US" altLang="zh-CN" sz="800" dirty="0" smtClean="0">
                  <a:solidFill>
                    <a:srgbClr val="FFFFFF"/>
                  </a:solidFill>
                  <a:latin typeface="微软雅黑" panose="020B0503020204020204" pitchFamily="34" charset="-122"/>
                  <a:ea typeface="微软雅黑" panose="020B0503020204020204" pitchFamily="34" charset="-122"/>
                </a:rPr>
                <a:t>buying </a:t>
              </a:r>
              <a:r>
                <a:rPr lang="en-US" altLang="zh-CN" sz="800" dirty="0">
                  <a:solidFill>
                    <a:srgbClr val="FFFFFF"/>
                  </a:solidFill>
                  <a:latin typeface="微软雅黑" panose="020B0503020204020204" pitchFamily="34" charset="-122"/>
                  <a:ea typeface="微软雅黑" panose="020B0503020204020204" pitchFamily="34" charset="-122"/>
                </a:rPr>
                <a:t>this </a:t>
              </a:r>
              <a:r>
                <a:rPr lang="en-US" altLang="zh-CN" sz="800" dirty="0" smtClean="0">
                  <a:solidFill>
                    <a:srgbClr val="FFFFFF"/>
                  </a:solidFill>
                  <a:latin typeface="微软雅黑" panose="020B0503020204020204" pitchFamily="34" charset="-122"/>
                  <a:ea typeface="微软雅黑" panose="020B0503020204020204" pitchFamily="34" charset="-122"/>
                </a:rPr>
                <a:t>template</a:t>
              </a:r>
              <a:endParaRPr lang="en-US" altLang="zh-CN" sz="800" dirty="0">
                <a:solidFill>
                  <a:srgbClr val="FFFFFF"/>
                </a:solidFill>
                <a:latin typeface="微软雅黑" panose="020B0503020204020204" pitchFamily="34" charset="-122"/>
                <a:ea typeface="微软雅黑" panose="020B0503020204020204" pitchFamily="34" charset="-122"/>
              </a:endParaRPr>
            </a:p>
          </p:txBody>
        </p:sp>
      </p:grpSp>
      <p:grpSp>
        <p:nvGrpSpPr>
          <p:cNvPr id="3" name="组合 2"/>
          <p:cNvGrpSpPr/>
          <p:nvPr/>
        </p:nvGrpSpPr>
        <p:grpSpPr>
          <a:xfrm>
            <a:off x="4195997" y="2770460"/>
            <a:ext cx="4719502" cy="861375"/>
            <a:chOff x="6028159" y="2592804"/>
            <a:chExt cx="4719502" cy="861375"/>
          </a:xfrm>
        </p:grpSpPr>
        <p:sp>
          <p:nvSpPr>
            <p:cNvPr id="31" name="TextBox 32"/>
            <p:cNvSpPr txBox="1">
              <a:spLocks noChangeArrowheads="1"/>
            </p:cNvSpPr>
            <p:nvPr/>
          </p:nvSpPr>
          <p:spPr bwMode="auto">
            <a:xfrm>
              <a:off x="6028159" y="2592804"/>
              <a:ext cx="845749" cy="822305"/>
            </a:xfrm>
            <a:prstGeom prst="ellipse">
              <a:avLst/>
            </a:prstGeom>
            <a:solidFill>
              <a:srgbClr val="2B65AE"/>
            </a:solidFill>
            <a:ln>
              <a:noFill/>
            </a:ln>
          </p:spPr>
          <p:txBody>
            <a:bodyPr wrap="none" anchor="ct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3200" dirty="0" smtClean="0">
                  <a:solidFill>
                    <a:schemeClr val="bg1"/>
                  </a:solidFill>
                  <a:ea typeface="微软雅黑" panose="020B0503020204020204" pitchFamily="34" charset="-122"/>
                </a:rPr>
                <a:t>02</a:t>
              </a:r>
              <a:endParaRPr lang="zh-CN" altLang="en-US" sz="3200" dirty="0">
                <a:solidFill>
                  <a:schemeClr val="bg1"/>
                </a:solidFill>
                <a:ea typeface="微软雅黑" panose="020B0503020204020204" pitchFamily="34" charset="-122"/>
              </a:endParaRPr>
            </a:p>
          </p:txBody>
        </p:sp>
        <p:sp>
          <p:nvSpPr>
            <p:cNvPr id="32" name="矩形 31"/>
            <p:cNvSpPr/>
            <p:nvPr/>
          </p:nvSpPr>
          <p:spPr>
            <a:xfrm>
              <a:off x="7021914" y="2603847"/>
              <a:ext cx="2940677" cy="461665"/>
            </a:xfrm>
            <a:prstGeom prst="rect">
              <a:avLst/>
            </a:prstGeom>
            <a:noFill/>
          </p:spPr>
          <p:txBody>
            <a:bodyPr wrap="none">
              <a:spAutoFit/>
            </a:bodyPr>
            <a:lstStyle/>
            <a:p>
              <a:pPr>
                <a:spcBef>
                  <a:spcPct val="0"/>
                </a:spcBef>
              </a:pPr>
              <a:r>
                <a:rPr lang="en-US" altLang="zh-CN" sz="2400" dirty="0" smtClean="0">
                  <a:solidFill>
                    <a:srgbClr val="FFFFFF"/>
                  </a:solidFill>
                  <a:latin typeface="微软雅黑" panose="020B0503020204020204" pitchFamily="34" charset="-122"/>
                  <a:ea typeface="微软雅黑" panose="020B0503020204020204" pitchFamily="34" charset="-122"/>
                </a:rPr>
                <a:t>Add The Title Here</a:t>
              </a:r>
              <a:endParaRPr lang="en-US" altLang="zh-CN" sz="2400" dirty="0">
                <a:solidFill>
                  <a:srgbClr val="FFFFFF"/>
                </a:solidFill>
                <a:latin typeface="微软雅黑" panose="020B0503020204020204" pitchFamily="34" charset="-122"/>
                <a:ea typeface="微软雅黑" panose="020B0503020204020204" pitchFamily="34" charset="-122"/>
              </a:endParaRPr>
            </a:p>
          </p:txBody>
        </p:sp>
        <p:sp>
          <p:nvSpPr>
            <p:cNvPr id="33" name="文本框 32"/>
            <p:cNvSpPr txBox="1"/>
            <p:nvPr/>
          </p:nvSpPr>
          <p:spPr>
            <a:xfrm>
              <a:off x="7021914" y="3041758"/>
              <a:ext cx="3725747" cy="412421"/>
            </a:xfrm>
            <a:prstGeom prst="rect">
              <a:avLst/>
            </a:prstGeom>
            <a:noFill/>
          </p:spPr>
          <p:txBody>
            <a:bodyPr wrap="square" rtlCol="0">
              <a:spAutoFit/>
            </a:bodyPr>
            <a:lstStyle/>
            <a:p>
              <a:pPr>
                <a:lnSpc>
                  <a:spcPct val="130000"/>
                </a:lnSpc>
              </a:pPr>
              <a:r>
                <a:rPr lang="en-US" altLang="zh-CN" sz="800" dirty="0">
                  <a:solidFill>
                    <a:srgbClr val="FFFFFF"/>
                  </a:solidFill>
                  <a:latin typeface="微软雅黑" panose="020B0503020204020204" pitchFamily="34" charset="-122"/>
                  <a:ea typeface="微软雅黑" panose="020B0503020204020204" pitchFamily="34" charset="-122"/>
                </a:rPr>
                <a:t>Flying impression graphic design thank you for </a:t>
              </a:r>
              <a:endParaRPr lang="en-US" altLang="zh-CN" sz="800" dirty="0" smtClean="0">
                <a:solidFill>
                  <a:srgbClr val="FFFFFF"/>
                </a:solidFill>
                <a:latin typeface="微软雅黑" panose="020B0503020204020204" pitchFamily="34" charset="-122"/>
                <a:ea typeface="微软雅黑" panose="020B0503020204020204" pitchFamily="34" charset="-122"/>
              </a:endParaRPr>
            </a:p>
            <a:p>
              <a:pPr>
                <a:lnSpc>
                  <a:spcPct val="130000"/>
                </a:lnSpc>
              </a:pPr>
              <a:r>
                <a:rPr lang="en-US" altLang="zh-CN" sz="800" dirty="0" smtClean="0">
                  <a:solidFill>
                    <a:srgbClr val="FFFFFF"/>
                  </a:solidFill>
                  <a:latin typeface="微软雅黑" panose="020B0503020204020204" pitchFamily="34" charset="-122"/>
                  <a:ea typeface="微软雅黑" panose="020B0503020204020204" pitchFamily="34" charset="-122"/>
                </a:rPr>
                <a:t>buying </a:t>
              </a:r>
              <a:r>
                <a:rPr lang="en-US" altLang="zh-CN" sz="800" dirty="0">
                  <a:solidFill>
                    <a:srgbClr val="FFFFFF"/>
                  </a:solidFill>
                  <a:latin typeface="微软雅黑" panose="020B0503020204020204" pitchFamily="34" charset="-122"/>
                  <a:ea typeface="微软雅黑" panose="020B0503020204020204" pitchFamily="34" charset="-122"/>
                </a:rPr>
                <a:t>this </a:t>
              </a:r>
              <a:r>
                <a:rPr lang="en-US" altLang="zh-CN" sz="800" dirty="0" smtClean="0">
                  <a:solidFill>
                    <a:srgbClr val="FFFFFF"/>
                  </a:solidFill>
                  <a:latin typeface="微软雅黑" panose="020B0503020204020204" pitchFamily="34" charset="-122"/>
                  <a:ea typeface="微软雅黑" panose="020B0503020204020204" pitchFamily="34" charset="-122"/>
                </a:rPr>
                <a:t>template</a:t>
              </a:r>
              <a:endParaRPr lang="en-US" altLang="zh-CN" sz="800" dirty="0">
                <a:solidFill>
                  <a:srgbClr val="FFFFFF"/>
                </a:solidFill>
                <a:latin typeface="微软雅黑" panose="020B0503020204020204" pitchFamily="34" charset="-122"/>
                <a:ea typeface="微软雅黑" panose="020B0503020204020204" pitchFamily="34" charset="-122"/>
              </a:endParaRPr>
            </a:p>
          </p:txBody>
        </p:sp>
      </p:grpSp>
      <p:grpSp>
        <p:nvGrpSpPr>
          <p:cNvPr id="4" name="组合 3"/>
          <p:cNvGrpSpPr/>
          <p:nvPr/>
        </p:nvGrpSpPr>
        <p:grpSpPr>
          <a:xfrm>
            <a:off x="5621230" y="3908882"/>
            <a:ext cx="4719502" cy="861375"/>
            <a:chOff x="5035795" y="3839534"/>
            <a:chExt cx="4719502" cy="861375"/>
          </a:xfrm>
        </p:grpSpPr>
        <p:sp>
          <p:nvSpPr>
            <p:cNvPr id="35" name="TextBox 32"/>
            <p:cNvSpPr txBox="1">
              <a:spLocks noChangeArrowheads="1"/>
            </p:cNvSpPr>
            <p:nvPr/>
          </p:nvSpPr>
          <p:spPr bwMode="auto">
            <a:xfrm>
              <a:off x="5035795" y="3839534"/>
              <a:ext cx="845749" cy="822305"/>
            </a:xfrm>
            <a:prstGeom prst="ellipse">
              <a:avLst/>
            </a:prstGeom>
            <a:solidFill>
              <a:srgbClr val="DC328B"/>
            </a:solidFill>
            <a:ln>
              <a:noFill/>
            </a:ln>
          </p:spPr>
          <p:txBody>
            <a:bodyPr wrap="none" anchor="ct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3200" dirty="0" smtClean="0">
                  <a:solidFill>
                    <a:schemeClr val="bg1"/>
                  </a:solidFill>
                  <a:ea typeface="微软雅黑" panose="020B0503020204020204" pitchFamily="34" charset="-122"/>
                </a:rPr>
                <a:t>03</a:t>
              </a:r>
              <a:endParaRPr lang="zh-CN" altLang="en-US" sz="3200" dirty="0">
                <a:solidFill>
                  <a:schemeClr val="bg1"/>
                </a:solidFill>
                <a:ea typeface="微软雅黑" panose="020B0503020204020204" pitchFamily="34" charset="-122"/>
              </a:endParaRPr>
            </a:p>
          </p:txBody>
        </p:sp>
        <p:sp>
          <p:nvSpPr>
            <p:cNvPr id="36" name="矩形 35"/>
            <p:cNvSpPr/>
            <p:nvPr/>
          </p:nvSpPr>
          <p:spPr>
            <a:xfrm>
              <a:off x="6029550" y="3850577"/>
              <a:ext cx="2940677" cy="461665"/>
            </a:xfrm>
            <a:prstGeom prst="rect">
              <a:avLst/>
            </a:prstGeom>
            <a:noFill/>
          </p:spPr>
          <p:txBody>
            <a:bodyPr wrap="none">
              <a:spAutoFit/>
            </a:bodyPr>
            <a:lstStyle/>
            <a:p>
              <a:pPr>
                <a:spcBef>
                  <a:spcPct val="0"/>
                </a:spcBef>
              </a:pPr>
              <a:r>
                <a:rPr lang="en-US" altLang="zh-CN" sz="2400" dirty="0" smtClean="0">
                  <a:solidFill>
                    <a:srgbClr val="FFFFFF"/>
                  </a:solidFill>
                  <a:latin typeface="微软雅黑" panose="020B0503020204020204" pitchFamily="34" charset="-122"/>
                  <a:ea typeface="微软雅黑" panose="020B0503020204020204" pitchFamily="34" charset="-122"/>
                </a:rPr>
                <a:t>Add The Title Here</a:t>
              </a:r>
              <a:endParaRPr lang="en-US" altLang="zh-CN" sz="2400" dirty="0">
                <a:solidFill>
                  <a:srgbClr val="FFFFFF"/>
                </a:solidFill>
                <a:latin typeface="微软雅黑" panose="020B0503020204020204" pitchFamily="34" charset="-122"/>
                <a:ea typeface="微软雅黑" panose="020B0503020204020204" pitchFamily="34" charset="-122"/>
              </a:endParaRPr>
            </a:p>
          </p:txBody>
        </p:sp>
        <p:sp>
          <p:nvSpPr>
            <p:cNvPr id="37" name="文本框 36"/>
            <p:cNvSpPr txBox="1"/>
            <p:nvPr/>
          </p:nvSpPr>
          <p:spPr>
            <a:xfrm>
              <a:off x="6029550" y="4288488"/>
              <a:ext cx="3725747" cy="412421"/>
            </a:xfrm>
            <a:prstGeom prst="rect">
              <a:avLst/>
            </a:prstGeom>
            <a:noFill/>
          </p:spPr>
          <p:txBody>
            <a:bodyPr wrap="square" rtlCol="0">
              <a:spAutoFit/>
            </a:bodyPr>
            <a:lstStyle/>
            <a:p>
              <a:pPr>
                <a:lnSpc>
                  <a:spcPct val="130000"/>
                </a:lnSpc>
              </a:pPr>
              <a:r>
                <a:rPr lang="en-US" altLang="zh-CN" sz="800" dirty="0">
                  <a:solidFill>
                    <a:srgbClr val="FFFFFF"/>
                  </a:solidFill>
                  <a:latin typeface="微软雅黑" panose="020B0503020204020204" pitchFamily="34" charset="-122"/>
                  <a:ea typeface="微软雅黑" panose="020B0503020204020204" pitchFamily="34" charset="-122"/>
                </a:rPr>
                <a:t>Flying impression graphic design thank you for </a:t>
              </a:r>
              <a:endParaRPr lang="en-US" altLang="zh-CN" sz="800" dirty="0" smtClean="0">
                <a:solidFill>
                  <a:srgbClr val="FFFFFF"/>
                </a:solidFill>
                <a:latin typeface="微软雅黑" panose="020B0503020204020204" pitchFamily="34" charset="-122"/>
                <a:ea typeface="微软雅黑" panose="020B0503020204020204" pitchFamily="34" charset="-122"/>
              </a:endParaRPr>
            </a:p>
            <a:p>
              <a:pPr>
                <a:lnSpc>
                  <a:spcPct val="130000"/>
                </a:lnSpc>
              </a:pPr>
              <a:r>
                <a:rPr lang="en-US" altLang="zh-CN" sz="800" dirty="0" smtClean="0">
                  <a:solidFill>
                    <a:srgbClr val="FFFFFF"/>
                  </a:solidFill>
                  <a:latin typeface="微软雅黑" panose="020B0503020204020204" pitchFamily="34" charset="-122"/>
                  <a:ea typeface="微软雅黑" panose="020B0503020204020204" pitchFamily="34" charset="-122"/>
                </a:rPr>
                <a:t>buying </a:t>
              </a:r>
              <a:r>
                <a:rPr lang="en-US" altLang="zh-CN" sz="800" dirty="0">
                  <a:solidFill>
                    <a:srgbClr val="FFFFFF"/>
                  </a:solidFill>
                  <a:latin typeface="微软雅黑" panose="020B0503020204020204" pitchFamily="34" charset="-122"/>
                  <a:ea typeface="微软雅黑" panose="020B0503020204020204" pitchFamily="34" charset="-122"/>
                </a:rPr>
                <a:t>this </a:t>
              </a:r>
              <a:r>
                <a:rPr lang="en-US" altLang="zh-CN" sz="800" dirty="0" smtClean="0">
                  <a:solidFill>
                    <a:srgbClr val="FFFFFF"/>
                  </a:solidFill>
                  <a:latin typeface="微软雅黑" panose="020B0503020204020204" pitchFamily="34" charset="-122"/>
                  <a:ea typeface="微软雅黑" panose="020B0503020204020204" pitchFamily="34" charset="-122"/>
                </a:rPr>
                <a:t>template</a:t>
              </a:r>
              <a:endParaRPr lang="en-US" altLang="zh-CN" sz="800" dirty="0">
                <a:solidFill>
                  <a:srgbClr val="FFFFFF"/>
                </a:solidFill>
                <a:latin typeface="微软雅黑" panose="020B0503020204020204" pitchFamily="34" charset="-122"/>
                <a:ea typeface="微软雅黑" panose="020B0503020204020204" pitchFamily="34" charset="-122"/>
              </a:endParaRPr>
            </a:p>
          </p:txBody>
        </p:sp>
      </p:grpSp>
      <p:grpSp>
        <p:nvGrpSpPr>
          <p:cNvPr id="6" name="组合 5"/>
          <p:cNvGrpSpPr/>
          <p:nvPr/>
        </p:nvGrpSpPr>
        <p:grpSpPr>
          <a:xfrm>
            <a:off x="7046462" y="5047303"/>
            <a:ext cx="4719502" cy="861375"/>
            <a:chOff x="4043431" y="5086265"/>
            <a:chExt cx="4719502" cy="861375"/>
          </a:xfrm>
        </p:grpSpPr>
        <p:sp>
          <p:nvSpPr>
            <p:cNvPr id="39" name="TextBox 32"/>
            <p:cNvSpPr txBox="1">
              <a:spLocks noChangeArrowheads="1"/>
            </p:cNvSpPr>
            <p:nvPr/>
          </p:nvSpPr>
          <p:spPr bwMode="auto">
            <a:xfrm>
              <a:off x="4043431" y="5086265"/>
              <a:ext cx="845749" cy="822305"/>
            </a:xfrm>
            <a:prstGeom prst="ellipse">
              <a:avLst/>
            </a:prstGeom>
            <a:solidFill>
              <a:srgbClr val="2B65AE"/>
            </a:solidFill>
            <a:ln>
              <a:noFill/>
            </a:ln>
          </p:spPr>
          <p:txBody>
            <a:bodyPr wrap="none" anchor="ct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3200" dirty="0" smtClean="0">
                  <a:solidFill>
                    <a:schemeClr val="bg1"/>
                  </a:solidFill>
                  <a:ea typeface="微软雅黑" panose="020B0503020204020204" pitchFamily="34" charset="-122"/>
                </a:rPr>
                <a:t>04</a:t>
              </a:r>
              <a:endParaRPr lang="zh-CN" altLang="en-US" sz="3200" dirty="0">
                <a:solidFill>
                  <a:schemeClr val="bg1"/>
                </a:solidFill>
                <a:ea typeface="微软雅黑" panose="020B0503020204020204" pitchFamily="34" charset="-122"/>
              </a:endParaRPr>
            </a:p>
          </p:txBody>
        </p:sp>
        <p:sp>
          <p:nvSpPr>
            <p:cNvPr id="40" name="矩形 39"/>
            <p:cNvSpPr/>
            <p:nvPr/>
          </p:nvSpPr>
          <p:spPr>
            <a:xfrm>
              <a:off x="5037186" y="5097308"/>
              <a:ext cx="2940677" cy="461665"/>
            </a:xfrm>
            <a:prstGeom prst="rect">
              <a:avLst/>
            </a:prstGeom>
            <a:noFill/>
          </p:spPr>
          <p:txBody>
            <a:bodyPr wrap="none">
              <a:spAutoFit/>
            </a:bodyPr>
            <a:lstStyle/>
            <a:p>
              <a:pPr>
                <a:spcBef>
                  <a:spcPct val="0"/>
                </a:spcBef>
              </a:pPr>
              <a:r>
                <a:rPr lang="en-US" altLang="zh-CN" sz="2400" dirty="0" smtClean="0">
                  <a:solidFill>
                    <a:srgbClr val="FFFFFF"/>
                  </a:solidFill>
                  <a:latin typeface="微软雅黑" panose="020B0503020204020204" pitchFamily="34" charset="-122"/>
                  <a:ea typeface="微软雅黑" panose="020B0503020204020204" pitchFamily="34" charset="-122"/>
                </a:rPr>
                <a:t>Add The Title Here</a:t>
              </a:r>
              <a:endParaRPr lang="en-US" altLang="zh-CN" sz="2400" dirty="0">
                <a:solidFill>
                  <a:srgbClr val="FFFFFF"/>
                </a:solidFill>
                <a:latin typeface="微软雅黑" panose="020B0503020204020204" pitchFamily="34" charset="-122"/>
                <a:ea typeface="微软雅黑" panose="020B0503020204020204" pitchFamily="34" charset="-122"/>
              </a:endParaRPr>
            </a:p>
          </p:txBody>
        </p:sp>
        <p:sp>
          <p:nvSpPr>
            <p:cNvPr id="41" name="文本框 40"/>
            <p:cNvSpPr txBox="1"/>
            <p:nvPr/>
          </p:nvSpPr>
          <p:spPr>
            <a:xfrm>
              <a:off x="5037186" y="5535219"/>
              <a:ext cx="3725747" cy="412421"/>
            </a:xfrm>
            <a:prstGeom prst="rect">
              <a:avLst/>
            </a:prstGeom>
            <a:noFill/>
          </p:spPr>
          <p:txBody>
            <a:bodyPr wrap="square" rtlCol="0">
              <a:spAutoFit/>
            </a:bodyPr>
            <a:lstStyle/>
            <a:p>
              <a:pPr>
                <a:lnSpc>
                  <a:spcPct val="130000"/>
                </a:lnSpc>
              </a:pPr>
              <a:r>
                <a:rPr lang="en-US" altLang="zh-CN" sz="800" dirty="0">
                  <a:solidFill>
                    <a:srgbClr val="FFFFFF"/>
                  </a:solidFill>
                  <a:latin typeface="微软雅黑" panose="020B0503020204020204" pitchFamily="34" charset="-122"/>
                  <a:ea typeface="微软雅黑" panose="020B0503020204020204" pitchFamily="34" charset="-122"/>
                </a:rPr>
                <a:t>Flying impression graphic design thank you for </a:t>
              </a:r>
              <a:endParaRPr lang="en-US" altLang="zh-CN" sz="800" dirty="0" smtClean="0">
                <a:solidFill>
                  <a:srgbClr val="FFFFFF"/>
                </a:solidFill>
                <a:latin typeface="微软雅黑" panose="020B0503020204020204" pitchFamily="34" charset="-122"/>
                <a:ea typeface="微软雅黑" panose="020B0503020204020204" pitchFamily="34" charset="-122"/>
              </a:endParaRPr>
            </a:p>
            <a:p>
              <a:pPr>
                <a:lnSpc>
                  <a:spcPct val="130000"/>
                </a:lnSpc>
              </a:pPr>
              <a:r>
                <a:rPr lang="en-US" altLang="zh-CN" sz="800" dirty="0" smtClean="0">
                  <a:solidFill>
                    <a:srgbClr val="FFFFFF"/>
                  </a:solidFill>
                  <a:latin typeface="微软雅黑" panose="020B0503020204020204" pitchFamily="34" charset="-122"/>
                  <a:ea typeface="微软雅黑" panose="020B0503020204020204" pitchFamily="34" charset="-122"/>
                </a:rPr>
                <a:t>buying </a:t>
              </a:r>
              <a:r>
                <a:rPr lang="en-US" altLang="zh-CN" sz="800" dirty="0">
                  <a:solidFill>
                    <a:srgbClr val="FFFFFF"/>
                  </a:solidFill>
                  <a:latin typeface="微软雅黑" panose="020B0503020204020204" pitchFamily="34" charset="-122"/>
                  <a:ea typeface="微软雅黑" panose="020B0503020204020204" pitchFamily="34" charset="-122"/>
                </a:rPr>
                <a:t>this </a:t>
              </a:r>
              <a:r>
                <a:rPr lang="en-US" altLang="zh-CN" sz="800" dirty="0" smtClean="0">
                  <a:solidFill>
                    <a:srgbClr val="FFFFFF"/>
                  </a:solidFill>
                  <a:latin typeface="微软雅黑" panose="020B0503020204020204" pitchFamily="34" charset="-122"/>
                  <a:ea typeface="微软雅黑" panose="020B0503020204020204" pitchFamily="34" charset="-122"/>
                </a:rPr>
                <a:t>template</a:t>
              </a:r>
              <a:endParaRPr lang="en-US" altLang="zh-CN" sz="800" dirty="0">
                <a:solidFill>
                  <a:srgbClr val="FFFFFF"/>
                </a:solidFill>
                <a:latin typeface="微软雅黑" panose="020B0503020204020204" pitchFamily="34" charset="-122"/>
                <a:ea typeface="微软雅黑" panose="020B0503020204020204" pitchFamily="34" charset="-122"/>
              </a:endParaRPr>
            </a:p>
          </p:txBody>
        </p:sp>
      </p:grpSp>
      <p:sp>
        <p:nvSpPr>
          <p:cNvPr id="11" name="Text Box 3"/>
          <p:cNvSpPr>
            <a:spLocks noChangeArrowheads="1"/>
          </p:cNvSpPr>
          <p:nvPr/>
        </p:nvSpPr>
        <p:spPr bwMode="auto">
          <a:xfrm>
            <a:off x="395025" y="492991"/>
            <a:ext cx="2653611" cy="646331"/>
          </a:xfrm>
          <a:prstGeom prst="rect">
            <a:avLst/>
          </a:prstGeom>
          <a:noFill/>
        </p:spPr>
        <p:txBody>
          <a:bodyPr wrap="none">
            <a:spAutoFit/>
          </a:bodyPr>
          <a:lstStyle/>
          <a:p>
            <a:pPr algn="ctr">
              <a:spcBef>
                <a:spcPct val="0"/>
              </a:spcBef>
            </a:pPr>
            <a:r>
              <a:rPr lang="en-US" altLang="zh-CN" sz="3600" b="1" dirty="0" smtClean="0">
                <a:solidFill>
                  <a:srgbClr val="FFFFFF"/>
                </a:solidFill>
                <a:latin typeface="微软雅黑" panose="020B0503020204020204" pitchFamily="34" charset="-122"/>
                <a:ea typeface="微软雅黑" panose="020B0503020204020204" pitchFamily="34" charset="-122"/>
              </a:rPr>
              <a:t>COMPANY</a:t>
            </a:r>
            <a:endParaRPr lang="zh-CN" altLang="en-US" sz="3600" b="1" dirty="0" smtClean="0">
              <a:solidFill>
                <a:srgbClr val="FFFFFF"/>
              </a:solidFill>
              <a:latin typeface="微软雅黑" panose="020B0503020204020204" pitchFamily="34" charset="-122"/>
              <a:ea typeface="微软雅黑" panose="020B0503020204020204" pitchFamily="34" charset="-122"/>
            </a:endParaRPr>
          </a:p>
        </p:txBody>
      </p:sp>
      <p:sp>
        <p:nvSpPr>
          <p:cNvPr id="46" name="任意多边形 45"/>
          <p:cNvSpPr/>
          <p:nvPr/>
        </p:nvSpPr>
        <p:spPr>
          <a:xfrm>
            <a:off x="1" y="787506"/>
            <a:ext cx="7452194" cy="6070493"/>
          </a:xfrm>
          <a:custGeom>
            <a:avLst/>
            <a:gdLst>
              <a:gd name="connsiteX0" fmla="*/ 0 w 7452194"/>
              <a:gd name="connsiteY0" fmla="*/ 0 h 6070493"/>
              <a:gd name="connsiteX1" fmla="*/ 7452194 w 7452194"/>
              <a:gd name="connsiteY1" fmla="*/ 6070493 h 6070493"/>
              <a:gd name="connsiteX2" fmla="*/ 3104835 w 7452194"/>
              <a:gd name="connsiteY2" fmla="*/ 6070493 h 6070493"/>
              <a:gd name="connsiteX3" fmla="*/ 0 w 7452194"/>
              <a:gd name="connsiteY3" fmla="*/ 3541321 h 6070493"/>
              <a:gd name="connsiteX4" fmla="*/ 0 w 7452194"/>
              <a:gd name="connsiteY4" fmla="*/ 0 h 6070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52194" h="6070493">
                <a:moveTo>
                  <a:pt x="0" y="0"/>
                </a:moveTo>
                <a:lnTo>
                  <a:pt x="7452194" y="6070493"/>
                </a:lnTo>
                <a:lnTo>
                  <a:pt x="3104835" y="6070493"/>
                </a:lnTo>
                <a:lnTo>
                  <a:pt x="0" y="3541321"/>
                </a:lnTo>
                <a:lnTo>
                  <a:pt x="0" y="0"/>
                </a:lnTo>
                <a:close/>
              </a:path>
            </a:pathLst>
          </a:custGeom>
          <a:solidFill>
            <a:srgbClr val="DC328B">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additive="base">
                                        <p:cTn id="7" dur="1000" fill="hold"/>
                                        <p:tgtEl>
                                          <p:spTgt spid="52"/>
                                        </p:tgtEl>
                                        <p:attrNameLst>
                                          <p:attrName>ppt_x</p:attrName>
                                        </p:attrNameLst>
                                      </p:cBhvr>
                                      <p:tavLst>
                                        <p:tav tm="0">
                                          <p:val>
                                            <p:strVal val="1+#ppt_w/2"/>
                                          </p:val>
                                        </p:tav>
                                        <p:tav tm="100000">
                                          <p:val>
                                            <p:strVal val="#ppt_x"/>
                                          </p:val>
                                        </p:tav>
                                      </p:tavLst>
                                    </p:anim>
                                    <p:anim calcmode="lin" valueType="num">
                                      <p:cBhvr additive="base">
                                        <p:cTn id="8" dur="1000" fill="hold"/>
                                        <p:tgtEl>
                                          <p:spTgt spid="52"/>
                                        </p:tgtEl>
                                        <p:attrNameLst>
                                          <p:attrName>ppt_y</p:attrName>
                                        </p:attrNameLst>
                                      </p:cBhvr>
                                      <p:tavLst>
                                        <p:tav tm="0">
                                          <p:val>
                                            <p:strVal val="#ppt_y"/>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46"/>
                                        </p:tgtEl>
                                        <p:attrNameLst>
                                          <p:attrName>style.visibility</p:attrName>
                                        </p:attrNameLst>
                                      </p:cBhvr>
                                      <p:to>
                                        <p:strVal val="visible"/>
                                      </p:to>
                                    </p:set>
                                    <p:anim calcmode="lin" valueType="num">
                                      <p:cBhvr additive="base">
                                        <p:cTn id="11" dur="1000" fill="hold"/>
                                        <p:tgtEl>
                                          <p:spTgt spid="46"/>
                                        </p:tgtEl>
                                        <p:attrNameLst>
                                          <p:attrName>ppt_x</p:attrName>
                                        </p:attrNameLst>
                                      </p:cBhvr>
                                      <p:tavLst>
                                        <p:tav tm="0">
                                          <p:val>
                                            <p:strVal val="#ppt_x"/>
                                          </p:val>
                                        </p:tav>
                                        <p:tav tm="100000">
                                          <p:val>
                                            <p:strVal val="#ppt_x"/>
                                          </p:val>
                                        </p:tav>
                                      </p:tavLst>
                                    </p:anim>
                                    <p:anim calcmode="lin" valueType="num">
                                      <p:cBhvr additive="base">
                                        <p:cTn id="12" dur="1000" fill="hold"/>
                                        <p:tgtEl>
                                          <p:spTgt spid="46"/>
                                        </p:tgtEl>
                                        <p:attrNameLst>
                                          <p:attrName>ppt_y</p:attrName>
                                        </p:attrNameLst>
                                      </p:cBhvr>
                                      <p:tavLst>
                                        <p:tav tm="0">
                                          <p:val>
                                            <p:strVal val="0-#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55"/>
                                        </p:tgtEl>
                                        <p:attrNameLst>
                                          <p:attrName>style.visibility</p:attrName>
                                        </p:attrNameLst>
                                      </p:cBhvr>
                                      <p:to>
                                        <p:strVal val="visible"/>
                                      </p:to>
                                    </p:set>
                                    <p:anim calcmode="lin" valueType="num">
                                      <p:cBhvr additive="base">
                                        <p:cTn id="15" dur="1000" fill="hold"/>
                                        <p:tgtEl>
                                          <p:spTgt spid="55"/>
                                        </p:tgtEl>
                                        <p:attrNameLst>
                                          <p:attrName>ppt_x</p:attrName>
                                        </p:attrNameLst>
                                      </p:cBhvr>
                                      <p:tavLst>
                                        <p:tav tm="0">
                                          <p:val>
                                            <p:strVal val="#ppt_x"/>
                                          </p:val>
                                        </p:tav>
                                        <p:tav tm="100000">
                                          <p:val>
                                            <p:strVal val="#ppt_x"/>
                                          </p:val>
                                        </p:tav>
                                      </p:tavLst>
                                    </p:anim>
                                    <p:anim calcmode="lin" valueType="num">
                                      <p:cBhvr additive="base">
                                        <p:cTn id="16" dur="1000" fill="hold"/>
                                        <p:tgtEl>
                                          <p:spTgt spid="55"/>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1000"/>
                                        <p:tgtEl>
                                          <p:spTgt spid="11"/>
                                        </p:tgtEl>
                                      </p:cBhvr>
                                    </p:animEffect>
                                    <p:anim calcmode="lin" valueType="num">
                                      <p:cBhvr>
                                        <p:cTn id="22" dur="1000" fill="hold"/>
                                        <p:tgtEl>
                                          <p:spTgt spid="11"/>
                                        </p:tgtEl>
                                        <p:attrNameLst>
                                          <p:attrName>ppt_x</p:attrName>
                                        </p:attrNameLst>
                                      </p:cBhvr>
                                      <p:tavLst>
                                        <p:tav tm="0">
                                          <p:val>
                                            <p:strVal val="#ppt_x"/>
                                          </p:val>
                                        </p:tav>
                                        <p:tav tm="100000">
                                          <p:val>
                                            <p:strVal val="#ppt_x"/>
                                          </p:val>
                                        </p:tav>
                                      </p:tavLst>
                                    </p:anim>
                                    <p:anim calcmode="lin" valueType="num">
                                      <p:cBhvr>
                                        <p:cTn id="23"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nodeType="click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wipe(left)">
                                      <p:cBhvr>
                                        <p:cTn id="28" dur="1000"/>
                                        <p:tgtEl>
                                          <p:spTgt spid="2"/>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8" fill="hold" nodeType="clickEffect">
                                  <p:stCondLst>
                                    <p:cond delay="0"/>
                                  </p:stCondLst>
                                  <p:childTnLst>
                                    <p:set>
                                      <p:cBhvr>
                                        <p:cTn id="32" dur="1" fill="hold">
                                          <p:stCondLst>
                                            <p:cond delay="0"/>
                                          </p:stCondLst>
                                        </p:cTn>
                                        <p:tgtEl>
                                          <p:spTgt spid="3"/>
                                        </p:tgtEl>
                                        <p:attrNameLst>
                                          <p:attrName>style.visibility</p:attrName>
                                        </p:attrNameLst>
                                      </p:cBhvr>
                                      <p:to>
                                        <p:strVal val="visible"/>
                                      </p:to>
                                    </p:set>
                                    <p:animEffect transition="in" filter="wipe(left)">
                                      <p:cBhvr>
                                        <p:cTn id="33" dur="1000"/>
                                        <p:tgtEl>
                                          <p:spTgt spid="3"/>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8" fill="hold" nodeType="clickEffect">
                                  <p:stCondLst>
                                    <p:cond delay="0"/>
                                  </p:stCondLst>
                                  <p:childTnLst>
                                    <p:set>
                                      <p:cBhvr>
                                        <p:cTn id="37" dur="1" fill="hold">
                                          <p:stCondLst>
                                            <p:cond delay="0"/>
                                          </p:stCondLst>
                                        </p:cTn>
                                        <p:tgtEl>
                                          <p:spTgt spid="4"/>
                                        </p:tgtEl>
                                        <p:attrNameLst>
                                          <p:attrName>style.visibility</p:attrName>
                                        </p:attrNameLst>
                                      </p:cBhvr>
                                      <p:to>
                                        <p:strVal val="visible"/>
                                      </p:to>
                                    </p:set>
                                    <p:animEffect transition="in" filter="wipe(left)">
                                      <p:cBhvr>
                                        <p:cTn id="38" dur="1000"/>
                                        <p:tgtEl>
                                          <p:spTgt spid="4"/>
                                        </p:tgtEl>
                                      </p:cBhvr>
                                    </p:animEffect>
                                  </p:childTnLst>
                                </p:cTn>
                              </p:par>
                            </p:childTnLst>
                          </p:cTn>
                        </p:par>
                      </p:childTnLst>
                    </p:cTn>
                  </p:par>
                  <p:par>
                    <p:cTn id="39" fill="hold">
                      <p:stCondLst>
                        <p:cond delay="indefinite"/>
                      </p:stCondLst>
                      <p:childTnLst>
                        <p:par>
                          <p:cTn id="40" fill="hold">
                            <p:stCondLst>
                              <p:cond delay="0"/>
                            </p:stCondLst>
                            <p:childTnLst>
                              <p:par>
                                <p:cTn id="41" presetID="22" presetClass="entr" presetSubtype="8" fill="hold" nodeType="clickEffect">
                                  <p:stCondLst>
                                    <p:cond delay="0"/>
                                  </p:stCondLst>
                                  <p:childTnLst>
                                    <p:set>
                                      <p:cBhvr>
                                        <p:cTn id="42" dur="1" fill="hold">
                                          <p:stCondLst>
                                            <p:cond delay="0"/>
                                          </p:stCondLst>
                                        </p:cTn>
                                        <p:tgtEl>
                                          <p:spTgt spid="6"/>
                                        </p:tgtEl>
                                        <p:attrNameLst>
                                          <p:attrName>style.visibility</p:attrName>
                                        </p:attrNameLst>
                                      </p:cBhvr>
                                      <p:to>
                                        <p:strVal val="visible"/>
                                      </p:to>
                                    </p:set>
                                    <p:animEffect transition="in" filter="wipe(left)">
                                      <p:cBhvr>
                                        <p:cTn id="43"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52" grpId="0" animBg="1"/>
      <p:bldP spid="11" grpId="0"/>
      <p:bldP spid="46"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162248"/>
        </a:solidFill>
        <a:effectLst/>
      </p:bgPr>
    </p:bg>
    <p:spTree>
      <p:nvGrpSpPr>
        <p:cNvPr id="1" name=""/>
        <p:cNvGrpSpPr/>
        <p:nvPr/>
      </p:nvGrpSpPr>
      <p:grpSpPr>
        <a:xfrm>
          <a:off x="0" y="0"/>
          <a:ext cx="0" cy="0"/>
          <a:chOff x="0" y="0"/>
          <a:chExt cx="0" cy="0"/>
        </a:xfrm>
      </p:grpSpPr>
      <p:sp>
        <p:nvSpPr>
          <p:cNvPr id="5" name="TextBox 76"/>
          <p:cNvSpPr txBox="1"/>
          <p:nvPr/>
        </p:nvSpPr>
        <p:spPr>
          <a:xfrm>
            <a:off x="605165" y="286573"/>
            <a:ext cx="1826141" cy="461665"/>
          </a:xfrm>
          <a:prstGeom prst="rect">
            <a:avLst/>
          </a:prstGeom>
          <a:noFill/>
        </p:spPr>
        <p:txBody>
          <a:bodyPr wrap="none" rtlCol="0">
            <a:spAutoFit/>
          </a:bodyPr>
          <a:lstStyle/>
          <a:p>
            <a:r>
              <a:rPr lang="en-US" altLang="zh-CN" sz="2400" b="1" dirty="0" smtClean="0">
                <a:solidFill>
                  <a:srgbClr val="DC328B"/>
                </a:solidFill>
                <a:latin typeface="微软雅黑" panose="020B0503020204020204" pitchFamily="34" charset="-122"/>
                <a:ea typeface="微软雅黑" panose="020B0503020204020204" pitchFamily="34" charset="-122"/>
              </a:rPr>
              <a:t>ADD TITLE</a:t>
            </a:r>
            <a:endParaRPr lang="zh-CN" altLang="en-US" sz="2400" b="1" dirty="0">
              <a:solidFill>
                <a:srgbClr val="DC328B"/>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605165" y="689405"/>
            <a:ext cx="3195994" cy="308995"/>
          </a:xfrm>
          <a:prstGeom prst="rect">
            <a:avLst/>
          </a:prstGeom>
          <a:noFill/>
        </p:spPr>
        <p:txBody>
          <a:bodyPr wrap="square" rtlCol="0">
            <a:spAutoFit/>
          </a:bodyPr>
          <a:lstStyle/>
          <a:p>
            <a:pPr>
              <a:lnSpc>
                <a:spcPct val="130000"/>
              </a:lnSpc>
            </a:pPr>
            <a:r>
              <a:rPr lang="en-US" altLang="zh-CN" sz="1200" dirty="0">
                <a:solidFill>
                  <a:srgbClr val="FFFFFF"/>
                </a:solidFill>
                <a:latin typeface="微软雅黑" panose="020B0503020204020204" pitchFamily="34" charset="-122"/>
                <a:ea typeface="微软雅黑" panose="020B0503020204020204" pitchFamily="34" charset="-122"/>
              </a:rPr>
              <a:t>Choose to fly impression template</a:t>
            </a:r>
            <a:endParaRPr lang="en-US" altLang="zh-CN" sz="1200" dirty="0" smtClean="0">
              <a:solidFill>
                <a:srgbClr val="FFFFFF"/>
              </a:solidFill>
              <a:latin typeface="微软雅黑" panose="020B0503020204020204" pitchFamily="34" charset="-122"/>
              <a:ea typeface="微软雅黑" panose="020B0503020204020204" pitchFamily="34" charset="-122"/>
            </a:endParaRPr>
          </a:p>
        </p:txBody>
      </p:sp>
      <p:sp>
        <p:nvSpPr>
          <p:cNvPr id="7" name="等腰三角形 6"/>
          <p:cNvSpPr/>
          <p:nvPr/>
        </p:nvSpPr>
        <p:spPr>
          <a:xfrm rot="5400000">
            <a:off x="-80525" y="86602"/>
            <a:ext cx="998400" cy="825195"/>
          </a:xfrm>
          <a:prstGeom prst="triangle">
            <a:avLst>
              <a:gd name="adj" fmla="val 0"/>
            </a:avLst>
          </a:prstGeom>
          <a:solidFill>
            <a:srgbClr val="DC32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8" name="图表 7"/>
          <p:cNvGraphicFramePr/>
          <p:nvPr/>
        </p:nvGraphicFramePr>
        <p:xfrm>
          <a:off x="2800597" y="1151070"/>
          <a:ext cx="6590805" cy="4753243"/>
        </p:xfrm>
        <a:graphic>
          <a:graphicData uri="http://schemas.openxmlformats.org/drawingml/2006/chart">
            <c:chart xmlns:c="http://schemas.openxmlformats.org/drawingml/2006/chart" xmlns:r="http://schemas.openxmlformats.org/officeDocument/2006/relationships" r:id="rId3"/>
          </a:graphicData>
        </a:graphic>
      </p:graphicFrame>
      <p:grpSp>
        <p:nvGrpSpPr>
          <p:cNvPr id="3" name="组合 2"/>
          <p:cNvGrpSpPr/>
          <p:nvPr/>
        </p:nvGrpSpPr>
        <p:grpSpPr>
          <a:xfrm>
            <a:off x="1041380" y="4339569"/>
            <a:ext cx="1796760" cy="1058857"/>
            <a:chOff x="1041380" y="4339569"/>
            <a:chExt cx="1796760" cy="1058857"/>
          </a:xfrm>
        </p:grpSpPr>
        <p:sp>
          <p:nvSpPr>
            <p:cNvPr id="9" name="TextBox 76"/>
            <p:cNvSpPr txBox="1"/>
            <p:nvPr/>
          </p:nvSpPr>
          <p:spPr>
            <a:xfrm>
              <a:off x="1106331" y="4339569"/>
              <a:ext cx="1673116" cy="338554"/>
            </a:xfrm>
            <a:prstGeom prst="rect">
              <a:avLst/>
            </a:prstGeom>
            <a:solidFill>
              <a:srgbClr val="DC328B"/>
            </a:solidFill>
          </p:spPr>
          <p:txBody>
            <a:bodyPr wrap="square" rtlCol="0">
              <a:spAutoFit/>
            </a:bodyPr>
            <a:lstStyle/>
            <a:p>
              <a:pPr algn="ctr"/>
              <a:r>
                <a:rPr lang="en-US" altLang="zh-CN" sz="1600" b="1" dirty="0" smtClean="0">
                  <a:solidFill>
                    <a:srgbClr val="FFFFFF"/>
                  </a:solidFill>
                  <a:latin typeface="微软雅黑" panose="020B0503020204020204" pitchFamily="34" charset="-122"/>
                  <a:ea typeface="微软雅黑" panose="020B0503020204020204" pitchFamily="34" charset="-122"/>
                </a:rPr>
                <a:t>Add the title</a:t>
              </a:r>
            </a:p>
          </p:txBody>
        </p:sp>
        <p:sp>
          <p:nvSpPr>
            <p:cNvPr id="10" name="文本框 9"/>
            <p:cNvSpPr txBox="1"/>
            <p:nvPr/>
          </p:nvSpPr>
          <p:spPr>
            <a:xfrm>
              <a:off x="1041380" y="4667328"/>
              <a:ext cx="1796760" cy="731098"/>
            </a:xfrm>
            <a:prstGeom prst="rect">
              <a:avLst/>
            </a:prstGeom>
            <a:noFill/>
          </p:spPr>
          <p:txBody>
            <a:bodyPr wrap="square" rtlCol="0">
              <a:spAutoFit/>
            </a:bodyPr>
            <a:lstStyle/>
            <a:p>
              <a:pPr algn="ctr">
                <a:lnSpc>
                  <a:spcPct val="130000"/>
                </a:lnSpc>
              </a:pPr>
              <a:r>
                <a:rPr lang="en-US" altLang="zh-CN" sz="1100" dirty="0" smtClean="0">
                  <a:solidFill>
                    <a:srgbClr val="FFFFFF"/>
                  </a:solidFill>
                  <a:latin typeface="微软雅黑" panose="020B0503020204020204" pitchFamily="34" charset="-122"/>
                  <a:ea typeface="微软雅黑" panose="020B0503020204020204" pitchFamily="34" charset="-122"/>
                </a:rPr>
                <a:t>Please add your text description to the flying impression plane.</a:t>
              </a:r>
            </a:p>
          </p:txBody>
        </p:sp>
      </p:grpSp>
      <p:grpSp>
        <p:nvGrpSpPr>
          <p:cNvPr id="22" name="组合 21"/>
          <p:cNvGrpSpPr/>
          <p:nvPr/>
        </p:nvGrpSpPr>
        <p:grpSpPr>
          <a:xfrm>
            <a:off x="9336968" y="4339569"/>
            <a:ext cx="1796760" cy="1058857"/>
            <a:chOff x="9336968" y="4339569"/>
            <a:chExt cx="1796760" cy="1058857"/>
          </a:xfrm>
        </p:grpSpPr>
        <p:sp>
          <p:nvSpPr>
            <p:cNvPr id="11" name="TextBox 76"/>
            <p:cNvSpPr txBox="1"/>
            <p:nvPr/>
          </p:nvSpPr>
          <p:spPr>
            <a:xfrm>
              <a:off x="9401919" y="4339569"/>
              <a:ext cx="1673116" cy="338554"/>
            </a:xfrm>
            <a:prstGeom prst="rect">
              <a:avLst/>
            </a:prstGeom>
            <a:solidFill>
              <a:srgbClr val="DC328B"/>
            </a:solidFill>
          </p:spPr>
          <p:txBody>
            <a:bodyPr wrap="square" rtlCol="0">
              <a:spAutoFit/>
            </a:bodyPr>
            <a:lstStyle/>
            <a:p>
              <a:pPr algn="ctr"/>
              <a:r>
                <a:rPr lang="en-US" altLang="zh-CN" sz="1600" b="1" dirty="0" smtClean="0">
                  <a:solidFill>
                    <a:srgbClr val="FFFFFF"/>
                  </a:solidFill>
                  <a:latin typeface="微软雅黑" panose="020B0503020204020204" pitchFamily="34" charset="-122"/>
                  <a:ea typeface="微软雅黑" panose="020B0503020204020204" pitchFamily="34" charset="-122"/>
                </a:rPr>
                <a:t>Add the title</a:t>
              </a:r>
            </a:p>
          </p:txBody>
        </p:sp>
        <p:sp>
          <p:nvSpPr>
            <p:cNvPr id="12" name="文本框 11"/>
            <p:cNvSpPr txBox="1"/>
            <p:nvPr/>
          </p:nvSpPr>
          <p:spPr>
            <a:xfrm>
              <a:off x="9336968" y="4667328"/>
              <a:ext cx="1796760" cy="731098"/>
            </a:xfrm>
            <a:prstGeom prst="rect">
              <a:avLst/>
            </a:prstGeom>
            <a:noFill/>
          </p:spPr>
          <p:txBody>
            <a:bodyPr wrap="square" rtlCol="0">
              <a:spAutoFit/>
            </a:bodyPr>
            <a:lstStyle/>
            <a:p>
              <a:pPr algn="ctr">
                <a:lnSpc>
                  <a:spcPct val="130000"/>
                </a:lnSpc>
              </a:pPr>
              <a:r>
                <a:rPr lang="en-US" altLang="zh-CN" sz="1100" dirty="0" smtClean="0">
                  <a:solidFill>
                    <a:srgbClr val="FFFFFF"/>
                  </a:solidFill>
                  <a:latin typeface="微软雅黑" panose="020B0503020204020204" pitchFamily="34" charset="-122"/>
                  <a:ea typeface="微软雅黑" panose="020B0503020204020204" pitchFamily="34" charset="-122"/>
                </a:rPr>
                <a:t>Please add your text description to the flying impression plane.</a:t>
              </a:r>
            </a:p>
          </p:txBody>
        </p:sp>
      </p:grpSp>
      <p:grpSp>
        <p:nvGrpSpPr>
          <p:cNvPr id="2" name="组合 1"/>
          <p:cNvGrpSpPr/>
          <p:nvPr/>
        </p:nvGrpSpPr>
        <p:grpSpPr>
          <a:xfrm>
            <a:off x="1041380" y="2182024"/>
            <a:ext cx="1796760" cy="1058857"/>
            <a:chOff x="1041380" y="2182024"/>
            <a:chExt cx="1796760" cy="1058857"/>
          </a:xfrm>
        </p:grpSpPr>
        <p:sp>
          <p:nvSpPr>
            <p:cNvPr id="13" name="TextBox 76"/>
            <p:cNvSpPr txBox="1"/>
            <p:nvPr/>
          </p:nvSpPr>
          <p:spPr>
            <a:xfrm>
              <a:off x="1106331" y="2182024"/>
              <a:ext cx="1673116" cy="338554"/>
            </a:xfrm>
            <a:prstGeom prst="rect">
              <a:avLst/>
            </a:prstGeom>
            <a:solidFill>
              <a:srgbClr val="2B65AE"/>
            </a:solidFill>
          </p:spPr>
          <p:txBody>
            <a:bodyPr wrap="square" rtlCol="0">
              <a:spAutoFit/>
            </a:bodyPr>
            <a:lstStyle/>
            <a:p>
              <a:pPr algn="ctr"/>
              <a:r>
                <a:rPr lang="en-US" altLang="zh-CN" sz="1600" b="1" dirty="0" smtClean="0">
                  <a:solidFill>
                    <a:srgbClr val="FFFFFF"/>
                  </a:solidFill>
                  <a:latin typeface="微软雅黑" panose="020B0503020204020204" pitchFamily="34" charset="-122"/>
                  <a:ea typeface="微软雅黑" panose="020B0503020204020204" pitchFamily="34" charset="-122"/>
                </a:rPr>
                <a:t>Add the title</a:t>
              </a:r>
            </a:p>
          </p:txBody>
        </p:sp>
        <p:sp>
          <p:nvSpPr>
            <p:cNvPr id="14" name="文本框 13"/>
            <p:cNvSpPr txBox="1"/>
            <p:nvPr/>
          </p:nvSpPr>
          <p:spPr>
            <a:xfrm>
              <a:off x="1041380" y="2509783"/>
              <a:ext cx="1796760" cy="731098"/>
            </a:xfrm>
            <a:prstGeom prst="rect">
              <a:avLst/>
            </a:prstGeom>
            <a:noFill/>
          </p:spPr>
          <p:txBody>
            <a:bodyPr wrap="square" rtlCol="0">
              <a:spAutoFit/>
            </a:bodyPr>
            <a:lstStyle/>
            <a:p>
              <a:pPr algn="ctr">
                <a:lnSpc>
                  <a:spcPct val="130000"/>
                </a:lnSpc>
              </a:pPr>
              <a:r>
                <a:rPr lang="en-US" altLang="zh-CN" sz="1100" dirty="0" smtClean="0">
                  <a:solidFill>
                    <a:srgbClr val="FFFFFF"/>
                  </a:solidFill>
                  <a:latin typeface="微软雅黑" panose="020B0503020204020204" pitchFamily="34" charset="-122"/>
                  <a:ea typeface="微软雅黑" panose="020B0503020204020204" pitchFamily="34" charset="-122"/>
                </a:rPr>
                <a:t>Please add your text description to the flying impression plane.</a:t>
              </a:r>
            </a:p>
          </p:txBody>
        </p:sp>
      </p:grpSp>
      <p:grpSp>
        <p:nvGrpSpPr>
          <p:cNvPr id="4" name="组合 3"/>
          <p:cNvGrpSpPr/>
          <p:nvPr/>
        </p:nvGrpSpPr>
        <p:grpSpPr>
          <a:xfrm>
            <a:off x="9336968" y="2182024"/>
            <a:ext cx="1796760" cy="1058857"/>
            <a:chOff x="9336968" y="2182024"/>
            <a:chExt cx="1796760" cy="1058857"/>
          </a:xfrm>
        </p:grpSpPr>
        <p:sp>
          <p:nvSpPr>
            <p:cNvPr id="15" name="TextBox 76"/>
            <p:cNvSpPr txBox="1"/>
            <p:nvPr/>
          </p:nvSpPr>
          <p:spPr>
            <a:xfrm>
              <a:off x="9401919" y="2182024"/>
              <a:ext cx="1673116" cy="338554"/>
            </a:xfrm>
            <a:prstGeom prst="rect">
              <a:avLst/>
            </a:prstGeom>
            <a:solidFill>
              <a:srgbClr val="2B65AE"/>
            </a:solidFill>
          </p:spPr>
          <p:txBody>
            <a:bodyPr wrap="square" rtlCol="0">
              <a:spAutoFit/>
            </a:bodyPr>
            <a:lstStyle/>
            <a:p>
              <a:pPr algn="ctr"/>
              <a:r>
                <a:rPr lang="en-US" altLang="zh-CN" sz="1600" b="1" dirty="0" smtClean="0">
                  <a:solidFill>
                    <a:srgbClr val="FFFFFF"/>
                  </a:solidFill>
                  <a:latin typeface="微软雅黑" panose="020B0503020204020204" pitchFamily="34" charset="-122"/>
                  <a:ea typeface="微软雅黑" panose="020B0503020204020204" pitchFamily="34" charset="-122"/>
                </a:rPr>
                <a:t>Add the title</a:t>
              </a:r>
            </a:p>
          </p:txBody>
        </p:sp>
        <p:sp>
          <p:nvSpPr>
            <p:cNvPr id="16" name="文本框 15"/>
            <p:cNvSpPr txBox="1"/>
            <p:nvPr/>
          </p:nvSpPr>
          <p:spPr>
            <a:xfrm>
              <a:off x="9336968" y="2509783"/>
              <a:ext cx="1796760" cy="731098"/>
            </a:xfrm>
            <a:prstGeom prst="rect">
              <a:avLst/>
            </a:prstGeom>
            <a:noFill/>
          </p:spPr>
          <p:txBody>
            <a:bodyPr wrap="square" rtlCol="0">
              <a:spAutoFit/>
            </a:bodyPr>
            <a:lstStyle/>
            <a:p>
              <a:pPr algn="ctr">
                <a:lnSpc>
                  <a:spcPct val="130000"/>
                </a:lnSpc>
              </a:pPr>
              <a:r>
                <a:rPr lang="en-US" altLang="zh-CN" sz="1100" dirty="0" smtClean="0">
                  <a:solidFill>
                    <a:srgbClr val="FFFFFF"/>
                  </a:solidFill>
                  <a:latin typeface="微软雅黑" panose="020B0503020204020204" pitchFamily="34" charset="-122"/>
                  <a:ea typeface="微软雅黑" panose="020B0503020204020204" pitchFamily="34" charset="-122"/>
                </a:rPr>
                <a:t>Please add your text description to the flying impression plane.</a:t>
              </a:r>
            </a:p>
          </p:txBody>
        </p:sp>
      </p:grpSp>
      <p:sp>
        <p:nvSpPr>
          <p:cNvPr id="20" name="任意多边形 19"/>
          <p:cNvSpPr/>
          <p:nvPr/>
        </p:nvSpPr>
        <p:spPr>
          <a:xfrm>
            <a:off x="10833100" y="5193229"/>
            <a:ext cx="1358900" cy="1664772"/>
          </a:xfrm>
          <a:custGeom>
            <a:avLst/>
            <a:gdLst>
              <a:gd name="connsiteX0" fmla="*/ 1358900 w 1358900"/>
              <a:gd name="connsiteY0" fmla="*/ 0 h 1664772"/>
              <a:gd name="connsiteX1" fmla="*/ 1358900 w 1358900"/>
              <a:gd name="connsiteY1" fmla="*/ 573493 h 1664772"/>
              <a:gd name="connsiteX2" fmla="*/ 468124 w 1358900"/>
              <a:gd name="connsiteY2" fmla="*/ 1664772 h 1664772"/>
              <a:gd name="connsiteX3" fmla="*/ 0 w 1358900"/>
              <a:gd name="connsiteY3" fmla="*/ 1664772 h 1664772"/>
              <a:gd name="connsiteX4" fmla="*/ 1358900 w 1358900"/>
              <a:gd name="connsiteY4" fmla="*/ 0 h 16647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8900" h="1664772">
                <a:moveTo>
                  <a:pt x="1358900" y="0"/>
                </a:moveTo>
                <a:lnTo>
                  <a:pt x="1358900" y="573493"/>
                </a:lnTo>
                <a:lnTo>
                  <a:pt x="468124" y="1664772"/>
                </a:lnTo>
                <a:lnTo>
                  <a:pt x="0" y="1664772"/>
                </a:lnTo>
                <a:lnTo>
                  <a:pt x="1358900" y="0"/>
                </a:lnTo>
                <a:close/>
              </a:path>
            </a:pathLst>
          </a:custGeom>
          <a:solidFill>
            <a:srgbClr val="DC32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20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22"/>
                                        </p:tgtEl>
                                        <p:attrNameLst>
                                          <p:attrName>style.visibility</p:attrName>
                                        </p:attrNameLst>
                                      </p:cBhvr>
                                      <p:to>
                                        <p:strVal val="visible"/>
                                      </p:to>
                                    </p:set>
                                    <p:anim calcmode="lin" valueType="num">
                                      <p:cBhvr>
                                        <p:cTn id="12" dur="1000" fill="hold"/>
                                        <p:tgtEl>
                                          <p:spTgt spid="22"/>
                                        </p:tgtEl>
                                        <p:attrNameLst>
                                          <p:attrName>ppt_w</p:attrName>
                                        </p:attrNameLst>
                                      </p:cBhvr>
                                      <p:tavLst>
                                        <p:tav tm="0">
                                          <p:val>
                                            <p:fltVal val="0"/>
                                          </p:val>
                                        </p:tav>
                                        <p:tav tm="100000">
                                          <p:val>
                                            <p:strVal val="#ppt_w"/>
                                          </p:val>
                                        </p:tav>
                                      </p:tavLst>
                                    </p:anim>
                                    <p:anim calcmode="lin" valueType="num">
                                      <p:cBhvr>
                                        <p:cTn id="13" dur="1000" fill="hold"/>
                                        <p:tgtEl>
                                          <p:spTgt spid="22"/>
                                        </p:tgtEl>
                                        <p:attrNameLst>
                                          <p:attrName>ppt_h</p:attrName>
                                        </p:attrNameLst>
                                      </p:cBhvr>
                                      <p:tavLst>
                                        <p:tav tm="0">
                                          <p:val>
                                            <p:fltVal val="0"/>
                                          </p:val>
                                        </p:tav>
                                        <p:tav tm="100000">
                                          <p:val>
                                            <p:strVal val="#ppt_h"/>
                                          </p:val>
                                        </p:tav>
                                      </p:tavLst>
                                    </p:anim>
                                    <p:animEffect transition="in" filter="fade">
                                      <p:cBhvr>
                                        <p:cTn id="14" dur="1000"/>
                                        <p:tgtEl>
                                          <p:spTgt spid="22"/>
                                        </p:tgtEl>
                                      </p:cBhvr>
                                    </p:animEffect>
                                  </p:childTnLst>
                                </p:cTn>
                              </p:par>
                              <p:par>
                                <p:cTn id="15" presetID="53" presetClass="entr" presetSubtype="16" fill="hold" nodeType="with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1000" fill="hold"/>
                                        <p:tgtEl>
                                          <p:spTgt spid="4"/>
                                        </p:tgtEl>
                                        <p:attrNameLst>
                                          <p:attrName>ppt_w</p:attrName>
                                        </p:attrNameLst>
                                      </p:cBhvr>
                                      <p:tavLst>
                                        <p:tav tm="0">
                                          <p:val>
                                            <p:fltVal val="0"/>
                                          </p:val>
                                        </p:tav>
                                        <p:tav tm="100000">
                                          <p:val>
                                            <p:strVal val="#ppt_w"/>
                                          </p:val>
                                        </p:tav>
                                      </p:tavLst>
                                    </p:anim>
                                    <p:anim calcmode="lin" valueType="num">
                                      <p:cBhvr>
                                        <p:cTn id="18" dur="1000" fill="hold"/>
                                        <p:tgtEl>
                                          <p:spTgt spid="4"/>
                                        </p:tgtEl>
                                        <p:attrNameLst>
                                          <p:attrName>ppt_h</p:attrName>
                                        </p:attrNameLst>
                                      </p:cBhvr>
                                      <p:tavLst>
                                        <p:tav tm="0">
                                          <p:val>
                                            <p:fltVal val="0"/>
                                          </p:val>
                                        </p:tav>
                                        <p:tav tm="100000">
                                          <p:val>
                                            <p:strVal val="#ppt_h"/>
                                          </p:val>
                                        </p:tav>
                                      </p:tavLst>
                                    </p:anim>
                                    <p:animEffect transition="in" filter="fade">
                                      <p:cBhvr>
                                        <p:cTn id="19" dur="1000"/>
                                        <p:tgtEl>
                                          <p:spTgt spid="4"/>
                                        </p:tgtEl>
                                      </p:cBhvr>
                                    </p:animEffect>
                                  </p:childTnLst>
                                </p:cTn>
                              </p:par>
                              <p:par>
                                <p:cTn id="20" presetID="53" presetClass="entr" presetSubtype="16" fill="hold" nodeType="with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p:cTn id="22" dur="1000" fill="hold"/>
                                        <p:tgtEl>
                                          <p:spTgt spid="2"/>
                                        </p:tgtEl>
                                        <p:attrNameLst>
                                          <p:attrName>ppt_w</p:attrName>
                                        </p:attrNameLst>
                                      </p:cBhvr>
                                      <p:tavLst>
                                        <p:tav tm="0">
                                          <p:val>
                                            <p:fltVal val="0"/>
                                          </p:val>
                                        </p:tav>
                                        <p:tav tm="100000">
                                          <p:val>
                                            <p:strVal val="#ppt_w"/>
                                          </p:val>
                                        </p:tav>
                                      </p:tavLst>
                                    </p:anim>
                                    <p:anim calcmode="lin" valueType="num">
                                      <p:cBhvr>
                                        <p:cTn id="23" dur="1000" fill="hold"/>
                                        <p:tgtEl>
                                          <p:spTgt spid="2"/>
                                        </p:tgtEl>
                                        <p:attrNameLst>
                                          <p:attrName>ppt_h</p:attrName>
                                        </p:attrNameLst>
                                      </p:cBhvr>
                                      <p:tavLst>
                                        <p:tav tm="0">
                                          <p:val>
                                            <p:fltVal val="0"/>
                                          </p:val>
                                        </p:tav>
                                        <p:tav tm="100000">
                                          <p:val>
                                            <p:strVal val="#ppt_h"/>
                                          </p:val>
                                        </p:tav>
                                      </p:tavLst>
                                    </p:anim>
                                    <p:animEffect transition="in" filter="fade">
                                      <p:cBhvr>
                                        <p:cTn id="24" dur="1000"/>
                                        <p:tgtEl>
                                          <p:spTgt spid="2"/>
                                        </p:tgtEl>
                                      </p:cBhvr>
                                    </p:animEffect>
                                  </p:childTnLst>
                                </p:cTn>
                              </p:par>
                              <p:par>
                                <p:cTn id="25" presetID="53" presetClass="entr" presetSubtype="16" fill="hold" nodeType="withEffect">
                                  <p:stCondLst>
                                    <p:cond delay="0"/>
                                  </p:stCondLst>
                                  <p:childTnLst>
                                    <p:set>
                                      <p:cBhvr>
                                        <p:cTn id="26" dur="1" fill="hold">
                                          <p:stCondLst>
                                            <p:cond delay="0"/>
                                          </p:stCondLst>
                                        </p:cTn>
                                        <p:tgtEl>
                                          <p:spTgt spid="3"/>
                                        </p:tgtEl>
                                        <p:attrNameLst>
                                          <p:attrName>style.visibility</p:attrName>
                                        </p:attrNameLst>
                                      </p:cBhvr>
                                      <p:to>
                                        <p:strVal val="visible"/>
                                      </p:to>
                                    </p:set>
                                    <p:anim calcmode="lin" valueType="num">
                                      <p:cBhvr>
                                        <p:cTn id="27" dur="1000" fill="hold"/>
                                        <p:tgtEl>
                                          <p:spTgt spid="3"/>
                                        </p:tgtEl>
                                        <p:attrNameLst>
                                          <p:attrName>ppt_w</p:attrName>
                                        </p:attrNameLst>
                                      </p:cBhvr>
                                      <p:tavLst>
                                        <p:tav tm="0">
                                          <p:val>
                                            <p:fltVal val="0"/>
                                          </p:val>
                                        </p:tav>
                                        <p:tav tm="100000">
                                          <p:val>
                                            <p:strVal val="#ppt_w"/>
                                          </p:val>
                                        </p:tav>
                                      </p:tavLst>
                                    </p:anim>
                                    <p:anim calcmode="lin" valueType="num">
                                      <p:cBhvr>
                                        <p:cTn id="28" dur="1000" fill="hold"/>
                                        <p:tgtEl>
                                          <p:spTgt spid="3"/>
                                        </p:tgtEl>
                                        <p:attrNameLst>
                                          <p:attrName>ppt_h</p:attrName>
                                        </p:attrNameLst>
                                      </p:cBhvr>
                                      <p:tavLst>
                                        <p:tav tm="0">
                                          <p:val>
                                            <p:fltVal val="0"/>
                                          </p:val>
                                        </p:tav>
                                        <p:tav tm="100000">
                                          <p:val>
                                            <p:strVal val="#ppt_h"/>
                                          </p:val>
                                        </p:tav>
                                      </p:tavLst>
                                    </p:anim>
                                    <p:animEffect transition="in" filter="fade">
                                      <p:cBhvr>
                                        <p:cTn id="29"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AsOne/>
      </p:bldGraphic>
    </p:bld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162248"/>
        </a:solidFill>
        <a:effectLst/>
      </p:bgPr>
    </p:bg>
    <p:spTree>
      <p:nvGrpSpPr>
        <p:cNvPr id="1" name=""/>
        <p:cNvGrpSpPr/>
        <p:nvPr/>
      </p:nvGrpSpPr>
      <p:grpSpPr>
        <a:xfrm>
          <a:off x="0" y="0"/>
          <a:ext cx="0" cy="0"/>
          <a:chOff x="0" y="0"/>
          <a:chExt cx="0" cy="0"/>
        </a:xfrm>
      </p:grpSpPr>
      <p:sp>
        <p:nvSpPr>
          <p:cNvPr id="5" name="任意多边形 4"/>
          <p:cNvSpPr/>
          <p:nvPr/>
        </p:nvSpPr>
        <p:spPr>
          <a:xfrm>
            <a:off x="-1" y="0"/>
            <a:ext cx="6934348" cy="6858000"/>
          </a:xfrm>
          <a:custGeom>
            <a:avLst/>
            <a:gdLst>
              <a:gd name="connsiteX0" fmla="*/ 0 w 6934348"/>
              <a:gd name="connsiteY0" fmla="*/ 0 h 6858000"/>
              <a:gd name="connsiteX1" fmla="*/ 3301705 w 6934348"/>
              <a:gd name="connsiteY1" fmla="*/ 0 h 6858000"/>
              <a:gd name="connsiteX2" fmla="*/ 4779580 w 6934348"/>
              <a:gd name="connsiteY2" fmla="*/ 1209403 h 6858000"/>
              <a:gd name="connsiteX3" fmla="*/ 6934348 w 6934348"/>
              <a:gd name="connsiteY3" fmla="*/ 2972734 h 6858000"/>
              <a:gd name="connsiteX4" fmla="*/ 5625286 w 6934348"/>
              <a:gd name="connsiteY4" fmla="*/ 4577091 h 6858000"/>
              <a:gd name="connsiteX5" fmla="*/ 5626079 w 6934348"/>
              <a:gd name="connsiteY5" fmla="*/ 4577740 h 6858000"/>
              <a:gd name="connsiteX6" fmla="*/ 3764775 w 6934348"/>
              <a:gd name="connsiteY6" fmla="*/ 6858000 h 6858000"/>
              <a:gd name="connsiteX7" fmla="*/ 3538847 w 6934348"/>
              <a:gd name="connsiteY7" fmla="*/ 6858000 h 6858000"/>
              <a:gd name="connsiteX8" fmla="*/ 170655 w 6934348"/>
              <a:gd name="connsiteY8" fmla="*/ 6858000 h 6858000"/>
              <a:gd name="connsiteX9" fmla="*/ 0 w 6934348"/>
              <a:gd name="connsiteY9" fmla="*/ 6858000 h 6858000"/>
              <a:gd name="connsiteX10" fmla="*/ 0 w 6934348"/>
              <a:gd name="connsiteY10" fmla="*/ 895854 h 6858000"/>
              <a:gd name="connsiteX11" fmla="*/ 0 w 6934348"/>
              <a:gd name="connsiteY11" fmla="*/ 59376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934348" h="6858000">
                <a:moveTo>
                  <a:pt x="0" y="0"/>
                </a:moveTo>
                <a:lnTo>
                  <a:pt x="3301705" y="0"/>
                </a:lnTo>
                <a:lnTo>
                  <a:pt x="4779580" y="1209403"/>
                </a:lnTo>
                <a:lnTo>
                  <a:pt x="6934348" y="2972734"/>
                </a:lnTo>
                <a:lnTo>
                  <a:pt x="5625286" y="4577091"/>
                </a:lnTo>
                <a:lnTo>
                  <a:pt x="5626079" y="4577740"/>
                </a:lnTo>
                <a:lnTo>
                  <a:pt x="3764775" y="6858000"/>
                </a:lnTo>
                <a:lnTo>
                  <a:pt x="3538847" y="6858000"/>
                </a:lnTo>
                <a:lnTo>
                  <a:pt x="170655" y="6858000"/>
                </a:lnTo>
                <a:lnTo>
                  <a:pt x="0" y="6858000"/>
                </a:lnTo>
                <a:lnTo>
                  <a:pt x="0" y="895854"/>
                </a:lnTo>
                <a:lnTo>
                  <a:pt x="0" y="593766"/>
                </a:lnTo>
                <a:close/>
              </a:path>
            </a:pathLst>
          </a:custGeom>
          <a:blipFill>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任意多边形 11"/>
          <p:cNvSpPr/>
          <p:nvPr/>
        </p:nvSpPr>
        <p:spPr>
          <a:xfrm>
            <a:off x="0" y="0"/>
            <a:ext cx="6934348" cy="5130035"/>
          </a:xfrm>
          <a:custGeom>
            <a:avLst/>
            <a:gdLst>
              <a:gd name="connsiteX0" fmla="*/ 0 w 6934348"/>
              <a:gd name="connsiteY0" fmla="*/ 0 h 5130035"/>
              <a:gd name="connsiteX1" fmla="*/ 3301705 w 6934348"/>
              <a:gd name="connsiteY1" fmla="*/ 0 h 5130035"/>
              <a:gd name="connsiteX2" fmla="*/ 4779580 w 6934348"/>
              <a:gd name="connsiteY2" fmla="*/ 1209403 h 5130035"/>
              <a:gd name="connsiteX3" fmla="*/ 6934348 w 6934348"/>
              <a:gd name="connsiteY3" fmla="*/ 2972734 h 5130035"/>
              <a:gd name="connsiteX4" fmla="*/ 5625286 w 6934348"/>
              <a:gd name="connsiteY4" fmla="*/ 4577091 h 5130035"/>
              <a:gd name="connsiteX5" fmla="*/ 5174116 w 6934348"/>
              <a:gd name="connsiteY5" fmla="*/ 5130035 h 5130035"/>
              <a:gd name="connsiteX6" fmla="*/ 3020032 w 6934348"/>
              <a:gd name="connsiteY6" fmla="*/ 3367264 h 5130035"/>
              <a:gd name="connsiteX7" fmla="*/ 3019347 w 6934348"/>
              <a:gd name="connsiteY7" fmla="*/ 3366704 h 5130035"/>
              <a:gd name="connsiteX8" fmla="*/ 0 w 6934348"/>
              <a:gd name="connsiteY8" fmla="*/ 895854 h 51300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934348" h="5130035">
                <a:moveTo>
                  <a:pt x="0" y="0"/>
                </a:moveTo>
                <a:lnTo>
                  <a:pt x="3301705" y="0"/>
                </a:lnTo>
                <a:lnTo>
                  <a:pt x="4779580" y="1209403"/>
                </a:lnTo>
                <a:lnTo>
                  <a:pt x="6934348" y="2972734"/>
                </a:lnTo>
                <a:lnTo>
                  <a:pt x="5625286" y="4577091"/>
                </a:lnTo>
                <a:lnTo>
                  <a:pt x="5174116" y="5130035"/>
                </a:lnTo>
                <a:lnTo>
                  <a:pt x="3020032" y="3367264"/>
                </a:lnTo>
                <a:lnTo>
                  <a:pt x="3019347" y="3366704"/>
                </a:lnTo>
                <a:lnTo>
                  <a:pt x="0" y="895854"/>
                </a:lnTo>
                <a:close/>
              </a:path>
            </a:pathLst>
          </a:custGeom>
          <a:solidFill>
            <a:srgbClr val="2B65AE">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 name="任意多边形 8"/>
          <p:cNvSpPr/>
          <p:nvPr/>
        </p:nvSpPr>
        <p:spPr>
          <a:xfrm>
            <a:off x="170655" y="3367264"/>
            <a:ext cx="5455424" cy="3490736"/>
          </a:xfrm>
          <a:custGeom>
            <a:avLst/>
            <a:gdLst>
              <a:gd name="connsiteX0" fmla="*/ 2849377 w 5455424"/>
              <a:gd name="connsiteY0" fmla="*/ 0 h 3490736"/>
              <a:gd name="connsiteX1" fmla="*/ 5003461 w 5455424"/>
              <a:gd name="connsiteY1" fmla="*/ 1762771 h 3490736"/>
              <a:gd name="connsiteX2" fmla="*/ 5454631 w 5455424"/>
              <a:gd name="connsiteY2" fmla="*/ 1209827 h 3490736"/>
              <a:gd name="connsiteX3" fmla="*/ 5455424 w 5455424"/>
              <a:gd name="connsiteY3" fmla="*/ 1210476 h 3490736"/>
              <a:gd name="connsiteX4" fmla="*/ 3594120 w 5455424"/>
              <a:gd name="connsiteY4" fmla="*/ 3490736 h 3490736"/>
              <a:gd name="connsiteX5" fmla="*/ 0 w 5455424"/>
              <a:gd name="connsiteY5" fmla="*/ 3490736 h 3490736"/>
              <a:gd name="connsiteX6" fmla="*/ 2849377 w 5455424"/>
              <a:gd name="connsiteY6" fmla="*/ 0 h 3490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55424" h="3490736">
                <a:moveTo>
                  <a:pt x="2849377" y="0"/>
                </a:moveTo>
                <a:lnTo>
                  <a:pt x="5003461" y="1762771"/>
                </a:lnTo>
                <a:lnTo>
                  <a:pt x="5454631" y="1209827"/>
                </a:lnTo>
                <a:lnTo>
                  <a:pt x="5455424" y="1210476"/>
                </a:lnTo>
                <a:lnTo>
                  <a:pt x="3594120" y="3490736"/>
                </a:lnTo>
                <a:lnTo>
                  <a:pt x="0" y="3490736"/>
                </a:lnTo>
                <a:lnTo>
                  <a:pt x="2849377" y="0"/>
                </a:lnTo>
                <a:close/>
              </a:path>
            </a:pathLst>
          </a:custGeom>
          <a:solidFill>
            <a:srgbClr val="DC328B">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 name="文本框 12"/>
          <p:cNvSpPr txBox="1"/>
          <p:nvPr/>
        </p:nvSpPr>
        <p:spPr>
          <a:xfrm>
            <a:off x="5796734" y="2870602"/>
            <a:ext cx="5564865" cy="2123658"/>
          </a:xfrm>
          <a:prstGeom prst="rect">
            <a:avLst/>
          </a:prstGeom>
          <a:noFill/>
        </p:spPr>
        <p:txBody>
          <a:bodyPr wrap="square" rtlCol="0">
            <a:spAutoFit/>
          </a:bodyPr>
          <a:lstStyle/>
          <a:p>
            <a:pPr algn="r"/>
            <a:r>
              <a:rPr lang="en-US" altLang="zh-CN" sz="6600" b="1" dirty="0" smtClean="0">
                <a:solidFill>
                  <a:srgbClr val="DC328B"/>
                </a:solidFill>
                <a:latin typeface="微软雅黑" panose="020B0503020204020204" pitchFamily="34" charset="-122"/>
                <a:ea typeface="微软雅黑" panose="020B0503020204020204" pitchFamily="34" charset="-122"/>
              </a:rPr>
              <a:t>TH</a:t>
            </a:r>
            <a:r>
              <a:rPr lang="en-US" altLang="zh-CN" sz="6600" b="1" dirty="0" smtClean="0">
                <a:solidFill>
                  <a:srgbClr val="2B65AE"/>
                </a:solidFill>
                <a:latin typeface="微软雅黑" panose="020B0503020204020204" pitchFamily="34" charset="-122"/>
                <a:ea typeface="微软雅黑" panose="020B0503020204020204" pitchFamily="34" charset="-122"/>
              </a:rPr>
              <a:t>ANK </a:t>
            </a:r>
          </a:p>
          <a:p>
            <a:pPr algn="r"/>
            <a:r>
              <a:rPr lang="en-US" altLang="zh-CN" sz="6600" b="1" dirty="0" smtClean="0">
                <a:solidFill>
                  <a:srgbClr val="FFFFFF"/>
                </a:solidFill>
                <a:latin typeface="微软雅黑" panose="020B0503020204020204" pitchFamily="34" charset="-122"/>
                <a:ea typeface="微软雅黑" panose="020B0503020204020204" pitchFamily="34" charset="-122"/>
              </a:rPr>
              <a:t>YOU</a:t>
            </a:r>
            <a:endParaRPr lang="en-US" altLang="zh-CN" sz="6600" b="1" dirty="0">
              <a:solidFill>
                <a:srgbClr val="FFFFFF"/>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wipe(up)">
                                      <p:cBhvr>
                                        <p:cTn id="12" dur="500"/>
                                        <p:tgtEl>
                                          <p:spTgt spid="12"/>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down)">
                                      <p:cBhvr>
                                        <p:cTn id="15" dur="500"/>
                                        <p:tgtEl>
                                          <p:spTgt spid="9"/>
                                        </p:tgtEl>
                                      </p:cBhvr>
                                    </p:animEffec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13"/>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26" presetClass="emph" presetSubtype="0" fill="hold" grpId="1" nodeType="clickEffect">
                                  <p:stCondLst>
                                    <p:cond delay="0"/>
                                  </p:stCondLst>
                                  <p:childTnLst>
                                    <p:animEffect transition="out" filter="fade">
                                      <p:cBhvr>
                                        <p:cTn id="23" dur="500" tmFilter="0, 0; .2, .5; .8, .5; 1, 0"/>
                                        <p:tgtEl>
                                          <p:spTgt spid="13"/>
                                        </p:tgtEl>
                                      </p:cBhvr>
                                    </p:animEffect>
                                    <p:animScale>
                                      <p:cBhvr>
                                        <p:cTn id="24" dur="250" autoRev="1" fill="hold"/>
                                        <p:tgtEl>
                                          <p:spTgt spid="1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2" grpId="0" animBg="1"/>
      <p:bldP spid="9" grpId="0" animBg="1"/>
      <p:bldP spid="13" grpId="0"/>
      <p:bldP spid="13" grpId="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5352122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162248"/>
        </a:solidFill>
        <a:effectLst/>
      </p:bgPr>
    </p:bg>
    <p:spTree>
      <p:nvGrpSpPr>
        <p:cNvPr id="1" name=""/>
        <p:cNvGrpSpPr/>
        <p:nvPr/>
      </p:nvGrpSpPr>
      <p:grpSpPr>
        <a:xfrm>
          <a:off x="0" y="0"/>
          <a:ext cx="0" cy="0"/>
          <a:chOff x="0" y="0"/>
          <a:chExt cx="0" cy="0"/>
        </a:xfrm>
      </p:grpSpPr>
      <p:sp>
        <p:nvSpPr>
          <p:cNvPr id="10" name="任意多边形 9"/>
          <p:cNvSpPr/>
          <p:nvPr/>
        </p:nvSpPr>
        <p:spPr>
          <a:xfrm>
            <a:off x="5377506" y="-1490349"/>
            <a:ext cx="6814494" cy="8348349"/>
          </a:xfrm>
          <a:custGeom>
            <a:avLst/>
            <a:gdLst>
              <a:gd name="connsiteX0" fmla="*/ 2742074 w 2742074"/>
              <a:gd name="connsiteY0" fmla="*/ 0 h 3359280"/>
              <a:gd name="connsiteX1" fmla="*/ 2742074 w 2742074"/>
              <a:gd name="connsiteY1" fmla="*/ 3359280 h 3359280"/>
              <a:gd name="connsiteX2" fmla="*/ 0 w 2742074"/>
              <a:gd name="connsiteY2" fmla="*/ 3359280 h 3359280"/>
              <a:gd name="connsiteX3" fmla="*/ 2742074 w 2742074"/>
              <a:gd name="connsiteY3" fmla="*/ 0 h 3359280"/>
            </a:gdLst>
            <a:ahLst/>
            <a:cxnLst>
              <a:cxn ang="0">
                <a:pos x="connsiteX0" y="connsiteY0"/>
              </a:cxn>
              <a:cxn ang="0">
                <a:pos x="connsiteX1" y="connsiteY1"/>
              </a:cxn>
              <a:cxn ang="0">
                <a:pos x="connsiteX2" y="connsiteY2"/>
              </a:cxn>
              <a:cxn ang="0">
                <a:pos x="connsiteX3" y="connsiteY3"/>
              </a:cxn>
            </a:cxnLst>
            <a:rect l="l" t="t" r="r" b="b"/>
            <a:pathLst>
              <a:path w="2742074" h="3359280">
                <a:moveTo>
                  <a:pt x="2742074" y="0"/>
                </a:moveTo>
                <a:lnTo>
                  <a:pt x="2742074" y="3359280"/>
                </a:lnTo>
                <a:lnTo>
                  <a:pt x="0" y="3359280"/>
                </a:lnTo>
                <a:lnTo>
                  <a:pt x="2742074" y="0"/>
                </a:lnTo>
                <a:close/>
              </a:path>
            </a:pathLst>
          </a:custGeom>
          <a:blipFill dpi="0" rotWithShape="1">
            <a:blip r:embed="rId3">
              <a:alphaModFix amt="50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8"/>
          <p:cNvSpPr/>
          <p:nvPr/>
        </p:nvSpPr>
        <p:spPr>
          <a:xfrm>
            <a:off x="5377506" y="3302145"/>
            <a:ext cx="5557193" cy="3555854"/>
          </a:xfrm>
          <a:custGeom>
            <a:avLst/>
            <a:gdLst>
              <a:gd name="connsiteX0" fmla="*/ 2849377 w 5455424"/>
              <a:gd name="connsiteY0" fmla="*/ 0 h 3490736"/>
              <a:gd name="connsiteX1" fmla="*/ 5003461 w 5455424"/>
              <a:gd name="connsiteY1" fmla="*/ 1762771 h 3490736"/>
              <a:gd name="connsiteX2" fmla="*/ 5454631 w 5455424"/>
              <a:gd name="connsiteY2" fmla="*/ 1209827 h 3490736"/>
              <a:gd name="connsiteX3" fmla="*/ 5455424 w 5455424"/>
              <a:gd name="connsiteY3" fmla="*/ 1210476 h 3490736"/>
              <a:gd name="connsiteX4" fmla="*/ 3594120 w 5455424"/>
              <a:gd name="connsiteY4" fmla="*/ 3490736 h 3490736"/>
              <a:gd name="connsiteX5" fmla="*/ 0 w 5455424"/>
              <a:gd name="connsiteY5" fmla="*/ 3490736 h 3490736"/>
              <a:gd name="connsiteX6" fmla="*/ 2849377 w 5455424"/>
              <a:gd name="connsiteY6" fmla="*/ 0 h 3490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55424" h="3490736">
                <a:moveTo>
                  <a:pt x="2849377" y="0"/>
                </a:moveTo>
                <a:lnTo>
                  <a:pt x="5003461" y="1762771"/>
                </a:lnTo>
                <a:lnTo>
                  <a:pt x="5454631" y="1209827"/>
                </a:lnTo>
                <a:lnTo>
                  <a:pt x="5455424" y="1210476"/>
                </a:lnTo>
                <a:lnTo>
                  <a:pt x="3594120" y="3490736"/>
                </a:lnTo>
                <a:lnTo>
                  <a:pt x="0" y="3490736"/>
                </a:lnTo>
                <a:lnTo>
                  <a:pt x="2849377" y="0"/>
                </a:lnTo>
                <a:close/>
              </a:path>
            </a:pathLst>
          </a:custGeom>
          <a:solidFill>
            <a:srgbClr val="2B65AE">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rot="2349958">
            <a:off x="1345437" y="-874789"/>
            <a:ext cx="11242513" cy="2745656"/>
          </a:xfrm>
          <a:prstGeom prst="rect">
            <a:avLst/>
          </a:prstGeom>
          <a:solidFill>
            <a:srgbClr val="DC328B">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TextBox 76"/>
          <p:cNvSpPr txBox="1"/>
          <p:nvPr/>
        </p:nvSpPr>
        <p:spPr>
          <a:xfrm>
            <a:off x="1082136" y="3218392"/>
            <a:ext cx="3373424" cy="830997"/>
          </a:xfrm>
          <a:prstGeom prst="rect">
            <a:avLst/>
          </a:prstGeom>
          <a:noFill/>
        </p:spPr>
        <p:txBody>
          <a:bodyPr wrap="none" rtlCol="0">
            <a:spAutoFit/>
          </a:bodyPr>
          <a:lstStyle/>
          <a:p>
            <a:r>
              <a:rPr lang="en-US" altLang="zh-CN" sz="4800" b="1" dirty="0" smtClean="0">
                <a:solidFill>
                  <a:srgbClr val="DC328B"/>
                </a:solidFill>
                <a:latin typeface="微软雅黑" panose="020B0503020204020204" pitchFamily="34" charset="-122"/>
                <a:ea typeface="微软雅黑" panose="020B0503020204020204" pitchFamily="34" charset="-122"/>
              </a:rPr>
              <a:t>PART ONE</a:t>
            </a:r>
            <a:endParaRPr lang="zh-CN" altLang="en-US" sz="4800" b="1" dirty="0">
              <a:solidFill>
                <a:srgbClr val="DC328B"/>
              </a:solidFill>
              <a:latin typeface="微软雅黑" panose="020B0503020204020204" pitchFamily="34" charset="-122"/>
              <a:ea typeface="微软雅黑" panose="020B0503020204020204" pitchFamily="34" charset="-122"/>
            </a:endParaRPr>
          </a:p>
        </p:txBody>
      </p:sp>
      <p:sp>
        <p:nvSpPr>
          <p:cNvPr id="14" name="矩形 13"/>
          <p:cNvSpPr/>
          <p:nvPr/>
        </p:nvSpPr>
        <p:spPr>
          <a:xfrm>
            <a:off x="1082136" y="4105877"/>
            <a:ext cx="3745384" cy="461665"/>
          </a:xfrm>
          <a:prstGeom prst="rect">
            <a:avLst/>
          </a:prstGeom>
          <a:noFill/>
        </p:spPr>
        <p:txBody>
          <a:bodyPr wrap="none">
            <a:spAutoFit/>
          </a:bodyPr>
          <a:lstStyle/>
          <a:p>
            <a:pPr>
              <a:spcBef>
                <a:spcPct val="0"/>
              </a:spcBef>
            </a:pPr>
            <a:r>
              <a:rPr lang="en-US" altLang="zh-CN" sz="2400" dirty="0">
                <a:solidFill>
                  <a:srgbClr val="FFFFFF"/>
                </a:solidFill>
                <a:latin typeface="微软雅黑" panose="020B0503020204020204" pitchFamily="34" charset="-122"/>
                <a:ea typeface="微软雅黑" panose="020B0503020204020204" pitchFamily="34" charset="-122"/>
              </a:rPr>
              <a:t>Please add the title here</a:t>
            </a:r>
          </a:p>
        </p:txBody>
      </p:sp>
      <p:sp>
        <p:nvSpPr>
          <p:cNvPr id="15" name="文本框 14"/>
          <p:cNvSpPr txBox="1"/>
          <p:nvPr/>
        </p:nvSpPr>
        <p:spPr>
          <a:xfrm>
            <a:off x="1082136" y="4736374"/>
            <a:ext cx="4726020" cy="752514"/>
          </a:xfrm>
          <a:prstGeom prst="rect">
            <a:avLst/>
          </a:prstGeom>
          <a:noFill/>
        </p:spPr>
        <p:txBody>
          <a:bodyPr wrap="square" rtlCol="0">
            <a:spAutoFit/>
          </a:bodyPr>
          <a:lstStyle/>
          <a:p>
            <a:pPr>
              <a:lnSpc>
                <a:spcPct val="130000"/>
              </a:lnSpc>
            </a:pPr>
            <a:r>
              <a:rPr lang="en-US" altLang="zh-CN" sz="1100" dirty="0">
                <a:solidFill>
                  <a:srgbClr val="FFFFFF"/>
                </a:solidFill>
                <a:latin typeface="微软雅黑" panose="020B0503020204020204" pitchFamily="34" charset="-122"/>
                <a:ea typeface="微软雅黑" panose="020B0503020204020204" pitchFamily="34" charset="-122"/>
              </a:rPr>
              <a:t>Flying impression graphic design thank you for buying this template, we mainly engaged in various types of advertising graphic design.</a:t>
            </a:r>
          </a:p>
        </p:txBody>
      </p:sp>
    </p:spTree>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crus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000" fill="hold"/>
                                        <p:tgtEl>
                                          <p:spTgt spid="10"/>
                                        </p:tgtEl>
                                        <p:attrNameLst>
                                          <p:attrName>ppt_x</p:attrName>
                                        </p:attrNameLst>
                                      </p:cBhvr>
                                      <p:tavLst>
                                        <p:tav tm="0">
                                          <p:val>
                                            <p:strVal val="1+#ppt_w/2"/>
                                          </p:val>
                                        </p:tav>
                                        <p:tav tm="100000">
                                          <p:val>
                                            <p:strVal val="#ppt_x"/>
                                          </p:val>
                                        </p:tav>
                                      </p:tavLst>
                                    </p:anim>
                                    <p:anim calcmode="lin" valueType="num">
                                      <p:cBhvr additive="base">
                                        <p:cTn id="8" dur="1000" fill="hold"/>
                                        <p:tgtEl>
                                          <p:spTgt spid="10"/>
                                        </p:tgtEl>
                                        <p:attrNameLst>
                                          <p:attrName>ppt_y</p:attrName>
                                        </p:attrNameLst>
                                      </p:cBhvr>
                                      <p:tavLst>
                                        <p:tav tm="0">
                                          <p:val>
                                            <p:strVal val="#ppt_y"/>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ppt_x"/>
                                          </p:val>
                                        </p:tav>
                                        <p:tav tm="100000">
                                          <p:val>
                                            <p:strVal val="#ppt_x"/>
                                          </p:val>
                                        </p:tav>
                                      </p:tavLst>
                                    </p:anim>
                                    <p:anim calcmode="lin" valueType="num">
                                      <p:cBhvr additive="base">
                                        <p:cTn id="12" dur="1000" fill="hold"/>
                                        <p:tgtEl>
                                          <p:spTgt spid="8"/>
                                        </p:tgtEl>
                                        <p:attrNameLst>
                                          <p:attrName>ppt_y</p:attrName>
                                        </p:attrNameLst>
                                      </p:cBhvr>
                                      <p:tavLst>
                                        <p:tav tm="0">
                                          <p:val>
                                            <p:strVal val="0-#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ppt_x"/>
                                          </p:val>
                                        </p:tav>
                                        <p:tav tm="100000">
                                          <p:val>
                                            <p:strVal val="#ppt_x"/>
                                          </p:val>
                                        </p:tav>
                                      </p:tavLst>
                                    </p:anim>
                                    <p:anim calcmode="lin" valueType="num">
                                      <p:cBhvr additive="base">
                                        <p:cTn id="16" dur="10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wipe(left)">
                                      <p:cBhvr>
                                        <p:cTn id="21" dur="1000"/>
                                        <p:tgtEl>
                                          <p:spTgt spid="11"/>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wipe(left)">
                                      <p:cBhvr>
                                        <p:cTn id="24" dur="1000"/>
                                        <p:tgtEl>
                                          <p:spTgt spid="14"/>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left)">
                                      <p:cBhvr>
                                        <p:cTn id="27"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9" grpId="0" animBg="1"/>
      <p:bldP spid="8" grpId="0" animBg="1"/>
      <p:bldP spid="11" grpId="0"/>
      <p:bldP spid="14" grpId="0"/>
      <p:bldP spid="15"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162248"/>
        </a:solidFill>
        <a:effectLst/>
      </p:bgPr>
    </p:bg>
    <p:spTree>
      <p:nvGrpSpPr>
        <p:cNvPr id="1" name=""/>
        <p:cNvGrpSpPr/>
        <p:nvPr/>
      </p:nvGrpSpPr>
      <p:grpSpPr>
        <a:xfrm>
          <a:off x="0" y="0"/>
          <a:ext cx="0" cy="0"/>
          <a:chOff x="0" y="0"/>
          <a:chExt cx="0" cy="0"/>
        </a:xfrm>
      </p:grpSpPr>
      <p:sp>
        <p:nvSpPr>
          <p:cNvPr id="82" name="任意多边形 81"/>
          <p:cNvSpPr/>
          <p:nvPr/>
        </p:nvSpPr>
        <p:spPr>
          <a:xfrm>
            <a:off x="1139390" y="3675941"/>
            <a:ext cx="6480687" cy="3173384"/>
          </a:xfrm>
          <a:custGeom>
            <a:avLst/>
            <a:gdLst>
              <a:gd name="connsiteX0" fmla="*/ 2123029 w 5322485"/>
              <a:gd name="connsiteY0" fmla="*/ 0 h 2606250"/>
              <a:gd name="connsiteX1" fmla="*/ 5322485 w 5322485"/>
              <a:gd name="connsiteY1" fmla="*/ 2606250 h 2606250"/>
              <a:gd name="connsiteX2" fmla="*/ 0 w 5322485"/>
              <a:gd name="connsiteY2" fmla="*/ 2606250 h 2606250"/>
              <a:gd name="connsiteX3" fmla="*/ 2123029 w 5322485"/>
              <a:gd name="connsiteY3" fmla="*/ 0 h 2606250"/>
            </a:gdLst>
            <a:ahLst/>
            <a:cxnLst>
              <a:cxn ang="0">
                <a:pos x="connsiteX0" y="connsiteY0"/>
              </a:cxn>
              <a:cxn ang="0">
                <a:pos x="connsiteX1" y="connsiteY1"/>
              </a:cxn>
              <a:cxn ang="0">
                <a:pos x="connsiteX2" y="connsiteY2"/>
              </a:cxn>
              <a:cxn ang="0">
                <a:pos x="connsiteX3" y="connsiteY3"/>
              </a:cxn>
            </a:cxnLst>
            <a:rect l="l" t="t" r="r" b="b"/>
            <a:pathLst>
              <a:path w="5322485" h="2606250">
                <a:moveTo>
                  <a:pt x="2123029" y="0"/>
                </a:moveTo>
                <a:lnTo>
                  <a:pt x="5322485" y="2606250"/>
                </a:lnTo>
                <a:lnTo>
                  <a:pt x="0" y="2606250"/>
                </a:lnTo>
                <a:lnTo>
                  <a:pt x="2123029" y="0"/>
                </a:lnTo>
                <a:close/>
              </a:path>
            </a:pathLst>
          </a:custGeom>
          <a:solidFill>
            <a:srgbClr val="2B65AE"/>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任意多边形 42"/>
          <p:cNvSpPr/>
          <p:nvPr/>
        </p:nvSpPr>
        <p:spPr>
          <a:xfrm>
            <a:off x="0" y="3457368"/>
            <a:ext cx="6944772" cy="3400632"/>
          </a:xfrm>
          <a:custGeom>
            <a:avLst/>
            <a:gdLst>
              <a:gd name="connsiteX0" fmla="*/ 2123029 w 5322485"/>
              <a:gd name="connsiteY0" fmla="*/ 0 h 2606250"/>
              <a:gd name="connsiteX1" fmla="*/ 5322485 w 5322485"/>
              <a:gd name="connsiteY1" fmla="*/ 2606250 h 2606250"/>
              <a:gd name="connsiteX2" fmla="*/ 0 w 5322485"/>
              <a:gd name="connsiteY2" fmla="*/ 2606250 h 2606250"/>
              <a:gd name="connsiteX3" fmla="*/ 2123029 w 5322485"/>
              <a:gd name="connsiteY3" fmla="*/ 0 h 2606250"/>
            </a:gdLst>
            <a:ahLst/>
            <a:cxnLst>
              <a:cxn ang="0">
                <a:pos x="connsiteX0" y="connsiteY0"/>
              </a:cxn>
              <a:cxn ang="0">
                <a:pos x="connsiteX1" y="connsiteY1"/>
              </a:cxn>
              <a:cxn ang="0">
                <a:pos x="connsiteX2" y="connsiteY2"/>
              </a:cxn>
              <a:cxn ang="0">
                <a:pos x="connsiteX3" y="connsiteY3"/>
              </a:cxn>
            </a:cxnLst>
            <a:rect l="l" t="t" r="r" b="b"/>
            <a:pathLst>
              <a:path w="5322485" h="2606250">
                <a:moveTo>
                  <a:pt x="2123029" y="0"/>
                </a:moveTo>
                <a:lnTo>
                  <a:pt x="5322485" y="2606250"/>
                </a:lnTo>
                <a:lnTo>
                  <a:pt x="0" y="2606250"/>
                </a:lnTo>
                <a:lnTo>
                  <a:pt x="2123029" y="0"/>
                </a:lnTo>
                <a:close/>
              </a:path>
            </a:pathLst>
          </a:custGeom>
          <a:blipFill>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任意多边形 46"/>
          <p:cNvSpPr/>
          <p:nvPr/>
        </p:nvSpPr>
        <p:spPr>
          <a:xfrm>
            <a:off x="4043986" y="-1"/>
            <a:ext cx="8148014" cy="6648055"/>
          </a:xfrm>
          <a:custGeom>
            <a:avLst/>
            <a:gdLst>
              <a:gd name="connsiteX0" fmla="*/ 8758 w 8148014"/>
              <a:gd name="connsiteY0" fmla="*/ 0 h 6648055"/>
              <a:gd name="connsiteX1" fmla="*/ 5331243 w 8148014"/>
              <a:gd name="connsiteY1" fmla="*/ 0 h 6648055"/>
              <a:gd name="connsiteX2" fmla="*/ 8148014 w 8148014"/>
              <a:gd name="connsiteY2" fmla="*/ 2294518 h 6648055"/>
              <a:gd name="connsiteX3" fmla="*/ 8148014 w 8148014"/>
              <a:gd name="connsiteY3" fmla="*/ 6648055 h 6648055"/>
              <a:gd name="connsiteX4" fmla="*/ 0 w 8148014"/>
              <a:gd name="connsiteY4" fmla="*/ 10751 h 6648055"/>
              <a:gd name="connsiteX5" fmla="*/ 8758 w 8148014"/>
              <a:gd name="connsiteY5" fmla="*/ 0 h 6648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48014" h="6648055">
                <a:moveTo>
                  <a:pt x="8758" y="0"/>
                </a:moveTo>
                <a:lnTo>
                  <a:pt x="5331243" y="0"/>
                </a:lnTo>
                <a:lnTo>
                  <a:pt x="8148014" y="2294518"/>
                </a:lnTo>
                <a:lnTo>
                  <a:pt x="8148014" y="6648055"/>
                </a:lnTo>
                <a:lnTo>
                  <a:pt x="0" y="10751"/>
                </a:lnTo>
                <a:lnTo>
                  <a:pt x="8758" y="0"/>
                </a:lnTo>
                <a:close/>
              </a:path>
            </a:pathLst>
          </a:custGeom>
          <a:solidFill>
            <a:srgbClr val="DC32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p:cNvGrpSpPr/>
          <p:nvPr/>
        </p:nvGrpSpPr>
        <p:grpSpPr>
          <a:xfrm>
            <a:off x="6658603" y="1090087"/>
            <a:ext cx="2821864" cy="801365"/>
            <a:chOff x="3623029" y="2055115"/>
            <a:chExt cx="2821864" cy="801365"/>
          </a:xfrm>
        </p:grpSpPr>
        <p:grpSp>
          <p:nvGrpSpPr>
            <p:cNvPr id="49" name="组合 48"/>
            <p:cNvGrpSpPr/>
            <p:nvPr/>
          </p:nvGrpSpPr>
          <p:grpSpPr>
            <a:xfrm>
              <a:off x="3623029" y="2067676"/>
              <a:ext cx="413405" cy="416490"/>
              <a:chOff x="1047750" y="2268538"/>
              <a:chExt cx="638175" cy="642938"/>
            </a:xfrm>
          </p:grpSpPr>
          <p:sp>
            <p:nvSpPr>
              <p:cNvPr id="50" name="Oval 5"/>
              <p:cNvSpPr>
                <a:spLocks noChangeArrowheads="1"/>
              </p:cNvSpPr>
              <p:nvPr/>
            </p:nvSpPr>
            <p:spPr bwMode="auto">
              <a:xfrm>
                <a:off x="1047750" y="2268538"/>
                <a:ext cx="638175" cy="642938"/>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FFFFFF"/>
                  </a:solidFill>
                </a:endParaRPr>
              </a:p>
            </p:txBody>
          </p:sp>
          <p:sp>
            <p:nvSpPr>
              <p:cNvPr id="51" name="Oval 6"/>
              <p:cNvSpPr>
                <a:spLocks noChangeArrowheads="1"/>
              </p:cNvSpPr>
              <p:nvPr/>
            </p:nvSpPr>
            <p:spPr bwMode="auto">
              <a:xfrm>
                <a:off x="1277938" y="2368551"/>
                <a:ext cx="176213" cy="176213"/>
              </a:xfrm>
              <a:prstGeom prst="ellipse">
                <a:avLst/>
              </a:prstGeom>
              <a:solidFill>
                <a:srgbClr val="DC328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FFFFFF"/>
                  </a:solidFill>
                </a:endParaRPr>
              </a:p>
            </p:txBody>
          </p:sp>
          <p:sp>
            <p:nvSpPr>
              <p:cNvPr id="52" name="Freeform 7"/>
              <p:cNvSpPr/>
              <p:nvPr/>
            </p:nvSpPr>
            <p:spPr bwMode="auto">
              <a:xfrm>
                <a:off x="1216025" y="2566988"/>
                <a:ext cx="301625" cy="204788"/>
              </a:xfrm>
              <a:custGeom>
                <a:avLst/>
                <a:gdLst>
                  <a:gd name="T0" fmla="*/ 114 w 115"/>
                  <a:gd name="T1" fmla="*/ 43 h 78"/>
                  <a:gd name="T2" fmla="*/ 82 w 115"/>
                  <a:gd name="T3" fmla="*/ 1 h 78"/>
                  <a:gd name="T4" fmla="*/ 33 w 115"/>
                  <a:gd name="T5" fmla="*/ 1 h 78"/>
                  <a:gd name="T6" fmla="*/ 0 w 115"/>
                  <a:gd name="T7" fmla="*/ 52 h 78"/>
                  <a:gd name="T8" fmla="*/ 0 w 115"/>
                  <a:gd name="T9" fmla="*/ 78 h 78"/>
                  <a:gd name="T10" fmla="*/ 115 w 115"/>
                  <a:gd name="T11" fmla="*/ 78 h 78"/>
                  <a:gd name="T12" fmla="*/ 115 w 115"/>
                  <a:gd name="T13" fmla="*/ 77 h 78"/>
                  <a:gd name="T14" fmla="*/ 115 w 115"/>
                  <a:gd name="T15" fmla="*/ 52 h 78"/>
                  <a:gd name="T16" fmla="*/ 114 w 115"/>
                  <a:gd name="T17" fmla="*/ 4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5" h="78">
                    <a:moveTo>
                      <a:pt x="114" y="43"/>
                    </a:moveTo>
                    <a:cubicBezTo>
                      <a:pt x="111" y="24"/>
                      <a:pt x="98" y="8"/>
                      <a:pt x="82" y="1"/>
                    </a:cubicBezTo>
                    <a:cubicBezTo>
                      <a:pt x="78" y="0"/>
                      <a:pt x="37" y="0"/>
                      <a:pt x="33" y="1"/>
                    </a:cubicBezTo>
                    <a:cubicBezTo>
                      <a:pt x="14" y="10"/>
                      <a:pt x="1" y="29"/>
                      <a:pt x="0" y="52"/>
                    </a:cubicBezTo>
                    <a:cubicBezTo>
                      <a:pt x="0" y="52"/>
                      <a:pt x="0" y="78"/>
                      <a:pt x="0" y="78"/>
                    </a:cubicBezTo>
                    <a:cubicBezTo>
                      <a:pt x="115" y="78"/>
                      <a:pt x="115" y="78"/>
                      <a:pt x="115" y="78"/>
                    </a:cubicBezTo>
                    <a:cubicBezTo>
                      <a:pt x="115" y="77"/>
                      <a:pt x="115" y="77"/>
                      <a:pt x="115" y="77"/>
                    </a:cubicBezTo>
                    <a:cubicBezTo>
                      <a:pt x="115" y="52"/>
                      <a:pt x="115" y="52"/>
                      <a:pt x="115" y="52"/>
                    </a:cubicBezTo>
                    <a:cubicBezTo>
                      <a:pt x="115" y="49"/>
                      <a:pt x="114" y="46"/>
                      <a:pt x="114" y="43"/>
                    </a:cubicBezTo>
                    <a:close/>
                  </a:path>
                </a:pathLst>
              </a:custGeom>
              <a:solidFill>
                <a:srgbClr val="DC328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FFFFFF"/>
                  </a:solidFill>
                </a:endParaRPr>
              </a:p>
            </p:txBody>
          </p:sp>
        </p:grpSp>
        <p:sp>
          <p:nvSpPr>
            <p:cNvPr id="54" name="TextBox 76"/>
            <p:cNvSpPr txBox="1"/>
            <p:nvPr/>
          </p:nvSpPr>
          <p:spPr>
            <a:xfrm>
              <a:off x="4077051" y="2055115"/>
              <a:ext cx="1673116" cy="338554"/>
            </a:xfrm>
            <a:prstGeom prst="rect">
              <a:avLst/>
            </a:prstGeom>
            <a:noFill/>
          </p:spPr>
          <p:txBody>
            <a:bodyPr wrap="square" rtlCol="0">
              <a:spAutoFit/>
            </a:bodyPr>
            <a:lstStyle/>
            <a:p>
              <a:r>
                <a:rPr lang="en-US" altLang="zh-CN" sz="1600" b="1" dirty="0" smtClean="0">
                  <a:solidFill>
                    <a:srgbClr val="FFFFFF"/>
                  </a:solidFill>
                  <a:latin typeface="微软雅黑" panose="020B0503020204020204" pitchFamily="34" charset="-122"/>
                  <a:ea typeface="微软雅黑" panose="020B0503020204020204" pitchFamily="34" charset="-122"/>
                </a:rPr>
                <a:t>Add the title</a:t>
              </a:r>
            </a:p>
          </p:txBody>
        </p:sp>
        <p:sp>
          <p:nvSpPr>
            <p:cNvPr id="55" name="文本框 54"/>
            <p:cNvSpPr txBox="1"/>
            <p:nvPr/>
          </p:nvSpPr>
          <p:spPr>
            <a:xfrm>
              <a:off x="4077051" y="2324027"/>
              <a:ext cx="2367842" cy="532453"/>
            </a:xfrm>
            <a:prstGeom prst="rect">
              <a:avLst/>
            </a:prstGeom>
            <a:noFill/>
          </p:spPr>
          <p:txBody>
            <a:bodyPr wrap="square" rtlCol="0">
              <a:spAutoFit/>
            </a:bodyPr>
            <a:lstStyle/>
            <a:p>
              <a:pPr>
                <a:lnSpc>
                  <a:spcPct val="130000"/>
                </a:lnSpc>
              </a:pPr>
              <a:r>
                <a:rPr lang="en-US" altLang="zh-CN" sz="1100" dirty="0" smtClean="0">
                  <a:solidFill>
                    <a:srgbClr val="FFFFFF"/>
                  </a:solidFill>
                  <a:latin typeface="微软雅黑" panose="020B0503020204020204" pitchFamily="34" charset="-122"/>
                  <a:ea typeface="微软雅黑" panose="020B0503020204020204" pitchFamily="34" charset="-122"/>
                </a:rPr>
                <a:t>Please add your text description to the flying impression plane.</a:t>
              </a:r>
            </a:p>
          </p:txBody>
        </p:sp>
      </p:grpSp>
      <p:grpSp>
        <p:nvGrpSpPr>
          <p:cNvPr id="68" name="组合 67"/>
          <p:cNvGrpSpPr/>
          <p:nvPr/>
        </p:nvGrpSpPr>
        <p:grpSpPr>
          <a:xfrm>
            <a:off x="7923325" y="2059202"/>
            <a:ext cx="2821864" cy="801365"/>
            <a:chOff x="3623029" y="2055115"/>
            <a:chExt cx="2821864" cy="801365"/>
          </a:xfrm>
        </p:grpSpPr>
        <p:grpSp>
          <p:nvGrpSpPr>
            <p:cNvPr id="69" name="组合 68"/>
            <p:cNvGrpSpPr/>
            <p:nvPr/>
          </p:nvGrpSpPr>
          <p:grpSpPr>
            <a:xfrm>
              <a:off x="3623029" y="2067676"/>
              <a:ext cx="413405" cy="416490"/>
              <a:chOff x="1047750" y="2268538"/>
              <a:chExt cx="638175" cy="642938"/>
            </a:xfrm>
          </p:grpSpPr>
          <p:sp>
            <p:nvSpPr>
              <p:cNvPr id="72" name="Oval 5"/>
              <p:cNvSpPr>
                <a:spLocks noChangeArrowheads="1"/>
              </p:cNvSpPr>
              <p:nvPr/>
            </p:nvSpPr>
            <p:spPr bwMode="auto">
              <a:xfrm>
                <a:off x="1047750" y="2268538"/>
                <a:ext cx="638175" cy="642938"/>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FFFFFF"/>
                  </a:solidFill>
                </a:endParaRPr>
              </a:p>
            </p:txBody>
          </p:sp>
          <p:sp>
            <p:nvSpPr>
              <p:cNvPr id="73" name="Oval 6"/>
              <p:cNvSpPr>
                <a:spLocks noChangeArrowheads="1"/>
              </p:cNvSpPr>
              <p:nvPr/>
            </p:nvSpPr>
            <p:spPr bwMode="auto">
              <a:xfrm>
                <a:off x="1277938" y="2368551"/>
                <a:ext cx="176213" cy="176213"/>
              </a:xfrm>
              <a:prstGeom prst="ellipse">
                <a:avLst/>
              </a:prstGeom>
              <a:solidFill>
                <a:srgbClr val="DC328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FFFFFF"/>
                  </a:solidFill>
                </a:endParaRPr>
              </a:p>
            </p:txBody>
          </p:sp>
          <p:sp>
            <p:nvSpPr>
              <p:cNvPr id="74" name="Freeform 7"/>
              <p:cNvSpPr/>
              <p:nvPr/>
            </p:nvSpPr>
            <p:spPr bwMode="auto">
              <a:xfrm>
                <a:off x="1216025" y="2566988"/>
                <a:ext cx="301625" cy="204788"/>
              </a:xfrm>
              <a:custGeom>
                <a:avLst/>
                <a:gdLst>
                  <a:gd name="T0" fmla="*/ 114 w 115"/>
                  <a:gd name="T1" fmla="*/ 43 h 78"/>
                  <a:gd name="T2" fmla="*/ 82 w 115"/>
                  <a:gd name="T3" fmla="*/ 1 h 78"/>
                  <a:gd name="T4" fmla="*/ 33 w 115"/>
                  <a:gd name="T5" fmla="*/ 1 h 78"/>
                  <a:gd name="T6" fmla="*/ 0 w 115"/>
                  <a:gd name="T7" fmla="*/ 52 h 78"/>
                  <a:gd name="T8" fmla="*/ 0 w 115"/>
                  <a:gd name="T9" fmla="*/ 78 h 78"/>
                  <a:gd name="T10" fmla="*/ 115 w 115"/>
                  <a:gd name="T11" fmla="*/ 78 h 78"/>
                  <a:gd name="T12" fmla="*/ 115 w 115"/>
                  <a:gd name="T13" fmla="*/ 77 h 78"/>
                  <a:gd name="T14" fmla="*/ 115 w 115"/>
                  <a:gd name="T15" fmla="*/ 52 h 78"/>
                  <a:gd name="T16" fmla="*/ 114 w 115"/>
                  <a:gd name="T17" fmla="*/ 4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5" h="78">
                    <a:moveTo>
                      <a:pt x="114" y="43"/>
                    </a:moveTo>
                    <a:cubicBezTo>
                      <a:pt x="111" y="24"/>
                      <a:pt x="98" y="8"/>
                      <a:pt x="82" y="1"/>
                    </a:cubicBezTo>
                    <a:cubicBezTo>
                      <a:pt x="78" y="0"/>
                      <a:pt x="37" y="0"/>
                      <a:pt x="33" y="1"/>
                    </a:cubicBezTo>
                    <a:cubicBezTo>
                      <a:pt x="14" y="10"/>
                      <a:pt x="1" y="29"/>
                      <a:pt x="0" y="52"/>
                    </a:cubicBezTo>
                    <a:cubicBezTo>
                      <a:pt x="0" y="52"/>
                      <a:pt x="0" y="78"/>
                      <a:pt x="0" y="78"/>
                    </a:cubicBezTo>
                    <a:cubicBezTo>
                      <a:pt x="115" y="78"/>
                      <a:pt x="115" y="78"/>
                      <a:pt x="115" y="78"/>
                    </a:cubicBezTo>
                    <a:cubicBezTo>
                      <a:pt x="115" y="77"/>
                      <a:pt x="115" y="77"/>
                      <a:pt x="115" y="77"/>
                    </a:cubicBezTo>
                    <a:cubicBezTo>
                      <a:pt x="115" y="52"/>
                      <a:pt x="115" y="52"/>
                      <a:pt x="115" y="52"/>
                    </a:cubicBezTo>
                    <a:cubicBezTo>
                      <a:pt x="115" y="49"/>
                      <a:pt x="114" y="46"/>
                      <a:pt x="114" y="43"/>
                    </a:cubicBezTo>
                    <a:close/>
                  </a:path>
                </a:pathLst>
              </a:custGeom>
              <a:solidFill>
                <a:srgbClr val="DC328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FFFFFF"/>
                  </a:solidFill>
                </a:endParaRPr>
              </a:p>
            </p:txBody>
          </p:sp>
        </p:grpSp>
        <p:sp>
          <p:nvSpPr>
            <p:cNvPr id="70" name="TextBox 76"/>
            <p:cNvSpPr txBox="1"/>
            <p:nvPr/>
          </p:nvSpPr>
          <p:spPr>
            <a:xfrm>
              <a:off x="4077051" y="2055115"/>
              <a:ext cx="1673116" cy="338554"/>
            </a:xfrm>
            <a:prstGeom prst="rect">
              <a:avLst/>
            </a:prstGeom>
            <a:noFill/>
          </p:spPr>
          <p:txBody>
            <a:bodyPr wrap="square" rtlCol="0">
              <a:spAutoFit/>
            </a:bodyPr>
            <a:lstStyle/>
            <a:p>
              <a:r>
                <a:rPr lang="en-US" altLang="zh-CN" sz="1600" b="1" dirty="0" smtClean="0">
                  <a:solidFill>
                    <a:srgbClr val="FFFFFF"/>
                  </a:solidFill>
                  <a:latin typeface="微软雅黑" panose="020B0503020204020204" pitchFamily="34" charset="-122"/>
                  <a:ea typeface="微软雅黑" panose="020B0503020204020204" pitchFamily="34" charset="-122"/>
                </a:rPr>
                <a:t>Add the title</a:t>
              </a:r>
            </a:p>
          </p:txBody>
        </p:sp>
        <p:sp>
          <p:nvSpPr>
            <p:cNvPr id="71" name="文本框 70"/>
            <p:cNvSpPr txBox="1"/>
            <p:nvPr/>
          </p:nvSpPr>
          <p:spPr>
            <a:xfrm>
              <a:off x="4077051" y="2324027"/>
              <a:ext cx="2367842" cy="532453"/>
            </a:xfrm>
            <a:prstGeom prst="rect">
              <a:avLst/>
            </a:prstGeom>
            <a:noFill/>
          </p:spPr>
          <p:txBody>
            <a:bodyPr wrap="square" rtlCol="0">
              <a:spAutoFit/>
            </a:bodyPr>
            <a:lstStyle/>
            <a:p>
              <a:pPr>
                <a:lnSpc>
                  <a:spcPct val="130000"/>
                </a:lnSpc>
              </a:pPr>
              <a:r>
                <a:rPr lang="en-US" altLang="zh-CN" sz="1100" dirty="0" smtClean="0">
                  <a:solidFill>
                    <a:srgbClr val="FFFFFF"/>
                  </a:solidFill>
                  <a:latin typeface="微软雅黑" panose="020B0503020204020204" pitchFamily="34" charset="-122"/>
                  <a:ea typeface="微软雅黑" panose="020B0503020204020204" pitchFamily="34" charset="-122"/>
                </a:rPr>
                <a:t>Please add your text description to the flying impression plane.</a:t>
              </a:r>
            </a:p>
          </p:txBody>
        </p:sp>
      </p:grpSp>
      <p:grpSp>
        <p:nvGrpSpPr>
          <p:cNvPr id="75" name="组合 74"/>
          <p:cNvGrpSpPr/>
          <p:nvPr/>
        </p:nvGrpSpPr>
        <p:grpSpPr>
          <a:xfrm>
            <a:off x="9188048" y="3028317"/>
            <a:ext cx="2821864" cy="801365"/>
            <a:chOff x="3623029" y="2055115"/>
            <a:chExt cx="2821864" cy="801365"/>
          </a:xfrm>
        </p:grpSpPr>
        <p:grpSp>
          <p:nvGrpSpPr>
            <p:cNvPr id="76" name="组合 75"/>
            <p:cNvGrpSpPr/>
            <p:nvPr/>
          </p:nvGrpSpPr>
          <p:grpSpPr>
            <a:xfrm>
              <a:off x="3623029" y="2067676"/>
              <a:ext cx="413405" cy="416490"/>
              <a:chOff x="1047750" y="2268538"/>
              <a:chExt cx="638175" cy="642938"/>
            </a:xfrm>
          </p:grpSpPr>
          <p:sp>
            <p:nvSpPr>
              <p:cNvPr id="79" name="Oval 5"/>
              <p:cNvSpPr>
                <a:spLocks noChangeArrowheads="1"/>
              </p:cNvSpPr>
              <p:nvPr/>
            </p:nvSpPr>
            <p:spPr bwMode="auto">
              <a:xfrm>
                <a:off x="1047750" y="2268538"/>
                <a:ext cx="638175" cy="642938"/>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FFFFFF"/>
                  </a:solidFill>
                </a:endParaRPr>
              </a:p>
            </p:txBody>
          </p:sp>
          <p:sp>
            <p:nvSpPr>
              <p:cNvPr id="80" name="Oval 6"/>
              <p:cNvSpPr>
                <a:spLocks noChangeArrowheads="1"/>
              </p:cNvSpPr>
              <p:nvPr/>
            </p:nvSpPr>
            <p:spPr bwMode="auto">
              <a:xfrm>
                <a:off x="1277938" y="2368551"/>
                <a:ext cx="176213" cy="176213"/>
              </a:xfrm>
              <a:prstGeom prst="ellipse">
                <a:avLst/>
              </a:prstGeom>
              <a:solidFill>
                <a:srgbClr val="DC328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FFFFFF"/>
                  </a:solidFill>
                </a:endParaRPr>
              </a:p>
            </p:txBody>
          </p:sp>
          <p:sp>
            <p:nvSpPr>
              <p:cNvPr id="81" name="Freeform 7"/>
              <p:cNvSpPr/>
              <p:nvPr/>
            </p:nvSpPr>
            <p:spPr bwMode="auto">
              <a:xfrm>
                <a:off x="1216025" y="2566988"/>
                <a:ext cx="301625" cy="204788"/>
              </a:xfrm>
              <a:custGeom>
                <a:avLst/>
                <a:gdLst>
                  <a:gd name="T0" fmla="*/ 114 w 115"/>
                  <a:gd name="T1" fmla="*/ 43 h 78"/>
                  <a:gd name="T2" fmla="*/ 82 w 115"/>
                  <a:gd name="T3" fmla="*/ 1 h 78"/>
                  <a:gd name="T4" fmla="*/ 33 w 115"/>
                  <a:gd name="T5" fmla="*/ 1 h 78"/>
                  <a:gd name="T6" fmla="*/ 0 w 115"/>
                  <a:gd name="T7" fmla="*/ 52 h 78"/>
                  <a:gd name="T8" fmla="*/ 0 w 115"/>
                  <a:gd name="T9" fmla="*/ 78 h 78"/>
                  <a:gd name="T10" fmla="*/ 115 w 115"/>
                  <a:gd name="T11" fmla="*/ 78 h 78"/>
                  <a:gd name="T12" fmla="*/ 115 w 115"/>
                  <a:gd name="T13" fmla="*/ 77 h 78"/>
                  <a:gd name="T14" fmla="*/ 115 w 115"/>
                  <a:gd name="T15" fmla="*/ 52 h 78"/>
                  <a:gd name="T16" fmla="*/ 114 w 115"/>
                  <a:gd name="T17" fmla="*/ 4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5" h="78">
                    <a:moveTo>
                      <a:pt x="114" y="43"/>
                    </a:moveTo>
                    <a:cubicBezTo>
                      <a:pt x="111" y="24"/>
                      <a:pt x="98" y="8"/>
                      <a:pt x="82" y="1"/>
                    </a:cubicBezTo>
                    <a:cubicBezTo>
                      <a:pt x="78" y="0"/>
                      <a:pt x="37" y="0"/>
                      <a:pt x="33" y="1"/>
                    </a:cubicBezTo>
                    <a:cubicBezTo>
                      <a:pt x="14" y="10"/>
                      <a:pt x="1" y="29"/>
                      <a:pt x="0" y="52"/>
                    </a:cubicBezTo>
                    <a:cubicBezTo>
                      <a:pt x="0" y="52"/>
                      <a:pt x="0" y="78"/>
                      <a:pt x="0" y="78"/>
                    </a:cubicBezTo>
                    <a:cubicBezTo>
                      <a:pt x="115" y="78"/>
                      <a:pt x="115" y="78"/>
                      <a:pt x="115" y="78"/>
                    </a:cubicBezTo>
                    <a:cubicBezTo>
                      <a:pt x="115" y="77"/>
                      <a:pt x="115" y="77"/>
                      <a:pt x="115" y="77"/>
                    </a:cubicBezTo>
                    <a:cubicBezTo>
                      <a:pt x="115" y="52"/>
                      <a:pt x="115" y="52"/>
                      <a:pt x="115" y="52"/>
                    </a:cubicBezTo>
                    <a:cubicBezTo>
                      <a:pt x="115" y="49"/>
                      <a:pt x="114" y="46"/>
                      <a:pt x="114" y="43"/>
                    </a:cubicBezTo>
                    <a:close/>
                  </a:path>
                </a:pathLst>
              </a:custGeom>
              <a:solidFill>
                <a:srgbClr val="DC328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FFFFFF"/>
                  </a:solidFill>
                </a:endParaRPr>
              </a:p>
            </p:txBody>
          </p:sp>
        </p:grpSp>
        <p:sp>
          <p:nvSpPr>
            <p:cNvPr id="77" name="TextBox 76"/>
            <p:cNvSpPr txBox="1"/>
            <p:nvPr/>
          </p:nvSpPr>
          <p:spPr>
            <a:xfrm>
              <a:off x="4077051" y="2055115"/>
              <a:ext cx="1673116" cy="338554"/>
            </a:xfrm>
            <a:prstGeom prst="rect">
              <a:avLst/>
            </a:prstGeom>
            <a:noFill/>
          </p:spPr>
          <p:txBody>
            <a:bodyPr wrap="square" rtlCol="0">
              <a:spAutoFit/>
            </a:bodyPr>
            <a:lstStyle/>
            <a:p>
              <a:r>
                <a:rPr lang="en-US" altLang="zh-CN" sz="1600" b="1" dirty="0" smtClean="0">
                  <a:solidFill>
                    <a:srgbClr val="FFFFFF"/>
                  </a:solidFill>
                  <a:latin typeface="微软雅黑" panose="020B0503020204020204" pitchFamily="34" charset="-122"/>
                  <a:ea typeface="微软雅黑" panose="020B0503020204020204" pitchFamily="34" charset="-122"/>
                </a:rPr>
                <a:t>Add the title</a:t>
              </a:r>
            </a:p>
          </p:txBody>
        </p:sp>
        <p:sp>
          <p:nvSpPr>
            <p:cNvPr id="78" name="文本框 77"/>
            <p:cNvSpPr txBox="1"/>
            <p:nvPr/>
          </p:nvSpPr>
          <p:spPr>
            <a:xfrm>
              <a:off x="4077051" y="2324027"/>
              <a:ext cx="2367842" cy="532453"/>
            </a:xfrm>
            <a:prstGeom prst="rect">
              <a:avLst/>
            </a:prstGeom>
            <a:noFill/>
          </p:spPr>
          <p:txBody>
            <a:bodyPr wrap="square" rtlCol="0">
              <a:spAutoFit/>
            </a:bodyPr>
            <a:lstStyle/>
            <a:p>
              <a:pPr>
                <a:lnSpc>
                  <a:spcPct val="130000"/>
                </a:lnSpc>
              </a:pPr>
              <a:r>
                <a:rPr lang="en-US" altLang="zh-CN" sz="1100" dirty="0" smtClean="0">
                  <a:solidFill>
                    <a:srgbClr val="FFFFFF"/>
                  </a:solidFill>
                  <a:latin typeface="微软雅黑" panose="020B0503020204020204" pitchFamily="34" charset="-122"/>
                  <a:ea typeface="微软雅黑" panose="020B0503020204020204" pitchFamily="34" charset="-122"/>
                </a:rPr>
                <a:t>Please add your text description to the flying impression plane.</a:t>
              </a:r>
            </a:p>
          </p:txBody>
        </p:sp>
      </p:grpSp>
      <p:sp>
        <p:nvSpPr>
          <p:cNvPr id="83" name="TextBox 76"/>
          <p:cNvSpPr txBox="1"/>
          <p:nvPr/>
        </p:nvSpPr>
        <p:spPr>
          <a:xfrm>
            <a:off x="605165" y="286573"/>
            <a:ext cx="1826141" cy="461665"/>
          </a:xfrm>
          <a:prstGeom prst="rect">
            <a:avLst/>
          </a:prstGeom>
          <a:noFill/>
        </p:spPr>
        <p:txBody>
          <a:bodyPr wrap="none" rtlCol="0">
            <a:spAutoFit/>
          </a:bodyPr>
          <a:lstStyle/>
          <a:p>
            <a:r>
              <a:rPr lang="en-US" altLang="zh-CN" sz="2400" b="1" dirty="0" smtClean="0">
                <a:solidFill>
                  <a:srgbClr val="DC328B"/>
                </a:solidFill>
                <a:latin typeface="微软雅黑" panose="020B0503020204020204" pitchFamily="34" charset="-122"/>
                <a:ea typeface="微软雅黑" panose="020B0503020204020204" pitchFamily="34" charset="-122"/>
              </a:rPr>
              <a:t>ADD TITLE</a:t>
            </a:r>
            <a:endParaRPr lang="zh-CN" altLang="en-US" sz="2400" b="1" dirty="0">
              <a:solidFill>
                <a:srgbClr val="DC328B"/>
              </a:solidFill>
              <a:latin typeface="微软雅黑" panose="020B0503020204020204" pitchFamily="34" charset="-122"/>
              <a:ea typeface="微软雅黑" panose="020B0503020204020204" pitchFamily="34" charset="-122"/>
            </a:endParaRPr>
          </a:p>
        </p:txBody>
      </p:sp>
      <p:sp>
        <p:nvSpPr>
          <p:cNvPr id="84" name="文本框 83"/>
          <p:cNvSpPr txBox="1"/>
          <p:nvPr/>
        </p:nvSpPr>
        <p:spPr>
          <a:xfrm>
            <a:off x="605165" y="689405"/>
            <a:ext cx="3195994" cy="308995"/>
          </a:xfrm>
          <a:prstGeom prst="rect">
            <a:avLst/>
          </a:prstGeom>
          <a:noFill/>
        </p:spPr>
        <p:txBody>
          <a:bodyPr wrap="square" rtlCol="0">
            <a:spAutoFit/>
          </a:bodyPr>
          <a:lstStyle/>
          <a:p>
            <a:pPr>
              <a:lnSpc>
                <a:spcPct val="130000"/>
              </a:lnSpc>
            </a:pPr>
            <a:r>
              <a:rPr lang="en-US" altLang="zh-CN" sz="1200" dirty="0">
                <a:solidFill>
                  <a:srgbClr val="FFFFFF"/>
                </a:solidFill>
                <a:latin typeface="微软雅黑" panose="020B0503020204020204" pitchFamily="34" charset="-122"/>
                <a:ea typeface="微软雅黑" panose="020B0503020204020204" pitchFamily="34" charset="-122"/>
              </a:rPr>
              <a:t>Choose to fly impression template</a:t>
            </a:r>
            <a:endParaRPr lang="en-US" altLang="zh-CN" sz="1200" dirty="0" smtClean="0">
              <a:solidFill>
                <a:srgbClr val="FFFFFF"/>
              </a:solidFill>
              <a:latin typeface="微软雅黑" panose="020B0503020204020204" pitchFamily="34" charset="-122"/>
              <a:ea typeface="微软雅黑" panose="020B0503020204020204" pitchFamily="34" charset="-122"/>
            </a:endParaRPr>
          </a:p>
        </p:txBody>
      </p:sp>
      <p:sp>
        <p:nvSpPr>
          <p:cNvPr id="85" name="等腰三角形 84"/>
          <p:cNvSpPr/>
          <p:nvPr/>
        </p:nvSpPr>
        <p:spPr>
          <a:xfrm rot="5400000">
            <a:off x="-80525" y="86602"/>
            <a:ext cx="998400" cy="825195"/>
          </a:xfrm>
          <a:prstGeom prst="triangle">
            <a:avLst>
              <a:gd name="adj" fmla="val 0"/>
            </a:avLst>
          </a:prstGeom>
          <a:solidFill>
            <a:srgbClr val="DC32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82"/>
                                        </p:tgtEl>
                                        <p:attrNameLst>
                                          <p:attrName>style.visibility</p:attrName>
                                        </p:attrNameLst>
                                      </p:cBhvr>
                                      <p:to>
                                        <p:strVal val="visible"/>
                                      </p:to>
                                    </p:set>
                                    <p:anim calcmode="lin" valueType="num">
                                      <p:cBhvr additive="base">
                                        <p:cTn id="7" dur="1000" fill="hold"/>
                                        <p:tgtEl>
                                          <p:spTgt spid="82"/>
                                        </p:tgtEl>
                                        <p:attrNameLst>
                                          <p:attrName>ppt_x</p:attrName>
                                        </p:attrNameLst>
                                      </p:cBhvr>
                                      <p:tavLst>
                                        <p:tav tm="0">
                                          <p:val>
                                            <p:strVal val="0-#ppt_w/2"/>
                                          </p:val>
                                        </p:tav>
                                        <p:tav tm="100000">
                                          <p:val>
                                            <p:strVal val="#ppt_x"/>
                                          </p:val>
                                        </p:tav>
                                      </p:tavLst>
                                    </p:anim>
                                    <p:anim calcmode="lin" valueType="num">
                                      <p:cBhvr additive="base">
                                        <p:cTn id="8" dur="1000" fill="hold"/>
                                        <p:tgtEl>
                                          <p:spTgt spid="8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3"/>
                                        </p:tgtEl>
                                        <p:attrNameLst>
                                          <p:attrName>style.visibility</p:attrName>
                                        </p:attrNameLst>
                                      </p:cBhvr>
                                      <p:to>
                                        <p:strVal val="visible"/>
                                      </p:to>
                                    </p:set>
                                    <p:anim calcmode="lin" valueType="num">
                                      <p:cBhvr additive="base">
                                        <p:cTn id="13" dur="1000" fill="hold"/>
                                        <p:tgtEl>
                                          <p:spTgt spid="43"/>
                                        </p:tgtEl>
                                        <p:attrNameLst>
                                          <p:attrName>ppt_x</p:attrName>
                                        </p:attrNameLst>
                                      </p:cBhvr>
                                      <p:tavLst>
                                        <p:tav tm="0">
                                          <p:val>
                                            <p:strVal val="0-#ppt_w/2"/>
                                          </p:val>
                                        </p:tav>
                                        <p:tav tm="100000">
                                          <p:val>
                                            <p:strVal val="#ppt_x"/>
                                          </p:val>
                                        </p:tav>
                                      </p:tavLst>
                                    </p:anim>
                                    <p:anim calcmode="lin" valueType="num">
                                      <p:cBhvr additive="base">
                                        <p:cTn id="14" dur="1000" fill="hold"/>
                                        <p:tgtEl>
                                          <p:spTgt spid="43"/>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47"/>
                                        </p:tgtEl>
                                        <p:attrNameLst>
                                          <p:attrName>style.visibility</p:attrName>
                                        </p:attrNameLst>
                                      </p:cBhvr>
                                      <p:to>
                                        <p:strVal val="visible"/>
                                      </p:to>
                                    </p:set>
                                    <p:anim calcmode="lin" valueType="num">
                                      <p:cBhvr additive="base">
                                        <p:cTn id="19" dur="1000" fill="hold"/>
                                        <p:tgtEl>
                                          <p:spTgt spid="47"/>
                                        </p:tgtEl>
                                        <p:attrNameLst>
                                          <p:attrName>ppt_x</p:attrName>
                                        </p:attrNameLst>
                                      </p:cBhvr>
                                      <p:tavLst>
                                        <p:tav tm="0">
                                          <p:val>
                                            <p:strVal val="1+#ppt_w/2"/>
                                          </p:val>
                                        </p:tav>
                                        <p:tav tm="100000">
                                          <p:val>
                                            <p:strVal val="#ppt_x"/>
                                          </p:val>
                                        </p:tav>
                                      </p:tavLst>
                                    </p:anim>
                                    <p:anim calcmode="lin" valueType="num">
                                      <p:cBhvr additive="base">
                                        <p:cTn id="20" dur="1000" fill="hold"/>
                                        <p:tgtEl>
                                          <p:spTgt spid="47"/>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nodeType="click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wipe(left)">
                                      <p:cBhvr>
                                        <p:cTn id="25" dur="1000"/>
                                        <p:tgtEl>
                                          <p:spTgt spid="4"/>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nodeType="clickEffect">
                                  <p:stCondLst>
                                    <p:cond delay="0"/>
                                  </p:stCondLst>
                                  <p:childTnLst>
                                    <p:set>
                                      <p:cBhvr>
                                        <p:cTn id="29" dur="1" fill="hold">
                                          <p:stCondLst>
                                            <p:cond delay="0"/>
                                          </p:stCondLst>
                                        </p:cTn>
                                        <p:tgtEl>
                                          <p:spTgt spid="68"/>
                                        </p:tgtEl>
                                        <p:attrNameLst>
                                          <p:attrName>style.visibility</p:attrName>
                                        </p:attrNameLst>
                                      </p:cBhvr>
                                      <p:to>
                                        <p:strVal val="visible"/>
                                      </p:to>
                                    </p:set>
                                    <p:animEffect transition="in" filter="wipe(left)">
                                      <p:cBhvr>
                                        <p:cTn id="30" dur="1000"/>
                                        <p:tgtEl>
                                          <p:spTgt spid="68"/>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8" fill="hold" nodeType="clickEffect">
                                  <p:stCondLst>
                                    <p:cond delay="0"/>
                                  </p:stCondLst>
                                  <p:childTnLst>
                                    <p:set>
                                      <p:cBhvr>
                                        <p:cTn id="34" dur="1" fill="hold">
                                          <p:stCondLst>
                                            <p:cond delay="0"/>
                                          </p:stCondLst>
                                        </p:cTn>
                                        <p:tgtEl>
                                          <p:spTgt spid="75"/>
                                        </p:tgtEl>
                                        <p:attrNameLst>
                                          <p:attrName>style.visibility</p:attrName>
                                        </p:attrNameLst>
                                      </p:cBhvr>
                                      <p:to>
                                        <p:strVal val="visible"/>
                                      </p:to>
                                    </p:set>
                                    <p:animEffect transition="in" filter="wipe(left)">
                                      <p:cBhvr>
                                        <p:cTn id="35" dur="10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 grpId="0" animBg="1"/>
      <p:bldP spid="43" grpId="0" animBg="1"/>
      <p:bldP spid="4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162248"/>
        </a:solidFill>
        <a:effectLst/>
      </p:bgPr>
    </p:bg>
    <p:spTree>
      <p:nvGrpSpPr>
        <p:cNvPr id="1" name=""/>
        <p:cNvGrpSpPr/>
        <p:nvPr/>
      </p:nvGrpSpPr>
      <p:grpSpPr>
        <a:xfrm>
          <a:off x="0" y="0"/>
          <a:ext cx="0" cy="0"/>
          <a:chOff x="0" y="0"/>
          <a:chExt cx="0" cy="0"/>
        </a:xfrm>
      </p:grpSpPr>
      <p:sp>
        <p:nvSpPr>
          <p:cNvPr id="5" name="TextBox 76"/>
          <p:cNvSpPr txBox="1"/>
          <p:nvPr/>
        </p:nvSpPr>
        <p:spPr>
          <a:xfrm>
            <a:off x="605165" y="286573"/>
            <a:ext cx="1826141" cy="461665"/>
          </a:xfrm>
          <a:prstGeom prst="rect">
            <a:avLst/>
          </a:prstGeom>
          <a:noFill/>
        </p:spPr>
        <p:txBody>
          <a:bodyPr wrap="none" rtlCol="0">
            <a:spAutoFit/>
          </a:bodyPr>
          <a:lstStyle/>
          <a:p>
            <a:r>
              <a:rPr lang="en-US" altLang="zh-CN" sz="2400" b="1" dirty="0" smtClean="0">
                <a:solidFill>
                  <a:srgbClr val="DC328B"/>
                </a:solidFill>
                <a:latin typeface="微软雅黑" panose="020B0503020204020204" pitchFamily="34" charset="-122"/>
                <a:ea typeface="微软雅黑" panose="020B0503020204020204" pitchFamily="34" charset="-122"/>
              </a:rPr>
              <a:t>ADD TITLE</a:t>
            </a:r>
            <a:endParaRPr lang="zh-CN" altLang="en-US" sz="2400" b="1" dirty="0">
              <a:solidFill>
                <a:srgbClr val="DC328B"/>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605165" y="689405"/>
            <a:ext cx="3195994" cy="308995"/>
          </a:xfrm>
          <a:prstGeom prst="rect">
            <a:avLst/>
          </a:prstGeom>
          <a:noFill/>
        </p:spPr>
        <p:txBody>
          <a:bodyPr wrap="square" rtlCol="0">
            <a:spAutoFit/>
          </a:bodyPr>
          <a:lstStyle/>
          <a:p>
            <a:pPr>
              <a:lnSpc>
                <a:spcPct val="130000"/>
              </a:lnSpc>
            </a:pPr>
            <a:r>
              <a:rPr lang="en-US" altLang="zh-CN" sz="1200" dirty="0">
                <a:solidFill>
                  <a:srgbClr val="FFFFFF"/>
                </a:solidFill>
                <a:latin typeface="微软雅黑" panose="020B0503020204020204" pitchFamily="34" charset="-122"/>
                <a:ea typeface="微软雅黑" panose="020B0503020204020204" pitchFamily="34" charset="-122"/>
              </a:rPr>
              <a:t>Choose to fly impression template</a:t>
            </a:r>
            <a:endParaRPr lang="en-US" altLang="zh-CN" sz="1200" dirty="0" smtClean="0">
              <a:solidFill>
                <a:srgbClr val="FFFFFF"/>
              </a:solidFill>
              <a:latin typeface="微软雅黑" panose="020B0503020204020204" pitchFamily="34" charset="-122"/>
              <a:ea typeface="微软雅黑" panose="020B0503020204020204" pitchFamily="34" charset="-122"/>
            </a:endParaRPr>
          </a:p>
        </p:txBody>
      </p:sp>
      <p:sp>
        <p:nvSpPr>
          <p:cNvPr id="7" name="等腰三角形 6"/>
          <p:cNvSpPr/>
          <p:nvPr/>
        </p:nvSpPr>
        <p:spPr>
          <a:xfrm rot="5400000">
            <a:off x="-80525" y="86602"/>
            <a:ext cx="998400" cy="825195"/>
          </a:xfrm>
          <a:prstGeom prst="triangle">
            <a:avLst>
              <a:gd name="adj" fmla="val 0"/>
            </a:avLst>
          </a:prstGeom>
          <a:solidFill>
            <a:srgbClr val="DC32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10"/>
          <p:cNvSpPr/>
          <p:nvPr/>
        </p:nvSpPr>
        <p:spPr>
          <a:xfrm>
            <a:off x="6594031" y="1"/>
            <a:ext cx="5597969" cy="6858000"/>
          </a:xfrm>
          <a:custGeom>
            <a:avLst/>
            <a:gdLst>
              <a:gd name="connsiteX0" fmla="*/ 2742074 w 2742074"/>
              <a:gd name="connsiteY0" fmla="*/ 0 h 3359280"/>
              <a:gd name="connsiteX1" fmla="*/ 2742074 w 2742074"/>
              <a:gd name="connsiteY1" fmla="*/ 3359280 h 3359280"/>
              <a:gd name="connsiteX2" fmla="*/ 0 w 2742074"/>
              <a:gd name="connsiteY2" fmla="*/ 3359280 h 3359280"/>
              <a:gd name="connsiteX3" fmla="*/ 2742074 w 2742074"/>
              <a:gd name="connsiteY3" fmla="*/ 0 h 3359280"/>
            </a:gdLst>
            <a:ahLst/>
            <a:cxnLst>
              <a:cxn ang="0">
                <a:pos x="connsiteX0" y="connsiteY0"/>
              </a:cxn>
              <a:cxn ang="0">
                <a:pos x="connsiteX1" y="connsiteY1"/>
              </a:cxn>
              <a:cxn ang="0">
                <a:pos x="connsiteX2" y="connsiteY2"/>
              </a:cxn>
              <a:cxn ang="0">
                <a:pos x="connsiteX3" y="connsiteY3"/>
              </a:cxn>
            </a:cxnLst>
            <a:rect l="l" t="t" r="r" b="b"/>
            <a:pathLst>
              <a:path w="2742074" h="3359280">
                <a:moveTo>
                  <a:pt x="2742074" y="0"/>
                </a:moveTo>
                <a:lnTo>
                  <a:pt x="2742074" y="3359280"/>
                </a:lnTo>
                <a:lnTo>
                  <a:pt x="0" y="3359280"/>
                </a:lnTo>
                <a:lnTo>
                  <a:pt x="2742074" y="0"/>
                </a:lnTo>
                <a:close/>
              </a:path>
            </a:pathLst>
          </a:custGeom>
          <a:solidFill>
            <a:srgbClr val="2B65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 name="组合 13"/>
          <p:cNvGrpSpPr/>
          <p:nvPr/>
        </p:nvGrpSpPr>
        <p:grpSpPr>
          <a:xfrm>
            <a:off x="5092974" y="1876302"/>
            <a:ext cx="6870784" cy="4440944"/>
            <a:chOff x="-3733388" y="719528"/>
            <a:chExt cx="8707199" cy="5627914"/>
          </a:xfrm>
        </p:grpSpPr>
        <p:pic>
          <p:nvPicPr>
            <p:cNvPr id="15" name="图片 14"/>
            <p:cNvPicPr>
              <a:picLocks noChangeAspect="1"/>
            </p:cNvPicPr>
            <p:nvPr/>
          </p:nvPicPr>
          <p:blipFill>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a:ext>
              </a:extLst>
            </a:blip>
            <a:stretch>
              <a:fillRect/>
            </a:stretch>
          </p:blipFill>
          <p:spPr>
            <a:xfrm>
              <a:off x="-3733388" y="719528"/>
              <a:ext cx="8707199" cy="5627914"/>
            </a:xfrm>
            <a:prstGeom prst="rect">
              <a:avLst/>
            </a:prstGeom>
          </p:spPr>
        </p:pic>
        <p:pic>
          <p:nvPicPr>
            <p:cNvPr id="16" name="图片 1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430857" y="1674839"/>
              <a:ext cx="5977245" cy="3985627"/>
            </a:xfrm>
            <a:custGeom>
              <a:avLst/>
              <a:gdLst>
                <a:gd name="connsiteX0" fmla="*/ 0 w 6172200"/>
                <a:gd name="connsiteY0" fmla="*/ 0 h 3981450"/>
                <a:gd name="connsiteX1" fmla="*/ 6172200 w 6172200"/>
                <a:gd name="connsiteY1" fmla="*/ 0 h 3981450"/>
                <a:gd name="connsiteX2" fmla="*/ 6172200 w 6172200"/>
                <a:gd name="connsiteY2" fmla="*/ 3981450 h 3981450"/>
                <a:gd name="connsiteX3" fmla="*/ 0 w 6172200"/>
                <a:gd name="connsiteY3" fmla="*/ 3981450 h 3981450"/>
              </a:gdLst>
              <a:ahLst/>
              <a:cxnLst>
                <a:cxn ang="0">
                  <a:pos x="connsiteX0" y="connsiteY0"/>
                </a:cxn>
                <a:cxn ang="0">
                  <a:pos x="connsiteX1" y="connsiteY1"/>
                </a:cxn>
                <a:cxn ang="0">
                  <a:pos x="connsiteX2" y="connsiteY2"/>
                </a:cxn>
                <a:cxn ang="0">
                  <a:pos x="connsiteX3" y="connsiteY3"/>
                </a:cxn>
              </a:cxnLst>
              <a:rect l="l" t="t" r="r" b="b"/>
              <a:pathLst>
                <a:path w="6172200" h="3981450">
                  <a:moveTo>
                    <a:pt x="0" y="0"/>
                  </a:moveTo>
                  <a:lnTo>
                    <a:pt x="6172200" y="0"/>
                  </a:lnTo>
                  <a:lnTo>
                    <a:pt x="6172200" y="3981450"/>
                  </a:lnTo>
                  <a:lnTo>
                    <a:pt x="0" y="3981450"/>
                  </a:lnTo>
                  <a:close/>
                </a:path>
              </a:pathLst>
            </a:custGeom>
            <a:ln>
              <a:solidFill>
                <a:srgbClr val="282828"/>
              </a:solidFill>
            </a:ln>
          </p:spPr>
        </p:pic>
      </p:grpSp>
      <p:grpSp>
        <p:nvGrpSpPr>
          <p:cNvPr id="17" name="组合 16"/>
          <p:cNvGrpSpPr/>
          <p:nvPr/>
        </p:nvGrpSpPr>
        <p:grpSpPr>
          <a:xfrm>
            <a:off x="1328871" y="2767042"/>
            <a:ext cx="1014537" cy="673493"/>
            <a:chOff x="9698038" y="3954463"/>
            <a:chExt cx="561975" cy="373063"/>
          </a:xfrm>
          <a:solidFill>
            <a:srgbClr val="FFFFFF"/>
          </a:solidFill>
        </p:grpSpPr>
        <p:sp>
          <p:nvSpPr>
            <p:cNvPr id="18" name="Freeform 42"/>
            <p:cNvSpPr>
              <a:spLocks noEditPoints="1"/>
            </p:cNvSpPr>
            <p:nvPr/>
          </p:nvSpPr>
          <p:spPr bwMode="auto">
            <a:xfrm>
              <a:off x="9698038" y="3954463"/>
              <a:ext cx="557213" cy="352425"/>
            </a:xfrm>
            <a:custGeom>
              <a:avLst/>
              <a:gdLst>
                <a:gd name="T0" fmla="*/ 59 w 109"/>
                <a:gd name="T1" fmla="*/ 57 h 69"/>
                <a:gd name="T2" fmla="*/ 58 w 109"/>
                <a:gd name="T3" fmla="*/ 56 h 69"/>
                <a:gd name="T4" fmla="*/ 7 w 109"/>
                <a:gd name="T5" fmla="*/ 56 h 69"/>
                <a:gd name="T6" fmla="*/ 6 w 109"/>
                <a:gd name="T7" fmla="*/ 56 h 69"/>
                <a:gd name="T8" fmla="*/ 32 w 109"/>
                <a:gd name="T9" fmla="*/ 30 h 69"/>
                <a:gd name="T10" fmla="*/ 40 w 109"/>
                <a:gd name="T11" fmla="*/ 37 h 69"/>
                <a:gd name="T12" fmla="*/ 42 w 109"/>
                <a:gd name="T13" fmla="*/ 37 h 69"/>
                <a:gd name="T14" fmla="*/ 50 w 109"/>
                <a:gd name="T15" fmla="*/ 30 h 69"/>
                <a:gd name="T16" fmla="*/ 69 w 109"/>
                <a:gd name="T17" fmla="*/ 49 h 69"/>
                <a:gd name="T18" fmla="*/ 71 w 109"/>
                <a:gd name="T19" fmla="*/ 49 h 69"/>
                <a:gd name="T20" fmla="*/ 71 w 109"/>
                <a:gd name="T21" fmla="*/ 47 h 69"/>
                <a:gd name="T22" fmla="*/ 52 w 109"/>
                <a:gd name="T23" fmla="*/ 28 h 69"/>
                <a:gd name="T24" fmla="*/ 78 w 109"/>
                <a:gd name="T25" fmla="*/ 5 h 69"/>
                <a:gd name="T26" fmla="*/ 78 w 109"/>
                <a:gd name="T27" fmla="*/ 7 h 69"/>
                <a:gd name="T28" fmla="*/ 78 w 109"/>
                <a:gd name="T29" fmla="*/ 40 h 69"/>
                <a:gd name="T30" fmla="*/ 79 w 109"/>
                <a:gd name="T31" fmla="*/ 41 h 69"/>
                <a:gd name="T32" fmla="*/ 107 w 109"/>
                <a:gd name="T33" fmla="*/ 61 h 69"/>
                <a:gd name="T34" fmla="*/ 109 w 109"/>
                <a:gd name="T35" fmla="*/ 60 h 69"/>
                <a:gd name="T36" fmla="*/ 108 w 109"/>
                <a:gd name="T37" fmla="*/ 58 h 69"/>
                <a:gd name="T38" fmla="*/ 81 w 109"/>
                <a:gd name="T39" fmla="*/ 39 h 69"/>
                <a:gd name="T40" fmla="*/ 81 w 109"/>
                <a:gd name="T41" fmla="*/ 7 h 69"/>
                <a:gd name="T42" fmla="*/ 79 w 109"/>
                <a:gd name="T43" fmla="*/ 2 h 69"/>
                <a:gd name="T44" fmla="*/ 79 w 109"/>
                <a:gd name="T45" fmla="*/ 2 h 69"/>
                <a:gd name="T46" fmla="*/ 75 w 109"/>
                <a:gd name="T47" fmla="*/ 0 h 69"/>
                <a:gd name="T48" fmla="*/ 7 w 109"/>
                <a:gd name="T49" fmla="*/ 0 h 69"/>
                <a:gd name="T50" fmla="*/ 2 w 109"/>
                <a:gd name="T51" fmla="*/ 2 h 69"/>
                <a:gd name="T52" fmla="*/ 2 w 109"/>
                <a:gd name="T53" fmla="*/ 2 h 69"/>
                <a:gd name="T54" fmla="*/ 0 w 109"/>
                <a:gd name="T55" fmla="*/ 7 h 69"/>
                <a:gd name="T56" fmla="*/ 0 w 109"/>
                <a:gd name="T57" fmla="*/ 53 h 69"/>
                <a:gd name="T58" fmla="*/ 2 w 109"/>
                <a:gd name="T59" fmla="*/ 58 h 69"/>
                <a:gd name="T60" fmla="*/ 7 w 109"/>
                <a:gd name="T61" fmla="*/ 59 h 69"/>
                <a:gd name="T62" fmla="*/ 58 w 109"/>
                <a:gd name="T63" fmla="*/ 59 h 69"/>
                <a:gd name="T64" fmla="*/ 71 w 109"/>
                <a:gd name="T65" fmla="*/ 68 h 69"/>
                <a:gd name="T66" fmla="*/ 74 w 109"/>
                <a:gd name="T67" fmla="*/ 68 h 69"/>
                <a:gd name="T68" fmla="*/ 73 w 109"/>
                <a:gd name="T69" fmla="*/ 66 h 69"/>
                <a:gd name="T70" fmla="*/ 59 w 109"/>
                <a:gd name="T71" fmla="*/ 57 h 69"/>
                <a:gd name="T72" fmla="*/ 4 w 109"/>
                <a:gd name="T73" fmla="*/ 54 h 69"/>
                <a:gd name="T74" fmla="*/ 3 w 109"/>
                <a:gd name="T75" fmla="*/ 53 h 69"/>
                <a:gd name="T76" fmla="*/ 3 w 109"/>
                <a:gd name="T77" fmla="*/ 7 h 69"/>
                <a:gd name="T78" fmla="*/ 4 w 109"/>
                <a:gd name="T79" fmla="*/ 5 h 69"/>
                <a:gd name="T80" fmla="*/ 30 w 109"/>
                <a:gd name="T81" fmla="*/ 28 h 69"/>
                <a:gd name="T82" fmla="*/ 4 w 109"/>
                <a:gd name="T83" fmla="*/ 54 h 69"/>
                <a:gd name="T84" fmla="*/ 75 w 109"/>
                <a:gd name="T85" fmla="*/ 3 h 69"/>
                <a:gd name="T86" fmla="*/ 75 w 109"/>
                <a:gd name="T87" fmla="*/ 4 h 69"/>
                <a:gd name="T88" fmla="*/ 49 w 109"/>
                <a:gd name="T89" fmla="*/ 27 h 69"/>
                <a:gd name="T90" fmla="*/ 42 w 109"/>
                <a:gd name="T91" fmla="*/ 32 h 69"/>
                <a:gd name="T92" fmla="*/ 41 w 109"/>
                <a:gd name="T93" fmla="*/ 33 h 69"/>
                <a:gd name="T94" fmla="*/ 38 w 109"/>
                <a:gd name="T95" fmla="*/ 31 h 69"/>
                <a:gd name="T96" fmla="*/ 33 w 109"/>
                <a:gd name="T97" fmla="*/ 27 h 69"/>
                <a:gd name="T98" fmla="*/ 6 w 109"/>
                <a:gd name="T99" fmla="*/ 4 h 69"/>
                <a:gd name="T100" fmla="*/ 7 w 109"/>
                <a:gd name="T101" fmla="*/ 3 h 69"/>
                <a:gd name="T102" fmla="*/ 75 w 109"/>
                <a:gd name="T103" fmla="*/ 3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9" h="69">
                  <a:moveTo>
                    <a:pt x="59" y="57"/>
                  </a:moveTo>
                  <a:cubicBezTo>
                    <a:pt x="58" y="56"/>
                    <a:pt x="58" y="56"/>
                    <a:pt x="58" y="56"/>
                  </a:cubicBezTo>
                  <a:cubicBezTo>
                    <a:pt x="7" y="56"/>
                    <a:pt x="7" y="56"/>
                    <a:pt x="7" y="56"/>
                  </a:cubicBezTo>
                  <a:cubicBezTo>
                    <a:pt x="6" y="56"/>
                    <a:pt x="6" y="56"/>
                    <a:pt x="6" y="56"/>
                  </a:cubicBezTo>
                  <a:cubicBezTo>
                    <a:pt x="32" y="30"/>
                    <a:pt x="32" y="30"/>
                    <a:pt x="32" y="30"/>
                  </a:cubicBezTo>
                  <a:cubicBezTo>
                    <a:pt x="40" y="37"/>
                    <a:pt x="40" y="37"/>
                    <a:pt x="40" y="37"/>
                  </a:cubicBezTo>
                  <a:cubicBezTo>
                    <a:pt x="40" y="37"/>
                    <a:pt x="41" y="37"/>
                    <a:pt x="42" y="37"/>
                  </a:cubicBezTo>
                  <a:cubicBezTo>
                    <a:pt x="50" y="30"/>
                    <a:pt x="50" y="30"/>
                    <a:pt x="50" y="30"/>
                  </a:cubicBezTo>
                  <a:cubicBezTo>
                    <a:pt x="69" y="49"/>
                    <a:pt x="69" y="49"/>
                    <a:pt x="69" y="49"/>
                  </a:cubicBezTo>
                  <a:cubicBezTo>
                    <a:pt x="69" y="50"/>
                    <a:pt x="70" y="50"/>
                    <a:pt x="71" y="49"/>
                  </a:cubicBezTo>
                  <a:cubicBezTo>
                    <a:pt x="71" y="49"/>
                    <a:pt x="71" y="48"/>
                    <a:pt x="71" y="47"/>
                  </a:cubicBezTo>
                  <a:cubicBezTo>
                    <a:pt x="52" y="28"/>
                    <a:pt x="52" y="28"/>
                    <a:pt x="52" y="28"/>
                  </a:cubicBezTo>
                  <a:cubicBezTo>
                    <a:pt x="78" y="5"/>
                    <a:pt x="78" y="5"/>
                    <a:pt x="78" y="5"/>
                  </a:cubicBezTo>
                  <a:cubicBezTo>
                    <a:pt x="78" y="6"/>
                    <a:pt x="78" y="6"/>
                    <a:pt x="78" y="7"/>
                  </a:cubicBezTo>
                  <a:cubicBezTo>
                    <a:pt x="78" y="40"/>
                    <a:pt x="78" y="40"/>
                    <a:pt x="78" y="40"/>
                  </a:cubicBezTo>
                  <a:cubicBezTo>
                    <a:pt x="78" y="40"/>
                    <a:pt x="78" y="41"/>
                    <a:pt x="79" y="41"/>
                  </a:cubicBezTo>
                  <a:cubicBezTo>
                    <a:pt x="107" y="61"/>
                    <a:pt x="107" y="61"/>
                    <a:pt x="107" y="61"/>
                  </a:cubicBezTo>
                  <a:cubicBezTo>
                    <a:pt x="107" y="61"/>
                    <a:pt x="108" y="61"/>
                    <a:pt x="109" y="60"/>
                  </a:cubicBezTo>
                  <a:cubicBezTo>
                    <a:pt x="109" y="60"/>
                    <a:pt x="109" y="59"/>
                    <a:pt x="108" y="58"/>
                  </a:cubicBezTo>
                  <a:cubicBezTo>
                    <a:pt x="81" y="39"/>
                    <a:pt x="81" y="39"/>
                    <a:pt x="81" y="39"/>
                  </a:cubicBezTo>
                  <a:cubicBezTo>
                    <a:pt x="81" y="7"/>
                    <a:pt x="81" y="7"/>
                    <a:pt x="81" y="7"/>
                  </a:cubicBezTo>
                  <a:cubicBezTo>
                    <a:pt x="81" y="5"/>
                    <a:pt x="80" y="3"/>
                    <a:pt x="79" y="2"/>
                  </a:cubicBezTo>
                  <a:cubicBezTo>
                    <a:pt x="79" y="2"/>
                    <a:pt x="79" y="2"/>
                    <a:pt x="79" y="2"/>
                  </a:cubicBezTo>
                  <a:cubicBezTo>
                    <a:pt x="78" y="1"/>
                    <a:pt x="76" y="0"/>
                    <a:pt x="75" y="0"/>
                  </a:cubicBezTo>
                  <a:cubicBezTo>
                    <a:pt x="7" y="0"/>
                    <a:pt x="7" y="0"/>
                    <a:pt x="7" y="0"/>
                  </a:cubicBezTo>
                  <a:cubicBezTo>
                    <a:pt x="5" y="0"/>
                    <a:pt x="4" y="1"/>
                    <a:pt x="2" y="2"/>
                  </a:cubicBezTo>
                  <a:cubicBezTo>
                    <a:pt x="2" y="2"/>
                    <a:pt x="2" y="2"/>
                    <a:pt x="2" y="2"/>
                  </a:cubicBezTo>
                  <a:cubicBezTo>
                    <a:pt x="1" y="3"/>
                    <a:pt x="0" y="5"/>
                    <a:pt x="0" y="7"/>
                  </a:cubicBezTo>
                  <a:cubicBezTo>
                    <a:pt x="0" y="53"/>
                    <a:pt x="0" y="53"/>
                    <a:pt x="0" y="53"/>
                  </a:cubicBezTo>
                  <a:cubicBezTo>
                    <a:pt x="0" y="55"/>
                    <a:pt x="1" y="56"/>
                    <a:pt x="2" y="58"/>
                  </a:cubicBezTo>
                  <a:cubicBezTo>
                    <a:pt x="4" y="59"/>
                    <a:pt x="5" y="59"/>
                    <a:pt x="7" y="59"/>
                  </a:cubicBezTo>
                  <a:cubicBezTo>
                    <a:pt x="58" y="59"/>
                    <a:pt x="58" y="59"/>
                    <a:pt x="58" y="59"/>
                  </a:cubicBezTo>
                  <a:cubicBezTo>
                    <a:pt x="71" y="68"/>
                    <a:pt x="71" y="68"/>
                    <a:pt x="71" y="68"/>
                  </a:cubicBezTo>
                  <a:cubicBezTo>
                    <a:pt x="72" y="69"/>
                    <a:pt x="73" y="69"/>
                    <a:pt x="74" y="68"/>
                  </a:cubicBezTo>
                  <a:cubicBezTo>
                    <a:pt x="74" y="67"/>
                    <a:pt x="74" y="66"/>
                    <a:pt x="73" y="66"/>
                  </a:cubicBezTo>
                  <a:lnTo>
                    <a:pt x="59" y="57"/>
                  </a:lnTo>
                  <a:close/>
                  <a:moveTo>
                    <a:pt x="4" y="54"/>
                  </a:moveTo>
                  <a:cubicBezTo>
                    <a:pt x="4" y="54"/>
                    <a:pt x="3" y="53"/>
                    <a:pt x="3" y="53"/>
                  </a:cubicBezTo>
                  <a:cubicBezTo>
                    <a:pt x="3" y="7"/>
                    <a:pt x="3" y="7"/>
                    <a:pt x="3" y="7"/>
                  </a:cubicBezTo>
                  <a:cubicBezTo>
                    <a:pt x="3" y="6"/>
                    <a:pt x="4" y="6"/>
                    <a:pt x="4" y="5"/>
                  </a:cubicBezTo>
                  <a:cubicBezTo>
                    <a:pt x="30" y="28"/>
                    <a:pt x="30" y="28"/>
                    <a:pt x="30" y="28"/>
                  </a:cubicBezTo>
                  <a:lnTo>
                    <a:pt x="4" y="54"/>
                  </a:lnTo>
                  <a:close/>
                  <a:moveTo>
                    <a:pt x="75" y="3"/>
                  </a:moveTo>
                  <a:cubicBezTo>
                    <a:pt x="75" y="3"/>
                    <a:pt x="75" y="4"/>
                    <a:pt x="75" y="4"/>
                  </a:cubicBezTo>
                  <a:cubicBezTo>
                    <a:pt x="49" y="27"/>
                    <a:pt x="49" y="27"/>
                    <a:pt x="49" y="27"/>
                  </a:cubicBezTo>
                  <a:cubicBezTo>
                    <a:pt x="42" y="32"/>
                    <a:pt x="42" y="32"/>
                    <a:pt x="42" y="32"/>
                  </a:cubicBezTo>
                  <a:cubicBezTo>
                    <a:pt x="41" y="33"/>
                    <a:pt x="41" y="33"/>
                    <a:pt x="41" y="33"/>
                  </a:cubicBezTo>
                  <a:cubicBezTo>
                    <a:pt x="38" y="31"/>
                    <a:pt x="38" y="31"/>
                    <a:pt x="38" y="31"/>
                  </a:cubicBezTo>
                  <a:cubicBezTo>
                    <a:pt x="33" y="27"/>
                    <a:pt x="33" y="27"/>
                    <a:pt x="33" y="27"/>
                  </a:cubicBezTo>
                  <a:cubicBezTo>
                    <a:pt x="6" y="4"/>
                    <a:pt x="6" y="4"/>
                    <a:pt x="6" y="4"/>
                  </a:cubicBezTo>
                  <a:cubicBezTo>
                    <a:pt x="6" y="4"/>
                    <a:pt x="7" y="3"/>
                    <a:pt x="7" y="3"/>
                  </a:cubicBezTo>
                  <a:lnTo>
                    <a:pt x="75"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FFFFFF"/>
                </a:solidFill>
              </a:endParaRPr>
            </a:p>
          </p:txBody>
        </p:sp>
        <p:sp>
          <p:nvSpPr>
            <p:cNvPr id="19" name="Freeform 43"/>
            <p:cNvSpPr/>
            <p:nvPr/>
          </p:nvSpPr>
          <p:spPr bwMode="auto">
            <a:xfrm>
              <a:off x="10075863" y="4194176"/>
              <a:ext cx="184150" cy="133350"/>
            </a:xfrm>
            <a:custGeom>
              <a:avLst/>
              <a:gdLst>
                <a:gd name="T0" fmla="*/ 35 w 36"/>
                <a:gd name="T1" fmla="*/ 23 h 26"/>
                <a:gd name="T2" fmla="*/ 3 w 36"/>
                <a:gd name="T3" fmla="*/ 1 h 26"/>
                <a:gd name="T4" fmla="*/ 1 w 36"/>
                <a:gd name="T5" fmla="*/ 1 h 26"/>
                <a:gd name="T6" fmla="*/ 1 w 36"/>
                <a:gd name="T7" fmla="*/ 3 h 26"/>
                <a:gd name="T8" fmla="*/ 33 w 36"/>
                <a:gd name="T9" fmla="*/ 25 h 26"/>
                <a:gd name="T10" fmla="*/ 35 w 36"/>
                <a:gd name="T11" fmla="*/ 25 h 26"/>
                <a:gd name="T12" fmla="*/ 35 w 36"/>
                <a:gd name="T13" fmla="*/ 23 h 26"/>
              </a:gdLst>
              <a:ahLst/>
              <a:cxnLst>
                <a:cxn ang="0">
                  <a:pos x="T0" y="T1"/>
                </a:cxn>
                <a:cxn ang="0">
                  <a:pos x="T2" y="T3"/>
                </a:cxn>
                <a:cxn ang="0">
                  <a:pos x="T4" y="T5"/>
                </a:cxn>
                <a:cxn ang="0">
                  <a:pos x="T6" y="T7"/>
                </a:cxn>
                <a:cxn ang="0">
                  <a:pos x="T8" y="T9"/>
                </a:cxn>
                <a:cxn ang="0">
                  <a:pos x="T10" y="T11"/>
                </a:cxn>
                <a:cxn ang="0">
                  <a:pos x="T12" y="T13"/>
                </a:cxn>
              </a:cxnLst>
              <a:rect l="0" t="0" r="r" b="b"/>
              <a:pathLst>
                <a:path w="36" h="26">
                  <a:moveTo>
                    <a:pt x="35" y="23"/>
                  </a:moveTo>
                  <a:cubicBezTo>
                    <a:pt x="3" y="1"/>
                    <a:pt x="3" y="1"/>
                    <a:pt x="3" y="1"/>
                  </a:cubicBezTo>
                  <a:cubicBezTo>
                    <a:pt x="2" y="0"/>
                    <a:pt x="1" y="0"/>
                    <a:pt x="1" y="1"/>
                  </a:cubicBezTo>
                  <a:cubicBezTo>
                    <a:pt x="0" y="2"/>
                    <a:pt x="1" y="3"/>
                    <a:pt x="1" y="3"/>
                  </a:cubicBezTo>
                  <a:cubicBezTo>
                    <a:pt x="33" y="25"/>
                    <a:pt x="33" y="25"/>
                    <a:pt x="33" y="25"/>
                  </a:cubicBezTo>
                  <a:cubicBezTo>
                    <a:pt x="34" y="26"/>
                    <a:pt x="35" y="26"/>
                    <a:pt x="35" y="25"/>
                  </a:cubicBezTo>
                  <a:cubicBezTo>
                    <a:pt x="36" y="24"/>
                    <a:pt x="36" y="23"/>
                    <a:pt x="35"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FFFFFF"/>
                </a:solidFill>
              </a:endParaRPr>
            </a:p>
          </p:txBody>
        </p:sp>
        <p:sp>
          <p:nvSpPr>
            <p:cNvPr id="20" name="Freeform 44"/>
            <p:cNvSpPr/>
            <p:nvPr/>
          </p:nvSpPr>
          <p:spPr bwMode="auto">
            <a:xfrm>
              <a:off x="10045701" y="4235451"/>
              <a:ext cx="117475" cy="82550"/>
            </a:xfrm>
            <a:custGeom>
              <a:avLst/>
              <a:gdLst>
                <a:gd name="T0" fmla="*/ 3 w 23"/>
                <a:gd name="T1" fmla="*/ 0 h 16"/>
                <a:gd name="T2" fmla="*/ 1 w 23"/>
                <a:gd name="T3" fmla="*/ 1 h 16"/>
                <a:gd name="T4" fmla="*/ 1 w 23"/>
                <a:gd name="T5" fmla="*/ 3 h 16"/>
                <a:gd name="T6" fmla="*/ 20 w 23"/>
                <a:gd name="T7" fmla="*/ 16 h 16"/>
                <a:gd name="T8" fmla="*/ 22 w 23"/>
                <a:gd name="T9" fmla="*/ 15 h 16"/>
                <a:gd name="T10" fmla="*/ 22 w 23"/>
                <a:gd name="T11" fmla="*/ 13 h 16"/>
                <a:gd name="T12" fmla="*/ 3 w 23"/>
                <a:gd name="T13" fmla="*/ 0 h 16"/>
              </a:gdLst>
              <a:ahLst/>
              <a:cxnLst>
                <a:cxn ang="0">
                  <a:pos x="T0" y="T1"/>
                </a:cxn>
                <a:cxn ang="0">
                  <a:pos x="T2" y="T3"/>
                </a:cxn>
                <a:cxn ang="0">
                  <a:pos x="T4" y="T5"/>
                </a:cxn>
                <a:cxn ang="0">
                  <a:pos x="T6" y="T7"/>
                </a:cxn>
                <a:cxn ang="0">
                  <a:pos x="T8" y="T9"/>
                </a:cxn>
                <a:cxn ang="0">
                  <a:pos x="T10" y="T11"/>
                </a:cxn>
                <a:cxn ang="0">
                  <a:pos x="T12" y="T13"/>
                </a:cxn>
              </a:cxnLst>
              <a:rect l="0" t="0" r="r" b="b"/>
              <a:pathLst>
                <a:path w="23" h="16">
                  <a:moveTo>
                    <a:pt x="3" y="0"/>
                  </a:moveTo>
                  <a:cubicBezTo>
                    <a:pt x="2" y="0"/>
                    <a:pt x="1" y="0"/>
                    <a:pt x="1" y="1"/>
                  </a:cubicBezTo>
                  <a:cubicBezTo>
                    <a:pt x="0" y="1"/>
                    <a:pt x="1" y="2"/>
                    <a:pt x="1" y="3"/>
                  </a:cubicBezTo>
                  <a:cubicBezTo>
                    <a:pt x="20" y="16"/>
                    <a:pt x="20" y="16"/>
                    <a:pt x="20" y="16"/>
                  </a:cubicBezTo>
                  <a:cubicBezTo>
                    <a:pt x="21" y="16"/>
                    <a:pt x="22" y="16"/>
                    <a:pt x="22" y="15"/>
                  </a:cubicBezTo>
                  <a:cubicBezTo>
                    <a:pt x="23" y="15"/>
                    <a:pt x="23" y="14"/>
                    <a:pt x="22" y="13"/>
                  </a:cubicBezTo>
                  <a:lnTo>
                    <a:pt x="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FFFFFF"/>
                </a:solidFill>
              </a:endParaRPr>
            </a:p>
          </p:txBody>
        </p:sp>
      </p:grpSp>
      <p:sp>
        <p:nvSpPr>
          <p:cNvPr id="21" name="文本框 20"/>
          <p:cNvSpPr txBox="1"/>
          <p:nvPr/>
        </p:nvSpPr>
        <p:spPr>
          <a:xfrm>
            <a:off x="725273" y="3716807"/>
            <a:ext cx="2221733" cy="1171218"/>
          </a:xfrm>
          <a:prstGeom prst="rect">
            <a:avLst/>
          </a:prstGeom>
          <a:noFill/>
        </p:spPr>
        <p:txBody>
          <a:bodyPr wrap="square" rtlCol="0">
            <a:spAutoFit/>
          </a:bodyPr>
          <a:lstStyle/>
          <a:p>
            <a:pPr algn="ctr">
              <a:lnSpc>
                <a:spcPct val="130000"/>
              </a:lnSpc>
            </a:pPr>
            <a:r>
              <a:rPr lang="en-US" altLang="zh-CN" sz="1100" dirty="0" smtClean="0">
                <a:solidFill>
                  <a:srgbClr val="FFFFFF"/>
                </a:solidFill>
                <a:latin typeface="微软雅黑" panose="020B0503020204020204" pitchFamily="34" charset="-122"/>
                <a:ea typeface="微软雅黑" panose="020B0503020204020204" pitchFamily="34" charset="-122"/>
              </a:rPr>
              <a:t>Flying impression graphic design thank you for buying this template, we mainly engaged in various types of advertising graphic design.</a:t>
            </a:r>
          </a:p>
        </p:txBody>
      </p:sp>
      <p:grpSp>
        <p:nvGrpSpPr>
          <p:cNvPr id="22" name="组合 21"/>
          <p:cNvGrpSpPr/>
          <p:nvPr/>
        </p:nvGrpSpPr>
        <p:grpSpPr>
          <a:xfrm>
            <a:off x="3759847" y="2767042"/>
            <a:ext cx="1014537" cy="673493"/>
            <a:chOff x="9698038" y="3954463"/>
            <a:chExt cx="561975" cy="373063"/>
          </a:xfrm>
          <a:solidFill>
            <a:srgbClr val="FFFFFF"/>
          </a:solidFill>
        </p:grpSpPr>
        <p:sp>
          <p:nvSpPr>
            <p:cNvPr id="23" name="Freeform 42"/>
            <p:cNvSpPr>
              <a:spLocks noEditPoints="1"/>
            </p:cNvSpPr>
            <p:nvPr/>
          </p:nvSpPr>
          <p:spPr bwMode="auto">
            <a:xfrm>
              <a:off x="9698038" y="3954463"/>
              <a:ext cx="557213" cy="352425"/>
            </a:xfrm>
            <a:custGeom>
              <a:avLst/>
              <a:gdLst>
                <a:gd name="T0" fmla="*/ 59 w 109"/>
                <a:gd name="T1" fmla="*/ 57 h 69"/>
                <a:gd name="T2" fmla="*/ 58 w 109"/>
                <a:gd name="T3" fmla="*/ 56 h 69"/>
                <a:gd name="T4" fmla="*/ 7 w 109"/>
                <a:gd name="T5" fmla="*/ 56 h 69"/>
                <a:gd name="T6" fmla="*/ 6 w 109"/>
                <a:gd name="T7" fmla="*/ 56 h 69"/>
                <a:gd name="T8" fmla="*/ 32 w 109"/>
                <a:gd name="T9" fmla="*/ 30 h 69"/>
                <a:gd name="T10" fmla="*/ 40 w 109"/>
                <a:gd name="T11" fmla="*/ 37 h 69"/>
                <a:gd name="T12" fmla="*/ 42 w 109"/>
                <a:gd name="T13" fmla="*/ 37 h 69"/>
                <a:gd name="T14" fmla="*/ 50 w 109"/>
                <a:gd name="T15" fmla="*/ 30 h 69"/>
                <a:gd name="T16" fmla="*/ 69 w 109"/>
                <a:gd name="T17" fmla="*/ 49 h 69"/>
                <a:gd name="T18" fmla="*/ 71 w 109"/>
                <a:gd name="T19" fmla="*/ 49 h 69"/>
                <a:gd name="T20" fmla="*/ 71 w 109"/>
                <a:gd name="T21" fmla="*/ 47 h 69"/>
                <a:gd name="T22" fmla="*/ 52 w 109"/>
                <a:gd name="T23" fmla="*/ 28 h 69"/>
                <a:gd name="T24" fmla="*/ 78 w 109"/>
                <a:gd name="T25" fmla="*/ 5 h 69"/>
                <a:gd name="T26" fmla="*/ 78 w 109"/>
                <a:gd name="T27" fmla="*/ 7 h 69"/>
                <a:gd name="T28" fmla="*/ 78 w 109"/>
                <a:gd name="T29" fmla="*/ 40 h 69"/>
                <a:gd name="T30" fmla="*/ 79 w 109"/>
                <a:gd name="T31" fmla="*/ 41 h 69"/>
                <a:gd name="T32" fmla="*/ 107 w 109"/>
                <a:gd name="T33" fmla="*/ 61 h 69"/>
                <a:gd name="T34" fmla="*/ 109 w 109"/>
                <a:gd name="T35" fmla="*/ 60 h 69"/>
                <a:gd name="T36" fmla="*/ 108 w 109"/>
                <a:gd name="T37" fmla="*/ 58 h 69"/>
                <a:gd name="T38" fmla="*/ 81 w 109"/>
                <a:gd name="T39" fmla="*/ 39 h 69"/>
                <a:gd name="T40" fmla="*/ 81 w 109"/>
                <a:gd name="T41" fmla="*/ 7 h 69"/>
                <a:gd name="T42" fmla="*/ 79 w 109"/>
                <a:gd name="T43" fmla="*/ 2 h 69"/>
                <a:gd name="T44" fmla="*/ 79 w 109"/>
                <a:gd name="T45" fmla="*/ 2 h 69"/>
                <a:gd name="T46" fmla="*/ 75 w 109"/>
                <a:gd name="T47" fmla="*/ 0 h 69"/>
                <a:gd name="T48" fmla="*/ 7 w 109"/>
                <a:gd name="T49" fmla="*/ 0 h 69"/>
                <a:gd name="T50" fmla="*/ 2 w 109"/>
                <a:gd name="T51" fmla="*/ 2 h 69"/>
                <a:gd name="T52" fmla="*/ 2 w 109"/>
                <a:gd name="T53" fmla="*/ 2 h 69"/>
                <a:gd name="T54" fmla="*/ 0 w 109"/>
                <a:gd name="T55" fmla="*/ 7 h 69"/>
                <a:gd name="T56" fmla="*/ 0 w 109"/>
                <a:gd name="T57" fmla="*/ 53 h 69"/>
                <a:gd name="T58" fmla="*/ 2 w 109"/>
                <a:gd name="T59" fmla="*/ 58 h 69"/>
                <a:gd name="T60" fmla="*/ 7 w 109"/>
                <a:gd name="T61" fmla="*/ 59 h 69"/>
                <a:gd name="T62" fmla="*/ 58 w 109"/>
                <a:gd name="T63" fmla="*/ 59 h 69"/>
                <a:gd name="T64" fmla="*/ 71 w 109"/>
                <a:gd name="T65" fmla="*/ 68 h 69"/>
                <a:gd name="T66" fmla="*/ 74 w 109"/>
                <a:gd name="T67" fmla="*/ 68 h 69"/>
                <a:gd name="T68" fmla="*/ 73 w 109"/>
                <a:gd name="T69" fmla="*/ 66 h 69"/>
                <a:gd name="T70" fmla="*/ 59 w 109"/>
                <a:gd name="T71" fmla="*/ 57 h 69"/>
                <a:gd name="T72" fmla="*/ 4 w 109"/>
                <a:gd name="T73" fmla="*/ 54 h 69"/>
                <a:gd name="T74" fmla="*/ 3 w 109"/>
                <a:gd name="T75" fmla="*/ 53 h 69"/>
                <a:gd name="T76" fmla="*/ 3 w 109"/>
                <a:gd name="T77" fmla="*/ 7 h 69"/>
                <a:gd name="T78" fmla="*/ 4 w 109"/>
                <a:gd name="T79" fmla="*/ 5 h 69"/>
                <a:gd name="T80" fmla="*/ 30 w 109"/>
                <a:gd name="T81" fmla="*/ 28 h 69"/>
                <a:gd name="T82" fmla="*/ 4 w 109"/>
                <a:gd name="T83" fmla="*/ 54 h 69"/>
                <a:gd name="T84" fmla="*/ 75 w 109"/>
                <a:gd name="T85" fmla="*/ 3 h 69"/>
                <a:gd name="T86" fmla="*/ 75 w 109"/>
                <a:gd name="T87" fmla="*/ 4 h 69"/>
                <a:gd name="T88" fmla="*/ 49 w 109"/>
                <a:gd name="T89" fmla="*/ 27 h 69"/>
                <a:gd name="T90" fmla="*/ 42 w 109"/>
                <a:gd name="T91" fmla="*/ 32 h 69"/>
                <a:gd name="T92" fmla="*/ 41 w 109"/>
                <a:gd name="T93" fmla="*/ 33 h 69"/>
                <a:gd name="T94" fmla="*/ 38 w 109"/>
                <a:gd name="T95" fmla="*/ 31 h 69"/>
                <a:gd name="T96" fmla="*/ 33 w 109"/>
                <a:gd name="T97" fmla="*/ 27 h 69"/>
                <a:gd name="T98" fmla="*/ 6 w 109"/>
                <a:gd name="T99" fmla="*/ 4 h 69"/>
                <a:gd name="T100" fmla="*/ 7 w 109"/>
                <a:gd name="T101" fmla="*/ 3 h 69"/>
                <a:gd name="T102" fmla="*/ 75 w 109"/>
                <a:gd name="T103" fmla="*/ 3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9" h="69">
                  <a:moveTo>
                    <a:pt x="59" y="57"/>
                  </a:moveTo>
                  <a:cubicBezTo>
                    <a:pt x="58" y="56"/>
                    <a:pt x="58" y="56"/>
                    <a:pt x="58" y="56"/>
                  </a:cubicBezTo>
                  <a:cubicBezTo>
                    <a:pt x="7" y="56"/>
                    <a:pt x="7" y="56"/>
                    <a:pt x="7" y="56"/>
                  </a:cubicBezTo>
                  <a:cubicBezTo>
                    <a:pt x="6" y="56"/>
                    <a:pt x="6" y="56"/>
                    <a:pt x="6" y="56"/>
                  </a:cubicBezTo>
                  <a:cubicBezTo>
                    <a:pt x="32" y="30"/>
                    <a:pt x="32" y="30"/>
                    <a:pt x="32" y="30"/>
                  </a:cubicBezTo>
                  <a:cubicBezTo>
                    <a:pt x="40" y="37"/>
                    <a:pt x="40" y="37"/>
                    <a:pt x="40" y="37"/>
                  </a:cubicBezTo>
                  <a:cubicBezTo>
                    <a:pt x="40" y="37"/>
                    <a:pt x="41" y="37"/>
                    <a:pt x="42" y="37"/>
                  </a:cubicBezTo>
                  <a:cubicBezTo>
                    <a:pt x="50" y="30"/>
                    <a:pt x="50" y="30"/>
                    <a:pt x="50" y="30"/>
                  </a:cubicBezTo>
                  <a:cubicBezTo>
                    <a:pt x="69" y="49"/>
                    <a:pt x="69" y="49"/>
                    <a:pt x="69" y="49"/>
                  </a:cubicBezTo>
                  <a:cubicBezTo>
                    <a:pt x="69" y="50"/>
                    <a:pt x="70" y="50"/>
                    <a:pt x="71" y="49"/>
                  </a:cubicBezTo>
                  <a:cubicBezTo>
                    <a:pt x="71" y="49"/>
                    <a:pt x="71" y="48"/>
                    <a:pt x="71" y="47"/>
                  </a:cubicBezTo>
                  <a:cubicBezTo>
                    <a:pt x="52" y="28"/>
                    <a:pt x="52" y="28"/>
                    <a:pt x="52" y="28"/>
                  </a:cubicBezTo>
                  <a:cubicBezTo>
                    <a:pt x="78" y="5"/>
                    <a:pt x="78" y="5"/>
                    <a:pt x="78" y="5"/>
                  </a:cubicBezTo>
                  <a:cubicBezTo>
                    <a:pt x="78" y="6"/>
                    <a:pt x="78" y="6"/>
                    <a:pt x="78" y="7"/>
                  </a:cubicBezTo>
                  <a:cubicBezTo>
                    <a:pt x="78" y="40"/>
                    <a:pt x="78" y="40"/>
                    <a:pt x="78" y="40"/>
                  </a:cubicBezTo>
                  <a:cubicBezTo>
                    <a:pt x="78" y="40"/>
                    <a:pt x="78" y="41"/>
                    <a:pt x="79" y="41"/>
                  </a:cubicBezTo>
                  <a:cubicBezTo>
                    <a:pt x="107" y="61"/>
                    <a:pt x="107" y="61"/>
                    <a:pt x="107" y="61"/>
                  </a:cubicBezTo>
                  <a:cubicBezTo>
                    <a:pt x="107" y="61"/>
                    <a:pt x="108" y="61"/>
                    <a:pt x="109" y="60"/>
                  </a:cubicBezTo>
                  <a:cubicBezTo>
                    <a:pt x="109" y="60"/>
                    <a:pt x="109" y="59"/>
                    <a:pt x="108" y="58"/>
                  </a:cubicBezTo>
                  <a:cubicBezTo>
                    <a:pt x="81" y="39"/>
                    <a:pt x="81" y="39"/>
                    <a:pt x="81" y="39"/>
                  </a:cubicBezTo>
                  <a:cubicBezTo>
                    <a:pt x="81" y="7"/>
                    <a:pt x="81" y="7"/>
                    <a:pt x="81" y="7"/>
                  </a:cubicBezTo>
                  <a:cubicBezTo>
                    <a:pt x="81" y="5"/>
                    <a:pt x="80" y="3"/>
                    <a:pt x="79" y="2"/>
                  </a:cubicBezTo>
                  <a:cubicBezTo>
                    <a:pt x="79" y="2"/>
                    <a:pt x="79" y="2"/>
                    <a:pt x="79" y="2"/>
                  </a:cubicBezTo>
                  <a:cubicBezTo>
                    <a:pt x="78" y="1"/>
                    <a:pt x="76" y="0"/>
                    <a:pt x="75" y="0"/>
                  </a:cubicBezTo>
                  <a:cubicBezTo>
                    <a:pt x="7" y="0"/>
                    <a:pt x="7" y="0"/>
                    <a:pt x="7" y="0"/>
                  </a:cubicBezTo>
                  <a:cubicBezTo>
                    <a:pt x="5" y="0"/>
                    <a:pt x="4" y="1"/>
                    <a:pt x="2" y="2"/>
                  </a:cubicBezTo>
                  <a:cubicBezTo>
                    <a:pt x="2" y="2"/>
                    <a:pt x="2" y="2"/>
                    <a:pt x="2" y="2"/>
                  </a:cubicBezTo>
                  <a:cubicBezTo>
                    <a:pt x="1" y="3"/>
                    <a:pt x="0" y="5"/>
                    <a:pt x="0" y="7"/>
                  </a:cubicBezTo>
                  <a:cubicBezTo>
                    <a:pt x="0" y="53"/>
                    <a:pt x="0" y="53"/>
                    <a:pt x="0" y="53"/>
                  </a:cubicBezTo>
                  <a:cubicBezTo>
                    <a:pt x="0" y="55"/>
                    <a:pt x="1" y="56"/>
                    <a:pt x="2" y="58"/>
                  </a:cubicBezTo>
                  <a:cubicBezTo>
                    <a:pt x="4" y="59"/>
                    <a:pt x="5" y="59"/>
                    <a:pt x="7" y="59"/>
                  </a:cubicBezTo>
                  <a:cubicBezTo>
                    <a:pt x="58" y="59"/>
                    <a:pt x="58" y="59"/>
                    <a:pt x="58" y="59"/>
                  </a:cubicBezTo>
                  <a:cubicBezTo>
                    <a:pt x="71" y="68"/>
                    <a:pt x="71" y="68"/>
                    <a:pt x="71" y="68"/>
                  </a:cubicBezTo>
                  <a:cubicBezTo>
                    <a:pt x="72" y="69"/>
                    <a:pt x="73" y="69"/>
                    <a:pt x="74" y="68"/>
                  </a:cubicBezTo>
                  <a:cubicBezTo>
                    <a:pt x="74" y="67"/>
                    <a:pt x="74" y="66"/>
                    <a:pt x="73" y="66"/>
                  </a:cubicBezTo>
                  <a:lnTo>
                    <a:pt x="59" y="57"/>
                  </a:lnTo>
                  <a:close/>
                  <a:moveTo>
                    <a:pt x="4" y="54"/>
                  </a:moveTo>
                  <a:cubicBezTo>
                    <a:pt x="4" y="54"/>
                    <a:pt x="3" y="53"/>
                    <a:pt x="3" y="53"/>
                  </a:cubicBezTo>
                  <a:cubicBezTo>
                    <a:pt x="3" y="7"/>
                    <a:pt x="3" y="7"/>
                    <a:pt x="3" y="7"/>
                  </a:cubicBezTo>
                  <a:cubicBezTo>
                    <a:pt x="3" y="6"/>
                    <a:pt x="4" y="6"/>
                    <a:pt x="4" y="5"/>
                  </a:cubicBezTo>
                  <a:cubicBezTo>
                    <a:pt x="30" y="28"/>
                    <a:pt x="30" y="28"/>
                    <a:pt x="30" y="28"/>
                  </a:cubicBezTo>
                  <a:lnTo>
                    <a:pt x="4" y="54"/>
                  </a:lnTo>
                  <a:close/>
                  <a:moveTo>
                    <a:pt x="75" y="3"/>
                  </a:moveTo>
                  <a:cubicBezTo>
                    <a:pt x="75" y="3"/>
                    <a:pt x="75" y="4"/>
                    <a:pt x="75" y="4"/>
                  </a:cubicBezTo>
                  <a:cubicBezTo>
                    <a:pt x="49" y="27"/>
                    <a:pt x="49" y="27"/>
                    <a:pt x="49" y="27"/>
                  </a:cubicBezTo>
                  <a:cubicBezTo>
                    <a:pt x="42" y="32"/>
                    <a:pt x="42" y="32"/>
                    <a:pt x="42" y="32"/>
                  </a:cubicBezTo>
                  <a:cubicBezTo>
                    <a:pt x="41" y="33"/>
                    <a:pt x="41" y="33"/>
                    <a:pt x="41" y="33"/>
                  </a:cubicBezTo>
                  <a:cubicBezTo>
                    <a:pt x="38" y="31"/>
                    <a:pt x="38" y="31"/>
                    <a:pt x="38" y="31"/>
                  </a:cubicBezTo>
                  <a:cubicBezTo>
                    <a:pt x="33" y="27"/>
                    <a:pt x="33" y="27"/>
                    <a:pt x="33" y="27"/>
                  </a:cubicBezTo>
                  <a:cubicBezTo>
                    <a:pt x="6" y="4"/>
                    <a:pt x="6" y="4"/>
                    <a:pt x="6" y="4"/>
                  </a:cubicBezTo>
                  <a:cubicBezTo>
                    <a:pt x="6" y="4"/>
                    <a:pt x="7" y="3"/>
                    <a:pt x="7" y="3"/>
                  </a:cubicBezTo>
                  <a:lnTo>
                    <a:pt x="75"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FFFFFF"/>
                </a:solidFill>
              </a:endParaRPr>
            </a:p>
          </p:txBody>
        </p:sp>
        <p:sp>
          <p:nvSpPr>
            <p:cNvPr id="24" name="Freeform 43"/>
            <p:cNvSpPr/>
            <p:nvPr/>
          </p:nvSpPr>
          <p:spPr bwMode="auto">
            <a:xfrm>
              <a:off x="10075863" y="4194176"/>
              <a:ext cx="184150" cy="133350"/>
            </a:xfrm>
            <a:custGeom>
              <a:avLst/>
              <a:gdLst>
                <a:gd name="T0" fmla="*/ 35 w 36"/>
                <a:gd name="T1" fmla="*/ 23 h 26"/>
                <a:gd name="T2" fmla="*/ 3 w 36"/>
                <a:gd name="T3" fmla="*/ 1 h 26"/>
                <a:gd name="T4" fmla="*/ 1 w 36"/>
                <a:gd name="T5" fmla="*/ 1 h 26"/>
                <a:gd name="T6" fmla="*/ 1 w 36"/>
                <a:gd name="T7" fmla="*/ 3 h 26"/>
                <a:gd name="T8" fmla="*/ 33 w 36"/>
                <a:gd name="T9" fmla="*/ 25 h 26"/>
                <a:gd name="T10" fmla="*/ 35 w 36"/>
                <a:gd name="T11" fmla="*/ 25 h 26"/>
                <a:gd name="T12" fmla="*/ 35 w 36"/>
                <a:gd name="T13" fmla="*/ 23 h 26"/>
              </a:gdLst>
              <a:ahLst/>
              <a:cxnLst>
                <a:cxn ang="0">
                  <a:pos x="T0" y="T1"/>
                </a:cxn>
                <a:cxn ang="0">
                  <a:pos x="T2" y="T3"/>
                </a:cxn>
                <a:cxn ang="0">
                  <a:pos x="T4" y="T5"/>
                </a:cxn>
                <a:cxn ang="0">
                  <a:pos x="T6" y="T7"/>
                </a:cxn>
                <a:cxn ang="0">
                  <a:pos x="T8" y="T9"/>
                </a:cxn>
                <a:cxn ang="0">
                  <a:pos x="T10" y="T11"/>
                </a:cxn>
                <a:cxn ang="0">
                  <a:pos x="T12" y="T13"/>
                </a:cxn>
              </a:cxnLst>
              <a:rect l="0" t="0" r="r" b="b"/>
              <a:pathLst>
                <a:path w="36" h="26">
                  <a:moveTo>
                    <a:pt x="35" y="23"/>
                  </a:moveTo>
                  <a:cubicBezTo>
                    <a:pt x="3" y="1"/>
                    <a:pt x="3" y="1"/>
                    <a:pt x="3" y="1"/>
                  </a:cubicBezTo>
                  <a:cubicBezTo>
                    <a:pt x="2" y="0"/>
                    <a:pt x="1" y="0"/>
                    <a:pt x="1" y="1"/>
                  </a:cubicBezTo>
                  <a:cubicBezTo>
                    <a:pt x="0" y="2"/>
                    <a:pt x="1" y="3"/>
                    <a:pt x="1" y="3"/>
                  </a:cubicBezTo>
                  <a:cubicBezTo>
                    <a:pt x="33" y="25"/>
                    <a:pt x="33" y="25"/>
                    <a:pt x="33" y="25"/>
                  </a:cubicBezTo>
                  <a:cubicBezTo>
                    <a:pt x="34" y="26"/>
                    <a:pt x="35" y="26"/>
                    <a:pt x="35" y="25"/>
                  </a:cubicBezTo>
                  <a:cubicBezTo>
                    <a:pt x="36" y="24"/>
                    <a:pt x="36" y="23"/>
                    <a:pt x="35"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FFFFFF"/>
                </a:solidFill>
              </a:endParaRPr>
            </a:p>
          </p:txBody>
        </p:sp>
        <p:sp>
          <p:nvSpPr>
            <p:cNvPr id="27" name="Freeform 44"/>
            <p:cNvSpPr/>
            <p:nvPr/>
          </p:nvSpPr>
          <p:spPr bwMode="auto">
            <a:xfrm>
              <a:off x="10045701" y="4235451"/>
              <a:ext cx="117475" cy="82550"/>
            </a:xfrm>
            <a:custGeom>
              <a:avLst/>
              <a:gdLst>
                <a:gd name="T0" fmla="*/ 3 w 23"/>
                <a:gd name="T1" fmla="*/ 0 h 16"/>
                <a:gd name="T2" fmla="*/ 1 w 23"/>
                <a:gd name="T3" fmla="*/ 1 h 16"/>
                <a:gd name="T4" fmla="*/ 1 w 23"/>
                <a:gd name="T5" fmla="*/ 3 h 16"/>
                <a:gd name="T6" fmla="*/ 20 w 23"/>
                <a:gd name="T7" fmla="*/ 16 h 16"/>
                <a:gd name="T8" fmla="*/ 22 w 23"/>
                <a:gd name="T9" fmla="*/ 15 h 16"/>
                <a:gd name="T10" fmla="*/ 22 w 23"/>
                <a:gd name="T11" fmla="*/ 13 h 16"/>
                <a:gd name="T12" fmla="*/ 3 w 23"/>
                <a:gd name="T13" fmla="*/ 0 h 16"/>
              </a:gdLst>
              <a:ahLst/>
              <a:cxnLst>
                <a:cxn ang="0">
                  <a:pos x="T0" y="T1"/>
                </a:cxn>
                <a:cxn ang="0">
                  <a:pos x="T2" y="T3"/>
                </a:cxn>
                <a:cxn ang="0">
                  <a:pos x="T4" y="T5"/>
                </a:cxn>
                <a:cxn ang="0">
                  <a:pos x="T6" y="T7"/>
                </a:cxn>
                <a:cxn ang="0">
                  <a:pos x="T8" y="T9"/>
                </a:cxn>
                <a:cxn ang="0">
                  <a:pos x="T10" y="T11"/>
                </a:cxn>
                <a:cxn ang="0">
                  <a:pos x="T12" y="T13"/>
                </a:cxn>
              </a:cxnLst>
              <a:rect l="0" t="0" r="r" b="b"/>
              <a:pathLst>
                <a:path w="23" h="16">
                  <a:moveTo>
                    <a:pt x="3" y="0"/>
                  </a:moveTo>
                  <a:cubicBezTo>
                    <a:pt x="2" y="0"/>
                    <a:pt x="1" y="0"/>
                    <a:pt x="1" y="1"/>
                  </a:cubicBezTo>
                  <a:cubicBezTo>
                    <a:pt x="0" y="1"/>
                    <a:pt x="1" y="2"/>
                    <a:pt x="1" y="3"/>
                  </a:cubicBezTo>
                  <a:cubicBezTo>
                    <a:pt x="20" y="16"/>
                    <a:pt x="20" y="16"/>
                    <a:pt x="20" y="16"/>
                  </a:cubicBezTo>
                  <a:cubicBezTo>
                    <a:pt x="21" y="16"/>
                    <a:pt x="22" y="16"/>
                    <a:pt x="22" y="15"/>
                  </a:cubicBezTo>
                  <a:cubicBezTo>
                    <a:pt x="23" y="15"/>
                    <a:pt x="23" y="14"/>
                    <a:pt x="22" y="13"/>
                  </a:cubicBezTo>
                  <a:lnTo>
                    <a:pt x="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FFFFFF"/>
                </a:solidFill>
              </a:endParaRPr>
            </a:p>
          </p:txBody>
        </p:sp>
      </p:grpSp>
      <p:sp>
        <p:nvSpPr>
          <p:cNvPr id="28" name="文本框 27"/>
          <p:cNvSpPr txBox="1"/>
          <p:nvPr/>
        </p:nvSpPr>
        <p:spPr>
          <a:xfrm>
            <a:off x="3156249" y="3716807"/>
            <a:ext cx="2221733" cy="1171218"/>
          </a:xfrm>
          <a:prstGeom prst="rect">
            <a:avLst/>
          </a:prstGeom>
          <a:noFill/>
        </p:spPr>
        <p:txBody>
          <a:bodyPr wrap="square" rtlCol="0">
            <a:spAutoFit/>
          </a:bodyPr>
          <a:lstStyle/>
          <a:p>
            <a:pPr algn="ctr">
              <a:lnSpc>
                <a:spcPct val="130000"/>
              </a:lnSpc>
            </a:pPr>
            <a:r>
              <a:rPr lang="en-US" altLang="zh-CN" sz="1100" dirty="0" smtClean="0">
                <a:solidFill>
                  <a:srgbClr val="FFFFFF"/>
                </a:solidFill>
                <a:latin typeface="微软雅黑" panose="020B0503020204020204" pitchFamily="34" charset="-122"/>
                <a:ea typeface="微软雅黑" panose="020B0503020204020204" pitchFamily="34" charset="-122"/>
              </a:rPr>
              <a:t>Flying impression graphic design thank you for buying this template, we mainly engaged in various types of advertising graphic design.</a:t>
            </a:r>
          </a:p>
        </p:txBody>
      </p:sp>
    </p:spTree>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right)">
                                      <p:cBhvr>
                                        <p:cTn id="7" dur="10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wipe(right)">
                                      <p:cBhvr>
                                        <p:cTn id="12" dur="1000"/>
                                        <p:tgtEl>
                                          <p:spTgt spid="14"/>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1000"/>
                                        <p:tgtEl>
                                          <p:spTgt spid="17"/>
                                        </p:tgtEl>
                                      </p:cBhvr>
                                    </p:animEffect>
                                    <p:anim calcmode="lin" valueType="num">
                                      <p:cBhvr>
                                        <p:cTn id="18" dur="1000" fill="hold"/>
                                        <p:tgtEl>
                                          <p:spTgt spid="17"/>
                                        </p:tgtEl>
                                        <p:attrNameLst>
                                          <p:attrName>ppt_x</p:attrName>
                                        </p:attrNameLst>
                                      </p:cBhvr>
                                      <p:tavLst>
                                        <p:tav tm="0">
                                          <p:val>
                                            <p:strVal val="#ppt_x"/>
                                          </p:val>
                                        </p:tav>
                                        <p:tav tm="100000">
                                          <p:val>
                                            <p:strVal val="#ppt_x"/>
                                          </p:val>
                                        </p:tav>
                                      </p:tavLst>
                                    </p:anim>
                                    <p:anim calcmode="lin" valueType="num">
                                      <p:cBhvr>
                                        <p:cTn id="19" dur="1000" fill="hold"/>
                                        <p:tgtEl>
                                          <p:spTgt spid="17"/>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fade">
                                      <p:cBhvr>
                                        <p:cTn id="22" dur="1000"/>
                                        <p:tgtEl>
                                          <p:spTgt spid="21"/>
                                        </p:tgtEl>
                                      </p:cBhvr>
                                    </p:animEffect>
                                    <p:anim calcmode="lin" valueType="num">
                                      <p:cBhvr>
                                        <p:cTn id="23" dur="1000" fill="hold"/>
                                        <p:tgtEl>
                                          <p:spTgt spid="21"/>
                                        </p:tgtEl>
                                        <p:attrNameLst>
                                          <p:attrName>ppt_x</p:attrName>
                                        </p:attrNameLst>
                                      </p:cBhvr>
                                      <p:tavLst>
                                        <p:tav tm="0">
                                          <p:val>
                                            <p:strVal val="#ppt_x"/>
                                          </p:val>
                                        </p:tav>
                                        <p:tav tm="100000">
                                          <p:val>
                                            <p:strVal val="#ppt_x"/>
                                          </p:val>
                                        </p:tav>
                                      </p:tavLst>
                                    </p:anim>
                                    <p:anim calcmode="lin" valueType="num">
                                      <p:cBhvr>
                                        <p:cTn id="24" dur="1000" fill="hold"/>
                                        <p:tgtEl>
                                          <p:spTgt spid="21"/>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1000"/>
                                        <p:tgtEl>
                                          <p:spTgt spid="22"/>
                                        </p:tgtEl>
                                      </p:cBhvr>
                                    </p:animEffect>
                                    <p:anim calcmode="lin" valueType="num">
                                      <p:cBhvr>
                                        <p:cTn id="28" dur="1000" fill="hold"/>
                                        <p:tgtEl>
                                          <p:spTgt spid="22"/>
                                        </p:tgtEl>
                                        <p:attrNameLst>
                                          <p:attrName>ppt_x</p:attrName>
                                        </p:attrNameLst>
                                      </p:cBhvr>
                                      <p:tavLst>
                                        <p:tav tm="0">
                                          <p:val>
                                            <p:strVal val="#ppt_x"/>
                                          </p:val>
                                        </p:tav>
                                        <p:tav tm="100000">
                                          <p:val>
                                            <p:strVal val="#ppt_x"/>
                                          </p:val>
                                        </p:tav>
                                      </p:tavLst>
                                    </p:anim>
                                    <p:anim calcmode="lin" valueType="num">
                                      <p:cBhvr>
                                        <p:cTn id="29" dur="1000" fill="hold"/>
                                        <p:tgtEl>
                                          <p:spTgt spid="22"/>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8"/>
                                        </p:tgtEl>
                                        <p:attrNameLst>
                                          <p:attrName>style.visibility</p:attrName>
                                        </p:attrNameLst>
                                      </p:cBhvr>
                                      <p:to>
                                        <p:strVal val="visible"/>
                                      </p:to>
                                    </p:set>
                                    <p:animEffect transition="in" filter="fade">
                                      <p:cBhvr>
                                        <p:cTn id="32" dur="1000"/>
                                        <p:tgtEl>
                                          <p:spTgt spid="28"/>
                                        </p:tgtEl>
                                      </p:cBhvr>
                                    </p:animEffect>
                                    <p:anim calcmode="lin" valueType="num">
                                      <p:cBhvr>
                                        <p:cTn id="33" dur="1000" fill="hold"/>
                                        <p:tgtEl>
                                          <p:spTgt spid="28"/>
                                        </p:tgtEl>
                                        <p:attrNameLst>
                                          <p:attrName>ppt_x</p:attrName>
                                        </p:attrNameLst>
                                      </p:cBhvr>
                                      <p:tavLst>
                                        <p:tav tm="0">
                                          <p:val>
                                            <p:strVal val="#ppt_x"/>
                                          </p:val>
                                        </p:tav>
                                        <p:tav tm="100000">
                                          <p:val>
                                            <p:strVal val="#ppt_x"/>
                                          </p:val>
                                        </p:tav>
                                      </p:tavLst>
                                    </p:anim>
                                    <p:anim calcmode="lin" valueType="num">
                                      <p:cBhvr>
                                        <p:cTn id="34"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21" grpId="0"/>
      <p:bldP spid="28"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162248"/>
        </a:solidFill>
        <a:effectLst/>
      </p:bgPr>
    </p:bg>
    <p:spTree>
      <p:nvGrpSpPr>
        <p:cNvPr id="1" name=""/>
        <p:cNvGrpSpPr/>
        <p:nvPr/>
      </p:nvGrpSpPr>
      <p:grpSpPr>
        <a:xfrm>
          <a:off x="0" y="0"/>
          <a:ext cx="0" cy="0"/>
          <a:chOff x="0" y="0"/>
          <a:chExt cx="0" cy="0"/>
        </a:xfrm>
      </p:grpSpPr>
      <p:sp>
        <p:nvSpPr>
          <p:cNvPr id="10" name="任意多边形 9"/>
          <p:cNvSpPr/>
          <p:nvPr/>
        </p:nvSpPr>
        <p:spPr>
          <a:xfrm>
            <a:off x="5377506" y="-1490349"/>
            <a:ext cx="6814494" cy="8348349"/>
          </a:xfrm>
          <a:custGeom>
            <a:avLst/>
            <a:gdLst>
              <a:gd name="connsiteX0" fmla="*/ 2742074 w 2742074"/>
              <a:gd name="connsiteY0" fmla="*/ 0 h 3359280"/>
              <a:gd name="connsiteX1" fmla="*/ 2742074 w 2742074"/>
              <a:gd name="connsiteY1" fmla="*/ 3359280 h 3359280"/>
              <a:gd name="connsiteX2" fmla="*/ 0 w 2742074"/>
              <a:gd name="connsiteY2" fmla="*/ 3359280 h 3359280"/>
              <a:gd name="connsiteX3" fmla="*/ 2742074 w 2742074"/>
              <a:gd name="connsiteY3" fmla="*/ 0 h 3359280"/>
            </a:gdLst>
            <a:ahLst/>
            <a:cxnLst>
              <a:cxn ang="0">
                <a:pos x="connsiteX0" y="connsiteY0"/>
              </a:cxn>
              <a:cxn ang="0">
                <a:pos x="connsiteX1" y="connsiteY1"/>
              </a:cxn>
              <a:cxn ang="0">
                <a:pos x="connsiteX2" y="connsiteY2"/>
              </a:cxn>
              <a:cxn ang="0">
                <a:pos x="connsiteX3" y="connsiteY3"/>
              </a:cxn>
            </a:cxnLst>
            <a:rect l="l" t="t" r="r" b="b"/>
            <a:pathLst>
              <a:path w="2742074" h="3359280">
                <a:moveTo>
                  <a:pt x="2742074" y="0"/>
                </a:moveTo>
                <a:lnTo>
                  <a:pt x="2742074" y="3359280"/>
                </a:lnTo>
                <a:lnTo>
                  <a:pt x="0" y="3359280"/>
                </a:lnTo>
                <a:lnTo>
                  <a:pt x="2742074" y="0"/>
                </a:lnTo>
                <a:close/>
              </a:path>
            </a:pathLst>
          </a:custGeom>
          <a:blipFill dpi="0" rotWithShape="1">
            <a:blip r:embed="rId3">
              <a:alphaModFix amt="50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 name="任意多边形 8"/>
          <p:cNvSpPr/>
          <p:nvPr/>
        </p:nvSpPr>
        <p:spPr>
          <a:xfrm>
            <a:off x="5377506" y="3302145"/>
            <a:ext cx="5557193" cy="3555854"/>
          </a:xfrm>
          <a:custGeom>
            <a:avLst/>
            <a:gdLst>
              <a:gd name="connsiteX0" fmla="*/ 2849377 w 5455424"/>
              <a:gd name="connsiteY0" fmla="*/ 0 h 3490736"/>
              <a:gd name="connsiteX1" fmla="*/ 5003461 w 5455424"/>
              <a:gd name="connsiteY1" fmla="*/ 1762771 h 3490736"/>
              <a:gd name="connsiteX2" fmla="*/ 5454631 w 5455424"/>
              <a:gd name="connsiteY2" fmla="*/ 1209827 h 3490736"/>
              <a:gd name="connsiteX3" fmla="*/ 5455424 w 5455424"/>
              <a:gd name="connsiteY3" fmla="*/ 1210476 h 3490736"/>
              <a:gd name="connsiteX4" fmla="*/ 3594120 w 5455424"/>
              <a:gd name="connsiteY4" fmla="*/ 3490736 h 3490736"/>
              <a:gd name="connsiteX5" fmla="*/ 0 w 5455424"/>
              <a:gd name="connsiteY5" fmla="*/ 3490736 h 3490736"/>
              <a:gd name="connsiteX6" fmla="*/ 2849377 w 5455424"/>
              <a:gd name="connsiteY6" fmla="*/ 0 h 3490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55424" h="3490736">
                <a:moveTo>
                  <a:pt x="2849377" y="0"/>
                </a:moveTo>
                <a:lnTo>
                  <a:pt x="5003461" y="1762771"/>
                </a:lnTo>
                <a:lnTo>
                  <a:pt x="5454631" y="1209827"/>
                </a:lnTo>
                <a:lnTo>
                  <a:pt x="5455424" y="1210476"/>
                </a:lnTo>
                <a:lnTo>
                  <a:pt x="3594120" y="3490736"/>
                </a:lnTo>
                <a:lnTo>
                  <a:pt x="0" y="3490736"/>
                </a:lnTo>
                <a:lnTo>
                  <a:pt x="2849377" y="0"/>
                </a:lnTo>
                <a:close/>
              </a:path>
            </a:pathLst>
          </a:custGeom>
          <a:solidFill>
            <a:srgbClr val="2B65AE">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 name="矩形 7"/>
          <p:cNvSpPr/>
          <p:nvPr/>
        </p:nvSpPr>
        <p:spPr>
          <a:xfrm rot="2349958">
            <a:off x="1345437" y="-874789"/>
            <a:ext cx="11242513" cy="2745656"/>
          </a:xfrm>
          <a:prstGeom prst="rect">
            <a:avLst/>
          </a:prstGeom>
          <a:solidFill>
            <a:srgbClr val="DC328B">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 name="TextBox 76"/>
          <p:cNvSpPr txBox="1"/>
          <p:nvPr/>
        </p:nvSpPr>
        <p:spPr>
          <a:xfrm>
            <a:off x="1082136" y="3218392"/>
            <a:ext cx="3557897" cy="830997"/>
          </a:xfrm>
          <a:prstGeom prst="rect">
            <a:avLst/>
          </a:prstGeom>
          <a:noFill/>
        </p:spPr>
        <p:txBody>
          <a:bodyPr wrap="none" rtlCol="0">
            <a:spAutoFit/>
          </a:bodyPr>
          <a:lstStyle/>
          <a:p>
            <a:r>
              <a:rPr lang="en-US" altLang="zh-CN" sz="4800" b="1" dirty="0">
                <a:solidFill>
                  <a:srgbClr val="2B65AE"/>
                </a:solidFill>
                <a:latin typeface="微软雅黑" panose="020B0503020204020204" pitchFamily="34" charset="-122"/>
                <a:ea typeface="微软雅黑" panose="020B0503020204020204" pitchFamily="34" charset="-122"/>
              </a:rPr>
              <a:t>PART </a:t>
            </a:r>
            <a:r>
              <a:rPr lang="en-US" altLang="zh-CN" sz="4800" b="1" dirty="0" smtClean="0">
                <a:solidFill>
                  <a:srgbClr val="2B65AE"/>
                </a:solidFill>
                <a:latin typeface="微软雅黑" panose="020B0503020204020204" pitchFamily="34" charset="-122"/>
                <a:ea typeface="微软雅黑" panose="020B0503020204020204" pitchFamily="34" charset="-122"/>
              </a:rPr>
              <a:t>TWO</a:t>
            </a:r>
            <a:endParaRPr lang="zh-CN" altLang="en-US" sz="4800" b="1" dirty="0">
              <a:solidFill>
                <a:srgbClr val="2B65AE"/>
              </a:solidFill>
              <a:latin typeface="微软雅黑" panose="020B0503020204020204" pitchFamily="34" charset="-122"/>
              <a:ea typeface="微软雅黑" panose="020B0503020204020204" pitchFamily="34" charset="-122"/>
            </a:endParaRPr>
          </a:p>
        </p:txBody>
      </p:sp>
      <p:sp>
        <p:nvSpPr>
          <p:cNvPr id="14" name="矩形 13"/>
          <p:cNvSpPr/>
          <p:nvPr/>
        </p:nvSpPr>
        <p:spPr>
          <a:xfrm>
            <a:off x="1082136" y="4105877"/>
            <a:ext cx="3745384" cy="461665"/>
          </a:xfrm>
          <a:prstGeom prst="rect">
            <a:avLst/>
          </a:prstGeom>
          <a:noFill/>
        </p:spPr>
        <p:txBody>
          <a:bodyPr wrap="none">
            <a:spAutoFit/>
          </a:bodyPr>
          <a:lstStyle/>
          <a:p>
            <a:pPr>
              <a:spcBef>
                <a:spcPct val="0"/>
              </a:spcBef>
            </a:pPr>
            <a:r>
              <a:rPr lang="en-US" altLang="zh-CN" sz="2400" dirty="0">
                <a:solidFill>
                  <a:srgbClr val="FFFFFF"/>
                </a:solidFill>
                <a:latin typeface="微软雅黑" panose="020B0503020204020204" pitchFamily="34" charset="-122"/>
                <a:ea typeface="微软雅黑" panose="020B0503020204020204" pitchFamily="34" charset="-122"/>
              </a:rPr>
              <a:t>Please add the title here</a:t>
            </a:r>
          </a:p>
        </p:txBody>
      </p:sp>
      <p:sp>
        <p:nvSpPr>
          <p:cNvPr id="15" name="文本框 14"/>
          <p:cNvSpPr txBox="1"/>
          <p:nvPr/>
        </p:nvSpPr>
        <p:spPr>
          <a:xfrm>
            <a:off x="1082136" y="4736374"/>
            <a:ext cx="4726020" cy="752514"/>
          </a:xfrm>
          <a:prstGeom prst="rect">
            <a:avLst/>
          </a:prstGeom>
          <a:noFill/>
        </p:spPr>
        <p:txBody>
          <a:bodyPr wrap="square" rtlCol="0">
            <a:spAutoFit/>
          </a:bodyPr>
          <a:lstStyle/>
          <a:p>
            <a:pPr>
              <a:lnSpc>
                <a:spcPct val="130000"/>
              </a:lnSpc>
            </a:pPr>
            <a:r>
              <a:rPr lang="en-US" altLang="zh-CN" sz="1100" dirty="0">
                <a:solidFill>
                  <a:srgbClr val="FFFFFF"/>
                </a:solidFill>
                <a:latin typeface="微软雅黑" panose="020B0503020204020204" pitchFamily="34" charset="-122"/>
                <a:ea typeface="微软雅黑" panose="020B0503020204020204" pitchFamily="34" charset="-122"/>
              </a:rPr>
              <a:t>Flying impression graphic design thank you for buying this template, we mainly engaged in various types of advertising graphic design.</a:t>
            </a:r>
          </a:p>
        </p:txBody>
      </p:sp>
    </p:spTree>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crus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000" fill="hold"/>
                                        <p:tgtEl>
                                          <p:spTgt spid="10"/>
                                        </p:tgtEl>
                                        <p:attrNameLst>
                                          <p:attrName>ppt_x</p:attrName>
                                        </p:attrNameLst>
                                      </p:cBhvr>
                                      <p:tavLst>
                                        <p:tav tm="0">
                                          <p:val>
                                            <p:strVal val="1+#ppt_w/2"/>
                                          </p:val>
                                        </p:tav>
                                        <p:tav tm="100000">
                                          <p:val>
                                            <p:strVal val="#ppt_x"/>
                                          </p:val>
                                        </p:tav>
                                      </p:tavLst>
                                    </p:anim>
                                    <p:anim calcmode="lin" valueType="num">
                                      <p:cBhvr additive="base">
                                        <p:cTn id="8" dur="1000" fill="hold"/>
                                        <p:tgtEl>
                                          <p:spTgt spid="10"/>
                                        </p:tgtEl>
                                        <p:attrNameLst>
                                          <p:attrName>ppt_y</p:attrName>
                                        </p:attrNameLst>
                                      </p:cBhvr>
                                      <p:tavLst>
                                        <p:tav tm="0">
                                          <p:val>
                                            <p:strVal val="#ppt_y"/>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ppt_x"/>
                                          </p:val>
                                        </p:tav>
                                        <p:tav tm="100000">
                                          <p:val>
                                            <p:strVal val="#ppt_x"/>
                                          </p:val>
                                        </p:tav>
                                      </p:tavLst>
                                    </p:anim>
                                    <p:anim calcmode="lin" valueType="num">
                                      <p:cBhvr additive="base">
                                        <p:cTn id="12" dur="1000" fill="hold"/>
                                        <p:tgtEl>
                                          <p:spTgt spid="8"/>
                                        </p:tgtEl>
                                        <p:attrNameLst>
                                          <p:attrName>ppt_y</p:attrName>
                                        </p:attrNameLst>
                                      </p:cBhvr>
                                      <p:tavLst>
                                        <p:tav tm="0">
                                          <p:val>
                                            <p:strVal val="0-#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ppt_x"/>
                                          </p:val>
                                        </p:tav>
                                        <p:tav tm="100000">
                                          <p:val>
                                            <p:strVal val="#ppt_x"/>
                                          </p:val>
                                        </p:tav>
                                      </p:tavLst>
                                    </p:anim>
                                    <p:anim calcmode="lin" valueType="num">
                                      <p:cBhvr additive="base">
                                        <p:cTn id="16" dur="10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wipe(left)">
                                      <p:cBhvr>
                                        <p:cTn id="21" dur="1000"/>
                                        <p:tgtEl>
                                          <p:spTgt spid="11"/>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wipe(left)">
                                      <p:cBhvr>
                                        <p:cTn id="24" dur="1000"/>
                                        <p:tgtEl>
                                          <p:spTgt spid="14"/>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left)">
                                      <p:cBhvr>
                                        <p:cTn id="27"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9" grpId="0" animBg="1"/>
      <p:bldP spid="8" grpId="0" animBg="1"/>
      <p:bldP spid="11" grpId="0"/>
      <p:bldP spid="14" grpId="0"/>
      <p:bldP spid="15"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162248"/>
        </a:solidFill>
        <a:effectLst/>
      </p:bgPr>
    </p:bg>
    <p:spTree>
      <p:nvGrpSpPr>
        <p:cNvPr id="1" name=""/>
        <p:cNvGrpSpPr/>
        <p:nvPr/>
      </p:nvGrpSpPr>
      <p:grpSpPr>
        <a:xfrm>
          <a:off x="0" y="0"/>
          <a:ext cx="0" cy="0"/>
          <a:chOff x="0" y="0"/>
          <a:chExt cx="0" cy="0"/>
        </a:xfrm>
      </p:grpSpPr>
      <p:sp>
        <p:nvSpPr>
          <p:cNvPr id="61" name="任意多边形 60"/>
          <p:cNvSpPr/>
          <p:nvPr/>
        </p:nvSpPr>
        <p:spPr>
          <a:xfrm>
            <a:off x="2630674" y="1401232"/>
            <a:ext cx="3422967" cy="4539378"/>
          </a:xfrm>
          <a:custGeom>
            <a:avLst/>
            <a:gdLst>
              <a:gd name="connsiteX0" fmla="*/ 0 w 3422967"/>
              <a:gd name="connsiteY0" fmla="*/ 0 h 4539378"/>
              <a:gd name="connsiteX1" fmla="*/ 3422967 w 3422967"/>
              <a:gd name="connsiteY1" fmla="*/ 0 h 4539378"/>
              <a:gd name="connsiteX2" fmla="*/ 3422967 w 3422967"/>
              <a:gd name="connsiteY2" fmla="*/ 4539378 h 4539378"/>
              <a:gd name="connsiteX3" fmla="*/ 0 w 3422967"/>
              <a:gd name="connsiteY3" fmla="*/ 0 h 4539378"/>
            </a:gdLst>
            <a:ahLst/>
            <a:cxnLst>
              <a:cxn ang="0">
                <a:pos x="connsiteX0" y="connsiteY0"/>
              </a:cxn>
              <a:cxn ang="0">
                <a:pos x="connsiteX1" y="connsiteY1"/>
              </a:cxn>
              <a:cxn ang="0">
                <a:pos x="connsiteX2" y="connsiteY2"/>
              </a:cxn>
              <a:cxn ang="0">
                <a:pos x="connsiteX3" y="connsiteY3"/>
              </a:cxn>
            </a:cxnLst>
            <a:rect l="l" t="t" r="r" b="b"/>
            <a:pathLst>
              <a:path w="3422967" h="4539378">
                <a:moveTo>
                  <a:pt x="0" y="0"/>
                </a:moveTo>
                <a:lnTo>
                  <a:pt x="3422967" y="0"/>
                </a:lnTo>
                <a:lnTo>
                  <a:pt x="3422967" y="4539378"/>
                </a:lnTo>
                <a:lnTo>
                  <a:pt x="0" y="0"/>
                </a:lnTo>
                <a:close/>
              </a:path>
            </a:pathLst>
          </a:custGeom>
          <a:solidFill>
            <a:srgbClr val="DC328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rgbClr val="FFFFFF"/>
              </a:solidFill>
            </a:endParaRPr>
          </a:p>
        </p:txBody>
      </p:sp>
      <p:sp>
        <p:nvSpPr>
          <p:cNvPr id="65" name="TextBox 76"/>
          <p:cNvSpPr txBox="1"/>
          <p:nvPr/>
        </p:nvSpPr>
        <p:spPr>
          <a:xfrm>
            <a:off x="3365560" y="1572304"/>
            <a:ext cx="2398111" cy="461665"/>
          </a:xfrm>
          <a:prstGeom prst="rect">
            <a:avLst/>
          </a:prstGeom>
          <a:noFill/>
        </p:spPr>
        <p:txBody>
          <a:bodyPr wrap="square" rtlCol="0">
            <a:spAutoFit/>
          </a:bodyPr>
          <a:lstStyle/>
          <a:p>
            <a:pPr algn="ctr"/>
            <a:r>
              <a:rPr lang="en-US" altLang="zh-CN" sz="2400" dirty="0" smtClean="0">
                <a:solidFill>
                  <a:srgbClr val="FFFFFF"/>
                </a:solidFill>
                <a:latin typeface="微软雅黑" panose="020B0503020204020204" pitchFamily="34" charset="-122"/>
                <a:ea typeface="微软雅黑" panose="020B0503020204020204" pitchFamily="34" charset="-122"/>
              </a:rPr>
              <a:t>Add the title</a:t>
            </a:r>
          </a:p>
        </p:txBody>
      </p:sp>
      <p:sp>
        <p:nvSpPr>
          <p:cNvPr id="31" name="文本框 30"/>
          <p:cNvSpPr txBox="1"/>
          <p:nvPr/>
        </p:nvSpPr>
        <p:spPr>
          <a:xfrm>
            <a:off x="922103" y="3451031"/>
            <a:ext cx="2576580" cy="972574"/>
          </a:xfrm>
          <a:prstGeom prst="rect">
            <a:avLst/>
          </a:prstGeom>
          <a:noFill/>
        </p:spPr>
        <p:txBody>
          <a:bodyPr wrap="square" rtlCol="0">
            <a:spAutoFit/>
          </a:bodyPr>
          <a:lstStyle/>
          <a:p>
            <a:pPr algn="ctr">
              <a:lnSpc>
                <a:spcPct val="130000"/>
              </a:lnSpc>
            </a:pPr>
            <a:r>
              <a:rPr lang="en-US" altLang="zh-CN" sz="1100" dirty="0">
                <a:solidFill>
                  <a:srgbClr val="FFFFFF"/>
                </a:solidFill>
                <a:latin typeface="微软雅黑" panose="020B0503020204020204" pitchFamily="34" charset="-122"/>
                <a:ea typeface="微软雅黑" panose="020B0503020204020204" pitchFamily="34" charset="-122"/>
              </a:rPr>
              <a:t>Flying impression graphic design thank you for buying this template, we mainly engaged in various types of advertising graphic design.</a:t>
            </a:r>
          </a:p>
        </p:txBody>
      </p:sp>
      <p:sp>
        <p:nvSpPr>
          <p:cNvPr id="32" name="文本框 31"/>
          <p:cNvSpPr txBox="1"/>
          <p:nvPr/>
        </p:nvSpPr>
        <p:spPr>
          <a:xfrm>
            <a:off x="922103" y="4801206"/>
            <a:ext cx="2576580" cy="972574"/>
          </a:xfrm>
          <a:prstGeom prst="rect">
            <a:avLst/>
          </a:prstGeom>
          <a:noFill/>
        </p:spPr>
        <p:txBody>
          <a:bodyPr wrap="square" rtlCol="0">
            <a:spAutoFit/>
          </a:bodyPr>
          <a:lstStyle/>
          <a:p>
            <a:pPr algn="ctr">
              <a:lnSpc>
                <a:spcPct val="130000"/>
              </a:lnSpc>
            </a:pPr>
            <a:r>
              <a:rPr lang="en-US" altLang="zh-CN" sz="1100" dirty="0">
                <a:solidFill>
                  <a:srgbClr val="FFFFFF"/>
                </a:solidFill>
                <a:latin typeface="微软雅黑" panose="020B0503020204020204" pitchFamily="34" charset="-122"/>
                <a:ea typeface="微软雅黑" panose="020B0503020204020204" pitchFamily="34" charset="-122"/>
              </a:rPr>
              <a:t>Flying impression graphic design thank you for buying this template, we mainly engaged in various types of advertising graphic design.</a:t>
            </a:r>
          </a:p>
        </p:txBody>
      </p:sp>
      <p:sp>
        <p:nvSpPr>
          <p:cNvPr id="35" name="文本框 34"/>
          <p:cNvSpPr txBox="1"/>
          <p:nvPr/>
        </p:nvSpPr>
        <p:spPr>
          <a:xfrm>
            <a:off x="8693317" y="1572304"/>
            <a:ext cx="2576580" cy="972574"/>
          </a:xfrm>
          <a:prstGeom prst="rect">
            <a:avLst/>
          </a:prstGeom>
          <a:noFill/>
        </p:spPr>
        <p:txBody>
          <a:bodyPr wrap="square" rtlCol="0">
            <a:spAutoFit/>
          </a:bodyPr>
          <a:lstStyle/>
          <a:p>
            <a:pPr algn="ctr">
              <a:lnSpc>
                <a:spcPct val="130000"/>
              </a:lnSpc>
            </a:pPr>
            <a:r>
              <a:rPr lang="en-US" altLang="zh-CN" sz="1100" dirty="0">
                <a:solidFill>
                  <a:srgbClr val="FFFFFF"/>
                </a:solidFill>
                <a:latin typeface="微软雅黑" panose="020B0503020204020204" pitchFamily="34" charset="-122"/>
                <a:ea typeface="微软雅黑" panose="020B0503020204020204" pitchFamily="34" charset="-122"/>
              </a:rPr>
              <a:t>Flying impression graphic design thank you for buying this template, we mainly engaged in various types of advertising graphic design.</a:t>
            </a:r>
          </a:p>
        </p:txBody>
      </p:sp>
      <p:sp>
        <p:nvSpPr>
          <p:cNvPr id="36" name="文本框 35"/>
          <p:cNvSpPr txBox="1"/>
          <p:nvPr/>
        </p:nvSpPr>
        <p:spPr>
          <a:xfrm>
            <a:off x="8693317" y="2922479"/>
            <a:ext cx="2576580" cy="972574"/>
          </a:xfrm>
          <a:prstGeom prst="rect">
            <a:avLst/>
          </a:prstGeom>
          <a:noFill/>
        </p:spPr>
        <p:txBody>
          <a:bodyPr wrap="square" rtlCol="0">
            <a:spAutoFit/>
          </a:bodyPr>
          <a:lstStyle/>
          <a:p>
            <a:pPr algn="ctr">
              <a:lnSpc>
                <a:spcPct val="130000"/>
              </a:lnSpc>
            </a:pPr>
            <a:r>
              <a:rPr lang="en-US" altLang="zh-CN" sz="1100" dirty="0">
                <a:solidFill>
                  <a:srgbClr val="FFFFFF"/>
                </a:solidFill>
                <a:latin typeface="微软雅黑" panose="020B0503020204020204" pitchFamily="34" charset="-122"/>
                <a:ea typeface="微软雅黑" panose="020B0503020204020204" pitchFamily="34" charset="-122"/>
              </a:rPr>
              <a:t>Flying impression graphic design thank you for buying this template, we mainly engaged in various types of advertising graphic design.</a:t>
            </a:r>
          </a:p>
        </p:txBody>
      </p:sp>
      <p:sp>
        <p:nvSpPr>
          <p:cNvPr id="54" name="TextBox 76"/>
          <p:cNvSpPr txBox="1"/>
          <p:nvPr/>
        </p:nvSpPr>
        <p:spPr>
          <a:xfrm>
            <a:off x="605165" y="286573"/>
            <a:ext cx="1826141" cy="461665"/>
          </a:xfrm>
          <a:prstGeom prst="rect">
            <a:avLst/>
          </a:prstGeom>
          <a:noFill/>
        </p:spPr>
        <p:txBody>
          <a:bodyPr wrap="none" rtlCol="0">
            <a:spAutoFit/>
          </a:bodyPr>
          <a:lstStyle/>
          <a:p>
            <a:r>
              <a:rPr lang="en-US" altLang="zh-CN" sz="2400" b="1" dirty="0" smtClean="0">
                <a:solidFill>
                  <a:srgbClr val="DC328B"/>
                </a:solidFill>
                <a:latin typeface="微软雅黑" panose="020B0503020204020204" pitchFamily="34" charset="-122"/>
                <a:ea typeface="微软雅黑" panose="020B0503020204020204" pitchFamily="34" charset="-122"/>
              </a:rPr>
              <a:t>ADD TITLE</a:t>
            </a:r>
            <a:endParaRPr lang="zh-CN" altLang="en-US" sz="2400" b="1" dirty="0">
              <a:solidFill>
                <a:srgbClr val="DC328B"/>
              </a:solidFill>
              <a:latin typeface="微软雅黑" panose="020B0503020204020204" pitchFamily="34" charset="-122"/>
              <a:ea typeface="微软雅黑" panose="020B0503020204020204" pitchFamily="34" charset="-122"/>
            </a:endParaRPr>
          </a:p>
        </p:txBody>
      </p:sp>
      <p:sp>
        <p:nvSpPr>
          <p:cNvPr id="55" name="文本框 54"/>
          <p:cNvSpPr txBox="1"/>
          <p:nvPr/>
        </p:nvSpPr>
        <p:spPr>
          <a:xfrm>
            <a:off x="605165" y="689405"/>
            <a:ext cx="3195994" cy="308995"/>
          </a:xfrm>
          <a:prstGeom prst="rect">
            <a:avLst/>
          </a:prstGeom>
          <a:noFill/>
        </p:spPr>
        <p:txBody>
          <a:bodyPr wrap="square" rtlCol="0">
            <a:spAutoFit/>
          </a:bodyPr>
          <a:lstStyle/>
          <a:p>
            <a:pPr>
              <a:lnSpc>
                <a:spcPct val="130000"/>
              </a:lnSpc>
            </a:pPr>
            <a:r>
              <a:rPr lang="en-US" altLang="zh-CN" sz="1200" dirty="0">
                <a:solidFill>
                  <a:srgbClr val="FFFFFF"/>
                </a:solidFill>
                <a:latin typeface="微软雅黑" panose="020B0503020204020204" pitchFamily="34" charset="-122"/>
                <a:ea typeface="微软雅黑" panose="020B0503020204020204" pitchFamily="34" charset="-122"/>
              </a:rPr>
              <a:t>Choose to fly impression template</a:t>
            </a:r>
            <a:endParaRPr lang="en-US" altLang="zh-CN" sz="1200" dirty="0" smtClean="0">
              <a:solidFill>
                <a:srgbClr val="FFFFFF"/>
              </a:solidFill>
              <a:latin typeface="微软雅黑" panose="020B0503020204020204" pitchFamily="34" charset="-122"/>
              <a:ea typeface="微软雅黑" panose="020B0503020204020204" pitchFamily="34" charset="-122"/>
            </a:endParaRPr>
          </a:p>
        </p:txBody>
      </p:sp>
      <p:sp>
        <p:nvSpPr>
          <p:cNvPr id="56" name="等腰三角形 55"/>
          <p:cNvSpPr/>
          <p:nvPr/>
        </p:nvSpPr>
        <p:spPr>
          <a:xfrm rot="5400000">
            <a:off x="-80525" y="86602"/>
            <a:ext cx="998400" cy="825195"/>
          </a:xfrm>
          <a:prstGeom prst="triangle">
            <a:avLst>
              <a:gd name="adj" fmla="val 0"/>
            </a:avLst>
          </a:prstGeom>
          <a:solidFill>
            <a:srgbClr val="DC32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任意多边形 59"/>
          <p:cNvSpPr/>
          <p:nvPr/>
        </p:nvSpPr>
        <p:spPr>
          <a:xfrm>
            <a:off x="6138360" y="1401232"/>
            <a:ext cx="3422966" cy="4539376"/>
          </a:xfrm>
          <a:custGeom>
            <a:avLst/>
            <a:gdLst>
              <a:gd name="connsiteX0" fmla="*/ 0 w 3422966"/>
              <a:gd name="connsiteY0" fmla="*/ 4539376 h 4539376"/>
              <a:gd name="connsiteX1" fmla="*/ 3422966 w 3422966"/>
              <a:gd name="connsiteY1" fmla="*/ 4539376 h 4539376"/>
              <a:gd name="connsiteX2" fmla="*/ 0 w 3422966"/>
              <a:gd name="connsiteY2" fmla="*/ 0 h 4539376"/>
            </a:gdLst>
            <a:ahLst/>
            <a:cxnLst>
              <a:cxn ang="0">
                <a:pos x="connsiteX0" y="connsiteY0"/>
              </a:cxn>
              <a:cxn ang="0">
                <a:pos x="connsiteX1" y="connsiteY1"/>
              </a:cxn>
              <a:cxn ang="0">
                <a:pos x="connsiteX2" y="connsiteY2"/>
              </a:cxn>
            </a:cxnLst>
            <a:rect l="l" t="t" r="r" b="b"/>
            <a:pathLst>
              <a:path w="3422966" h="4539376">
                <a:moveTo>
                  <a:pt x="0" y="4539376"/>
                </a:moveTo>
                <a:lnTo>
                  <a:pt x="3422966" y="4539376"/>
                </a:lnTo>
                <a:lnTo>
                  <a:pt x="0" y="0"/>
                </a:lnTo>
                <a:close/>
              </a:path>
            </a:pathLst>
          </a:custGeom>
          <a:solidFill>
            <a:srgbClr val="2B65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TextBox 76"/>
          <p:cNvSpPr txBox="1"/>
          <p:nvPr/>
        </p:nvSpPr>
        <p:spPr>
          <a:xfrm>
            <a:off x="6342243" y="5307871"/>
            <a:ext cx="2398111" cy="461665"/>
          </a:xfrm>
          <a:prstGeom prst="rect">
            <a:avLst/>
          </a:prstGeom>
          <a:noFill/>
        </p:spPr>
        <p:txBody>
          <a:bodyPr wrap="square" rtlCol="0">
            <a:spAutoFit/>
          </a:bodyPr>
          <a:lstStyle/>
          <a:p>
            <a:pPr algn="ctr"/>
            <a:r>
              <a:rPr lang="en-US" altLang="zh-CN" sz="2400" dirty="0" smtClean="0">
                <a:solidFill>
                  <a:srgbClr val="FFFFFF"/>
                </a:solidFill>
                <a:latin typeface="微软雅黑" panose="020B0503020204020204" pitchFamily="34" charset="-122"/>
                <a:ea typeface="微软雅黑" panose="020B0503020204020204" pitchFamily="34" charset="-122"/>
              </a:rPr>
              <a:t>Add the title</a:t>
            </a:r>
          </a:p>
        </p:txBody>
      </p:sp>
      <p:sp>
        <p:nvSpPr>
          <p:cNvPr id="63" name="Freeform 7"/>
          <p:cNvSpPr>
            <a:spLocks noEditPoints="1"/>
          </p:cNvSpPr>
          <p:nvPr/>
        </p:nvSpPr>
        <p:spPr bwMode="auto">
          <a:xfrm>
            <a:off x="6677145" y="4058333"/>
            <a:ext cx="972140" cy="970152"/>
          </a:xfrm>
          <a:custGeom>
            <a:avLst/>
            <a:gdLst>
              <a:gd name="T0" fmla="*/ 347 w 376"/>
              <a:gd name="T1" fmla="*/ 284 h 376"/>
              <a:gd name="T2" fmla="*/ 347 w 376"/>
              <a:gd name="T3" fmla="*/ 238 h 376"/>
              <a:gd name="T4" fmla="*/ 278 w 376"/>
              <a:gd name="T5" fmla="*/ 169 h 376"/>
              <a:gd name="T6" fmla="*/ 238 w 376"/>
              <a:gd name="T7" fmla="*/ 169 h 376"/>
              <a:gd name="T8" fmla="*/ 207 w 376"/>
              <a:gd name="T9" fmla="*/ 148 h 376"/>
              <a:gd name="T10" fmla="*/ 207 w 376"/>
              <a:gd name="T11" fmla="*/ 92 h 376"/>
              <a:gd name="T12" fmla="*/ 236 w 376"/>
              <a:gd name="T13" fmla="*/ 48 h 376"/>
              <a:gd name="T14" fmla="*/ 188 w 376"/>
              <a:gd name="T15" fmla="*/ 0 h 376"/>
              <a:gd name="T16" fmla="*/ 140 w 376"/>
              <a:gd name="T17" fmla="*/ 48 h 376"/>
              <a:gd name="T18" fmla="*/ 169 w 376"/>
              <a:gd name="T19" fmla="*/ 92 h 376"/>
              <a:gd name="T20" fmla="*/ 169 w 376"/>
              <a:gd name="T21" fmla="*/ 148 h 376"/>
              <a:gd name="T22" fmla="*/ 138 w 376"/>
              <a:gd name="T23" fmla="*/ 169 h 376"/>
              <a:gd name="T24" fmla="*/ 98 w 376"/>
              <a:gd name="T25" fmla="*/ 169 h 376"/>
              <a:gd name="T26" fmla="*/ 29 w 376"/>
              <a:gd name="T27" fmla="*/ 238 h 376"/>
              <a:gd name="T28" fmla="*/ 29 w 376"/>
              <a:gd name="T29" fmla="*/ 284 h 376"/>
              <a:gd name="T30" fmla="*/ 0 w 376"/>
              <a:gd name="T31" fmla="*/ 328 h 376"/>
              <a:gd name="T32" fmla="*/ 48 w 376"/>
              <a:gd name="T33" fmla="*/ 376 h 376"/>
              <a:gd name="T34" fmla="*/ 96 w 376"/>
              <a:gd name="T35" fmla="*/ 328 h 376"/>
              <a:gd name="T36" fmla="*/ 67 w 376"/>
              <a:gd name="T37" fmla="*/ 284 h 376"/>
              <a:gd name="T38" fmla="*/ 67 w 376"/>
              <a:gd name="T39" fmla="*/ 238 h 376"/>
              <a:gd name="T40" fmla="*/ 98 w 376"/>
              <a:gd name="T41" fmla="*/ 207 h 376"/>
              <a:gd name="T42" fmla="*/ 138 w 376"/>
              <a:gd name="T43" fmla="*/ 207 h 376"/>
              <a:gd name="T44" fmla="*/ 169 w 376"/>
              <a:gd name="T45" fmla="*/ 202 h 376"/>
              <a:gd name="T46" fmla="*/ 169 w 376"/>
              <a:gd name="T47" fmla="*/ 284 h 376"/>
              <a:gd name="T48" fmla="*/ 140 w 376"/>
              <a:gd name="T49" fmla="*/ 328 h 376"/>
              <a:gd name="T50" fmla="*/ 188 w 376"/>
              <a:gd name="T51" fmla="*/ 376 h 376"/>
              <a:gd name="T52" fmla="*/ 236 w 376"/>
              <a:gd name="T53" fmla="*/ 328 h 376"/>
              <a:gd name="T54" fmla="*/ 207 w 376"/>
              <a:gd name="T55" fmla="*/ 284 h 376"/>
              <a:gd name="T56" fmla="*/ 207 w 376"/>
              <a:gd name="T57" fmla="*/ 202 h 376"/>
              <a:gd name="T58" fmla="*/ 238 w 376"/>
              <a:gd name="T59" fmla="*/ 207 h 376"/>
              <a:gd name="T60" fmla="*/ 278 w 376"/>
              <a:gd name="T61" fmla="*/ 207 h 376"/>
              <a:gd name="T62" fmla="*/ 309 w 376"/>
              <a:gd name="T63" fmla="*/ 238 h 376"/>
              <a:gd name="T64" fmla="*/ 309 w 376"/>
              <a:gd name="T65" fmla="*/ 284 h 376"/>
              <a:gd name="T66" fmla="*/ 280 w 376"/>
              <a:gd name="T67" fmla="*/ 328 h 376"/>
              <a:gd name="T68" fmla="*/ 328 w 376"/>
              <a:gd name="T69" fmla="*/ 376 h 376"/>
              <a:gd name="T70" fmla="*/ 376 w 376"/>
              <a:gd name="T71" fmla="*/ 328 h 376"/>
              <a:gd name="T72" fmla="*/ 347 w 376"/>
              <a:gd name="T73" fmla="*/ 284 h 376"/>
              <a:gd name="T74" fmla="*/ 75 w 376"/>
              <a:gd name="T75" fmla="*/ 328 h 376"/>
              <a:gd name="T76" fmla="*/ 48 w 376"/>
              <a:gd name="T77" fmla="*/ 356 h 376"/>
              <a:gd name="T78" fmla="*/ 20 w 376"/>
              <a:gd name="T79" fmla="*/ 328 h 376"/>
              <a:gd name="T80" fmla="*/ 48 w 376"/>
              <a:gd name="T81" fmla="*/ 300 h 376"/>
              <a:gd name="T82" fmla="*/ 75 w 376"/>
              <a:gd name="T83" fmla="*/ 328 h 376"/>
              <a:gd name="T84" fmla="*/ 160 w 376"/>
              <a:gd name="T85" fmla="*/ 48 h 376"/>
              <a:gd name="T86" fmla="*/ 188 w 376"/>
              <a:gd name="T87" fmla="*/ 20 h 376"/>
              <a:gd name="T88" fmla="*/ 215 w 376"/>
              <a:gd name="T89" fmla="*/ 48 h 376"/>
              <a:gd name="T90" fmla="*/ 188 w 376"/>
              <a:gd name="T91" fmla="*/ 76 h 376"/>
              <a:gd name="T92" fmla="*/ 160 w 376"/>
              <a:gd name="T93" fmla="*/ 48 h 376"/>
              <a:gd name="T94" fmla="*/ 215 w 376"/>
              <a:gd name="T95" fmla="*/ 328 h 376"/>
              <a:gd name="T96" fmla="*/ 188 w 376"/>
              <a:gd name="T97" fmla="*/ 356 h 376"/>
              <a:gd name="T98" fmla="*/ 160 w 376"/>
              <a:gd name="T99" fmla="*/ 328 h 376"/>
              <a:gd name="T100" fmla="*/ 188 w 376"/>
              <a:gd name="T101" fmla="*/ 300 h 376"/>
              <a:gd name="T102" fmla="*/ 215 w 376"/>
              <a:gd name="T103" fmla="*/ 328 h 376"/>
              <a:gd name="T104" fmla="*/ 328 w 376"/>
              <a:gd name="T105" fmla="*/ 356 h 376"/>
              <a:gd name="T106" fmla="*/ 300 w 376"/>
              <a:gd name="T107" fmla="*/ 328 h 376"/>
              <a:gd name="T108" fmla="*/ 328 w 376"/>
              <a:gd name="T109" fmla="*/ 300 h 376"/>
              <a:gd name="T110" fmla="*/ 355 w 376"/>
              <a:gd name="T111" fmla="*/ 328 h 376"/>
              <a:gd name="T112" fmla="*/ 328 w 376"/>
              <a:gd name="T113" fmla="*/ 356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6" h="376">
                <a:moveTo>
                  <a:pt x="347" y="284"/>
                </a:moveTo>
                <a:cubicBezTo>
                  <a:pt x="347" y="238"/>
                  <a:pt x="347" y="238"/>
                  <a:pt x="347" y="238"/>
                </a:cubicBezTo>
                <a:cubicBezTo>
                  <a:pt x="347" y="210"/>
                  <a:pt x="328" y="169"/>
                  <a:pt x="278" y="169"/>
                </a:cubicBezTo>
                <a:cubicBezTo>
                  <a:pt x="238" y="169"/>
                  <a:pt x="238" y="169"/>
                  <a:pt x="238" y="169"/>
                </a:cubicBezTo>
                <a:cubicBezTo>
                  <a:pt x="210" y="169"/>
                  <a:pt x="207" y="155"/>
                  <a:pt x="207" y="148"/>
                </a:cubicBezTo>
                <a:cubicBezTo>
                  <a:pt x="207" y="92"/>
                  <a:pt x="207" y="92"/>
                  <a:pt x="207" y="92"/>
                </a:cubicBezTo>
                <a:cubicBezTo>
                  <a:pt x="224" y="85"/>
                  <a:pt x="236" y="68"/>
                  <a:pt x="236" y="48"/>
                </a:cubicBezTo>
                <a:cubicBezTo>
                  <a:pt x="236" y="21"/>
                  <a:pt x="214" y="0"/>
                  <a:pt x="188" y="0"/>
                </a:cubicBezTo>
                <a:cubicBezTo>
                  <a:pt x="161" y="0"/>
                  <a:pt x="140" y="21"/>
                  <a:pt x="140" y="48"/>
                </a:cubicBezTo>
                <a:cubicBezTo>
                  <a:pt x="140" y="68"/>
                  <a:pt x="152" y="85"/>
                  <a:pt x="169" y="92"/>
                </a:cubicBezTo>
                <a:cubicBezTo>
                  <a:pt x="169" y="148"/>
                  <a:pt x="169" y="148"/>
                  <a:pt x="169" y="148"/>
                </a:cubicBezTo>
                <a:cubicBezTo>
                  <a:pt x="169" y="153"/>
                  <a:pt x="167" y="169"/>
                  <a:pt x="138" y="169"/>
                </a:cubicBezTo>
                <a:cubicBezTo>
                  <a:pt x="98" y="169"/>
                  <a:pt x="98" y="169"/>
                  <a:pt x="98" y="169"/>
                </a:cubicBezTo>
                <a:cubicBezTo>
                  <a:pt x="47" y="169"/>
                  <a:pt x="29" y="210"/>
                  <a:pt x="29" y="238"/>
                </a:cubicBezTo>
                <a:cubicBezTo>
                  <a:pt x="29" y="284"/>
                  <a:pt x="29" y="284"/>
                  <a:pt x="29" y="284"/>
                </a:cubicBezTo>
                <a:cubicBezTo>
                  <a:pt x="12" y="291"/>
                  <a:pt x="0" y="308"/>
                  <a:pt x="0" y="328"/>
                </a:cubicBezTo>
                <a:cubicBezTo>
                  <a:pt x="0" y="354"/>
                  <a:pt x="21" y="376"/>
                  <a:pt x="48" y="376"/>
                </a:cubicBezTo>
                <a:cubicBezTo>
                  <a:pt x="74" y="376"/>
                  <a:pt x="96" y="354"/>
                  <a:pt x="96" y="328"/>
                </a:cubicBezTo>
                <a:cubicBezTo>
                  <a:pt x="96" y="308"/>
                  <a:pt x="84" y="291"/>
                  <a:pt x="67" y="284"/>
                </a:cubicBezTo>
                <a:cubicBezTo>
                  <a:pt x="67" y="238"/>
                  <a:pt x="67" y="238"/>
                  <a:pt x="67" y="238"/>
                </a:cubicBezTo>
                <a:cubicBezTo>
                  <a:pt x="67" y="233"/>
                  <a:pt x="68" y="207"/>
                  <a:pt x="98" y="207"/>
                </a:cubicBezTo>
                <a:cubicBezTo>
                  <a:pt x="138" y="207"/>
                  <a:pt x="138" y="207"/>
                  <a:pt x="138" y="207"/>
                </a:cubicBezTo>
                <a:cubicBezTo>
                  <a:pt x="150" y="207"/>
                  <a:pt x="160" y="205"/>
                  <a:pt x="169" y="202"/>
                </a:cubicBezTo>
                <a:cubicBezTo>
                  <a:pt x="169" y="284"/>
                  <a:pt x="169" y="284"/>
                  <a:pt x="169" y="284"/>
                </a:cubicBezTo>
                <a:cubicBezTo>
                  <a:pt x="152" y="291"/>
                  <a:pt x="140" y="308"/>
                  <a:pt x="140" y="328"/>
                </a:cubicBezTo>
                <a:cubicBezTo>
                  <a:pt x="140" y="354"/>
                  <a:pt x="161" y="376"/>
                  <a:pt x="188" y="376"/>
                </a:cubicBezTo>
                <a:cubicBezTo>
                  <a:pt x="214" y="376"/>
                  <a:pt x="236" y="354"/>
                  <a:pt x="236" y="328"/>
                </a:cubicBezTo>
                <a:cubicBezTo>
                  <a:pt x="236" y="308"/>
                  <a:pt x="224" y="291"/>
                  <a:pt x="207" y="284"/>
                </a:cubicBezTo>
                <a:cubicBezTo>
                  <a:pt x="207" y="202"/>
                  <a:pt x="207" y="202"/>
                  <a:pt x="207" y="202"/>
                </a:cubicBezTo>
                <a:cubicBezTo>
                  <a:pt x="215" y="205"/>
                  <a:pt x="226" y="207"/>
                  <a:pt x="238" y="207"/>
                </a:cubicBezTo>
                <a:cubicBezTo>
                  <a:pt x="278" y="207"/>
                  <a:pt x="278" y="207"/>
                  <a:pt x="278" y="207"/>
                </a:cubicBezTo>
                <a:cubicBezTo>
                  <a:pt x="306" y="207"/>
                  <a:pt x="309" y="231"/>
                  <a:pt x="309" y="238"/>
                </a:cubicBezTo>
                <a:cubicBezTo>
                  <a:pt x="309" y="284"/>
                  <a:pt x="309" y="284"/>
                  <a:pt x="309" y="284"/>
                </a:cubicBezTo>
                <a:cubicBezTo>
                  <a:pt x="292" y="291"/>
                  <a:pt x="280" y="308"/>
                  <a:pt x="280" y="328"/>
                </a:cubicBezTo>
                <a:cubicBezTo>
                  <a:pt x="280" y="354"/>
                  <a:pt x="301" y="376"/>
                  <a:pt x="328" y="376"/>
                </a:cubicBezTo>
                <a:cubicBezTo>
                  <a:pt x="354" y="376"/>
                  <a:pt x="376" y="354"/>
                  <a:pt x="376" y="328"/>
                </a:cubicBezTo>
                <a:cubicBezTo>
                  <a:pt x="376" y="308"/>
                  <a:pt x="364" y="291"/>
                  <a:pt x="347" y="284"/>
                </a:cubicBezTo>
                <a:close/>
                <a:moveTo>
                  <a:pt x="75" y="328"/>
                </a:moveTo>
                <a:cubicBezTo>
                  <a:pt x="75" y="343"/>
                  <a:pt x="63" y="356"/>
                  <a:pt x="48" y="356"/>
                </a:cubicBezTo>
                <a:cubicBezTo>
                  <a:pt x="32" y="356"/>
                  <a:pt x="20" y="343"/>
                  <a:pt x="20" y="328"/>
                </a:cubicBezTo>
                <a:cubicBezTo>
                  <a:pt x="20" y="313"/>
                  <a:pt x="32" y="300"/>
                  <a:pt x="48" y="300"/>
                </a:cubicBezTo>
                <a:cubicBezTo>
                  <a:pt x="63" y="300"/>
                  <a:pt x="75" y="313"/>
                  <a:pt x="75" y="328"/>
                </a:cubicBezTo>
                <a:close/>
                <a:moveTo>
                  <a:pt x="160" y="48"/>
                </a:moveTo>
                <a:cubicBezTo>
                  <a:pt x="160" y="33"/>
                  <a:pt x="172" y="20"/>
                  <a:pt x="188" y="20"/>
                </a:cubicBezTo>
                <a:cubicBezTo>
                  <a:pt x="203" y="20"/>
                  <a:pt x="215" y="33"/>
                  <a:pt x="215" y="48"/>
                </a:cubicBezTo>
                <a:cubicBezTo>
                  <a:pt x="215" y="63"/>
                  <a:pt x="203" y="76"/>
                  <a:pt x="188" y="76"/>
                </a:cubicBezTo>
                <a:cubicBezTo>
                  <a:pt x="172" y="76"/>
                  <a:pt x="160" y="63"/>
                  <a:pt x="160" y="48"/>
                </a:cubicBezTo>
                <a:close/>
                <a:moveTo>
                  <a:pt x="215" y="328"/>
                </a:moveTo>
                <a:cubicBezTo>
                  <a:pt x="215" y="343"/>
                  <a:pt x="203" y="356"/>
                  <a:pt x="188" y="356"/>
                </a:cubicBezTo>
                <a:cubicBezTo>
                  <a:pt x="172" y="356"/>
                  <a:pt x="160" y="343"/>
                  <a:pt x="160" y="328"/>
                </a:cubicBezTo>
                <a:cubicBezTo>
                  <a:pt x="160" y="313"/>
                  <a:pt x="172" y="300"/>
                  <a:pt x="188" y="300"/>
                </a:cubicBezTo>
                <a:cubicBezTo>
                  <a:pt x="203" y="300"/>
                  <a:pt x="215" y="313"/>
                  <a:pt x="215" y="328"/>
                </a:cubicBezTo>
                <a:close/>
                <a:moveTo>
                  <a:pt x="328" y="356"/>
                </a:moveTo>
                <a:cubicBezTo>
                  <a:pt x="312" y="356"/>
                  <a:pt x="300" y="343"/>
                  <a:pt x="300" y="328"/>
                </a:cubicBezTo>
                <a:cubicBezTo>
                  <a:pt x="300" y="313"/>
                  <a:pt x="312" y="300"/>
                  <a:pt x="328" y="300"/>
                </a:cubicBezTo>
                <a:cubicBezTo>
                  <a:pt x="343" y="300"/>
                  <a:pt x="355" y="313"/>
                  <a:pt x="355" y="328"/>
                </a:cubicBezTo>
                <a:cubicBezTo>
                  <a:pt x="355" y="343"/>
                  <a:pt x="343" y="356"/>
                  <a:pt x="328" y="356"/>
                </a:cubicBezTo>
                <a:close/>
              </a:path>
            </a:pathLst>
          </a:custGeom>
          <a:solidFill>
            <a:schemeClr val="bg1"/>
          </a:solidFill>
          <a:ln>
            <a:noFill/>
          </a:ln>
        </p:spPr>
        <p:txBody>
          <a:bodyPr lIns="121682" tIns="60841" rIns="121682" bIns="60841"/>
          <a:lstStyle/>
          <a:p>
            <a:endParaRPr lang="zh-CN" altLang="en-US" sz="2000">
              <a:solidFill>
                <a:srgbClr val="079FB6"/>
              </a:solidFill>
            </a:endParaRPr>
          </a:p>
        </p:txBody>
      </p:sp>
      <p:sp>
        <p:nvSpPr>
          <p:cNvPr id="64" name="Freeform 6"/>
          <p:cNvSpPr>
            <a:spLocks noEditPoints="1"/>
          </p:cNvSpPr>
          <p:nvPr/>
        </p:nvSpPr>
        <p:spPr bwMode="auto">
          <a:xfrm>
            <a:off x="4387345" y="2205041"/>
            <a:ext cx="1159677" cy="1186780"/>
          </a:xfrm>
          <a:custGeom>
            <a:avLst/>
            <a:gdLst>
              <a:gd name="T0" fmla="*/ 121 w 417"/>
              <a:gd name="T1" fmla="*/ 94 h 426"/>
              <a:gd name="T2" fmla="*/ 85 w 417"/>
              <a:gd name="T3" fmla="*/ 341 h 426"/>
              <a:gd name="T4" fmla="*/ 332 w 417"/>
              <a:gd name="T5" fmla="*/ 305 h 426"/>
              <a:gd name="T6" fmla="*/ 267 w 417"/>
              <a:gd name="T7" fmla="*/ 159 h 426"/>
              <a:gd name="T8" fmla="*/ 121 w 417"/>
              <a:gd name="T9" fmla="*/ 94 h 426"/>
              <a:gd name="T10" fmla="*/ 306 w 417"/>
              <a:gd name="T11" fmla="*/ 286 h 426"/>
              <a:gd name="T12" fmla="*/ 199 w 417"/>
              <a:gd name="T13" fmla="*/ 227 h 426"/>
              <a:gd name="T14" fmla="*/ 140 w 417"/>
              <a:gd name="T15" fmla="*/ 120 h 426"/>
              <a:gd name="T16" fmla="*/ 247 w 417"/>
              <a:gd name="T17" fmla="*/ 179 h 426"/>
              <a:gd name="T18" fmla="*/ 306 w 417"/>
              <a:gd name="T19" fmla="*/ 286 h 426"/>
              <a:gd name="T20" fmla="*/ 309 w 417"/>
              <a:gd name="T21" fmla="*/ 128 h 426"/>
              <a:gd name="T22" fmla="*/ 323 w 417"/>
              <a:gd name="T23" fmla="*/ 122 h 426"/>
              <a:gd name="T24" fmla="*/ 361 w 417"/>
              <a:gd name="T25" fmla="*/ 84 h 426"/>
              <a:gd name="T26" fmla="*/ 361 w 417"/>
              <a:gd name="T27" fmla="*/ 56 h 426"/>
              <a:gd name="T28" fmla="*/ 333 w 417"/>
              <a:gd name="T29" fmla="*/ 56 h 426"/>
              <a:gd name="T30" fmla="*/ 295 w 417"/>
              <a:gd name="T31" fmla="*/ 94 h 426"/>
              <a:gd name="T32" fmla="*/ 295 w 417"/>
              <a:gd name="T33" fmla="*/ 122 h 426"/>
              <a:gd name="T34" fmla="*/ 309 w 417"/>
              <a:gd name="T35" fmla="*/ 128 h 426"/>
              <a:gd name="T36" fmla="*/ 237 w 417"/>
              <a:gd name="T37" fmla="*/ 79 h 426"/>
              <a:gd name="T38" fmla="*/ 247 w 417"/>
              <a:gd name="T39" fmla="*/ 81 h 426"/>
              <a:gd name="T40" fmla="*/ 264 w 417"/>
              <a:gd name="T41" fmla="*/ 71 h 426"/>
              <a:gd name="T42" fmla="*/ 286 w 417"/>
              <a:gd name="T43" fmla="*/ 33 h 426"/>
              <a:gd name="T44" fmla="*/ 278 w 417"/>
              <a:gd name="T45" fmla="*/ 5 h 426"/>
              <a:gd name="T46" fmla="*/ 251 w 417"/>
              <a:gd name="T47" fmla="*/ 13 h 426"/>
              <a:gd name="T48" fmla="*/ 229 w 417"/>
              <a:gd name="T49" fmla="*/ 52 h 426"/>
              <a:gd name="T50" fmla="*/ 237 w 417"/>
              <a:gd name="T51" fmla="*/ 79 h 426"/>
              <a:gd name="T52" fmla="*/ 412 w 417"/>
              <a:gd name="T53" fmla="*/ 139 h 426"/>
              <a:gd name="T54" fmla="*/ 385 w 417"/>
              <a:gd name="T55" fmla="*/ 131 h 426"/>
              <a:gd name="T56" fmla="*/ 346 w 417"/>
              <a:gd name="T57" fmla="*/ 153 h 426"/>
              <a:gd name="T58" fmla="*/ 338 w 417"/>
              <a:gd name="T59" fmla="*/ 180 h 426"/>
              <a:gd name="T60" fmla="*/ 356 w 417"/>
              <a:gd name="T61" fmla="*/ 190 h 426"/>
              <a:gd name="T62" fmla="*/ 366 w 417"/>
              <a:gd name="T63" fmla="*/ 188 h 426"/>
              <a:gd name="T64" fmla="*/ 404 w 417"/>
              <a:gd name="T65" fmla="*/ 166 h 426"/>
              <a:gd name="T66" fmla="*/ 412 w 417"/>
              <a:gd name="T67" fmla="*/ 139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17" h="426">
                <a:moveTo>
                  <a:pt x="121" y="94"/>
                </a:moveTo>
                <a:cubicBezTo>
                  <a:pt x="98" y="116"/>
                  <a:pt x="0" y="256"/>
                  <a:pt x="85" y="341"/>
                </a:cubicBezTo>
                <a:cubicBezTo>
                  <a:pt x="170" y="426"/>
                  <a:pt x="309" y="328"/>
                  <a:pt x="332" y="305"/>
                </a:cubicBezTo>
                <a:cubicBezTo>
                  <a:pt x="354" y="283"/>
                  <a:pt x="325" y="217"/>
                  <a:pt x="267" y="159"/>
                </a:cubicBezTo>
                <a:cubicBezTo>
                  <a:pt x="209" y="101"/>
                  <a:pt x="143" y="72"/>
                  <a:pt x="121" y="94"/>
                </a:cubicBezTo>
                <a:close/>
                <a:moveTo>
                  <a:pt x="306" y="286"/>
                </a:moveTo>
                <a:cubicBezTo>
                  <a:pt x="299" y="292"/>
                  <a:pt x="248" y="277"/>
                  <a:pt x="199" y="227"/>
                </a:cubicBezTo>
                <a:cubicBezTo>
                  <a:pt x="149" y="178"/>
                  <a:pt x="134" y="127"/>
                  <a:pt x="140" y="120"/>
                </a:cubicBezTo>
                <a:cubicBezTo>
                  <a:pt x="147" y="113"/>
                  <a:pt x="198" y="129"/>
                  <a:pt x="247" y="179"/>
                </a:cubicBezTo>
                <a:cubicBezTo>
                  <a:pt x="297" y="228"/>
                  <a:pt x="313" y="279"/>
                  <a:pt x="306" y="286"/>
                </a:cubicBezTo>
                <a:close/>
                <a:moveTo>
                  <a:pt x="309" y="128"/>
                </a:moveTo>
                <a:cubicBezTo>
                  <a:pt x="314" y="128"/>
                  <a:pt x="319" y="126"/>
                  <a:pt x="323" y="122"/>
                </a:cubicBezTo>
                <a:cubicBezTo>
                  <a:pt x="361" y="84"/>
                  <a:pt x="361" y="84"/>
                  <a:pt x="361" y="84"/>
                </a:cubicBezTo>
                <a:cubicBezTo>
                  <a:pt x="369" y="76"/>
                  <a:pt x="369" y="64"/>
                  <a:pt x="361" y="56"/>
                </a:cubicBezTo>
                <a:cubicBezTo>
                  <a:pt x="353" y="48"/>
                  <a:pt x="341" y="48"/>
                  <a:pt x="333" y="56"/>
                </a:cubicBezTo>
                <a:cubicBezTo>
                  <a:pt x="295" y="94"/>
                  <a:pt x="295" y="94"/>
                  <a:pt x="295" y="94"/>
                </a:cubicBezTo>
                <a:cubicBezTo>
                  <a:pt x="287" y="102"/>
                  <a:pt x="287" y="115"/>
                  <a:pt x="295" y="122"/>
                </a:cubicBezTo>
                <a:cubicBezTo>
                  <a:pt x="299" y="126"/>
                  <a:pt x="304" y="128"/>
                  <a:pt x="309" y="128"/>
                </a:cubicBezTo>
                <a:close/>
                <a:moveTo>
                  <a:pt x="237" y="79"/>
                </a:moveTo>
                <a:cubicBezTo>
                  <a:pt x="240" y="81"/>
                  <a:pt x="243" y="81"/>
                  <a:pt x="247" y="81"/>
                </a:cubicBezTo>
                <a:cubicBezTo>
                  <a:pt x="254" y="81"/>
                  <a:pt x="260" y="78"/>
                  <a:pt x="264" y="71"/>
                </a:cubicBezTo>
                <a:cubicBezTo>
                  <a:pt x="286" y="33"/>
                  <a:pt x="286" y="33"/>
                  <a:pt x="286" y="33"/>
                </a:cubicBezTo>
                <a:cubicBezTo>
                  <a:pt x="291" y="23"/>
                  <a:pt x="288" y="11"/>
                  <a:pt x="278" y="5"/>
                </a:cubicBezTo>
                <a:cubicBezTo>
                  <a:pt x="268" y="0"/>
                  <a:pt x="256" y="3"/>
                  <a:pt x="251" y="13"/>
                </a:cubicBezTo>
                <a:cubicBezTo>
                  <a:pt x="229" y="52"/>
                  <a:pt x="229" y="52"/>
                  <a:pt x="229" y="52"/>
                </a:cubicBezTo>
                <a:cubicBezTo>
                  <a:pt x="224" y="61"/>
                  <a:pt x="227" y="73"/>
                  <a:pt x="237" y="79"/>
                </a:cubicBezTo>
                <a:close/>
                <a:moveTo>
                  <a:pt x="412" y="139"/>
                </a:moveTo>
                <a:cubicBezTo>
                  <a:pt x="406" y="129"/>
                  <a:pt x="394" y="126"/>
                  <a:pt x="385" y="131"/>
                </a:cubicBezTo>
                <a:cubicBezTo>
                  <a:pt x="346" y="153"/>
                  <a:pt x="346" y="153"/>
                  <a:pt x="346" y="153"/>
                </a:cubicBezTo>
                <a:cubicBezTo>
                  <a:pt x="336" y="158"/>
                  <a:pt x="333" y="171"/>
                  <a:pt x="338" y="180"/>
                </a:cubicBezTo>
                <a:cubicBezTo>
                  <a:pt x="342" y="187"/>
                  <a:pt x="349" y="190"/>
                  <a:pt x="356" y="190"/>
                </a:cubicBezTo>
                <a:cubicBezTo>
                  <a:pt x="359" y="190"/>
                  <a:pt x="363" y="190"/>
                  <a:pt x="366" y="188"/>
                </a:cubicBezTo>
                <a:cubicBezTo>
                  <a:pt x="404" y="166"/>
                  <a:pt x="404" y="166"/>
                  <a:pt x="404" y="166"/>
                </a:cubicBezTo>
                <a:cubicBezTo>
                  <a:pt x="414" y="161"/>
                  <a:pt x="417" y="149"/>
                  <a:pt x="412" y="139"/>
                </a:cubicBezTo>
                <a:close/>
              </a:path>
            </a:pathLst>
          </a:custGeom>
          <a:solidFill>
            <a:schemeClr val="bg1"/>
          </a:solidFill>
          <a:ln>
            <a:noFill/>
          </a:ln>
        </p:spPr>
        <p:txBody>
          <a:bodyPr lIns="121682" tIns="60841" rIns="121682" bIns="60841"/>
          <a:lstStyle/>
          <a:p>
            <a:endParaRPr lang="zh-CN" altLang="en-US" sz="2000">
              <a:solidFill>
                <a:srgbClr val="079FB6"/>
              </a:solidFill>
            </a:endParaRPr>
          </a:p>
        </p:txBody>
      </p:sp>
    </p:spTree>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1"/>
                                        </p:tgtEl>
                                        <p:attrNameLst>
                                          <p:attrName>style.visibility</p:attrName>
                                        </p:attrNameLst>
                                      </p:cBhvr>
                                      <p:to>
                                        <p:strVal val="visible"/>
                                      </p:to>
                                    </p:set>
                                    <p:anim calcmode="lin" valueType="num">
                                      <p:cBhvr additive="base">
                                        <p:cTn id="7" dur="1000" fill="hold"/>
                                        <p:tgtEl>
                                          <p:spTgt spid="61"/>
                                        </p:tgtEl>
                                        <p:attrNameLst>
                                          <p:attrName>ppt_x</p:attrName>
                                        </p:attrNameLst>
                                      </p:cBhvr>
                                      <p:tavLst>
                                        <p:tav tm="0">
                                          <p:val>
                                            <p:strVal val="0-#ppt_w/2"/>
                                          </p:val>
                                        </p:tav>
                                        <p:tav tm="100000">
                                          <p:val>
                                            <p:strVal val="#ppt_x"/>
                                          </p:val>
                                        </p:tav>
                                      </p:tavLst>
                                    </p:anim>
                                    <p:anim calcmode="lin" valueType="num">
                                      <p:cBhvr additive="base">
                                        <p:cTn id="8" dur="1000" fill="hold"/>
                                        <p:tgtEl>
                                          <p:spTgt spid="61"/>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60"/>
                                        </p:tgtEl>
                                        <p:attrNameLst>
                                          <p:attrName>style.visibility</p:attrName>
                                        </p:attrNameLst>
                                      </p:cBhvr>
                                      <p:to>
                                        <p:strVal val="visible"/>
                                      </p:to>
                                    </p:set>
                                    <p:anim calcmode="lin" valueType="num">
                                      <p:cBhvr additive="base">
                                        <p:cTn id="11" dur="1000" fill="hold"/>
                                        <p:tgtEl>
                                          <p:spTgt spid="60"/>
                                        </p:tgtEl>
                                        <p:attrNameLst>
                                          <p:attrName>ppt_x</p:attrName>
                                        </p:attrNameLst>
                                      </p:cBhvr>
                                      <p:tavLst>
                                        <p:tav tm="0">
                                          <p:val>
                                            <p:strVal val="1+#ppt_w/2"/>
                                          </p:val>
                                        </p:tav>
                                        <p:tav tm="100000">
                                          <p:val>
                                            <p:strVal val="#ppt_x"/>
                                          </p:val>
                                        </p:tav>
                                      </p:tavLst>
                                    </p:anim>
                                    <p:anim calcmode="lin" valueType="num">
                                      <p:cBhvr additive="base">
                                        <p:cTn id="12" dur="1000" fill="hold"/>
                                        <p:tgtEl>
                                          <p:spTgt spid="60"/>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grpId="0" nodeType="clickEffect">
                                  <p:stCondLst>
                                    <p:cond delay="0"/>
                                  </p:stCondLst>
                                  <p:childTnLst>
                                    <p:set>
                                      <p:cBhvr>
                                        <p:cTn id="16" dur="1" fill="hold">
                                          <p:stCondLst>
                                            <p:cond delay="0"/>
                                          </p:stCondLst>
                                        </p:cTn>
                                        <p:tgtEl>
                                          <p:spTgt spid="64"/>
                                        </p:tgtEl>
                                        <p:attrNameLst>
                                          <p:attrName>style.visibility</p:attrName>
                                        </p:attrNameLst>
                                      </p:cBhvr>
                                      <p:to>
                                        <p:strVal val="visible"/>
                                      </p:to>
                                    </p:set>
                                    <p:anim calcmode="lin" valueType="num">
                                      <p:cBhvr>
                                        <p:cTn id="17" dur="1000" fill="hold"/>
                                        <p:tgtEl>
                                          <p:spTgt spid="64"/>
                                        </p:tgtEl>
                                        <p:attrNameLst>
                                          <p:attrName>ppt_w</p:attrName>
                                        </p:attrNameLst>
                                      </p:cBhvr>
                                      <p:tavLst>
                                        <p:tav tm="0">
                                          <p:val>
                                            <p:fltVal val="0"/>
                                          </p:val>
                                        </p:tav>
                                        <p:tav tm="100000">
                                          <p:val>
                                            <p:strVal val="#ppt_w"/>
                                          </p:val>
                                        </p:tav>
                                      </p:tavLst>
                                    </p:anim>
                                    <p:anim calcmode="lin" valueType="num">
                                      <p:cBhvr>
                                        <p:cTn id="18" dur="1000" fill="hold"/>
                                        <p:tgtEl>
                                          <p:spTgt spid="64"/>
                                        </p:tgtEl>
                                        <p:attrNameLst>
                                          <p:attrName>ppt_h</p:attrName>
                                        </p:attrNameLst>
                                      </p:cBhvr>
                                      <p:tavLst>
                                        <p:tav tm="0">
                                          <p:val>
                                            <p:fltVal val="0"/>
                                          </p:val>
                                        </p:tav>
                                        <p:tav tm="100000">
                                          <p:val>
                                            <p:strVal val="#ppt_h"/>
                                          </p:val>
                                        </p:tav>
                                      </p:tavLst>
                                    </p:anim>
                                    <p:animEffect transition="in" filter="fade">
                                      <p:cBhvr>
                                        <p:cTn id="19" dur="1000"/>
                                        <p:tgtEl>
                                          <p:spTgt spid="64"/>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63"/>
                                        </p:tgtEl>
                                        <p:attrNameLst>
                                          <p:attrName>style.visibility</p:attrName>
                                        </p:attrNameLst>
                                      </p:cBhvr>
                                      <p:to>
                                        <p:strVal val="visible"/>
                                      </p:to>
                                    </p:set>
                                    <p:anim calcmode="lin" valueType="num">
                                      <p:cBhvr>
                                        <p:cTn id="22" dur="1000" fill="hold"/>
                                        <p:tgtEl>
                                          <p:spTgt spid="63"/>
                                        </p:tgtEl>
                                        <p:attrNameLst>
                                          <p:attrName>ppt_w</p:attrName>
                                        </p:attrNameLst>
                                      </p:cBhvr>
                                      <p:tavLst>
                                        <p:tav tm="0">
                                          <p:val>
                                            <p:fltVal val="0"/>
                                          </p:val>
                                        </p:tav>
                                        <p:tav tm="100000">
                                          <p:val>
                                            <p:strVal val="#ppt_w"/>
                                          </p:val>
                                        </p:tav>
                                      </p:tavLst>
                                    </p:anim>
                                    <p:anim calcmode="lin" valueType="num">
                                      <p:cBhvr>
                                        <p:cTn id="23" dur="1000" fill="hold"/>
                                        <p:tgtEl>
                                          <p:spTgt spid="63"/>
                                        </p:tgtEl>
                                        <p:attrNameLst>
                                          <p:attrName>ppt_h</p:attrName>
                                        </p:attrNameLst>
                                      </p:cBhvr>
                                      <p:tavLst>
                                        <p:tav tm="0">
                                          <p:val>
                                            <p:fltVal val="0"/>
                                          </p:val>
                                        </p:tav>
                                        <p:tav tm="100000">
                                          <p:val>
                                            <p:strVal val="#ppt_h"/>
                                          </p:val>
                                        </p:tav>
                                      </p:tavLst>
                                    </p:anim>
                                    <p:animEffect transition="in" filter="fade">
                                      <p:cBhvr>
                                        <p:cTn id="24" dur="1000"/>
                                        <p:tgtEl>
                                          <p:spTgt spid="63"/>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65"/>
                                        </p:tgtEl>
                                        <p:attrNameLst>
                                          <p:attrName>style.visibility</p:attrName>
                                        </p:attrNameLst>
                                      </p:cBhvr>
                                      <p:to>
                                        <p:strVal val="visible"/>
                                      </p:to>
                                    </p:set>
                                    <p:animEffect transition="in" filter="wipe(left)">
                                      <p:cBhvr>
                                        <p:cTn id="29" dur="1000"/>
                                        <p:tgtEl>
                                          <p:spTgt spid="65"/>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35"/>
                                        </p:tgtEl>
                                        <p:attrNameLst>
                                          <p:attrName>style.visibility</p:attrName>
                                        </p:attrNameLst>
                                      </p:cBhvr>
                                      <p:to>
                                        <p:strVal val="visible"/>
                                      </p:to>
                                    </p:set>
                                    <p:animEffect transition="in" filter="wipe(left)">
                                      <p:cBhvr>
                                        <p:cTn id="32" dur="1000"/>
                                        <p:tgtEl>
                                          <p:spTgt spid="35"/>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36"/>
                                        </p:tgtEl>
                                        <p:attrNameLst>
                                          <p:attrName>style.visibility</p:attrName>
                                        </p:attrNameLst>
                                      </p:cBhvr>
                                      <p:to>
                                        <p:strVal val="visible"/>
                                      </p:to>
                                    </p:set>
                                    <p:animEffect transition="in" filter="wipe(left)">
                                      <p:cBhvr>
                                        <p:cTn id="35" dur="1000"/>
                                        <p:tgtEl>
                                          <p:spTgt spid="36"/>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66"/>
                                        </p:tgtEl>
                                        <p:attrNameLst>
                                          <p:attrName>style.visibility</p:attrName>
                                        </p:attrNameLst>
                                      </p:cBhvr>
                                      <p:to>
                                        <p:strVal val="visible"/>
                                      </p:to>
                                    </p:set>
                                    <p:animEffect transition="in" filter="wipe(left)">
                                      <p:cBhvr>
                                        <p:cTn id="38" dur="1000"/>
                                        <p:tgtEl>
                                          <p:spTgt spid="66"/>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31"/>
                                        </p:tgtEl>
                                        <p:attrNameLst>
                                          <p:attrName>style.visibility</p:attrName>
                                        </p:attrNameLst>
                                      </p:cBhvr>
                                      <p:to>
                                        <p:strVal val="visible"/>
                                      </p:to>
                                    </p:set>
                                    <p:animEffect transition="in" filter="wipe(left)">
                                      <p:cBhvr>
                                        <p:cTn id="41" dur="1000"/>
                                        <p:tgtEl>
                                          <p:spTgt spid="31"/>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32"/>
                                        </p:tgtEl>
                                        <p:attrNameLst>
                                          <p:attrName>style.visibility</p:attrName>
                                        </p:attrNameLst>
                                      </p:cBhvr>
                                      <p:to>
                                        <p:strVal val="visible"/>
                                      </p:to>
                                    </p:set>
                                    <p:animEffect transition="in" filter="wipe(left)">
                                      <p:cBhvr>
                                        <p:cTn id="44" dur="10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animBg="1"/>
      <p:bldP spid="65" grpId="0"/>
      <p:bldP spid="31" grpId="0"/>
      <p:bldP spid="32" grpId="0"/>
      <p:bldP spid="35" grpId="0"/>
      <p:bldP spid="36" grpId="0"/>
      <p:bldP spid="60" grpId="0" animBg="1"/>
      <p:bldP spid="66" grpId="0"/>
      <p:bldP spid="63" grpId="0" animBg="1"/>
      <p:bldP spid="6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162248"/>
        </a:solidFill>
        <a:effectLst/>
      </p:bgPr>
    </p:bg>
    <p:spTree>
      <p:nvGrpSpPr>
        <p:cNvPr id="1" name=""/>
        <p:cNvGrpSpPr/>
        <p:nvPr/>
      </p:nvGrpSpPr>
      <p:grpSpPr>
        <a:xfrm>
          <a:off x="0" y="0"/>
          <a:ext cx="0" cy="0"/>
          <a:chOff x="0" y="0"/>
          <a:chExt cx="0" cy="0"/>
        </a:xfrm>
      </p:grpSpPr>
      <p:sp>
        <p:nvSpPr>
          <p:cNvPr id="30" name="任意多边形 29"/>
          <p:cNvSpPr/>
          <p:nvPr/>
        </p:nvSpPr>
        <p:spPr>
          <a:xfrm>
            <a:off x="1529019" y="0"/>
            <a:ext cx="9159734" cy="6858000"/>
          </a:xfrm>
          <a:custGeom>
            <a:avLst/>
            <a:gdLst>
              <a:gd name="connsiteX0" fmla="*/ 5611959 w 9159734"/>
              <a:gd name="connsiteY0" fmla="*/ 0 h 6858000"/>
              <a:gd name="connsiteX1" fmla="*/ 9159734 w 9159734"/>
              <a:gd name="connsiteY1" fmla="*/ 0 h 6858000"/>
              <a:gd name="connsiteX2" fmla="*/ 3547776 w 9159734"/>
              <a:gd name="connsiteY2" fmla="*/ 6858000 h 6858000"/>
              <a:gd name="connsiteX3" fmla="*/ 0 w 9159734"/>
              <a:gd name="connsiteY3" fmla="*/ 6858000 h 6858000"/>
              <a:gd name="connsiteX4" fmla="*/ 5611959 w 9159734"/>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9734" h="6858000">
                <a:moveTo>
                  <a:pt x="5611959" y="0"/>
                </a:moveTo>
                <a:lnTo>
                  <a:pt x="9159734" y="0"/>
                </a:lnTo>
                <a:lnTo>
                  <a:pt x="3547776" y="6858000"/>
                </a:lnTo>
                <a:lnTo>
                  <a:pt x="0" y="6858000"/>
                </a:lnTo>
                <a:lnTo>
                  <a:pt x="5611959" y="0"/>
                </a:lnTo>
                <a:close/>
              </a:path>
            </a:pathLst>
          </a:custGeom>
          <a:solidFill>
            <a:srgbClr val="DC32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TextBox 76"/>
          <p:cNvSpPr txBox="1"/>
          <p:nvPr/>
        </p:nvSpPr>
        <p:spPr>
          <a:xfrm>
            <a:off x="605165" y="286573"/>
            <a:ext cx="1826141" cy="461665"/>
          </a:xfrm>
          <a:prstGeom prst="rect">
            <a:avLst/>
          </a:prstGeom>
          <a:noFill/>
        </p:spPr>
        <p:txBody>
          <a:bodyPr wrap="none" rtlCol="0">
            <a:spAutoFit/>
          </a:bodyPr>
          <a:lstStyle/>
          <a:p>
            <a:r>
              <a:rPr lang="en-US" altLang="zh-CN" sz="2400" b="1" dirty="0" smtClean="0">
                <a:solidFill>
                  <a:srgbClr val="DC328B"/>
                </a:solidFill>
                <a:latin typeface="微软雅黑" panose="020B0503020204020204" pitchFamily="34" charset="-122"/>
                <a:ea typeface="微软雅黑" panose="020B0503020204020204" pitchFamily="34" charset="-122"/>
              </a:rPr>
              <a:t>ADD TITLE</a:t>
            </a:r>
            <a:endParaRPr lang="zh-CN" altLang="en-US" sz="2400" b="1" dirty="0">
              <a:solidFill>
                <a:srgbClr val="DC328B"/>
              </a:solidFill>
              <a:latin typeface="微软雅黑" panose="020B0503020204020204" pitchFamily="34" charset="-122"/>
              <a:ea typeface="微软雅黑" panose="020B0503020204020204" pitchFamily="34" charset="-122"/>
            </a:endParaRPr>
          </a:p>
        </p:txBody>
      </p:sp>
      <p:sp>
        <p:nvSpPr>
          <p:cNvPr id="26" name="文本框 25"/>
          <p:cNvSpPr txBox="1"/>
          <p:nvPr/>
        </p:nvSpPr>
        <p:spPr>
          <a:xfrm>
            <a:off x="605165" y="689405"/>
            <a:ext cx="3195994" cy="308995"/>
          </a:xfrm>
          <a:prstGeom prst="rect">
            <a:avLst/>
          </a:prstGeom>
          <a:noFill/>
        </p:spPr>
        <p:txBody>
          <a:bodyPr wrap="square" rtlCol="0">
            <a:spAutoFit/>
          </a:bodyPr>
          <a:lstStyle/>
          <a:p>
            <a:pPr>
              <a:lnSpc>
                <a:spcPct val="130000"/>
              </a:lnSpc>
            </a:pPr>
            <a:r>
              <a:rPr lang="en-US" altLang="zh-CN" sz="1200" dirty="0">
                <a:solidFill>
                  <a:srgbClr val="FFFFFF"/>
                </a:solidFill>
                <a:latin typeface="微软雅黑" panose="020B0503020204020204" pitchFamily="34" charset="-122"/>
                <a:ea typeface="微软雅黑" panose="020B0503020204020204" pitchFamily="34" charset="-122"/>
              </a:rPr>
              <a:t>Choose to fly impression template</a:t>
            </a:r>
            <a:endParaRPr lang="en-US" altLang="zh-CN" sz="1200" dirty="0" smtClean="0">
              <a:solidFill>
                <a:srgbClr val="FFFFFF"/>
              </a:solidFill>
              <a:latin typeface="微软雅黑" panose="020B0503020204020204" pitchFamily="34" charset="-122"/>
              <a:ea typeface="微软雅黑" panose="020B0503020204020204" pitchFamily="34" charset="-122"/>
            </a:endParaRPr>
          </a:p>
        </p:txBody>
      </p:sp>
      <p:sp>
        <p:nvSpPr>
          <p:cNvPr id="53" name="等腰三角形 52"/>
          <p:cNvSpPr/>
          <p:nvPr/>
        </p:nvSpPr>
        <p:spPr>
          <a:xfrm rot="5400000">
            <a:off x="-80525" y="86602"/>
            <a:ext cx="998400" cy="825195"/>
          </a:xfrm>
          <a:prstGeom prst="triangle">
            <a:avLst>
              <a:gd name="adj" fmla="val 0"/>
            </a:avLst>
          </a:prstGeom>
          <a:solidFill>
            <a:srgbClr val="DC32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Freeform 429"/>
          <p:cNvSpPr>
            <a:spLocks noChangeArrowheads="1"/>
          </p:cNvSpPr>
          <p:nvPr/>
        </p:nvSpPr>
        <p:spPr bwMode="auto">
          <a:xfrm>
            <a:off x="1921798" y="2267907"/>
            <a:ext cx="826469" cy="820528"/>
          </a:xfrm>
          <a:custGeom>
            <a:avLst/>
            <a:gdLst>
              <a:gd name="T0" fmla="*/ 1162 w 1230"/>
              <a:gd name="T1" fmla="*/ 383 h 1221"/>
              <a:gd name="T2" fmla="*/ 1112 w 1230"/>
              <a:gd name="T3" fmla="*/ 433 h 1221"/>
              <a:gd name="T4" fmla="*/ 794 w 1230"/>
              <a:gd name="T5" fmla="*/ 116 h 1221"/>
              <a:gd name="T6" fmla="*/ 844 w 1230"/>
              <a:gd name="T7" fmla="*/ 57 h 1221"/>
              <a:gd name="T8" fmla="*/ 1061 w 1230"/>
              <a:gd name="T9" fmla="*/ 57 h 1221"/>
              <a:gd name="T10" fmla="*/ 1162 w 1230"/>
              <a:gd name="T11" fmla="*/ 166 h 1221"/>
              <a:gd name="T12" fmla="*/ 1162 w 1230"/>
              <a:gd name="T13" fmla="*/ 383 h 1221"/>
              <a:gd name="T14" fmla="*/ 418 w 1230"/>
              <a:gd name="T15" fmla="*/ 1019 h 1221"/>
              <a:gd name="T16" fmla="*/ 418 w 1230"/>
              <a:gd name="T17" fmla="*/ 1077 h 1221"/>
              <a:gd name="T18" fmla="*/ 468 w 1230"/>
              <a:gd name="T19" fmla="*/ 1077 h 1221"/>
              <a:gd name="T20" fmla="*/ 1061 w 1230"/>
              <a:gd name="T21" fmla="*/ 484 h 1221"/>
              <a:gd name="T22" fmla="*/ 1003 w 1230"/>
              <a:gd name="T23" fmla="*/ 433 h 1221"/>
              <a:gd name="T24" fmla="*/ 418 w 1230"/>
              <a:gd name="T25" fmla="*/ 1019 h 1221"/>
              <a:gd name="T26" fmla="*/ 150 w 1230"/>
              <a:gd name="T27" fmla="*/ 751 h 1221"/>
              <a:gd name="T28" fmla="*/ 150 w 1230"/>
              <a:gd name="T29" fmla="*/ 810 h 1221"/>
              <a:gd name="T30" fmla="*/ 209 w 1230"/>
              <a:gd name="T31" fmla="*/ 810 h 1221"/>
              <a:gd name="T32" fmla="*/ 794 w 1230"/>
              <a:gd name="T33" fmla="*/ 216 h 1221"/>
              <a:gd name="T34" fmla="*/ 735 w 1230"/>
              <a:gd name="T35" fmla="*/ 166 h 1221"/>
              <a:gd name="T36" fmla="*/ 150 w 1230"/>
              <a:gd name="T37" fmla="*/ 751 h 1221"/>
              <a:gd name="T38" fmla="*/ 844 w 1230"/>
              <a:gd name="T39" fmla="*/ 275 h 1221"/>
              <a:gd name="T40" fmla="*/ 259 w 1230"/>
              <a:gd name="T41" fmla="*/ 860 h 1221"/>
              <a:gd name="T42" fmla="*/ 259 w 1230"/>
              <a:gd name="T43" fmla="*/ 969 h 1221"/>
              <a:gd name="T44" fmla="*/ 367 w 1230"/>
              <a:gd name="T45" fmla="*/ 969 h 1221"/>
              <a:gd name="T46" fmla="*/ 953 w 1230"/>
              <a:gd name="T47" fmla="*/ 383 h 1221"/>
              <a:gd name="T48" fmla="*/ 844 w 1230"/>
              <a:gd name="T49" fmla="*/ 275 h 1221"/>
              <a:gd name="T50" fmla="*/ 367 w 1230"/>
              <a:gd name="T51" fmla="*/ 1127 h 1221"/>
              <a:gd name="T52" fmla="*/ 334 w 1230"/>
              <a:gd name="T53" fmla="*/ 1061 h 1221"/>
              <a:gd name="T54" fmla="*/ 309 w 1230"/>
              <a:gd name="T55" fmla="*/ 1061 h 1221"/>
              <a:gd name="T56" fmla="*/ 209 w 1230"/>
              <a:gd name="T57" fmla="*/ 1019 h 1221"/>
              <a:gd name="T58" fmla="*/ 158 w 1230"/>
              <a:gd name="T59" fmla="*/ 910 h 1221"/>
              <a:gd name="T60" fmla="*/ 167 w 1230"/>
              <a:gd name="T61" fmla="*/ 893 h 1221"/>
              <a:gd name="T62" fmla="*/ 100 w 1230"/>
              <a:gd name="T63" fmla="*/ 860 h 1221"/>
              <a:gd name="T64" fmla="*/ 92 w 1230"/>
              <a:gd name="T65" fmla="*/ 852 h 1221"/>
              <a:gd name="T66" fmla="*/ 0 w 1230"/>
              <a:gd name="T67" fmla="*/ 1220 h 1221"/>
              <a:gd name="T68" fmla="*/ 367 w 1230"/>
              <a:gd name="T69" fmla="*/ 1127 h 1221"/>
              <a:gd name="T70" fmla="*/ 367 w 1230"/>
              <a:gd name="T71" fmla="*/ 1127 h 1221"/>
              <a:gd name="T72" fmla="*/ 367 w 1230"/>
              <a:gd name="T73" fmla="*/ 1127 h 1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30" h="1221">
                <a:moveTo>
                  <a:pt x="1162" y="383"/>
                </a:moveTo>
                <a:cubicBezTo>
                  <a:pt x="1112" y="433"/>
                  <a:pt x="1112" y="433"/>
                  <a:pt x="1112" y="433"/>
                </a:cubicBezTo>
                <a:cubicBezTo>
                  <a:pt x="794" y="116"/>
                  <a:pt x="794" y="116"/>
                  <a:pt x="794" y="116"/>
                </a:cubicBezTo>
                <a:cubicBezTo>
                  <a:pt x="844" y="57"/>
                  <a:pt x="844" y="57"/>
                  <a:pt x="844" y="57"/>
                </a:cubicBezTo>
                <a:cubicBezTo>
                  <a:pt x="903" y="0"/>
                  <a:pt x="1003" y="0"/>
                  <a:pt x="1061" y="57"/>
                </a:cubicBezTo>
                <a:cubicBezTo>
                  <a:pt x="1162" y="166"/>
                  <a:pt x="1162" y="166"/>
                  <a:pt x="1162" y="166"/>
                </a:cubicBezTo>
                <a:cubicBezTo>
                  <a:pt x="1229" y="225"/>
                  <a:pt x="1229" y="325"/>
                  <a:pt x="1162" y="383"/>
                </a:cubicBezTo>
                <a:close/>
                <a:moveTo>
                  <a:pt x="418" y="1019"/>
                </a:moveTo>
                <a:cubicBezTo>
                  <a:pt x="401" y="1035"/>
                  <a:pt x="401" y="1061"/>
                  <a:pt x="418" y="1077"/>
                </a:cubicBezTo>
                <a:cubicBezTo>
                  <a:pt x="434" y="1086"/>
                  <a:pt x="459" y="1086"/>
                  <a:pt x="468" y="1077"/>
                </a:cubicBezTo>
                <a:cubicBezTo>
                  <a:pt x="1061" y="484"/>
                  <a:pt x="1061" y="484"/>
                  <a:pt x="1061" y="484"/>
                </a:cubicBezTo>
                <a:cubicBezTo>
                  <a:pt x="1003" y="433"/>
                  <a:pt x="1003" y="433"/>
                  <a:pt x="1003" y="433"/>
                </a:cubicBezTo>
                <a:lnTo>
                  <a:pt x="418" y="1019"/>
                </a:lnTo>
                <a:close/>
                <a:moveTo>
                  <a:pt x="150" y="751"/>
                </a:moveTo>
                <a:cubicBezTo>
                  <a:pt x="133" y="768"/>
                  <a:pt x="133" y="793"/>
                  <a:pt x="150" y="810"/>
                </a:cubicBezTo>
                <a:cubicBezTo>
                  <a:pt x="167" y="818"/>
                  <a:pt x="192" y="818"/>
                  <a:pt x="209" y="810"/>
                </a:cubicBezTo>
                <a:cubicBezTo>
                  <a:pt x="794" y="216"/>
                  <a:pt x="794" y="216"/>
                  <a:pt x="794" y="216"/>
                </a:cubicBezTo>
                <a:cubicBezTo>
                  <a:pt x="735" y="166"/>
                  <a:pt x="735" y="166"/>
                  <a:pt x="735" y="166"/>
                </a:cubicBezTo>
                <a:lnTo>
                  <a:pt x="150" y="751"/>
                </a:lnTo>
                <a:close/>
                <a:moveTo>
                  <a:pt x="844" y="275"/>
                </a:moveTo>
                <a:cubicBezTo>
                  <a:pt x="259" y="860"/>
                  <a:pt x="259" y="860"/>
                  <a:pt x="259" y="860"/>
                </a:cubicBezTo>
                <a:cubicBezTo>
                  <a:pt x="225" y="893"/>
                  <a:pt x="225" y="935"/>
                  <a:pt x="259" y="969"/>
                </a:cubicBezTo>
                <a:cubicBezTo>
                  <a:pt x="284" y="994"/>
                  <a:pt x="334" y="994"/>
                  <a:pt x="367" y="969"/>
                </a:cubicBezTo>
                <a:cubicBezTo>
                  <a:pt x="953" y="383"/>
                  <a:pt x="953" y="383"/>
                  <a:pt x="953" y="383"/>
                </a:cubicBezTo>
                <a:lnTo>
                  <a:pt x="844" y="275"/>
                </a:lnTo>
                <a:close/>
                <a:moveTo>
                  <a:pt x="367" y="1127"/>
                </a:moveTo>
                <a:cubicBezTo>
                  <a:pt x="351" y="1111"/>
                  <a:pt x="343" y="1086"/>
                  <a:pt x="334" y="1061"/>
                </a:cubicBezTo>
                <a:cubicBezTo>
                  <a:pt x="326" y="1061"/>
                  <a:pt x="317" y="1061"/>
                  <a:pt x="309" y="1061"/>
                </a:cubicBezTo>
                <a:cubicBezTo>
                  <a:pt x="276" y="1061"/>
                  <a:pt x="234" y="1052"/>
                  <a:pt x="209" y="1019"/>
                </a:cubicBezTo>
                <a:cubicBezTo>
                  <a:pt x="175" y="994"/>
                  <a:pt x="158" y="952"/>
                  <a:pt x="158" y="910"/>
                </a:cubicBezTo>
                <a:cubicBezTo>
                  <a:pt x="158" y="910"/>
                  <a:pt x="158" y="902"/>
                  <a:pt x="167" y="893"/>
                </a:cubicBezTo>
                <a:cubicBezTo>
                  <a:pt x="142" y="885"/>
                  <a:pt x="117" y="877"/>
                  <a:pt x="100" y="860"/>
                </a:cubicBezTo>
                <a:lnTo>
                  <a:pt x="92" y="852"/>
                </a:lnTo>
                <a:cubicBezTo>
                  <a:pt x="0" y="1220"/>
                  <a:pt x="0" y="1220"/>
                  <a:pt x="0" y="1220"/>
                </a:cubicBezTo>
                <a:cubicBezTo>
                  <a:pt x="367" y="1127"/>
                  <a:pt x="367" y="1127"/>
                  <a:pt x="367" y="1127"/>
                </a:cubicBezTo>
                <a:close/>
                <a:moveTo>
                  <a:pt x="367" y="1127"/>
                </a:moveTo>
                <a:lnTo>
                  <a:pt x="367" y="1127"/>
                </a:lnTo>
                <a:close/>
              </a:path>
            </a:pathLst>
          </a:custGeom>
          <a:solidFill>
            <a:srgbClr val="2B65AE"/>
          </a:solidFill>
          <a:ln>
            <a:noFill/>
          </a:ln>
          <a:effectLst/>
        </p:spPr>
        <p:txBody>
          <a:bodyPr wrap="none" lIns="57594" tIns="28797" rIns="57594" bIns="28797" anchor="ctr"/>
          <a:lstStyle/>
          <a:p>
            <a:pPr defTabSz="513080">
              <a:defRPr/>
            </a:pPr>
            <a:endParaRPr lang="en-US" sz="2000" kern="0" dirty="0">
              <a:solidFill>
                <a:srgbClr val="FFFFFF"/>
              </a:solidFill>
              <a:latin typeface="微软雅黑" panose="020B0503020204020204" pitchFamily="34" charset="-122"/>
              <a:ea typeface="微软雅黑" panose="020B0503020204020204" pitchFamily="34" charset="-122"/>
            </a:endParaRPr>
          </a:p>
        </p:txBody>
      </p:sp>
      <p:sp>
        <p:nvSpPr>
          <p:cNvPr id="7" name="AutoShape 131"/>
          <p:cNvSpPr/>
          <p:nvPr/>
        </p:nvSpPr>
        <p:spPr bwMode="auto">
          <a:xfrm>
            <a:off x="5762197" y="2370848"/>
            <a:ext cx="693379" cy="614647"/>
          </a:xfrm>
          <a:custGeom>
            <a:avLst/>
            <a:gdLst>
              <a:gd name="T0" fmla="*/ 10800 w 21600"/>
              <a:gd name="T1" fmla="+- 0 10800 114"/>
              <a:gd name="T2" fmla="*/ 10800 h 21373"/>
              <a:gd name="T3" fmla="*/ 10800 w 21600"/>
              <a:gd name="T4" fmla="+- 0 10800 114"/>
              <a:gd name="T5" fmla="*/ 10800 h 21373"/>
              <a:gd name="T6" fmla="*/ 10800 w 21600"/>
              <a:gd name="T7" fmla="+- 0 10800 114"/>
              <a:gd name="T8" fmla="*/ 10800 h 21373"/>
              <a:gd name="T9" fmla="*/ 10800 w 21600"/>
              <a:gd name="T10" fmla="+- 0 10800 114"/>
              <a:gd name="T11" fmla="*/ 10800 h 21373"/>
            </a:gdLst>
            <a:ahLst/>
            <a:cxnLst>
              <a:cxn ang="0">
                <a:pos x="T0" y="T2"/>
              </a:cxn>
              <a:cxn ang="0">
                <a:pos x="T3" y="T5"/>
              </a:cxn>
              <a:cxn ang="0">
                <a:pos x="T6" y="T8"/>
              </a:cxn>
              <a:cxn ang="0">
                <a:pos x="T9" y="T11"/>
              </a:cxn>
            </a:cxnLst>
            <a:rect l="0" t="0" r="r" b="b"/>
            <a:pathLst>
              <a:path w="21600" h="21373">
                <a:moveTo>
                  <a:pt x="13251" y="718"/>
                </a:moveTo>
                <a:cubicBezTo>
                  <a:pt x="13802" y="111"/>
                  <a:pt x="14278" y="-114"/>
                  <a:pt x="14670" y="54"/>
                </a:cubicBezTo>
                <a:cubicBezTo>
                  <a:pt x="15062" y="219"/>
                  <a:pt x="15263" y="737"/>
                  <a:pt x="15263" y="1596"/>
                </a:cubicBezTo>
                <a:lnTo>
                  <a:pt x="15263" y="19775"/>
                </a:lnTo>
                <a:cubicBezTo>
                  <a:pt x="15263" y="20634"/>
                  <a:pt x="15065" y="21152"/>
                  <a:pt x="14681" y="21320"/>
                </a:cubicBezTo>
                <a:cubicBezTo>
                  <a:pt x="14292" y="21486"/>
                  <a:pt x="13816" y="21264"/>
                  <a:pt x="13251" y="20656"/>
                </a:cubicBezTo>
                <a:lnTo>
                  <a:pt x="7758" y="14803"/>
                </a:lnTo>
                <a:lnTo>
                  <a:pt x="660" y="14803"/>
                </a:lnTo>
                <a:cubicBezTo>
                  <a:pt x="480" y="14803"/>
                  <a:pt x="324" y="14736"/>
                  <a:pt x="194" y="14604"/>
                </a:cubicBezTo>
                <a:cubicBezTo>
                  <a:pt x="67" y="14473"/>
                  <a:pt x="0" y="14304"/>
                  <a:pt x="0" y="14098"/>
                </a:cubicBezTo>
                <a:lnTo>
                  <a:pt x="0" y="7277"/>
                </a:lnTo>
                <a:cubicBezTo>
                  <a:pt x="0" y="7082"/>
                  <a:pt x="67" y="6917"/>
                  <a:pt x="194" y="6778"/>
                </a:cubicBezTo>
                <a:cubicBezTo>
                  <a:pt x="324" y="6643"/>
                  <a:pt x="480" y="6571"/>
                  <a:pt x="660" y="6571"/>
                </a:cubicBezTo>
                <a:lnTo>
                  <a:pt x="7758" y="6571"/>
                </a:lnTo>
                <a:lnTo>
                  <a:pt x="13251" y="718"/>
                </a:lnTo>
                <a:close/>
                <a:moveTo>
                  <a:pt x="18002" y="3322"/>
                </a:moveTo>
                <a:cubicBezTo>
                  <a:pt x="18331" y="3127"/>
                  <a:pt x="18666" y="3086"/>
                  <a:pt x="19023" y="3179"/>
                </a:cubicBezTo>
                <a:cubicBezTo>
                  <a:pt x="19379" y="3273"/>
                  <a:pt x="19654" y="3495"/>
                  <a:pt x="19838" y="3844"/>
                </a:cubicBezTo>
                <a:cubicBezTo>
                  <a:pt x="21017" y="6023"/>
                  <a:pt x="21599" y="8301"/>
                  <a:pt x="21599" y="10687"/>
                </a:cubicBezTo>
                <a:cubicBezTo>
                  <a:pt x="21599" y="13092"/>
                  <a:pt x="21017" y="15373"/>
                  <a:pt x="19838" y="17527"/>
                </a:cubicBezTo>
                <a:cubicBezTo>
                  <a:pt x="19584" y="18018"/>
                  <a:pt x="19189" y="18266"/>
                  <a:pt x="18659" y="18266"/>
                </a:cubicBezTo>
                <a:cubicBezTo>
                  <a:pt x="18437" y="18266"/>
                  <a:pt x="18214" y="18195"/>
                  <a:pt x="17999" y="18049"/>
                </a:cubicBezTo>
                <a:cubicBezTo>
                  <a:pt x="17671" y="17857"/>
                  <a:pt x="17459" y="17572"/>
                  <a:pt x="17353" y="17189"/>
                </a:cubicBezTo>
                <a:cubicBezTo>
                  <a:pt x="17254" y="16807"/>
                  <a:pt x="17289" y="16439"/>
                  <a:pt x="17473" y="16090"/>
                </a:cubicBezTo>
                <a:cubicBezTo>
                  <a:pt x="18419" y="14353"/>
                  <a:pt x="18892" y="12552"/>
                  <a:pt x="18892" y="10687"/>
                </a:cubicBezTo>
                <a:cubicBezTo>
                  <a:pt x="18892" y="8819"/>
                  <a:pt x="18415" y="7014"/>
                  <a:pt x="17473" y="5277"/>
                </a:cubicBezTo>
                <a:cubicBezTo>
                  <a:pt x="17289" y="4932"/>
                  <a:pt x="17254" y="4567"/>
                  <a:pt x="17353" y="4181"/>
                </a:cubicBezTo>
                <a:cubicBezTo>
                  <a:pt x="17459" y="3802"/>
                  <a:pt x="17674" y="3514"/>
                  <a:pt x="18002" y="3322"/>
                </a:cubicBezTo>
              </a:path>
            </a:pathLst>
          </a:custGeom>
          <a:solidFill>
            <a:srgbClr val="FFFFFF"/>
          </a:solidFill>
          <a:ln>
            <a:noFill/>
          </a:ln>
          <a:effectLst/>
        </p:spPr>
        <p:txBody>
          <a:bodyPr lIns="17998" tIns="17998" rIns="17998" bIns="17998" anchor="ctr"/>
          <a:lstStyle/>
          <a:p>
            <a:pPr defTabSz="161290">
              <a:defRPr/>
            </a:pPr>
            <a:endParaRPr lang="es-ES" sz="1000" kern="0" dirty="0">
              <a:solidFill>
                <a:srgbClr val="FFFFFF"/>
              </a:solidFill>
              <a:effectLst>
                <a:outerShdw blurRad="38100" dist="38100" dir="2700000" algn="tl">
                  <a:srgbClr val="000000"/>
                </a:outerShdw>
              </a:effectLst>
              <a:latin typeface="微软雅黑" panose="020B0503020204020204" pitchFamily="34" charset="-122"/>
              <a:ea typeface="微软雅黑" panose="020B0503020204020204" pitchFamily="34" charset="-122"/>
              <a:cs typeface="Gill Sans" charset="0"/>
              <a:sym typeface="Gill Sans" charset="0"/>
            </a:endParaRPr>
          </a:p>
        </p:txBody>
      </p:sp>
      <p:sp>
        <p:nvSpPr>
          <p:cNvPr id="8" name="AutoShape 63"/>
          <p:cNvSpPr/>
          <p:nvPr/>
        </p:nvSpPr>
        <p:spPr bwMode="auto">
          <a:xfrm>
            <a:off x="9469506" y="2404398"/>
            <a:ext cx="682176" cy="54754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63" y="3222"/>
                </a:moveTo>
                <a:cubicBezTo>
                  <a:pt x="20632" y="3222"/>
                  <a:pt x="20946" y="3384"/>
                  <a:pt x="21208" y="3713"/>
                </a:cubicBezTo>
                <a:cubicBezTo>
                  <a:pt x="21470" y="4042"/>
                  <a:pt x="21599" y="4427"/>
                  <a:pt x="21599" y="4865"/>
                </a:cubicBezTo>
                <a:lnTo>
                  <a:pt x="21599" y="19984"/>
                </a:lnTo>
                <a:cubicBezTo>
                  <a:pt x="21599" y="20421"/>
                  <a:pt x="21470" y="20803"/>
                  <a:pt x="21208" y="21121"/>
                </a:cubicBezTo>
                <a:cubicBezTo>
                  <a:pt x="20946" y="21441"/>
                  <a:pt x="20632" y="21599"/>
                  <a:pt x="20263" y="21599"/>
                </a:cubicBezTo>
                <a:lnTo>
                  <a:pt x="1348" y="21599"/>
                </a:lnTo>
                <a:cubicBezTo>
                  <a:pt x="981" y="21599"/>
                  <a:pt x="663" y="21441"/>
                  <a:pt x="399" y="21121"/>
                </a:cubicBezTo>
                <a:cubicBezTo>
                  <a:pt x="134" y="20803"/>
                  <a:pt x="0" y="20421"/>
                  <a:pt x="0" y="19984"/>
                </a:cubicBezTo>
                <a:lnTo>
                  <a:pt x="0" y="4865"/>
                </a:lnTo>
                <a:cubicBezTo>
                  <a:pt x="0" y="4427"/>
                  <a:pt x="134" y="4042"/>
                  <a:pt x="399" y="3713"/>
                </a:cubicBezTo>
                <a:cubicBezTo>
                  <a:pt x="663" y="3384"/>
                  <a:pt x="981" y="3222"/>
                  <a:pt x="1348" y="3222"/>
                </a:cubicBezTo>
                <a:lnTo>
                  <a:pt x="5638" y="3222"/>
                </a:lnTo>
                <a:lnTo>
                  <a:pt x="6318" y="1460"/>
                </a:lnTo>
                <a:cubicBezTo>
                  <a:pt x="6458" y="1057"/>
                  <a:pt x="6717" y="713"/>
                  <a:pt x="7089" y="425"/>
                </a:cubicBezTo>
                <a:cubicBezTo>
                  <a:pt x="7466" y="143"/>
                  <a:pt x="7838" y="0"/>
                  <a:pt x="8203" y="0"/>
                </a:cubicBezTo>
                <a:lnTo>
                  <a:pt x="13396" y="0"/>
                </a:lnTo>
                <a:cubicBezTo>
                  <a:pt x="13763" y="0"/>
                  <a:pt x="14135" y="143"/>
                  <a:pt x="14510" y="425"/>
                </a:cubicBezTo>
                <a:cubicBezTo>
                  <a:pt x="14884" y="713"/>
                  <a:pt x="15146" y="1057"/>
                  <a:pt x="15293" y="1460"/>
                </a:cubicBezTo>
                <a:lnTo>
                  <a:pt x="15961" y="3222"/>
                </a:lnTo>
                <a:lnTo>
                  <a:pt x="20263" y="3222"/>
                </a:lnTo>
                <a:close/>
                <a:moveTo>
                  <a:pt x="10806" y="19185"/>
                </a:moveTo>
                <a:cubicBezTo>
                  <a:pt x="11572" y="19185"/>
                  <a:pt x="12299" y="19002"/>
                  <a:pt x="12987" y="18650"/>
                </a:cubicBezTo>
                <a:cubicBezTo>
                  <a:pt x="13672" y="18294"/>
                  <a:pt x="14270" y="17810"/>
                  <a:pt x="14774" y="17196"/>
                </a:cubicBezTo>
                <a:cubicBezTo>
                  <a:pt x="15278" y="16582"/>
                  <a:pt x="15677" y="15862"/>
                  <a:pt x="15974" y="15048"/>
                </a:cubicBezTo>
                <a:cubicBezTo>
                  <a:pt x="16270" y="14234"/>
                  <a:pt x="16419" y="13356"/>
                  <a:pt x="16419" y="12421"/>
                </a:cubicBezTo>
                <a:cubicBezTo>
                  <a:pt x="16419" y="11499"/>
                  <a:pt x="16270" y="10623"/>
                  <a:pt x="15974" y="9795"/>
                </a:cubicBezTo>
                <a:cubicBezTo>
                  <a:pt x="15677" y="8966"/>
                  <a:pt x="15278" y="8249"/>
                  <a:pt x="14774" y="7644"/>
                </a:cubicBezTo>
                <a:cubicBezTo>
                  <a:pt x="14270" y="7036"/>
                  <a:pt x="13672" y="6557"/>
                  <a:pt x="12987" y="6199"/>
                </a:cubicBezTo>
                <a:cubicBezTo>
                  <a:pt x="12299" y="5843"/>
                  <a:pt x="11572" y="5667"/>
                  <a:pt x="10806" y="5667"/>
                </a:cubicBezTo>
                <a:cubicBezTo>
                  <a:pt x="10039" y="5667"/>
                  <a:pt x="9312" y="5846"/>
                  <a:pt x="8619" y="6199"/>
                </a:cubicBezTo>
                <a:cubicBezTo>
                  <a:pt x="7929" y="6557"/>
                  <a:pt x="7332" y="7036"/>
                  <a:pt x="6827" y="7644"/>
                </a:cubicBezTo>
                <a:cubicBezTo>
                  <a:pt x="6323" y="8249"/>
                  <a:pt x="5922" y="8963"/>
                  <a:pt x="5625" y="9789"/>
                </a:cubicBezTo>
                <a:cubicBezTo>
                  <a:pt x="5329" y="10612"/>
                  <a:pt x="5180" y="11490"/>
                  <a:pt x="5180" y="12421"/>
                </a:cubicBezTo>
                <a:cubicBezTo>
                  <a:pt x="5180" y="13356"/>
                  <a:pt x="5329" y="14234"/>
                  <a:pt x="5625" y="15048"/>
                </a:cubicBezTo>
                <a:cubicBezTo>
                  <a:pt x="5922" y="15862"/>
                  <a:pt x="6323" y="16582"/>
                  <a:pt x="6827" y="17196"/>
                </a:cubicBezTo>
                <a:cubicBezTo>
                  <a:pt x="7332" y="17810"/>
                  <a:pt x="7929" y="18294"/>
                  <a:pt x="8619" y="18650"/>
                </a:cubicBezTo>
                <a:cubicBezTo>
                  <a:pt x="9312" y="19005"/>
                  <a:pt x="10039" y="19185"/>
                  <a:pt x="10806" y="19185"/>
                </a:cubicBezTo>
                <a:moveTo>
                  <a:pt x="10806" y="7832"/>
                </a:moveTo>
                <a:cubicBezTo>
                  <a:pt x="11337" y="7832"/>
                  <a:pt x="11834" y="7953"/>
                  <a:pt x="12294" y="8191"/>
                </a:cubicBezTo>
                <a:cubicBezTo>
                  <a:pt x="12754" y="8432"/>
                  <a:pt x="13158" y="8755"/>
                  <a:pt x="13501" y="9169"/>
                </a:cubicBezTo>
                <a:cubicBezTo>
                  <a:pt x="13846" y="9583"/>
                  <a:pt x="14118" y="10068"/>
                  <a:pt x="14316" y="10623"/>
                </a:cubicBezTo>
                <a:cubicBezTo>
                  <a:pt x="14515" y="11184"/>
                  <a:pt x="14615" y="11781"/>
                  <a:pt x="14615" y="12421"/>
                </a:cubicBezTo>
                <a:cubicBezTo>
                  <a:pt x="14615" y="13056"/>
                  <a:pt x="14515" y="13649"/>
                  <a:pt x="14316" y="14205"/>
                </a:cubicBezTo>
                <a:cubicBezTo>
                  <a:pt x="14118" y="14757"/>
                  <a:pt x="13846" y="15245"/>
                  <a:pt x="13501" y="15668"/>
                </a:cubicBezTo>
                <a:cubicBezTo>
                  <a:pt x="13158" y="16091"/>
                  <a:pt x="12752" y="16420"/>
                  <a:pt x="12289" y="16661"/>
                </a:cubicBezTo>
                <a:cubicBezTo>
                  <a:pt x="11824" y="16899"/>
                  <a:pt x="11330" y="17016"/>
                  <a:pt x="10806" y="17016"/>
                </a:cubicBezTo>
                <a:cubicBezTo>
                  <a:pt x="10274" y="17016"/>
                  <a:pt x="9777" y="16899"/>
                  <a:pt x="9312" y="16661"/>
                </a:cubicBezTo>
                <a:cubicBezTo>
                  <a:pt x="8847" y="16420"/>
                  <a:pt x="8443" y="16091"/>
                  <a:pt x="8100" y="15668"/>
                </a:cubicBezTo>
                <a:cubicBezTo>
                  <a:pt x="7755" y="15245"/>
                  <a:pt x="7483" y="14754"/>
                  <a:pt x="7285" y="14199"/>
                </a:cubicBezTo>
                <a:cubicBezTo>
                  <a:pt x="7084" y="13641"/>
                  <a:pt x="6984" y="13044"/>
                  <a:pt x="6984" y="12421"/>
                </a:cubicBezTo>
                <a:cubicBezTo>
                  <a:pt x="6984" y="11781"/>
                  <a:pt x="7084" y="11184"/>
                  <a:pt x="7285" y="10623"/>
                </a:cubicBezTo>
                <a:cubicBezTo>
                  <a:pt x="7483" y="10068"/>
                  <a:pt x="7755" y="9583"/>
                  <a:pt x="8100" y="9169"/>
                </a:cubicBezTo>
                <a:cubicBezTo>
                  <a:pt x="8443" y="8755"/>
                  <a:pt x="8847" y="8431"/>
                  <a:pt x="9312" y="8191"/>
                </a:cubicBezTo>
                <a:cubicBezTo>
                  <a:pt x="9777" y="7953"/>
                  <a:pt x="10274" y="7832"/>
                  <a:pt x="10806" y="7832"/>
                </a:cubicBezTo>
              </a:path>
            </a:pathLst>
          </a:custGeom>
          <a:solidFill>
            <a:srgbClr val="2B65AE"/>
          </a:solidFill>
          <a:ln>
            <a:noFill/>
          </a:ln>
          <a:effectLst/>
        </p:spPr>
        <p:txBody>
          <a:bodyPr lIns="17998" tIns="17998" rIns="17998" bIns="17998" anchor="ctr"/>
          <a:lstStyle/>
          <a:p>
            <a:pPr defTabSz="161290">
              <a:defRPr/>
            </a:pPr>
            <a:endParaRPr lang="es-ES" sz="1000" kern="0">
              <a:solidFill>
                <a:srgbClr val="FFFFFF"/>
              </a:solidFill>
              <a:effectLst>
                <a:outerShdw blurRad="38100" dist="38100" dir="2700000" algn="tl">
                  <a:srgbClr val="000000"/>
                </a:outerShdw>
              </a:effectLst>
              <a:latin typeface="微软雅黑" panose="020B0503020204020204" pitchFamily="34" charset="-122"/>
              <a:ea typeface="微软雅黑" panose="020B0503020204020204" pitchFamily="34" charset="-122"/>
              <a:cs typeface="Gill Sans" charset="0"/>
              <a:sym typeface="Gill Sans" charset="0"/>
            </a:endParaRPr>
          </a:p>
        </p:txBody>
      </p:sp>
      <p:sp>
        <p:nvSpPr>
          <p:cNvPr id="10" name="文本框 9"/>
          <p:cNvSpPr txBox="1"/>
          <p:nvPr/>
        </p:nvSpPr>
        <p:spPr>
          <a:xfrm>
            <a:off x="1094932" y="3355529"/>
            <a:ext cx="2480200" cy="912109"/>
          </a:xfrm>
          <a:prstGeom prst="rect">
            <a:avLst/>
          </a:prstGeom>
          <a:noFill/>
          <a:effectLst/>
        </p:spPr>
        <p:txBody>
          <a:bodyPr wrap="square" rtlCol="0">
            <a:spAutoFit/>
          </a:bodyPr>
          <a:lstStyle/>
          <a:p>
            <a:pPr algn="ctr">
              <a:lnSpc>
                <a:spcPct val="130000"/>
              </a:lnSpc>
            </a:pPr>
            <a:r>
              <a:rPr lang="en-US" altLang="zh-CN" sz="1050" dirty="0" smtClean="0">
                <a:solidFill>
                  <a:srgbClr val="FFFFFF"/>
                </a:solidFill>
                <a:latin typeface="微软雅黑" panose="020B0503020204020204" pitchFamily="34" charset="-122"/>
                <a:ea typeface="微软雅黑" panose="020B0503020204020204" pitchFamily="34" charset="-122"/>
              </a:rPr>
              <a:t>Please add your text description to the flying impression plane. Please add your text description to the flying impression plane.</a:t>
            </a:r>
          </a:p>
        </p:txBody>
      </p:sp>
      <p:sp>
        <p:nvSpPr>
          <p:cNvPr id="12" name="文本框 11"/>
          <p:cNvSpPr txBox="1"/>
          <p:nvPr/>
        </p:nvSpPr>
        <p:spPr>
          <a:xfrm>
            <a:off x="4868786" y="3355529"/>
            <a:ext cx="2480200" cy="912109"/>
          </a:xfrm>
          <a:prstGeom prst="rect">
            <a:avLst/>
          </a:prstGeom>
          <a:noFill/>
          <a:effectLst/>
        </p:spPr>
        <p:txBody>
          <a:bodyPr wrap="square" rtlCol="0">
            <a:spAutoFit/>
          </a:bodyPr>
          <a:lstStyle/>
          <a:p>
            <a:pPr algn="ctr">
              <a:lnSpc>
                <a:spcPct val="130000"/>
              </a:lnSpc>
            </a:pPr>
            <a:r>
              <a:rPr lang="en-US" altLang="zh-CN" sz="1050" dirty="0">
                <a:solidFill>
                  <a:srgbClr val="FFFFFF"/>
                </a:solidFill>
                <a:latin typeface="微软雅黑" panose="020B0503020204020204" pitchFamily="34" charset="-122"/>
                <a:ea typeface="微软雅黑" panose="020B0503020204020204" pitchFamily="34" charset="-122"/>
              </a:rPr>
              <a:t>Please add your text description to the flying impression plane</a:t>
            </a:r>
            <a:r>
              <a:rPr lang="en-US" altLang="zh-CN" sz="1050" dirty="0" smtClean="0">
                <a:solidFill>
                  <a:srgbClr val="FFFFFF"/>
                </a:solidFill>
                <a:latin typeface="微软雅黑" panose="020B0503020204020204" pitchFamily="34" charset="-122"/>
                <a:ea typeface="微软雅黑" panose="020B0503020204020204" pitchFamily="34" charset="-122"/>
              </a:rPr>
              <a:t>. Please add your text description to the flying impression plane.</a:t>
            </a:r>
          </a:p>
        </p:txBody>
      </p:sp>
      <p:sp>
        <p:nvSpPr>
          <p:cNvPr id="14" name="文本框 13"/>
          <p:cNvSpPr txBox="1"/>
          <p:nvPr/>
        </p:nvSpPr>
        <p:spPr>
          <a:xfrm>
            <a:off x="8570494" y="3355529"/>
            <a:ext cx="2480200" cy="912109"/>
          </a:xfrm>
          <a:prstGeom prst="rect">
            <a:avLst/>
          </a:prstGeom>
          <a:noFill/>
          <a:effectLst/>
        </p:spPr>
        <p:txBody>
          <a:bodyPr wrap="square" rtlCol="0">
            <a:spAutoFit/>
          </a:bodyPr>
          <a:lstStyle/>
          <a:p>
            <a:pPr algn="ctr">
              <a:lnSpc>
                <a:spcPct val="130000"/>
              </a:lnSpc>
            </a:pPr>
            <a:r>
              <a:rPr lang="en-US" altLang="zh-CN" sz="1050" dirty="0">
                <a:solidFill>
                  <a:srgbClr val="FFFFFF"/>
                </a:solidFill>
                <a:latin typeface="微软雅黑" panose="020B0503020204020204" pitchFamily="34" charset="-122"/>
                <a:ea typeface="微软雅黑" panose="020B0503020204020204" pitchFamily="34" charset="-122"/>
              </a:rPr>
              <a:t>Please add your text description to the flying impression plane</a:t>
            </a:r>
            <a:r>
              <a:rPr lang="en-US" altLang="zh-CN" sz="1050" dirty="0" smtClean="0">
                <a:solidFill>
                  <a:srgbClr val="FFFFFF"/>
                </a:solidFill>
                <a:latin typeface="微软雅黑" panose="020B0503020204020204" pitchFamily="34" charset="-122"/>
                <a:ea typeface="微软雅黑" panose="020B0503020204020204" pitchFamily="34" charset="-122"/>
              </a:rPr>
              <a:t>. Please add your text description to the flying impression plane.</a:t>
            </a:r>
          </a:p>
        </p:txBody>
      </p:sp>
    </p:spTree>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0-#ppt_w/2"/>
                                          </p:val>
                                        </p:tav>
                                        <p:tav tm="100000">
                                          <p:val>
                                            <p:strVal val="#ppt_x"/>
                                          </p:val>
                                        </p:tav>
                                      </p:tavLst>
                                    </p:anim>
                                    <p:anim calcmode="lin" valueType="num">
                                      <p:cBhvr additive="base">
                                        <p:cTn id="8" dur="500" fill="hold"/>
                                        <p:tgtEl>
                                          <p:spTgt spid="3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500" fill="hold"/>
                                        <p:tgtEl>
                                          <p:spTgt spid="10"/>
                                        </p:tgtEl>
                                        <p:attrNameLst>
                                          <p:attrName>ppt_x</p:attrName>
                                        </p:attrNameLst>
                                      </p:cBhvr>
                                      <p:tavLst>
                                        <p:tav tm="0">
                                          <p:val>
                                            <p:strVal val="#ppt_x"/>
                                          </p:val>
                                        </p:tav>
                                        <p:tav tm="100000">
                                          <p:val>
                                            <p:strVal val="#ppt_x"/>
                                          </p:val>
                                        </p:tav>
                                      </p:tavLst>
                                    </p:anim>
                                    <p:anim calcmode="lin" valueType="num">
                                      <p:cBhvr additive="base">
                                        <p:cTn id="1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500" fill="hold"/>
                                        <p:tgtEl>
                                          <p:spTgt spid="7"/>
                                        </p:tgtEl>
                                        <p:attrNameLst>
                                          <p:attrName>ppt_x</p:attrName>
                                        </p:attrNameLst>
                                      </p:cBhvr>
                                      <p:tavLst>
                                        <p:tav tm="0">
                                          <p:val>
                                            <p:strVal val="#ppt_x"/>
                                          </p:val>
                                        </p:tav>
                                        <p:tav tm="100000">
                                          <p:val>
                                            <p:strVal val="#ppt_x"/>
                                          </p:val>
                                        </p:tav>
                                      </p:tavLst>
                                    </p:anim>
                                    <p:anim calcmode="lin" valueType="num">
                                      <p:cBhvr additive="base">
                                        <p:cTn id="24" dur="500" fill="hold"/>
                                        <p:tgtEl>
                                          <p:spTgt spid="7"/>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500" fill="hold"/>
                                        <p:tgtEl>
                                          <p:spTgt spid="12"/>
                                        </p:tgtEl>
                                        <p:attrNameLst>
                                          <p:attrName>ppt_x</p:attrName>
                                        </p:attrNameLst>
                                      </p:cBhvr>
                                      <p:tavLst>
                                        <p:tav tm="0">
                                          <p:val>
                                            <p:strVal val="#ppt_x"/>
                                          </p:val>
                                        </p:tav>
                                        <p:tav tm="100000">
                                          <p:val>
                                            <p:strVal val="#ppt_x"/>
                                          </p:val>
                                        </p:tav>
                                      </p:tavLst>
                                    </p:anim>
                                    <p:anim calcmode="lin" valueType="num">
                                      <p:cBhvr additive="base">
                                        <p:cTn id="2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8"/>
                                        </p:tgtEl>
                                        <p:attrNameLst>
                                          <p:attrName>style.visibility</p:attrName>
                                        </p:attrNameLst>
                                      </p:cBhvr>
                                      <p:to>
                                        <p:strVal val="visible"/>
                                      </p:to>
                                    </p:set>
                                    <p:anim calcmode="lin" valueType="num">
                                      <p:cBhvr additive="base">
                                        <p:cTn id="33" dur="500" fill="hold"/>
                                        <p:tgtEl>
                                          <p:spTgt spid="8"/>
                                        </p:tgtEl>
                                        <p:attrNameLst>
                                          <p:attrName>ppt_x</p:attrName>
                                        </p:attrNameLst>
                                      </p:cBhvr>
                                      <p:tavLst>
                                        <p:tav tm="0">
                                          <p:val>
                                            <p:strVal val="#ppt_x"/>
                                          </p:val>
                                        </p:tav>
                                        <p:tav tm="100000">
                                          <p:val>
                                            <p:strVal val="#ppt_x"/>
                                          </p:val>
                                        </p:tav>
                                      </p:tavLst>
                                    </p:anim>
                                    <p:anim calcmode="lin" valueType="num">
                                      <p:cBhvr additive="base">
                                        <p:cTn id="34" dur="500" fill="hold"/>
                                        <p:tgtEl>
                                          <p:spTgt spid="8"/>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additive="base">
                                        <p:cTn id="37" dur="500" fill="hold"/>
                                        <p:tgtEl>
                                          <p:spTgt spid="14"/>
                                        </p:tgtEl>
                                        <p:attrNameLst>
                                          <p:attrName>ppt_x</p:attrName>
                                        </p:attrNameLst>
                                      </p:cBhvr>
                                      <p:tavLst>
                                        <p:tav tm="0">
                                          <p:val>
                                            <p:strVal val="#ppt_x"/>
                                          </p:val>
                                        </p:tav>
                                        <p:tav tm="100000">
                                          <p:val>
                                            <p:strVal val="#ppt_x"/>
                                          </p:val>
                                        </p:tav>
                                      </p:tavLst>
                                    </p:anim>
                                    <p:anim calcmode="lin" valueType="num">
                                      <p:cBhvr additive="base">
                                        <p:cTn id="38"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6" grpId="0" animBg="1"/>
      <p:bldP spid="7" grpId="0" animBg="1"/>
      <p:bldP spid="8" grpId="0" animBg="1"/>
      <p:bldP spid="10" grpId="0"/>
      <p:bldP spid="12" grpId="0"/>
      <p:bldP spid="14"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162248"/>
        </a:solidFill>
        <a:effectLst/>
      </p:bgPr>
    </p:bg>
    <p:spTree>
      <p:nvGrpSpPr>
        <p:cNvPr id="1" name=""/>
        <p:cNvGrpSpPr/>
        <p:nvPr/>
      </p:nvGrpSpPr>
      <p:grpSpPr>
        <a:xfrm>
          <a:off x="0" y="0"/>
          <a:ext cx="0" cy="0"/>
          <a:chOff x="0" y="0"/>
          <a:chExt cx="0" cy="0"/>
        </a:xfrm>
      </p:grpSpPr>
      <p:sp>
        <p:nvSpPr>
          <p:cNvPr id="5" name="TextBox 76"/>
          <p:cNvSpPr txBox="1"/>
          <p:nvPr/>
        </p:nvSpPr>
        <p:spPr>
          <a:xfrm>
            <a:off x="605165" y="286573"/>
            <a:ext cx="1826141" cy="461665"/>
          </a:xfrm>
          <a:prstGeom prst="rect">
            <a:avLst/>
          </a:prstGeom>
          <a:noFill/>
        </p:spPr>
        <p:txBody>
          <a:bodyPr wrap="none" rtlCol="0">
            <a:spAutoFit/>
          </a:bodyPr>
          <a:lstStyle/>
          <a:p>
            <a:r>
              <a:rPr lang="en-US" altLang="zh-CN" sz="2400" b="1" dirty="0" smtClean="0">
                <a:solidFill>
                  <a:srgbClr val="DC328B"/>
                </a:solidFill>
                <a:latin typeface="微软雅黑" panose="020B0503020204020204" pitchFamily="34" charset="-122"/>
                <a:ea typeface="微软雅黑" panose="020B0503020204020204" pitchFamily="34" charset="-122"/>
              </a:rPr>
              <a:t>ADD TITLE</a:t>
            </a:r>
            <a:endParaRPr lang="zh-CN" altLang="en-US" sz="2400" b="1" dirty="0">
              <a:solidFill>
                <a:srgbClr val="DC328B"/>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605165" y="689405"/>
            <a:ext cx="3195994" cy="308995"/>
          </a:xfrm>
          <a:prstGeom prst="rect">
            <a:avLst/>
          </a:prstGeom>
          <a:noFill/>
        </p:spPr>
        <p:txBody>
          <a:bodyPr wrap="square" rtlCol="0">
            <a:spAutoFit/>
          </a:bodyPr>
          <a:lstStyle/>
          <a:p>
            <a:pPr>
              <a:lnSpc>
                <a:spcPct val="130000"/>
              </a:lnSpc>
            </a:pPr>
            <a:r>
              <a:rPr lang="en-US" altLang="zh-CN" sz="1200" dirty="0">
                <a:solidFill>
                  <a:srgbClr val="FFFFFF"/>
                </a:solidFill>
                <a:latin typeface="微软雅黑" panose="020B0503020204020204" pitchFamily="34" charset="-122"/>
                <a:ea typeface="微软雅黑" panose="020B0503020204020204" pitchFamily="34" charset="-122"/>
              </a:rPr>
              <a:t>Choose to fly impression template</a:t>
            </a:r>
            <a:endParaRPr lang="en-US" altLang="zh-CN" sz="1200" dirty="0" smtClean="0">
              <a:solidFill>
                <a:srgbClr val="FFFFFF"/>
              </a:solidFill>
              <a:latin typeface="微软雅黑" panose="020B0503020204020204" pitchFamily="34" charset="-122"/>
              <a:ea typeface="微软雅黑" panose="020B0503020204020204" pitchFamily="34" charset="-122"/>
            </a:endParaRPr>
          </a:p>
        </p:txBody>
      </p:sp>
      <p:sp>
        <p:nvSpPr>
          <p:cNvPr id="7" name="等腰三角形 6"/>
          <p:cNvSpPr/>
          <p:nvPr/>
        </p:nvSpPr>
        <p:spPr>
          <a:xfrm rot="5400000">
            <a:off x="-80525" y="86602"/>
            <a:ext cx="998400" cy="825195"/>
          </a:xfrm>
          <a:prstGeom prst="triangle">
            <a:avLst>
              <a:gd name="adj" fmla="val 0"/>
            </a:avLst>
          </a:prstGeom>
          <a:solidFill>
            <a:srgbClr val="DC32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rot="2700000">
            <a:off x="5380363" y="1764736"/>
            <a:ext cx="1398111" cy="1398111"/>
          </a:xfrm>
          <a:prstGeom prst="rect">
            <a:avLst/>
          </a:prstGeom>
          <a:solidFill>
            <a:srgbClr val="DC328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endParaRPr lang="zh-CN" altLang="en-US">
              <a:solidFill>
                <a:srgbClr val="FFFFFF"/>
              </a:solidFill>
            </a:endParaRPr>
          </a:p>
        </p:txBody>
      </p:sp>
      <p:sp>
        <p:nvSpPr>
          <p:cNvPr id="9" name="矩形 8"/>
          <p:cNvSpPr/>
          <p:nvPr/>
        </p:nvSpPr>
        <p:spPr>
          <a:xfrm rot="2700000">
            <a:off x="6600093" y="2984466"/>
            <a:ext cx="1398111" cy="1398111"/>
          </a:xfrm>
          <a:prstGeom prst="rect">
            <a:avLst/>
          </a:prstGeom>
          <a:solidFill>
            <a:srgbClr val="2B65A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endParaRPr lang="zh-CN" altLang="en-US" sz="2400">
              <a:solidFill>
                <a:srgbClr val="FFFFFF"/>
              </a:solidFill>
              <a:latin typeface="微软雅黑" panose="020B0503020204020204" pitchFamily="34" charset="-122"/>
              <a:ea typeface="微软雅黑" panose="020B0503020204020204" pitchFamily="34" charset="-122"/>
            </a:endParaRPr>
          </a:p>
        </p:txBody>
      </p:sp>
      <p:sp>
        <p:nvSpPr>
          <p:cNvPr id="10" name="矩形 9"/>
          <p:cNvSpPr/>
          <p:nvPr/>
        </p:nvSpPr>
        <p:spPr>
          <a:xfrm rot="2700000">
            <a:off x="5421727" y="4162832"/>
            <a:ext cx="1398111" cy="1398111"/>
          </a:xfrm>
          <a:prstGeom prst="rect">
            <a:avLst/>
          </a:prstGeom>
          <a:solidFill>
            <a:srgbClr val="2B65A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endParaRPr lang="zh-CN" altLang="en-US">
              <a:solidFill>
                <a:srgbClr val="FFFFFF"/>
              </a:solidFill>
            </a:endParaRPr>
          </a:p>
        </p:txBody>
      </p:sp>
      <p:sp>
        <p:nvSpPr>
          <p:cNvPr id="11" name="矩形 10"/>
          <p:cNvSpPr/>
          <p:nvPr/>
        </p:nvSpPr>
        <p:spPr>
          <a:xfrm rot="2700000">
            <a:off x="4191850" y="2953250"/>
            <a:ext cx="1398111" cy="1398111"/>
          </a:xfrm>
          <a:prstGeom prst="rect">
            <a:avLst/>
          </a:prstGeom>
          <a:solidFill>
            <a:srgbClr val="2B65A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endParaRPr lang="zh-CN" altLang="en-US" sz="2400">
              <a:solidFill>
                <a:srgbClr val="FFFFFF"/>
              </a:solidFill>
              <a:latin typeface="微软雅黑" panose="020B0503020204020204" pitchFamily="34" charset="-122"/>
              <a:ea typeface="微软雅黑" panose="020B0503020204020204" pitchFamily="34" charset="-122"/>
            </a:endParaRPr>
          </a:p>
        </p:txBody>
      </p:sp>
      <p:sp>
        <p:nvSpPr>
          <p:cNvPr id="12" name="矩形 11"/>
          <p:cNvSpPr/>
          <p:nvPr/>
        </p:nvSpPr>
        <p:spPr>
          <a:xfrm>
            <a:off x="5832887" y="2135131"/>
            <a:ext cx="56368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defTabSz="914400" fontAlgn="base">
              <a:spcBef>
                <a:spcPct val="0"/>
              </a:spcBef>
              <a:spcAft>
                <a:spcPct val="0"/>
              </a:spcAft>
            </a:pPr>
            <a:r>
              <a:rPr lang="en-US" altLang="zh-CN" sz="3600" dirty="0" smtClean="0">
                <a:solidFill>
                  <a:srgbClr val="FFFFFF"/>
                </a:solidFill>
                <a:latin typeface="微软雅黑" panose="020B0503020204020204" pitchFamily="34" charset="-122"/>
                <a:ea typeface="微软雅黑" panose="020B0503020204020204" pitchFamily="34" charset="-122"/>
              </a:rPr>
              <a:t>S</a:t>
            </a:r>
            <a:endParaRPr lang="zh-CN" altLang="en-US" sz="3600" dirty="0">
              <a:solidFill>
                <a:srgbClr val="FFFFFF"/>
              </a:solidFill>
              <a:latin typeface="微软雅黑" panose="020B0503020204020204" pitchFamily="34" charset="-122"/>
              <a:ea typeface="微软雅黑" panose="020B0503020204020204" pitchFamily="34" charset="-122"/>
            </a:endParaRPr>
          </a:p>
        </p:txBody>
      </p:sp>
      <p:sp>
        <p:nvSpPr>
          <p:cNvPr id="13" name="矩形 12"/>
          <p:cNvSpPr/>
          <p:nvPr/>
        </p:nvSpPr>
        <p:spPr>
          <a:xfrm>
            <a:off x="6965970" y="3411615"/>
            <a:ext cx="78754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defTabSz="914400" fontAlgn="base">
              <a:spcBef>
                <a:spcPct val="0"/>
              </a:spcBef>
              <a:spcAft>
                <a:spcPct val="0"/>
              </a:spcAft>
            </a:pPr>
            <a:r>
              <a:rPr lang="en-US" altLang="zh-CN" sz="3600" dirty="0" smtClean="0">
                <a:solidFill>
                  <a:srgbClr val="FFFFFF"/>
                </a:solidFill>
                <a:latin typeface="微软雅黑" panose="020B0503020204020204" pitchFamily="34" charset="-122"/>
                <a:ea typeface="微软雅黑" panose="020B0503020204020204" pitchFamily="34" charset="-122"/>
              </a:rPr>
              <a:t>T</a:t>
            </a:r>
            <a:endParaRPr lang="zh-CN" altLang="en-US" sz="3600" dirty="0">
              <a:solidFill>
                <a:srgbClr val="FFFFFF"/>
              </a:solidFill>
              <a:latin typeface="微软雅黑" panose="020B0503020204020204" pitchFamily="34" charset="-122"/>
              <a:ea typeface="微软雅黑" panose="020B0503020204020204" pitchFamily="34" charset="-122"/>
            </a:endParaRPr>
          </a:p>
        </p:txBody>
      </p:sp>
      <p:sp>
        <p:nvSpPr>
          <p:cNvPr id="14" name="矩形 13"/>
          <p:cNvSpPr/>
          <p:nvPr/>
        </p:nvSpPr>
        <p:spPr>
          <a:xfrm>
            <a:off x="4571491" y="3348582"/>
            <a:ext cx="72238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defTabSz="914400" fontAlgn="base">
              <a:spcBef>
                <a:spcPct val="0"/>
              </a:spcBef>
              <a:spcAft>
                <a:spcPct val="0"/>
              </a:spcAft>
            </a:pPr>
            <a:r>
              <a:rPr lang="en-US" altLang="zh-CN" sz="3600" dirty="0" smtClean="0">
                <a:solidFill>
                  <a:srgbClr val="FFFFFF"/>
                </a:solidFill>
                <a:latin typeface="微软雅黑" panose="020B0503020204020204" pitchFamily="34" charset="-122"/>
                <a:ea typeface="微软雅黑" panose="020B0503020204020204" pitchFamily="34" charset="-122"/>
              </a:rPr>
              <a:t>W</a:t>
            </a:r>
            <a:endParaRPr lang="zh-CN" altLang="en-US" sz="3600" dirty="0">
              <a:solidFill>
                <a:srgbClr val="FFFFFF"/>
              </a:solidFill>
              <a:latin typeface="微软雅黑" panose="020B0503020204020204" pitchFamily="34" charset="-122"/>
              <a:ea typeface="微软雅黑" panose="020B0503020204020204" pitchFamily="34" charset="-122"/>
            </a:endParaRPr>
          </a:p>
        </p:txBody>
      </p:sp>
      <p:sp>
        <p:nvSpPr>
          <p:cNvPr id="15" name="矩形 14"/>
          <p:cNvSpPr/>
          <p:nvPr/>
        </p:nvSpPr>
        <p:spPr>
          <a:xfrm>
            <a:off x="5852167" y="4528490"/>
            <a:ext cx="52084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defTabSz="914400" fontAlgn="base">
              <a:spcBef>
                <a:spcPct val="0"/>
              </a:spcBef>
              <a:spcAft>
                <a:spcPct val="0"/>
              </a:spcAft>
            </a:pPr>
            <a:r>
              <a:rPr lang="en-US" altLang="zh-CN" sz="3600" dirty="0" smtClean="0">
                <a:solidFill>
                  <a:srgbClr val="FFFFFF"/>
                </a:solidFill>
                <a:latin typeface="微软雅黑" panose="020B0503020204020204" pitchFamily="34" charset="-122"/>
                <a:ea typeface="微软雅黑" panose="020B0503020204020204" pitchFamily="34" charset="-122"/>
              </a:rPr>
              <a:t>O</a:t>
            </a:r>
            <a:endParaRPr lang="zh-CN" altLang="en-US" sz="3600" dirty="0">
              <a:solidFill>
                <a:srgbClr val="FFFFFF"/>
              </a:solidFill>
              <a:latin typeface="微软雅黑" panose="020B0503020204020204" pitchFamily="34" charset="-122"/>
              <a:ea typeface="微软雅黑" panose="020B0503020204020204" pitchFamily="34" charset="-122"/>
            </a:endParaRPr>
          </a:p>
        </p:txBody>
      </p:sp>
      <p:sp>
        <p:nvSpPr>
          <p:cNvPr id="16" name="TextBox 76"/>
          <p:cNvSpPr txBox="1"/>
          <p:nvPr/>
        </p:nvSpPr>
        <p:spPr>
          <a:xfrm>
            <a:off x="8110642" y="1646156"/>
            <a:ext cx="1694370" cy="646331"/>
          </a:xfrm>
          <a:prstGeom prst="rect">
            <a:avLst/>
          </a:prstGeom>
          <a:noFill/>
        </p:spPr>
        <p:txBody>
          <a:bodyPr wrap="square" rtlCol="0">
            <a:spAutoFit/>
          </a:bodyPr>
          <a:lstStyle/>
          <a:p>
            <a:r>
              <a:rPr lang="en-US" altLang="zh-CN" dirty="0" smtClean="0">
                <a:solidFill>
                  <a:srgbClr val="2B65AE"/>
                </a:solidFill>
                <a:latin typeface="微软雅黑" panose="020B0503020204020204" pitchFamily="34" charset="-122"/>
                <a:ea typeface="微软雅黑" panose="020B0503020204020204" pitchFamily="34" charset="-122"/>
              </a:rPr>
              <a:t>T</a:t>
            </a:r>
          </a:p>
          <a:p>
            <a:r>
              <a:rPr lang="en-US" altLang="zh-CN" dirty="0" smtClean="0">
                <a:solidFill>
                  <a:srgbClr val="2B65AE"/>
                </a:solidFill>
                <a:latin typeface="微软雅黑" panose="020B0503020204020204" pitchFamily="34" charset="-122"/>
                <a:ea typeface="微软雅黑" panose="020B0503020204020204" pitchFamily="34" charset="-122"/>
              </a:rPr>
              <a:t>Add the title</a:t>
            </a:r>
          </a:p>
        </p:txBody>
      </p:sp>
      <p:sp>
        <p:nvSpPr>
          <p:cNvPr id="17" name="文本框 16"/>
          <p:cNvSpPr txBox="1"/>
          <p:nvPr/>
        </p:nvSpPr>
        <p:spPr>
          <a:xfrm>
            <a:off x="8110642" y="2251414"/>
            <a:ext cx="3051344" cy="972574"/>
          </a:xfrm>
          <a:prstGeom prst="rect">
            <a:avLst/>
          </a:prstGeom>
          <a:noFill/>
        </p:spPr>
        <p:txBody>
          <a:bodyPr wrap="square" rtlCol="0">
            <a:spAutoFit/>
          </a:bodyPr>
          <a:lstStyle/>
          <a:p>
            <a:pPr>
              <a:lnSpc>
                <a:spcPct val="130000"/>
              </a:lnSpc>
            </a:pPr>
            <a:r>
              <a:rPr lang="en-US" altLang="zh-CN" sz="1100" dirty="0">
                <a:solidFill>
                  <a:srgbClr val="FFFFFF"/>
                </a:solidFill>
                <a:latin typeface="微软雅黑" panose="020B0503020204020204" pitchFamily="34" charset="-122"/>
                <a:ea typeface="微软雅黑" panose="020B0503020204020204" pitchFamily="34" charset="-122"/>
              </a:rPr>
              <a:t>Flying impression graphic design thank you for buying this template, we mainly engaged in various types of advertising graphic design.</a:t>
            </a:r>
          </a:p>
        </p:txBody>
      </p:sp>
      <p:sp>
        <p:nvSpPr>
          <p:cNvPr id="18" name="TextBox 76"/>
          <p:cNvSpPr txBox="1"/>
          <p:nvPr/>
        </p:nvSpPr>
        <p:spPr>
          <a:xfrm>
            <a:off x="8110642" y="4187320"/>
            <a:ext cx="1694370" cy="646331"/>
          </a:xfrm>
          <a:prstGeom prst="rect">
            <a:avLst/>
          </a:prstGeom>
          <a:noFill/>
        </p:spPr>
        <p:txBody>
          <a:bodyPr wrap="square" rtlCol="0">
            <a:spAutoFit/>
          </a:bodyPr>
          <a:lstStyle/>
          <a:p>
            <a:r>
              <a:rPr lang="en-US" altLang="zh-CN" dirty="0" smtClean="0">
                <a:solidFill>
                  <a:srgbClr val="2B65AE"/>
                </a:solidFill>
                <a:latin typeface="微软雅黑" panose="020B0503020204020204" pitchFamily="34" charset="-122"/>
                <a:ea typeface="微软雅黑" panose="020B0503020204020204" pitchFamily="34" charset="-122"/>
              </a:rPr>
              <a:t>O</a:t>
            </a:r>
          </a:p>
          <a:p>
            <a:r>
              <a:rPr lang="en-US" altLang="zh-CN" dirty="0" smtClean="0">
                <a:solidFill>
                  <a:srgbClr val="2B65AE"/>
                </a:solidFill>
                <a:latin typeface="微软雅黑" panose="020B0503020204020204" pitchFamily="34" charset="-122"/>
                <a:ea typeface="微软雅黑" panose="020B0503020204020204" pitchFamily="34" charset="-122"/>
              </a:rPr>
              <a:t>Add the title</a:t>
            </a:r>
          </a:p>
        </p:txBody>
      </p:sp>
      <p:sp>
        <p:nvSpPr>
          <p:cNvPr id="19" name="文本框 18"/>
          <p:cNvSpPr txBox="1"/>
          <p:nvPr/>
        </p:nvSpPr>
        <p:spPr>
          <a:xfrm>
            <a:off x="8110642" y="4792578"/>
            <a:ext cx="3051344" cy="972574"/>
          </a:xfrm>
          <a:prstGeom prst="rect">
            <a:avLst/>
          </a:prstGeom>
          <a:noFill/>
        </p:spPr>
        <p:txBody>
          <a:bodyPr wrap="square" rtlCol="0">
            <a:spAutoFit/>
          </a:bodyPr>
          <a:lstStyle/>
          <a:p>
            <a:pPr>
              <a:lnSpc>
                <a:spcPct val="130000"/>
              </a:lnSpc>
            </a:pPr>
            <a:r>
              <a:rPr lang="en-US" altLang="zh-CN" sz="1100" dirty="0">
                <a:solidFill>
                  <a:srgbClr val="FFFFFF"/>
                </a:solidFill>
                <a:latin typeface="微软雅黑" panose="020B0503020204020204" pitchFamily="34" charset="-122"/>
                <a:ea typeface="微软雅黑" panose="020B0503020204020204" pitchFamily="34" charset="-122"/>
              </a:rPr>
              <a:t>Flying impression graphic design thank you for buying this template, we mainly engaged in various types of advertising graphic design.</a:t>
            </a:r>
          </a:p>
        </p:txBody>
      </p:sp>
      <p:sp>
        <p:nvSpPr>
          <p:cNvPr id="20" name="TextBox 76"/>
          <p:cNvSpPr txBox="1"/>
          <p:nvPr/>
        </p:nvSpPr>
        <p:spPr>
          <a:xfrm>
            <a:off x="2431307" y="1646156"/>
            <a:ext cx="1654036" cy="646331"/>
          </a:xfrm>
          <a:prstGeom prst="rect">
            <a:avLst/>
          </a:prstGeom>
          <a:noFill/>
        </p:spPr>
        <p:txBody>
          <a:bodyPr wrap="square" rtlCol="0">
            <a:spAutoFit/>
          </a:bodyPr>
          <a:lstStyle/>
          <a:p>
            <a:pPr algn="r"/>
            <a:r>
              <a:rPr lang="en-US" altLang="zh-CN" dirty="0" smtClean="0">
                <a:solidFill>
                  <a:srgbClr val="DC328B"/>
                </a:solidFill>
                <a:latin typeface="微软雅黑" panose="020B0503020204020204" pitchFamily="34" charset="-122"/>
                <a:ea typeface="微软雅黑" panose="020B0503020204020204" pitchFamily="34" charset="-122"/>
              </a:rPr>
              <a:t>S</a:t>
            </a:r>
          </a:p>
          <a:p>
            <a:pPr algn="r"/>
            <a:r>
              <a:rPr lang="en-US" altLang="zh-CN" dirty="0" smtClean="0">
                <a:solidFill>
                  <a:srgbClr val="DC328B"/>
                </a:solidFill>
                <a:latin typeface="微软雅黑" panose="020B0503020204020204" pitchFamily="34" charset="-122"/>
                <a:ea typeface="微软雅黑" panose="020B0503020204020204" pitchFamily="34" charset="-122"/>
              </a:rPr>
              <a:t>Add the title</a:t>
            </a:r>
          </a:p>
        </p:txBody>
      </p:sp>
      <p:sp>
        <p:nvSpPr>
          <p:cNvPr id="21" name="文本框 20"/>
          <p:cNvSpPr txBox="1"/>
          <p:nvPr/>
        </p:nvSpPr>
        <p:spPr>
          <a:xfrm>
            <a:off x="1033998" y="2251414"/>
            <a:ext cx="3051344" cy="972574"/>
          </a:xfrm>
          <a:prstGeom prst="rect">
            <a:avLst/>
          </a:prstGeom>
          <a:noFill/>
        </p:spPr>
        <p:txBody>
          <a:bodyPr wrap="square" rtlCol="0">
            <a:spAutoFit/>
          </a:bodyPr>
          <a:lstStyle/>
          <a:p>
            <a:pPr algn="r">
              <a:lnSpc>
                <a:spcPct val="130000"/>
              </a:lnSpc>
            </a:pPr>
            <a:r>
              <a:rPr lang="en-US" altLang="zh-CN" sz="1100" dirty="0">
                <a:solidFill>
                  <a:srgbClr val="FFFFFF"/>
                </a:solidFill>
                <a:latin typeface="微软雅黑" panose="020B0503020204020204" pitchFamily="34" charset="-122"/>
                <a:ea typeface="微软雅黑" panose="020B0503020204020204" pitchFamily="34" charset="-122"/>
              </a:rPr>
              <a:t>Flying impression graphic design thank you for buying this template, we mainly engaged in various types of advertising graphic design.</a:t>
            </a:r>
          </a:p>
        </p:txBody>
      </p:sp>
      <p:sp>
        <p:nvSpPr>
          <p:cNvPr id="22" name="TextBox 76"/>
          <p:cNvSpPr txBox="1"/>
          <p:nvPr/>
        </p:nvSpPr>
        <p:spPr>
          <a:xfrm>
            <a:off x="2431307" y="4187320"/>
            <a:ext cx="1654036" cy="646331"/>
          </a:xfrm>
          <a:prstGeom prst="rect">
            <a:avLst/>
          </a:prstGeom>
          <a:noFill/>
        </p:spPr>
        <p:txBody>
          <a:bodyPr wrap="square" rtlCol="0">
            <a:spAutoFit/>
          </a:bodyPr>
          <a:lstStyle/>
          <a:p>
            <a:pPr algn="r"/>
            <a:r>
              <a:rPr lang="en-US" altLang="zh-CN" dirty="0" smtClean="0">
                <a:solidFill>
                  <a:srgbClr val="2B65AE"/>
                </a:solidFill>
                <a:latin typeface="微软雅黑" panose="020B0503020204020204" pitchFamily="34" charset="-122"/>
                <a:ea typeface="微软雅黑" panose="020B0503020204020204" pitchFamily="34" charset="-122"/>
              </a:rPr>
              <a:t>W</a:t>
            </a:r>
          </a:p>
          <a:p>
            <a:pPr algn="r"/>
            <a:r>
              <a:rPr lang="en-US" altLang="zh-CN" dirty="0" smtClean="0">
                <a:solidFill>
                  <a:srgbClr val="2B65AE"/>
                </a:solidFill>
                <a:latin typeface="微软雅黑" panose="020B0503020204020204" pitchFamily="34" charset="-122"/>
                <a:ea typeface="微软雅黑" panose="020B0503020204020204" pitchFamily="34" charset="-122"/>
              </a:rPr>
              <a:t>Add the title</a:t>
            </a:r>
          </a:p>
        </p:txBody>
      </p:sp>
      <p:sp>
        <p:nvSpPr>
          <p:cNvPr id="23" name="文本框 22"/>
          <p:cNvSpPr txBox="1"/>
          <p:nvPr/>
        </p:nvSpPr>
        <p:spPr>
          <a:xfrm>
            <a:off x="1033998" y="4792578"/>
            <a:ext cx="3051344" cy="972574"/>
          </a:xfrm>
          <a:prstGeom prst="rect">
            <a:avLst/>
          </a:prstGeom>
          <a:noFill/>
        </p:spPr>
        <p:txBody>
          <a:bodyPr wrap="square" rtlCol="0">
            <a:spAutoFit/>
          </a:bodyPr>
          <a:lstStyle/>
          <a:p>
            <a:pPr algn="r">
              <a:lnSpc>
                <a:spcPct val="130000"/>
              </a:lnSpc>
            </a:pPr>
            <a:r>
              <a:rPr lang="en-US" altLang="zh-CN" sz="1100" dirty="0">
                <a:solidFill>
                  <a:srgbClr val="FFFFFF"/>
                </a:solidFill>
                <a:latin typeface="微软雅黑" panose="020B0503020204020204" pitchFamily="34" charset="-122"/>
                <a:ea typeface="微软雅黑" panose="020B0503020204020204" pitchFamily="34" charset="-122"/>
              </a:rPr>
              <a:t>Flying impression graphic design thank you for buying this template, we mainly engaged in various types of advertising graphic design.</a:t>
            </a:r>
          </a:p>
        </p:txBody>
      </p:sp>
      <p:sp>
        <p:nvSpPr>
          <p:cNvPr id="24" name="任意多边形 23"/>
          <p:cNvSpPr/>
          <p:nvPr/>
        </p:nvSpPr>
        <p:spPr>
          <a:xfrm>
            <a:off x="11303306" y="5769273"/>
            <a:ext cx="888694" cy="1088728"/>
          </a:xfrm>
          <a:custGeom>
            <a:avLst/>
            <a:gdLst>
              <a:gd name="connsiteX0" fmla="*/ 2742074 w 2742074"/>
              <a:gd name="connsiteY0" fmla="*/ 0 h 3359280"/>
              <a:gd name="connsiteX1" fmla="*/ 2742074 w 2742074"/>
              <a:gd name="connsiteY1" fmla="*/ 3359280 h 3359280"/>
              <a:gd name="connsiteX2" fmla="*/ 0 w 2742074"/>
              <a:gd name="connsiteY2" fmla="*/ 3359280 h 3359280"/>
              <a:gd name="connsiteX3" fmla="*/ 2742074 w 2742074"/>
              <a:gd name="connsiteY3" fmla="*/ 0 h 3359280"/>
            </a:gdLst>
            <a:ahLst/>
            <a:cxnLst>
              <a:cxn ang="0">
                <a:pos x="connsiteX0" y="connsiteY0"/>
              </a:cxn>
              <a:cxn ang="0">
                <a:pos x="connsiteX1" y="connsiteY1"/>
              </a:cxn>
              <a:cxn ang="0">
                <a:pos x="connsiteX2" y="connsiteY2"/>
              </a:cxn>
              <a:cxn ang="0">
                <a:pos x="connsiteX3" y="connsiteY3"/>
              </a:cxn>
            </a:cxnLst>
            <a:rect l="l" t="t" r="r" b="b"/>
            <a:pathLst>
              <a:path w="2742074" h="3359280">
                <a:moveTo>
                  <a:pt x="2742074" y="0"/>
                </a:moveTo>
                <a:lnTo>
                  <a:pt x="2742074" y="3359280"/>
                </a:lnTo>
                <a:lnTo>
                  <a:pt x="0" y="3359280"/>
                </a:lnTo>
                <a:lnTo>
                  <a:pt x="2742074" y="0"/>
                </a:lnTo>
                <a:close/>
              </a:path>
            </a:pathLst>
          </a:custGeom>
          <a:solidFill>
            <a:srgbClr val="2B65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任意多边形 24"/>
          <p:cNvSpPr/>
          <p:nvPr/>
        </p:nvSpPr>
        <p:spPr>
          <a:xfrm>
            <a:off x="10906540" y="5283200"/>
            <a:ext cx="1285460" cy="1574801"/>
          </a:xfrm>
          <a:custGeom>
            <a:avLst/>
            <a:gdLst>
              <a:gd name="connsiteX0" fmla="*/ 1714500 w 1714500"/>
              <a:gd name="connsiteY0" fmla="*/ 0 h 2100413"/>
              <a:gd name="connsiteX1" fmla="*/ 1714500 w 1714500"/>
              <a:gd name="connsiteY1" fmla="*/ 1144749 h 2100413"/>
              <a:gd name="connsiteX2" fmla="*/ 934422 w 1714500"/>
              <a:gd name="connsiteY2" fmla="*/ 2100413 h 2100413"/>
              <a:gd name="connsiteX3" fmla="*/ 0 w 1714500"/>
              <a:gd name="connsiteY3" fmla="*/ 2100413 h 2100413"/>
              <a:gd name="connsiteX4" fmla="*/ 1714500 w 1714500"/>
              <a:gd name="connsiteY4" fmla="*/ 0 h 21004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4500" h="2100413">
                <a:moveTo>
                  <a:pt x="1714500" y="0"/>
                </a:moveTo>
                <a:lnTo>
                  <a:pt x="1714500" y="1144749"/>
                </a:lnTo>
                <a:lnTo>
                  <a:pt x="934422" y="2100413"/>
                </a:lnTo>
                <a:lnTo>
                  <a:pt x="0" y="2100413"/>
                </a:lnTo>
                <a:lnTo>
                  <a:pt x="1714500" y="0"/>
                </a:lnTo>
                <a:close/>
              </a:path>
            </a:pathLst>
          </a:custGeom>
          <a:solidFill>
            <a:srgbClr val="DC32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0-#ppt_h/2"/>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1000" fill="hold"/>
                                        <p:tgtEl>
                                          <p:spTgt spid="11"/>
                                        </p:tgtEl>
                                        <p:attrNameLst>
                                          <p:attrName>ppt_x</p:attrName>
                                        </p:attrNameLst>
                                      </p:cBhvr>
                                      <p:tavLst>
                                        <p:tav tm="0">
                                          <p:val>
                                            <p:strVal val="0-#ppt_w/2"/>
                                          </p:val>
                                        </p:tav>
                                        <p:tav tm="100000">
                                          <p:val>
                                            <p:strVal val="#ppt_x"/>
                                          </p:val>
                                        </p:tav>
                                      </p:tavLst>
                                    </p:anim>
                                    <p:anim calcmode="lin" valueType="num">
                                      <p:cBhvr additive="base">
                                        <p:cTn id="12" dur="100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1000" fill="hold"/>
                                        <p:tgtEl>
                                          <p:spTgt spid="10"/>
                                        </p:tgtEl>
                                        <p:attrNameLst>
                                          <p:attrName>ppt_x</p:attrName>
                                        </p:attrNameLst>
                                      </p:cBhvr>
                                      <p:tavLst>
                                        <p:tav tm="0">
                                          <p:val>
                                            <p:strVal val="#ppt_x"/>
                                          </p:val>
                                        </p:tav>
                                        <p:tav tm="100000">
                                          <p:val>
                                            <p:strVal val="#ppt_x"/>
                                          </p:val>
                                        </p:tav>
                                      </p:tavLst>
                                    </p:anim>
                                    <p:anim calcmode="lin" valueType="num">
                                      <p:cBhvr additive="base">
                                        <p:cTn id="16" dur="1000" fill="hold"/>
                                        <p:tgtEl>
                                          <p:spTgt spid="10"/>
                                        </p:tgtEl>
                                        <p:attrNameLst>
                                          <p:attrName>ppt_y</p:attrName>
                                        </p:attrNameLst>
                                      </p:cBhvr>
                                      <p:tavLst>
                                        <p:tav tm="0">
                                          <p:val>
                                            <p:strVal val="1+#ppt_h/2"/>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1000" fill="hold"/>
                                        <p:tgtEl>
                                          <p:spTgt spid="9"/>
                                        </p:tgtEl>
                                        <p:attrNameLst>
                                          <p:attrName>ppt_x</p:attrName>
                                        </p:attrNameLst>
                                      </p:cBhvr>
                                      <p:tavLst>
                                        <p:tav tm="0">
                                          <p:val>
                                            <p:strVal val="1+#ppt_w/2"/>
                                          </p:val>
                                        </p:tav>
                                        <p:tav tm="100000">
                                          <p:val>
                                            <p:strVal val="#ppt_x"/>
                                          </p:val>
                                        </p:tav>
                                      </p:tavLst>
                                    </p:anim>
                                    <p:anim calcmode="lin" valueType="num">
                                      <p:cBhvr additive="base">
                                        <p:cTn id="20" dur="10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53" presetClass="entr" presetSubtype="16" fill="hold" grpId="0" nodeType="click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p:cTn id="25" dur="1000" fill="hold"/>
                                        <p:tgtEl>
                                          <p:spTgt spid="12"/>
                                        </p:tgtEl>
                                        <p:attrNameLst>
                                          <p:attrName>ppt_w</p:attrName>
                                        </p:attrNameLst>
                                      </p:cBhvr>
                                      <p:tavLst>
                                        <p:tav tm="0">
                                          <p:val>
                                            <p:fltVal val="0"/>
                                          </p:val>
                                        </p:tav>
                                        <p:tav tm="100000">
                                          <p:val>
                                            <p:strVal val="#ppt_w"/>
                                          </p:val>
                                        </p:tav>
                                      </p:tavLst>
                                    </p:anim>
                                    <p:anim calcmode="lin" valueType="num">
                                      <p:cBhvr>
                                        <p:cTn id="26" dur="1000" fill="hold"/>
                                        <p:tgtEl>
                                          <p:spTgt spid="12"/>
                                        </p:tgtEl>
                                        <p:attrNameLst>
                                          <p:attrName>ppt_h</p:attrName>
                                        </p:attrNameLst>
                                      </p:cBhvr>
                                      <p:tavLst>
                                        <p:tav tm="0">
                                          <p:val>
                                            <p:fltVal val="0"/>
                                          </p:val>
                                        </p:tav>
                                        <p:tav tm="100000">
                                          <p:val>
                                            <p:strVal val="#ppt_h"/>
                                          </p:val>
                                        </p:tav>
                                      </p:tavLst>
                                    </p:anim>
                                    <p:animEffect transition="in" filter="fade">
                                      <p:cBhvr>
                                        <p:cTn id="27" dur="1000"/>
                                        <p:tgtEl>
                                          <p:spTgt spid="12"/>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14"/>
                                        </p:tgtEl>
                                        <p:attrNameLst>
                                          <p:attrName>style.visibility</p:attrName>
                                        </p:attrNameLst>
                                      </p:cBhvr>
                                      <p:to>
                                        <p:strVal val="visible"/>
                                      </p:to>
                                    </p:set>
                                    <p:anim calcmode="lin" valueType="num">
                                      <p:cBhvr>
                                        <p:cTn id="30" dur="1000" fill="hold"/>
                                        <p:tgtEl>
                                          <p:spTgt spid="14"/>
                                        </p:tgtEl>
                                        <p:attrNameLst>
                                          <p:attrName>ppt_w</p:attrName>
                                        </p:attrNameLst>
                                      </p:cBhvr>
                                      <p:tavLst>
                                        <p:tav tm="0">
                                          <p:val>
                                            <p:fltVal val="0"/>
                                          </p:val>
                                        </p:tav>
                                        <p:tav tm="100000">
                                          <p:val>
                                            <p:strVal val="#ppt_w"/>
                                          </p:val>
                                        </p:tav>
                                      </p:tavLst>
                                    </p:anim>
                                    <p:anim calcmode="lin" valueType="num">
                                      <p:cBhvr>
                                        <p:cTn id="31" dur="1000" fill="hold"/>
                                        <p:tgtEl>
                                          <p:spTgt spid="14"/>
                                        </p:tgtEl>
                                        <p:attrNameLst>
                                          <p:attrName>ppt_h</p:attrName>
                                        </p:attrNameLst>
                                      </p:cBhvr>
                                      <p:tavLst>
                                        <p:tav tm="0">
                                          <p:val>
                                            <p:fltVal val="0"/>
                                          </p:val>
                                        </p:tav>
                                        <p:tav tm="100000">
                                          <p:val>
                                            <p:strVal val="#ppt_h"/>
                                          </p:val>
                                        </p:tav>
                                      </p:tavLst>
                                    </p:anim>
                                    <p:animEffect transition="in" filter="fade">
                                      <p:cBhvr>
                                        <p:cTn id="32" dur="1000"/>
                                        <p:tgtEl>
                                          <p:spTgt spid="14"/>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p:cTn id="35" dur="1000" fill="hold"/>
                                        <p:tgtEl>
                                          <p:spTgt spid="15"/>
                                        </p:tgtEl>
                                        <p:attrNameLst>
                                          <p:attrName>ppt_w</p:attrName>
                                        </p:attrNameLst>
                                      </p:cBhvr>
                                      <p:tavLst>
                                        <p:tav tm="0">
                                          <p:val>
                                            <p:fltVal val="0"/>
                                          </p:val>
                                        </p:tav>
                                        <p:tav tm="100000">
                                          <p:val>
                                            <p:strVal val="#ppt_w"/>
                                          </p:val>
                                        </p:tav>
                                      </p:tavLst>
                                    </p:anim>
                                    <p:anim calcmode="lin" valueType="num">
                                      <p:cBhvr>
                                        <p:cTn id="36" dur="1000" fill="hold"/>
                                        <p:tgtEl>
                                          <p:spTgt spid="15"/>
                                        </p:tgtEl>
                                        <p:attrNameLst>
                                          <p:attrName>ppt_h</p:attrName>
                                        </p:attrNameLst>
                                      </p:cBhvr>
                                      <p:tavLst>
                                        <p:tav tm="0">
                                          <p:val>
                                            <p:fltVal val="0"/>
                                          </p:val>
                                        </p:tav>
                                        <p:tav tm="100000">
                                          <p:val>
                                            <p:strVal val="#ppt_h"/>
                                          </p:val>
                                        </p:tav>
                                      </p:tavLst>
                                    </p:anim>
                                    <p:animEffect transition="in" filter="fade">
                                      <p:cBhvr>
                                        <p:cTn id="37" dur="1000"/>
                                        <p:tgtEl>
                                          <p:spTgt spid="15"/>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13"/>
                                        </p:tgtEl>
                                        <p:attrNameLst>
                                          <p:attrName>style.visibility</p:attrName>
                                        </p:attrNameLst>
                                      </p:cBhvr>
                                      <p:to>
                                        <p:strVal val="visible"/>
                                      </p:to>
                                    </p:set>
                                    <p:anim calcmode="lin" valueType="num">
                                      <p:cBhvr>
                                        <p:cTn id="40" dur="1000" fill="hold"/>
                                        <p:tgtEl>
                                          <p:spTgt spid="13"/>
                                        </p:tgtEl>
                                        <p:attrNameLst>
                                          <p:attrName>ppt_w</p:attrName>
                                        </p:attrNameLst>
                                      </p:cBhvr>
                                      <p:tavLst>
                                        <p:tav tm="0">
                                          <p:val>
                                            <p:fltVal val="0"/>
                                          </p:val>
                                        </p:tav>
                                        <p:tav tm="100000">
                                          <p:val>
                                            <p:strVal val="#ppt_w"/>
                                          </p:val>
                                        </p:tav>
                                      </p:tavLst>
                                    </p:anim>
                                    <p:anim calcmode="lin" valueType="num">
                                      <p:cBhvr>
                                        <p:cTn id="41" dur="1000" fill="hold"/>
                                        <p:tgtEl>
                                          <p:spTgt spid="13"/>
                                        </p:tgtEl>
                                        <p:attrNameLst>
                                          <p:attrName>ppt_h</p:attrName>
                                        </p:attrNameLst>
                                      </p:cBhvr>
                                      <p:tavLst>
                                        <p:tav tm="0">
                                          <p:val>
                                            <p:fltVal val="0"/>
                                          </p:val>
                                        </p:tav>
                                        <p:tav tm="100000">
                                          <p:val>
                                            <p:strVal val="#ppt_h"/>
                                          </p:val>
                                        </p:tav>
                                      </p:tavLst>
                                    </p:anim>
                                    <p:animEffect transition="in" filter="fade">
                                      <p:cBhvr>
                                        <p:cTn id="42" dur="1000"/>
                                        <p:tgtEl>
                                          <p:spTgt spid="13"/>
                                        </p:tgtEl>
                                      </p:cBhvr>
                                    </p:animEffect>
                                  </p:childTnLst>
                                </p:cTn>
                              </p:par>
                            </p:childTnLst>
                          </p:cTn>
                        </p:par>
                      </p:childTnLst>
                    </p:cTn>
                  </p:par>
                  <p:par>
                    <p:cTn id="43" fill="hold">
                      <p:stCondLst>
                        <p:cond delay="indefinite"/>
                      </p:stCondLst>
                      <p:childTnLst>
                        <p:par>
                          <p:cTn id="44" fill="hold">
                            <p:stCondLst>
                              <p:cond delay="0"/>
                            </p:stCondLst>
                            <p:childTnLst>
                              <p:par>
                                <p:cTn id="45" presetID="16" presetClass="entr" presetSubtype="37" fill="hold" grpId="0" nodeType="click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barn(outVertical)">
                                      <p:cBhvr>
                                        <p:cTn id="47" dur="1000"/>
                                        <p:tgtEl>
                                          <p:spTgt spid="20"/>
                                        </p:tgtEl>
                                      </p:cBhvr>
                                    </p:animEffect>
                                  </p:childTnLst>
                                </p:cTn>
                              </p:par>
                              <p:par>
                                <p:cTn id="48" presetID="16" presetClass="entr" presetSubtype="37" fill="hold" grpId="0" nodeType="withEffect">
                                  <p:stCondLst>
                                    <p:cond delay="0"/>
                                  </p:stCondLst>
                                  <p:childTnLst>
                                    <p:set>
                                      <p:cBhvr>
                                        <p:cTn id="49" dur="1" fill="hold">
                                          <p:stCondLst>
                                            <p:cond delay="0"/>
                                          </p:stCondLst>
                                        </p:cTn>
                                        <p:tgtEl>
                                          <p:spTgt spid="21"/>
                                        </p:tgtEl>
                                        <p:attrNameLst>
                                          <p:attrName>style.visibility</p:attrName>
                                        </p:attrNameLst>
                                      </p:cBhvr>
                                      <p:to>
                                        <p:strVal val="visible"/>
                                      </p:to>
                                    </p:set>
                                    <p:animEffect transition="in" filter="barn(outVertical)">
                                      <p:cBhvr>
                                        <p:cTn id="50" dur="1000"/>
                                        <p:tgtEl>
                                          <p:spTgt spid="21"/>
                                        </p:tgtEl>
                                      </p:cBhvr>
                                    </p:animEffect>
                                  </p:childTnLst>
                                </p:cTn>
                              </p:par>
                              <p:par>
                                <p:cTn id="51" presetID="16" presetClass="entr" presetSubtype="37" fill="hold" grpId="0" nodeType="withEffect">
                                  <p:stCondLst>
                                    <p:cond delay="0"/>
                                  </p:stCondLst>
                                  <p:childTnLst>
                                    <p:set>
                                      <p:cBhvr>
                                        <p:cTn id="52" dur="1" fill="hold">
                                          <p:stCondLst>
                                            <p:cond delay="0"/>
                                          </p:stCondLst>
                                        </p:cTn>
                                        <p:tgtEl>
                                          <p:spTgt spid="22"/>
                                        </p:tgtEl>
                                        <p:attrNameLst>
                                          <p:attrName>style.visibility</p:attrName>
                                        </p:attrNameLst>
                                      </p:cBhvr>
                                      <p:to>
                                        <p:strVal val="visible"/>
                                      </p:to>
                                    </p:set>
                                    <p:animEffect transition="in" filter="barn(outVertical)">
                                      <p:cBhvr>
                                        <p:cTn id="53" dur="1000"/>
                                        <p:tgtEl>
                                          <p:spTgt spid="22"/>
                                        </p:tgtEl>
                                      </p:cBhvr>
                                    </p:animEffect>
                                  </p:childTnLst>
                                </p:cTn>
                              </p:par>
                              <p:par>
                                <p:cTn id="54" presetID="16" presetClass="entr" presetSubtype="37" fill="hold" grpId="0" nodeType="withEffect">
                                  <p:stCondLst>
                                    <p:cond delay="0"/>
                                  </p:stCondLst>
                                  <p:childTnLst>
                                    <p:set>
                                      <p:cBhvr>
                                        <p:cTn id="55" dur="1" fill="hold">
                                          <p:stCondLst>
                                            <p:cond delay="0"/>
                                          </p:stCondLst>
                                        </p:cTn>
                                        <p:tgtEl>
                                          <p:spTgt spid="23"/>
                                        </p:tgtEl>
                                        <p:attrNameLst>
                                          <p:attrName>style.visibility</p:attrName>
                                        </p:attrNameLst>
                                      </p:cBhvr>
                                      <p:to>
                                        <p:strVal val="visible"/>
                                      </p:to>
                                    </p:set>
                                    <p:animEffect transition="in" filter="barn(outVertical)">
                                      <p:cBhvr>
                                        <p:cTn id="56" dur="1000"/>
                                        <p:tgtEl>
                                          <p:spTgt spid="23"/>
                                        </p:tgtEl>
                                      </p:cBhvr>
                                    </p:animEffect>
                                  </p:childTnLst>
                                </p:cTn>
                              </p:par>
                              <p:par>
                                <p:cTn id="57" presetID="16" presetClass="entr" presetSubtype="37" fill="hold" grpId="0" nodeType="with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barn(outVertical)">
                                      <p:cBhvr>
                                        <p:cTn id="59" dur="1000"/>
                                        <p:tgtEl>
                                          <p:spTgt spid="19"/>
                                        </p:tgtEl>
                                      </p:cBhvr>
                                    </p:animEffect>
                                  </p:childTnLst>
                                </p:cTn>
                              </p:par>
                              <p:par>
                                <p:cTn id="60" presetID="16" presetClass="entr" presetSubtype="37" fill="hold" grpId="0" nodeType="withEffect">
                                  <p:stCondLst>
                                    <p:cond delay="0"/>
                                  </p:stCondLst>
                                  <p:childTnLst>
                                    <p:set>
                                      <p:cBhvr>
                                        <p:cTn id="61" dur="1" fill="hold">
                                          <p:stCondLst>
                                            <p:cond delay="0"/>
                                          </p:stCondLst>
                                        </p:cTn>
                                        <p:tgtEl>
                                          <p:spTgt spid="18"/>
                                        </p:tgtEl>
                                        <p:attrNameLst>
                                          <p:attrName>style.visibility</p:attrName>
                                        </p:attrNameLst>
                                      </p:cBhvr>
                                      <p:to>
                                        <p:strVal val="visible"/>
                                      </p:to>
                                    </p:set>
                                    <p:animEffect transition="in" filter="barn(outVertical)">
                                      <p:cBhvr>
                                        <p:cTn id="62" dur="1000"/>
                                        <p:tgtEl>
                                          <p:spTgt spid="18"/>
                                        </p:tgtEl>
                                      </p:cBhvr>
                                    </p:animEffect>
                                  </p:childTnLst>
                                </p:cTn>
                              </p:par>
                              <p:par>
                                <p:cTn id="63" presetID="16" presetClass="entr" presetSubtype="37" fill="hold" grpId="0" nodeType="withEffect">
                                  <p:stCondLst>
                                    <p:cond delay="0"/>
                                  </p:stCondLst>
                                  <p:childTnLst>
                                    <p:set>
                                      <p:cBhvr>
                                        <p:cTn id="64" dur="1" fill="hold">
                                          <p:stCondLst>
                                            <p:cond delay="0"/>
                                          </p:stCondLst>
                                        </p:cTn>
                                        <p:tgtEl>
                                          <p:spTgt spid="17"/>
                                        </p:tgtEl>
                                        <p:attrNameLst>
                                          <p:attrName>style.visibility</p:attrName>
                                        </p:attrNameLst>
                                      </p:cBhvr>
                                      <p:to>
                                        <p:strVal val="visible"/>
                                      </p:to>
                                    </p:set>
                                    <p:animEffect transition="in" filter="barn(outVertical)">
                                      <p:cBhvr>
                                        <p:cTn id="65" dur="1000"/>
                                        <p:tgtEl>
                                          <p:spTgt spid="17"/>
                                        </p:tgtEl>
                                      </p:cBhvr>
                                    </p:animEffect>
                                  </p:childTnLst>
                                </p:cTn>
                              </p:par>
                              <p:par>
                                <p:cTn id="66" presetID="16" presetClass="entr" presetSubtype="37" fill="hold" grpId="0" nodeType="withEffect">
                                  <p:stCondLst>
                                    <p:cond delay="0"/>
                                  </p:stCondLst>
                                  <p:childTnLst>
                                    <p:set>
                                      <p:cBhvr>
                                        <p:cTn id="67" dur="1" fill="hold">
                                          <p:stCondLst>
                                            <p:cond delay="0"/>
                                          </p:stCondLst>
                                        </p:cTn>
                                        <p:tgtEl>
                                          <p:spTgt spid="16"/>
                                        </p:tgtEl>
                                        <p:attrNameLst>
                                          <p:attrName>style.visibility</p:attrName>
                                        </p:attrNameLst>
                                      </p:cBhvr>
                                      <p:to>
                                        <p:strVal val="visible"/>
                                      </p:to>
                                    </p:set>
                                    <p:animEffect transition="in" filter="barn(outVertical)">
                                      <p:cBhvr>
                                        <p:cTn id="68"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p:bldP spid="13" grpId="0"/>
      <p:bldP spid="14" grpId="0"/>
      <p:bldP spid="15" grpId="0"/>
      <p:bldP spid="16" grpId="0"/>
      <p:bldP spid="17" grpId="0"/>
      <p:bldP spid="18" grpId="0"/>
      <p:bldP spid="19" grpId="0"/>
      <p:bldP spid="20" grpId="0"/>
      <p:bldP spid="21" grpId="0"/>
      <p:bldP spid="22" grpId="0"/>
      <p:bldP spid="23" grpId="0"/>
    </p:bldLst>
  </p:timing>
</p:sld>
</file>

<file path=ppt/tags/tag1.xml><?xml version="1.0" encoding="utf-8"?>
<p:tagLst xmlns:a="http://schemas.openxmlformats.org/drawingml/2006/main" xmlns:r="http://schemas.openxmlformats.org/officeDocument/2006/relationships" xmlns:p="http://schemas.openxmlformats.org/presentationml/2006/main">
  <p:tag name="PA" val="v3.0.1"/>
</p:tagLst>
</file>

<file path=ppt/tags/tag2.xml><?xml version="1.0" encoding="utf-8"?>
<p:tagLst xmlns:a="http://schemas.openxmlformats.org/drawingml/2006/main" xmlns:r="http://schemas.openxmlformats.org/officeDocument/2006/relationships" xmlns:p="http://schemas.openxmlformats.org/presentationml/2006/main">
  <p:tag name="PA" val="v3.0.1"/>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TotalTime>
  <Words>1432</Words>
  <Application>Microsoft Office PowerPoint</Application>
  <PresentationFormat>自定义</PresentationFormat>
  <Paragraphs>182</Paragraphs>
  <Slides>22</Slides>
  <Notes>21</Notes>
  <HiddenSlides>0</HiddenSlides>
  <MMClips>0</MMClips>
  <ScaleCrop>false</ScaleCrop>
  <HeadingPairs>
    <vt:vector size="4" baseType="variant">
      <vt:variant>
        <vt:lpstr>主题</vt:lpstr>
      </vt:variant>
      <vt:variant>
        <vt:i4>2</vt:i4>
      </vt:variant>
      <vt:variant>
        <vt:lpstr>幻灯片标题</vt:lpstr>
      </vt:variant>
      <vt:variant>
        <vt:i4>22</vt:i4>
      </vt:variant>
    </vt:vector>
  </HeadingPairs>
  <TitlesOfParts>
    <vt:vector size="24"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欧美</dc:title>
  <dc:creator>第一PPT</dc:creator>
  <cp:keywords>www.1ppt.com</cp:keywords>
  <dc:description>www.1ppt.com</dc:description>
  <cp:lastModifiedBy>Windows User</cp:lastModifiedBy>
  <cp:revision>63</cp:revision>
  <dcterms:created xsi:type="dcterms:W3CDTF">2017-03-02T11:29:00Z</dcterms:created>
  <dcterms:modified xsi:type="dcterms:W3CDTF">2018-03-28T05:46:39Z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2052-10.1.0.6260</vt:lpwstr>
  </property>
</Properties>
</file>