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19" r:id="rId3"/>
    <p:sldId id="321" r:id="rId4"/>
    <p:sldId id="322" r:id="rId5"/>
    <p:sldId id="318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06" y="-3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Freeform 11"/>
          <p:cNvSpPr>
            <a:spLocks noEditPoints="1"/>
          </p:cNvSpPr>
          <p:nvPr/>
        </p:nvSpPr>
        <p:spPr bwMode="auto">
          <a:xfrm>
            <a:off x="1230883" y="5969096"/>
            <a:ext cx="417512" cy="417513"/>
          </a:xfrm>
          <a:custGeom>
            <a:avLst/>
            <a:gdLst/>
            <a:ahLst/>
            <a:cxnLst>
              <a:cxn ang="0">
                <a:pos x="263" y="275"/>
              </a:cxn>
              <a:cxn ang="0">
                <a:pos x="234" y="270"/>
              </a:cxn>
              <a:cxn ang="0">
                <a:pos x="172" y="232"/>
              </a:cxn>
              <a:cxn ang="0">
                <a:pos x="121" y="243"/>
              </a:cxn>
              <a:cxn ang="0">
                <a:pos x="98" y="241"/>
              </a:cxn>
              <a:cxn ang="0">
                <a:pos x="63" y="228"/>
              </a:cxn>
              <a:cxn ang="0">
                <a:pos x="36" y="208"/>
              </a:cxn>
              <a:cxn ang="0">
                <a:pos x="15" y="179"/>
              </a:cxn>
              <a:cxn ang="0">
                <a:pos x="2" y="147"/>
              </a:cxn>
              <a:cxn ang="0">
                <a:pos x="0" y="121"/>
              </a:cxn>
              <a:cxn ang="0">
                <a:pos x="5" y="85"/>
              </a:cxn>
              <a:cxn ang="0">
                <a:pos x="22" y="52"/>
              </a:cxn>
              <a:cxn ang="0">
                <a:pos x="45" y="27"/>
              </a:cxn>
              <a:cxn ang="0">
                <a:pos x="74" y="9"/>
              </a:cxn>
              <a:cxn ang="0">
                <a:pos x="111" y="0"/>
              </a:cxn>
              <a:cxn ang="0">
                <a:pos x="134" y="0"/>
              </a:cxn>
              <a:cxn ang="0">
                <a:pos x="170" y="9"/>
              </a:cxn>
              <a:cxn ang="0">
                <a:pos x="199" y="27"/>
              </a:cxn>
              <a:cxn ang="0">
                <a:pos x="223" y="52"/>
              </a:cxn>
              <a:cxn ang="0">
                <a:pos x="239" y="85"/>
              </a:cxn>
              <a:cxn ang="0">
                <a:pos x="245" y="121"/>
              </a:cxn>
              <a:cxn ang="0">
                <a:pos x="239" y="156"/>
              </a:cxn>
              <a:cxn ang="0">
                <a:pos x="272" y="234"/>
              </a:cxn>
              <a:cxn ang="0">
                <a:pos x="279" y="252"/>
              </a:cxn>
              <a:cxn ang="0">
                <a:pos x="272" y="270"/>
              </a:cxn>
              <a:cxn ang="0">
                <a:pos x="105" y="36"/>
              </a:cxn>
              <a:cxn ang="0">
                <a:pos x="60" y="60"/>
              </a:cxn>
              <a:cxn ang="0">
                <a:pos x="36" y="103"/>
              </a:cxn>
              <a:cxn ang="0">
                <a:pos x="36" y="139"/>
              </a:cxn>
              <a:cxn ang="0">
                <a:pos x="60" y="183"/>
              </a:cxn>
              <a:cxn ang="0">
                <a:pos x="105" y="206"/>
              </a:cxn>
              <a:cxn ang="0">
                <a:pos x="140" y="206"/>
              </a:cxn>
              <a:cxn ang="0">
                <a:pos x="183" y="183"/>
              </a:cxn>
              <a:cxn ang="0">
                <a:pos x="208" y="139"/>
              </a:cxn>
              <a:cxn ang="0">
                <a:pos x="208" y="103"/>
              </a:cxn>
              <a:cxn ang="0">
                <a:pos x="183" y="60"/>
              </a:cxn>
              <a:cxn ang="0">
                <a:pos x="140" y="36"/>
              </a:cxn>
              <a:cxn ang="0">
                <a:pos x="158" y="139"/>
              </a:cxn>
              <a:cxn ang="0">
                <a:pos x="80" y="138"/>
              </a:cxn>
              <a:cxn ang="0">
                <a:pos x="71" y="121"/>
              </a:cxn>
              <a:cxn ang="0">
                <a:pos x="74" y="109"/>
              </a:cxn>
              <a:cxn ang="0">
                <a:pos x="158" y="103"/>
              </a:cxn>
              <a:cxn ang="0">
                <a:pos x="170" y="109"/>
              </a:cxn>
              <a:cxn ang="0">
                <a:pos x="174" y="121"/>
              </a:cxn>
              <a:cxn ang="0">
                <a:pos x="163" y="138"/>
              </a:cxn>
            </a:cxnLst>
            <a:rect l="0" t="0" r="r" b="b"/>
            <a:pathLst>
              <a:path w="279" h="277">
                <a:moveTo>
                  <a:pt x="272" y="270"/>
                </a:moveTo>
                <a:lnTo>
                  <a:pt x="272" y="270"/>
                </a:lnTo>
                <a:lnTo>
                  <a:pt x="263" y="275"/>
                </a:lnTo>
                <a:lnTo>
                  <a:pt x="252" y="277"/>
                </a:lnTo>
                <a:lnTo>
                  <a:pt x="243" y="275"/>
                </a:lnTo>
                <a:lnTo>
                  <a:pt x="234" y="270"/>
                </a:lnTo>
                <a:lnTo>
                  <a:pt x="189" y="225"/>
                </a:lnTo>
                <a:lnTo>
                  <a:pt x="189" y="225"/>
                </a:lnTo>
                <a:lnTo>
                  <a:pt x="172" y="232"/>
                </a:lnTo>
                <a:lnTo>
                  <a:pt x="158" y="239"/>
                </a:lnTo>
                <a:lnTo>
                  <a:pt x="140" y="243"/>
                </a:lnTo>
                <a:lnTo>
                  <a:pt x="121" y="243"/>
                </a:lnTo>
                <a:lnTo>
                  <a:pt x="121" y="243"/>
                </a:lnTo>
                <a:lnTo>
                  <a:pt x="111" y="243"/>
                </a:lnTo>
                <a:lnTo>
                  <a:pt x="98" y="241"/>
                </a:lnTo>
                <a:lnTo>
                  <a:pt x="85" y="237"/>
                </a:lnTo>
                <a:lnTo>
                  <a:pt x="74" y="234"/>
                </a:lnTo>
                <a:lnTo>
                  <a:pt x="63" y="228"/>
                </a:lnTo>
                <a:lnTo>
                  <a:pt x="54" y="223"/>
                </a:lnTo>
                <a:lnTo>
                  <a:pt x="45" y="216"/>
                </a:lnTo>
                <a:lnTo>
                  <a:pt x="36" y="208"/>
                </a:lnTo>
                <a:lnTo>
                  <a:pt x="27" y="199"/>
                </a:lnTo>
                <a:lnTo>
                  <a:pt x="22" y="190"/>
                </a:lnTo>
                <a:lnTo>
                  <a:pt x="15" y="179"/>
                </a:lnTo>
                <a:lnTo>
                  <a:pt x="9" y="168"/>
                </a:lnTo>
                <a:lnTo>
                  <a:pt x="5" y="157"/>
                </a:lnTo>
                <a:lnTo>
                  <a:pt x="2" y="147"/>
                </a:lnTo>
                <a:lnTo>
                  <a:pt x="0" y="134"/>
                </a:lnTo>
                <a:lnTo>
                  <a:pt x="0" y="121"/>
                </a:lnTo>
                <a:lnTo>
                  <a:pt x="0" y="121"/>
                </a:lnTo>
                <a:lnTo>
                  <a:pt x="0" y="109"/>
                </a:lnTo>
                <a:lnTo>
                  <a:pt x="2" y="96"/>
                </a:lnTo>
                <a:lnTo>
                  <a:pt x="5" y="85"/>
                </a:lnTo>
                <a:lnTo>
                  <a:pt x="9" y="74"/>
                </a:lnTo>
                <a:lnTo>
                  <a:pt x="15" y="63"/>
                </a:lnTo>
                <a:lnTo>
                  <a:pt x="22" y="52"/>
                </a:lnTo>
                <a:lnTo>
                  <a:pt x="27" y="43"/>
                </a:lnTo>
                <a:lnTo>
                  <a:pt x="36" y="34"/>
                </a:lnTo>
                <a:lnTo>
                  <a:pt x="45" y="27"/>
                </a:lnTo>
                <a:lnTo>
                  <a:pt x="54" y="20"/>
                </a:lnTo>
                <a:lnTo>
                  <a:pt x="63" y="14"/>
                </a:lnTo>
                <a:lnTo>
                  <a:pt x="74" y="9"/>
                </a:lnTo>
                <a:lnTo>
                  <a:pt x="85" y="5"/>
                </a:lnTo>
                <a:lnTo>
                  <a:pt x="98" y="2"/>
                </a:lnTo>
                <a:lnTo>
                  <a:pt x="111" y="0"/>
                </a:lnTo>
                <a:lnTo>
                  <a:pt x="121" y="0"/>
                </a:lnTo>
                <a:lnTo>
                  <a:pt x="121" y="0"/>
                </a:lnTo>
                <a:lnTo>
                  <a:pt x="134" y="0"/>
                </a:lnTo>
                <a:lnTo>
                  <a:pt x="147" y="2"/>
                </a:lnTo>
                <a:lnTo>
                  <a:pt x="158" y="5"/>
                </a:lnTo>
                <a:lnTo>
                  <a:pt x="170" y="9"/>
                </a:lnTo>
                <a:lnTo>
                  <a:pt x="181" y="14"/>
                </a:lnTo>
                <a:lnTo>
                  <a:pt x="190" y="20"/>
                </a:lnTo>
                <a:lnTo>
                  <a:pt x="199" y="27"/>
                </a:lnTo>
                <a:lnTo>
                  <a:pt x="208" y="34"/>
                </a:lnTo>
                <a:lnTo>
                  <a:pt x="216" y="43"/>
                </a:lnTo>
                <a:lnTo>
                  <a:pt x="223" y="52"/>
                </a:lnTo>
                <a:lnTo>
                  <a:pt x="230" y="63"/>
                </a:lnTo>
                <a:lnTo>
                  <a:pt x="236" y="74"/>
                </a:lnTo>
                <a:lnTo>
                  <a:pt x="239" y="85"/>
                </a:lnTo>
                <a:lnTo>
                  <a:pt x="241" y="96"/>
                </a:lnTo>
                <a:lnTo>
                  <a:pt x="243" y="109"/>
                </a:lnTo>
                <a:lnTo>
                  <a:pt x="245" y="121"/>
                </a:lnTo>
                <a:lnTo>
                  <a:pt x="245" y="121"/>
                </a:lnTo>
                <a:lnTo>
                  <a:pt x="243" y="139"/>
                </a:lnTo>
                <a:lnTo>
                  <a:pt x="239" y="156"/>
                </a:lnTo>
                <a:lnTo>
                  <a:pt x="234" y="172"/>
                </a:lnTo>
                <a:lnTo>
                  <a:pt x="225" y="187"/>
                </a:lnTo>
                <a:lnTo>
                  <a:pt x="272" y="234"/>
                </a:lnTo>
                <a:lnTo>
                  <a:pt x="272" y="234"/>
                </a:lnTo>
                <a:lnTo>
                  <a:pt x="277" y="243"/>
                </a:lnTo>
                <a:lnTo>
                  <a:pt x="279" y="252"/>
                </a:lnTo>
                <a:lnTo>
                  <a:pt x="277" y="261"/>
                </a:lnTo>
                <a:lnTo>
                  <a:pt x="272" y="270"/>
                </a:lnTo>
                <a:lnTo>
                  <a:pt x="272" y="270"/>
                </a:lnTo>
                <a:close/>
                <a:moveTo>
                  <a:pt x="121" y="34"/>
                </a:moveTo>
                <a:lnTo>
                  <a:pt x="121" y="34"/>
                </a:lnTo>
                <a:lnTo>
                  <a:pt x="105" y="36"/>
                </a:lnTo>
                <a:lnTo>
                  <a:pt x="89" y="41"/>
                </a:lnTo>
                <a:lnTo>
                  <a:pt x="74" y="49"/>
                </a:lnTo>
                <a:lnTo>
                  <a:pt x="60" y="60"/>
                </a:lnTo>
                <a:lnTo>
                  <a:pt x="51" y="72"/>
                </a:lnTo>
                <a:lnTo>
                  <a:pt x="42" y="87"/>
                </a:lnTo>
                <a:lnTo>
                  <a:pt x="36" y="103"/>
                </a:lnTo>
                <a:lnTo>
                  <a:pt x="34" y="121"/>
                </a:lnTo>
                <a:lnTo>
                  <a:pt x="34" y="121"/>
                </a:lnTo>
                <a:lnTo>
                  <a:pt x="36" y="139"/>
                </a:lnTo>
                <a:lnTo>
                  <a:pt x="42" y="156"/>
                </a:lnTo>
                <a:lnTo>
                  <a:pt x="51" y="170"/>
                </a:lnTo>
                <a:lnTo>
                  <a:pt x="60" y="183"/>
                </a:lnTo>
                <a:lnTo>
                  <a:pt x="74" y="194"/>
                </a:lnTo>
                <a:lnTo>
                  <a:pt x="89" y="201"/>
                </a:lnTo>
                <a:lnTo>
                  <a:pt x="105" y="206"/>
                </a:lnTo>
                <a:lnTo>
                  <a:pt x="121" y="208"/>
                </a:lnTo>
                <a:lnTo>
                  <a:pt x="121" y="208"/>
                </a:lnTo>
                <a:lnTo>
                  <a:pt x="140" y="206"/>
                </a:lnTo>
                <a:lnTo>
                  <a:pt x="156" y="201"/>
                </a:lnTo>
                <a:lnTo>
                  <a:pt x="170" y="194"/>
                </a:lnTo>
                <a:lnTo>
                  <a:pt x="183" y="183"/>
                </a:lnTo>
                <a:lnTo>
                  <a:pt x="194" y="170"/>
                </a:lnTo>
                <a:lnTo>
                  <a:pt x="203" y="156"/>
                </a:lnTo>
                <a:lnTo>
                  <a:pt x="208" y="139"/>
                </a:lnTo>
                <a:lnTo>
                  <a:pt x="210" y="121"/>
                </a:lnTo>
                <a:lnTo>
                  <a:pt x="210" y="121"/>
                </a:lnTo>
                <a:lnTo>
                  <a:pt x="208" y="103"/>
                </a:lnTo>
                <a:lnTo>
                  <a:pt x="203" y="87"/>
                </a:lnTo>
                <a:lnTo>
                  <a:pt x="194" y="72"/>
                </a:lnTo>
                <a:lnTo>
                  <a:pt x="183" y="60"/>
                </a:lnTo>
                <a:lnTo>
                  <a:pt x="170" y="49"/>
                </a:lnTo>
                <a:lnTo>
                  <a:pt x="156" y="41"/>
                </a:lnTo>
                <a:lnTo>
                  <a:pt x="140" y="36"/>
                </a:lnTo>
                <a:lnTo>
                  <a:pt x="121" y="34"/>
                </a:lnTo>
                <a:lnTo>
                  <a:pt x="121" y="34"/>
                </a:lnTo>
                <a:close/>
                <a:moveTo>
                  <a:pt x="158" y="139"/>
                </a:moveTo>
                <a:lnTo>
                  <a:pt x="87" y="139"/>
                </a:lnTo>
                <a:lnTo>
                  <a:pt x="87" y="139"/>
                </a:lnTo>
                <a:lnTo>
                  <a:pt x="80" y="138"/>
                </a:lnTo>
                <a:lnTo>
                  <a:pt x="74" y="134"/>
                </a:lnTo>
                <a:lnTo>
                  <a:pt x="71" y="128"/>
                </a:lnTo>
                <a:lnTo>
                  <a:pt x="71" y="121"/>
                </a:lnTo>
                <a:lnTo>
                  <a:pt x="71" y="121"/>
                </a:lnTo>
                <a:lnTo>
                  <a:pt x="71" y="114"/>
                </a:lnTo>
                <a:lnTo>
                  <a:pt x="74" y="109"/>
                </a:lnTo>
                <a:lnTo>
                  <a:pt x="80" y="105"/>
                </a:lnTo>
                <a:lnTo>
                  <a:pt x="87" y="103"/>
                </a:lnTo>
                <a:lnTo>
                  <a:pt x="158" y="103"/>
                </a:lnTo>
                <a:lnTo>
                  <a:pt x="158" y="103"/>
                </a:lnTo>
                <a:lnTo>
                  <a:pt x="163" y="105"/>
                </a:lnTo>
                <a:lnTo>
                  <a:pt x="170" y="109"/>
                </a:lnTo>
                <a:lnTo>
                  <a:pt x="174" y="114"/>
                </a:lnTo>
                <a:lnTo>
                  <a:pt x="174" y="121"/>
                </a:lnTo>
                <a:lnTo>
                  <a:pt x="174" y="121"/>
                </a:lnTo>
                <a:lnTo>
                  <a:pt x="174" y="128"/>
                </a:lnTo>
                <a:lnTo>
                  <a:pt x="170" y="134"/>
                </a:lnTo>
                <a:lnTo>
                  <a:pt x="163" y="138"/>
                </a:lnTo>
                <a:lnTo>
                  <a:pt x="158" y="139"/>
                </a:lnTo>
                <a:lnTo>
                  <a:pt x="158" y="139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229" name="Group 83"/>
          <p:cNvGrpSpPr/>
          <p:nvPr/>
        </p:nvGrpSpPr>
        <p:grpSpPr>
          <a:xfrm>
            <a:off x="2429548" y="5963751"/>
            <a:ext cx="429624" cy="429624"/>
            <a:chOff x="1787872" y="3796481"/>
            <a:chExt cx="296916" cy="296916"/>
          </a:xfrm>
          <a:solidFill>
            <a:srgbClr val="C29230"/>
          </a:solidFill>
        </p:grpSpPr>
        <p:sp>
          <p:nvSpPr>
            <p:cNvPr id="230" name="Freeform 12"/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31" name="Freeform 13"/>
            <p:cNvSpPr/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32" name="Group 84"/>
          <p:cNvGrpSpPr/>
          <p:nvPr/>
        </p:nvGrpSpPr>
        <p:grpSpPr>
          <a:xfrm>
            <a:off x="3667806" y="5975769"/>
            <a:ext cx="429624" cy="405589"/>
            <a:chOff x="2578955" y="3804786"/>
            <a:chExt cx="296915" cy="280306"/>
          </a:xfrm>
          <a:solidFill>
            <a:srgbClr val="C29230"/>
          </a:solidFill>
        </p:grpSpPr>
        <p:sp>
          <p:nvSpPr>
            <p:cNvPr id="233" name="Freeform 14"/>
            <p:cNvSpPr>
              <a:spLocks noEditPoints="1"/>
            </p:cNvSpPr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71"/>
                </a:cxn>
                <a:cxn ang="0">
                  <a:pos x="20" y="71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64" y="20"/>
                  </a:moveTo>
                  <a:lnTo>
                    <a:pt x="64" y="71"/>
                  </a:lnTo>
                  <a:lnTo>
                    <a:pt x="20" y="71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34" name="Rectangle 15"/>
            <p:cNvSpPr>
              <a:spLocks noChangeArrowheads="1"/>
            </p:cNvSpPr>
            <p:nvPr/>
          </p:nvSpPr>
          <p:spPr bwMode="auto">
            <a:xfrm>
              <a:off x="2599718" y="3935595"/>
              <a:ext cx="43604" cy="5398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35" name="Freeform 16"/>
            <p:cNvSpPr/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36" name="Freeform 17"/>
            <p:cNvSpPr>
              <a:spLocks noEditPoints="1"/>
            </p:cNvSpPr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63" y="18"/>
                </a:cxn>
                <a:cxn ang="0">
                  <a:pos x="63" y="120"/>
                </a:cxn>
                <a:cxn ang="0">
                  <a:pos x="20" y="120"/>
                </a:cxn>
                <a:cxn ang="0">
                  <a:pos x="20" y="18"/>
                </a:cxn>
                <a:cxn ang="0">
                  <a:pos x="63" y="18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63" y="18"/>
                  </a:moveTo>
                  <a:lnTo>
                    <a:pt x="63" y="120"/>
                  </a:lnTo>
                  <a:lnTo>
                    <a:pt x="20" y="120"/>
                  </a:lnTo>
                  <a:lnTo>
                    <a:pt x="20" y="18"/>
                  </a:lnTo>
                  <a:lnTo>
                    <a:pt x="63" y="18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37" name="Rectangle 18"/>
            <p:cNvSpPr>
              <a:spLocks noChangeArrowheads="1"/>
            </p:cNvSpPr>
            <p:nvPr/>
          </p:nvSpPr>
          <p:spPr bwMode="auto">
            <a:xfrm>
              <a:off x="2703534" y="3894068"/>
              <a:ext cx="45679" cy="105894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38" name="Freeform 19"/>
            <p:cNvSpPr/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39" name="Freeform 20"/>
            <p:cNvSpPr>
              <a:spLocks noEditPoints="1"/>
            </p:cNvSpPr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145"/>
                </a:cxn>
                <a:cxn ang="0">
                  <a:pos x="20" y="145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64" y="20"/>
                  </a:moveTo>
                  <a:lnTo>
                    <a:pt x="64" y="145"/>
                  </a:lnTo>
                  <a:lnTo>
                    <a:pt x="20" y="145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40" name="Rectangle 21"/>
            <p:cNvSpPr>
              <a:spLocks noChangeArrowheads="1"/>
            </p:cNvSpPr>
            <p:nvPr/>
          </p:nvSpPr>
          <p:spPr bwMode="auto">
            <a:xfrm>
              <a:off x="2811504" y="3825550"/>
              <a:ext cx="45679" cy="12873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41" name="Freeform 22"/>
            <p:cNvSpPr/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242" name="Freeform 23"/>
          <p:cNvSpPr>
            <a:spLocks noEditPoints="1"/>
          </p:cNvSpPr>
          <p:nvPr/>
        </p:nvSpPr>
        <p:spPr bwMode="auto">
          <a:xfrm>
            <a:off x="4823395" y="5951634"/>
            <a:ext cx="546100" cy="454025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43" name="Freeform 24"/>
          <p:cNvSpPr>
            <a:spLocks noEditPoints="1"/>
          </p:cNvSpPr>
          <p:nvPr/>
        </p:nvSpPr>
        <p:spPr bwMode="auto">
          <a:xfrm>
            <a:off x="6144195" y="6026246"/>
            <a:ext cx="430213" cy="369888"/>
          </a:xfrm>
          <a:custGeom>
            <a:avLst/>
            <a:gdLst/>
            <a:ahLst/>
            <a:cxnLst>
              <a:cxn ang="0">
                <a:pos x="13" y="1"/>
              </a:cxn>
              <a:cxn ang="0">
                <a:pos x="0" y="3"/>
              </a:cxn>
              <a:cxn ang="0">
                <a:pos x="0" y="54"/>
              </a:cxn>
              <a:cxn ang="0">
                <a:pos x="8" y="63"/>
              </a:cxn>
              <a:cxn ang="0">
                <a:pos x="48" y="40"/>
              </a:cxn>
              <a:cxn ang="0">
                <a:pos x="51" y="29"/>
              </a:cxn>
              <a:cxn ang="0">
                <a:pos x="272" y="9"/>
              </a:cxn>
              <a:cxn ang="0">
                <a:pos x="86" y="11"/>
              </a:cxn>
              <a:cxn ang="0">
                <a:pos x="75" y="25"/>
              </a:cxn>
              <a:cxn ang="0">
                <a:pos x="77" y="45"/>
              </a:cxn>
              <a:cxn ang="0">
                <a:pos x="91" y="54"/>
              </a:cxn>
              <a:cxn ang="0">
                <a:pos x="278" y="54"/>
              </a:cxn>
              <a:cxn ang="0">
                <a:pos x="287" y="40"/>
              </a:cxn>
              <a:cxn ang="0">
                <a:pos x="287" y="18"/>
              </a:cxn>
              <a:cxn ang="0">
                <a:pos x="272" y="9"/>
              </a:cxn>
              <a:cxn ang="0">
                <a:pos x="48" y="130"/>
              </a:cxn>
              <a:cxn ang="0">
                <a:pos x="53" y="123"/>
              </a:cxn>
              <a:cxn ang="0">
                <a:pos x="13" y="99"/>
              </a:cxn>
              <a:cxn ang="0">
                <a:pos x="4" y="99"/>
              </a:cxn>
              <a:cxn ang="0">
                <a:pos x="0" y="147"/>
              </a:cxn>
              <a:cxn ang="0">
                <a:pos x="4" y="154"/>
              </a:cxn>
              <a:cxn ang="0">
                <a:pos x="13" y="154"/>
              </a:cxn>
              <a:cxn ang="0">
                <a:pos x="91" y="99"/>
              </a:cxn>
              <a:cxn ang="0">
                <a:pos x="77" y="110"/>
              </a:cxn>
              <a:cxn ang="0">
                <a:pos x="75" y="130"/>
              </a:cxn>
              <a:cxn ang="0">
                <a:pos x="86" y="145"/>
              </a:cxn>
              <a:cxn ang="0">
                <a:pos x="272" y="147"/>
              </a:cxn>
              <a:cxn ang="0">
                <a:pos x="287" y="136"/>
              </a:cxn>
              <a:cxn ang="0">
                <a:pos x="287" y="116"/>
              </a:cxn>
              <a:cxn ang="0">
                <a:pos x="278" y="101"/>
              </a:cxn>
              <a:cxn ang="0">
                <a:pos x="48" y="206"/>
              </a:cxn>
              <a:cxn ang="0">
                <a:pos x="8" y="183"/>
              </a:cxn>
              <a:cxn ang="0">
                <a:pos x="0" y="192"/>
              </a:cxn>
              <a:cxn ang="0">
                <a:pos x="0" y="243"/>
              </a:cxn>
              <a:cxn ang="0">
                <a:pos x="13" y="244"/>
              </a:cxn>
              <a:cxn ang="0">
                <a:pos x="51" y="219"/>
              </a:cxn>
              <a:cxn ang="0">
                <a:pos x="48" y="206"/>
              </a:cxn>
              <a:cxn ang="0">
                <a:pos x="91" y="192"/>
              </a:cxn>
              <a:cxn ang="0">
                <a:pos x="80" y="195"/>
              </a:cxn>
              <a:cxn ang="0">
                <a:pos x="75" y="221"/>
              </a:cxn>
              <a:cxn ang="0">
                <a:pos x="80" y="232"/>
              </a:cxn>
              <a:cxn ang="0">
                <a:pos x="272" y="237"/>
              </a:cxn>
              <a:cxn ang="0">
                <a:pos x="283" y="232"/>
              </a:cxn>
              <a:cxn ang="0">
                <a:pos x="287" y="206"/>
              </a:cxn>
              <a:cxn ang="0">
                <a:pos x="283" y="195"/>
              </a:cxn>
              <a:cxn ang="0">
                <a:pos x="272" y="192"/>
              </a:cxn>
            </a:cxnLst>
            <a:rect l="0" t="0" r="r" b="b"/>
            <a:pathLst>
              <a:path w="287" h="246">
                <a:moveTo>
                  <a:pt x="48" y="23"/>
                </a:moveTo>
                <a:lnTo>
                  <a:pt x="13" y="1"/>
                </a:lnTo>
                <a:lnTo>
                  <a:pt x="13" y="1"/>
                </a:lnTo>
                <a:lnTo>
                  <a:pt x="8" y="0"/>
                </a:lnTo>
                <a:lnTo>
                  <a:pt x="4" y="1"/>
                </a:lnTo>
                <a:lnTo>
                  <a:pt x="0" y="3"/>
                </a:lnTo>
                <a:lnTo>
                  <a:pt x="0" y="9"/>
                </a:lnTo>
                <a:lnTo>
                  <a:pt x="0" y="54"/>
                </a:lnTo>
                <a:lnTo>
                  <a:pt x="0" y="54"/>
                </a:lnTo>
                <a:lnTo>
                  <a:pt x="0" y="59"/>
                </a:lnTo>
                <a:lnTo>
                  <a:pt x="4" y="63"/>
                </a:lnTo>
                <a:lnTo>
                  <a:pt x="8" y="63"/>
                </a:lnTo>
                <a:lnTo>
                  <a:pt x="13" y="61"/>
                </a:lnTo>
                <a:lnTo>
                  <a:pt x="48" y="40"/>
                </a:lnTo>
                <a:lnTo>
                  <a:pt x="48" y="40"/>
                </a:lnTo>
                <a:lnTo>
                  <a:pt x="51" y="36"/>
                </a:lnTo>
                <a:lnTo>
                  <a:pt x="53" y="32"/>
                </a:lnTo>
                <a:lnTo>
                  <a:pt x="51" y="29"/>
                </a:lnTo>
                <a:lnTo>
                  <a:pt x="48" y="23"/>
                </a:lnTo>
                <a:lnTo>
                  <a:pt x="48" y="23"/>
                </a:lnTo>
                <a:close/>
                <a:moveTo>
                  <a:pt x="272" y="9"/>
                </a:moveTo>
                <a:lnTo>
                  <a:pt x="91" y="9"/>
                </a:lnTo>
                <a:lnTo>
                  <a:pt x="91" y="9"/>
                </a:lnTo>
                <a:lnTo>
                  <a:pt x="86" y="11"/>
                </a:lnTo>
                <a:lnTo>
                  <a:pt x="80" y="14"/>
                </a:lnTo>
                <a:lnTo>
                  <a:pt x="77" y="18"/>
                </a:lnTo>
                <a:lnTo>
                  <a:pt x="75" y="25"/>
                </a:lnTo>
                <a:lnTo>
                  <a:pt x="75" y="40"/>
                </a:lnTo>
                <a:lnTo>
                  <a:pt x="75" y="40"/>
                </a:lnTo>
                <a:lnTo>
                  <a:pt x="77" y="45"/>
                </a:lnTo>
                <a:lnTo>
                  <a:pt x="80" y="50"/>
                </a:lnTo>
                <a:lnTo>
                  <a:pt x="86" y="54"/>
                </a:lnTo>
                <a:lnTo>
                  <a:pt x="91" y="54"/>
                </a:lnTo>
                <a:lnTo>
                  <a:pt x="272" y="54"/>
                </a:lnTo>
                <a:lnTo>
                  <a:pt x="272" y="54"/>
                </a:lnTo>
                <a:lnTo>
                  <a:pt x="278" y="54"/>
                </a:lnTo>
                <a:lnTo>
                  <a:pt x="283" y="50"/>
                </a:lnTo>
                <a:lnTo>
                  <a:pt x="287" y="45"/>
                </a:lnTo>
                <a:lnTo>
                  <a:pt x="287" y="40"/>
                </a:lnTo>
                <a:lnTo>
                  <a:pt x="287" y="25"/>
                </a:lnTo>
                <a:lnTo>
                  <a:pt x="287" y="25"/>
                </a:lnTo>
                <a:lnTo>
                  <a:pt x="287" y="18"/>
                </a:lnTo>
                <a:lnTo>
                  <a:pt x="283" y="14"/>
                </a:lnTo>
                <a:lnTo>
                  <a:pt x="278" y="11"/>
                </a:lnTo>
                <a:lnTo>
                  <a:pt x="272" y="9"/>
                </a:lnTo>
                <a:lnTo>
                  <a:pt x="272" y="9"/>
                </a:lnTo>
                <a:close/>
                <a:moveTo>
                  <a:pt x="13" y="154"/>
                </a:moveTo>
                <a:lnTo>
                  <a:pt x="48" y="130"/>
                </a:lnTo>
                <a:lnTo>
                  <a:pt x="48" y="130"/>
                </a:lnTo>
                <a:lnTo>
                  <a:pt x="51" y="127"/>
                </a:lnTo>
                <a:lnTo>
                  <a:pt x="53" y="123"/>
                </a:lnTo>
                <a:lnTo>
                  <a:pt x="51" y="119"/>
                </a:lnTo>
                <a:lnTo>
                  <a:pt x="48" y="116"/>
                </a:lnTo>
                <a:lnTo>
                  <a:pt x="13" y="99"/>
                </a:lnTo>
                <a:lnTo>
                  <a:pt x="13" y="99"/>
                </a:lnTo>
                <a:lnTo>
                  <a:pt x="8" y="98"/>
                </a:lnTo>
                <a:lnTo>
                  <a:pt x="4" y="99"/>
                </a:lnTo>
                <a:lnTo>
                  <a:pt x="0" y="103"/>
                </a:lnTo>
                <a:lnTo>
                  <a:pt x="0" y="108"/>
                </a:lnTo>
                <a:lnTo>
                  <a:pt x="0" y="147"/>
                </a:lnTo>
                <a:lnTo>
                  <a:pt x="0" y="147"/>
                </a:lnTo>
                <a:lnTo>
                  <a:pt x="0" y="150"/>
                </a:lnTo>
                <a:lnTo>
                  <a:pt x="4" y="154"/>
                </a:lnTo>
                <a:lnTo>
                  <a:pt x="8" y="156"/>
                </a:lnTo>
                <a:lnTo>
                  <a:pt x="13" y="154"/>
                </a:lnTo>
                <a:lnTo>
                  <a:pt x="13" y="154"/>
                </a:lnTo>
                <a:close/>
                <a:moveTo>
                  <a:pt x="272" y="99"/>
                </a:moveTo>
                <a:lnTo>
                  <a:pt x="91" y="99"/>
                </a:lnTo>
                <a:lnTo>
                  <a:pt x="91" y="99"/>
                </a:lnTo>
                <a:lnTo>
                  <a:pt x="86" y="101"/>
                </a:lnTo>
                <a:lnTo>
                  <a:pt x="80" y="105"/>
                </a:lnTo>
                <a:lnTo>
                  <a:pt x="77" y="110"/>
                </a:lnTo>
                <a:lnTo>
                  <a:pt x="75" y="116"/>
                </a:lnTo>
                <a:lnTo>
                  <a:pt x="75" y="130"/>
                </a:lnTo>
                <a:lnTo>
                  <a:pt x="75" y="130"/>
                </a:lnTo>
                <a:lnTo>
                  <a:pt x="77" y="136"/>
                </a:lnTo>
                <a:lnTo>
                  <a:pt x="80" y="141"/>
                </a:lnTo>
                <a:lnTo>
                  <a:pt x="86" y="145"/>
                </a:lnTo>
                <a:lnTo>
                  <a:pt x="91" y="147"/>
                </a:lnTo>
                <a:lnTo>
                  <a:pt x="272" y="147"/>
                </a:lnTo>
                <a:lnTo>
                  <a:pt x="272" y="147"/>
                </a:lnTo>
                <a:lnTo>
                  <a:pt x="278" y="145"/>
                </a:lnTo>
                <a:lnTo>
                  <a:pt x="283" y="141"/>
                </a:lnTo>
                <a:lnTo>
                  <a:pt x="287" y="136"/>
                </a:lnTo>
                <a:lnTo>
                  <a:pt x="287" y="130"/>
                </a:lnTo>
                <a:lnTo>
                  <a:pt x="287" y="116"/>
                </a:lnTo>
                <a:lnTo>
                  <a:pt x="287" y="116"/>
                </a:lnTo>
                <a:lnTo>
                  <a:pt x="287" y="110"/>
                </a:lnTo>
                <a:lnTo>
                  <a:pt x="283" y="105"/>
                </a:lnTo>
                <a:lnTo>
                  <a:pt x="278" y="101"/>
                </a:lnTo>
                <a:lnTo>
                  <a:pt x="272" y="99"/>
                </a:lnTo>
                <a:lnTo>
                  <a:pt x="272" y="99"/>
                </a:lnTo>
                <a:close/>
                <a:moveTo>
                  <a:pt x="48" y="206"/>
                </a:moveTo>
                <a:lnTo>
                  <a:pt x="13" y="185"/>
                </a:lnTo>
                <a:lnTo>
                  <a:pt x="13" y="185"/>
                </a:lnTo>
                <a:lnTo>
                  <a:pt x="8" y="183"/>
                </a:lnTo>
                <a:lnTo>
                  <a:pt x="4" y="183"/>
                </a:lnTo>
                <a:lnTo>
                  <a:pt x="0" y="186"/>
                </a:lnTo>
                <a:lnTo>
                  <a:pt x="0" y="192"/>
                </a:lnTo>
                <a:lnTo>
                  <a:pt x="0" y="237"/>
                </a:lnTo>
                <a:lnTo>
                  <a:pt x="0" y="237"/>
                </a:lnTo>
                <a:lnTo>
                  <a:pt x="0" y="243"/>
                </a:lnTo>
                <a:lnTo>
                  <a:pt x="4" y="244"/>
                </a:lnTo>
                <a:lnTo>
                  <a:pt x="8" y="246"/>
                </a:lnTo>
                <a:lnTo>
                  <a:pt x="13" y="244"/>
                </a:lnTo>
                <a:lnTo>
                  <a:pt x="48" y="223"/>
                </a:lnTo>
                <a:lnTo>
                  <a:pt x="48" y="223"/>
                </a:lnTo>
                <a:lnTo>
                  <a:pt x="51" y="219"/>
                </a:lnTo>
                <a:lnTo>
                  <a:pt x="53" y="214"/>
                </a:lnTo>
                <a:lnTo>
                  <a:pt x="51" y="210"/>
                </a:lnTo>
                <a:lnTo>
                  <a:pt x="48" y="206"/>
                </a:lnTo>
                <a:lnTo>
                  <a:pt x="48" y="206"/>
                </a:lnTo>
                <a:close/>
                <a:moveTo>
                  <a:pt x="272" y="192"/>
                </a:moveTo>
                <a:lnTo>
                  <a:pt x="91" y="192"/>
                </a:lnTo>
                <a:lnTo>
                  <a:pt x="91" y="192"/>
                </a:lnTo>
                <a:lnTo>
                  <a:pt x="86" y="192"/>
                </a:lnTo>
                <a:lnTo>
                  <a:pt x="80" y="195"/>
                </a:lnTo>
                <a:lnTo>
                  <a:pt x="77" y="201"/>
                </a:lnTo>
                <a:lnTo>
                  <a:pt x="75" y="206"/>
                </a:lnTo>
                <a:lnTo>
                  <a:pt x="75" y="221"/>
                </a:lnTo>
                <a:lnTo>
                  <a:pt x="75" y="221"/>
                </a:lnTo>
                <a:lnTo>
                  <a:pt x="77" y="228"/>
                </a:lnTo>
                <a:lnTo>
                  <a:pt x="80" y="232"/>
                </a:lnTo>
                <a:lnTo>
                  <a:pt x="86" y="235"/>
                </a:lnTo>
                <a:lnTo>
                  <a:pt x="91" y="237"/>
                </a:lnTo>
                <a:lnTo>
                  <a:pt x="272" y="237"/>
                </a:lnTo>
                <a:lnTo>
                  <a:pt x="272" y="237"/>
                </a:lnTo>
                <a:lnTo>
                  <a:pt x="278" y="235"/>
                </a:lnTo>
                <a:lnTo>
                  <a:pt x="283" y="232"/>
                </a:lnTo>
                <a:lnTo>
                  <a:pt x="287" y="228"/>
                </a:lnTo>
                <a:lnTo>
                  <a:pt x="287" y="221"/>
                </a:lnTo>
                <a:lnTo>
                  <a:pt x="287" y="206"/>
                </a:lnTo>
                <a:lnTo>
                  <a:pt x="287" y="206"/>
                </a:lnTo>
                <a:lnTo>
                  <a:pt x="287" y="201"/>
                </a:lnTo>
                <a:lnTo>
                  <a:pt x="283" y="195"/>
                </a:lnTo>
                <a:lnTo>
                  <a:pt x="278" y="192"/>
                </a:lnTo>
                <a:lnTo>
                  <a:pt x="272" y="192"/>
                </a:lnTo>
                <a:lnTo>
                  <a:pt x="272" y="192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44" name="Freeform 30"/>
          <p:cNvSpPr/>
          <p:nvPr/>
        </p:nvSpPr>
        <p:spPr bwMode="auto">
          <a:xfrm>
            <a:off x="1240408" y="4991196"/>
            <a:ext cx="396875" cy="433388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45" name="Freeform 31"/>
          <p:cNvSpPr/>
          <p:nvPr/>
        </p:nvSpPr>
        <p:spPr bwMode="auto">
          <a:xfrm>
            <a:off x="3691508" y="4949921"/>
            <a:ext cx="382587" cy="381000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46" name="Freeform 32"/>
          <p:cNvSpPr>
            <a:spLocks noEditPoints="1"/>
          </p:cNvSpPr>
          <p:nvPr/>
        </p:nvSpPr>
        <p:spPr bwMode="auto">
          <a:xfrm>
            <a:off x="4823395" y="4957859"/>
            <a:ext cx="542925" cy="444500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247" name="Group 82"/>
          <p:cNvGrpSpPr/>
          <p:nvPr/>
        </p:nvGrpSpPr>
        <p:grpSpPr>
          <a:xfrm>
            <a:off x="6105265" y="4957036"/>
            <a:ext cx="507739" cy="474691"/>
            <a:chOff x="4067683" y="3042772"/>
            <a:chExt cx="350901" cy="328061"/>
          </a:xfrm>
          <a:solidFill>
            <a:srgbClr val="C29230"/>
          </a:solidFill>
        </p:grpSpPr>
        <p:sp>
          <p:nvSpPr>
            <p:cNvPr id="248" name="Freeform 33"/>
            <p:cNvSpPr>
              <a:spLocks noEditPoints="1"/>
            </p:cNvSpPr>
            <p:nvPr/>
          </p:nvSpPr>
          <p:spPr bwMode="auto">
            <a:xfrm>
              <a:off x="4156966" y="3260787"/>
              <a:ext cx="174412" cy="11004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107"/>
                </a:cxn>
                <a:cxn ang="0">
                  <a:pos x="169" y="107"/>
                </a:cxn>
                <a:cxn ang="0">
                  <a:pos x="169" y="4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20" y="22"/>
                </a:cxn>
                <a:cxn ang="0">
                  <a:pos x="147" y="22"/>
                </a:cxn>
                <a:cxn ang="0">
                  <a:pos x="147" y="44"/>
                </a:cxn>
                <a:cxn ang="0">
                  <a:pos x="20" y="44"/>
                </a:cxn>
                <a:cxn ang="0">
                  <a:pos x="20" y="22"/>
                </a:cxn>
                <a:cxn ang="0">
                  <a:pos x="20" y="64"/>
                </a:cxn>
                <a:cxn ang="0">
                  <a:pos x="147" y="64"/>
                </a:cxn>
                <a:cxn ang="0">
                  <a:pos x="147" y="86"/>
                </a:cxn>
                <a:cxn ang="0">
                  <a:pos x="20" y="86"/>
                </a:cxn>
                <a:cxn ang="0">
                  <a:pos x="20" y="64"/>
                </a:cxn>
              </a:cxnLst>
              <a:rect l="0" t="0" r="r" b="b"/>
              <a:pathLst>
                <a:path w="169" h="107">
                  <a:moveTo>
                    <a:pt x="0" y="44"/>
                  </a:moveTo>
                  <a:lnTo>
                    <a:pt x="0" y="107"/>
                  </a:lnTo>
                  <a:lnTo>
                    <a:pt x="169" y="107"/>
                  </a:lnTo>
                  <a:lnTo>
                    <a:pt x="169" y="44"/>
                  </a:lnTo>
                  <a:lnTo>
                    <a:pt x="169" y="0"/>
                  </a:lnTo>
                  <a:lnTo>
                    <a:pt x="0" y="0"/>
                  </a:lnTo>
                  <a:lnTo>
                    <a:pt x="0" y="44"/>
                  </a:lnTo>
                  <a:close/>
                  <a:moveTo>
                    <a:pt x="20" y="22"/>
                  </a:moveTo>
                  <a:lnTo>
                    <a:pt x="147" y="22"/>
                  </a:lnTo>
                  <a:lnTo>
                    <a:pt x="147" y="44"/>
                  </a:lnTo>
                  <a:lnTo>
                    <a:pt x="20" y="44"/>
                  </a:lnTo>
                  <a:lnTo>
                    <a:pt x="20" y="22"/>
                  </a:lnTo>
                  <a:close/>
                  <a:moveTo>
                    <a:pt x="20" y="64"/>
                  </a:moveTo>
                  <a:lnTo>
                    <a:pt x="147" y="64"/>
                  </a:lnTo>
                  <a:lnTo>
                    <a:pt x="147" y="86"/>
                  </a:lnTo>
                  <a:lnTo>
                    <a:pt x="20" y="86"/>
                  </a:lnTo>
                  <a:lnTo>
                    <a:pt x="20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49" name="Freeform 34"/>
            <p:cNvSpPr/>
            <p:nvPr/>
          </p:nvSpPr>
          <p:spPr bwMode="auto">
            <a:xfrm>
              <a:off x="4156966" y="3042772"/>
              <a:ext cx="174412" cy="107969"/>
            </a:xfrm>
            <a:custGeom>
              <a:avLst/>
              <a:gdLst/>
              <a:ahLst/>
              <a:cxnLst>
                <a:cxn ang="0">
                  <a:pos x="169" y="6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0" y="105"/>
                </a:cxn>
                <a:cxn ang="0">
                  <a:pos x="169" y="105"/>
                </a:cxn>
                <a:cxn ang="0">
                  <a:pos x="169" y="64"/>
                </a:cxn>
              </a:cxnLst>
              <a:rect l="0" t="0" r="r" b="b"/>
              <a:pathLst>
                <a:path w="169" h="105">
                  <a:moveTo>
                    <a:pt x="169" y="64"/>
                  </a:moveTo>
                  <a:lnTo>
                    <a:pt x="169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105"/>
                  </a:lnTo>
                  <a:lnTo>
                    <a:pt x="169" y="105"/>
                  </a:lnTo>
                  <a:lnTo>
                    <a:pt x="169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50" name="Freeform 35"/>
            <p:cNvSpPr/>
            <p:nvPr/>
          </p:nvSpPr>
          <p:spPr bwMode="auto">
            <a:xfrm>
              <a:off x="4067683" y="3107139"/>
              <a:ext cx="350901" cy="197252"/>
            </a:xfrm>
            <a:custGeom>
              <a:avLst/>
              <a:gdLst/>
              <a:ahLst/>
              <a:cxnLst>
                <a:cxn ang="0">
                  <a:pos x="295" y="0"/>
                </a:cxn>
                <a:cxn ang="0">
                  <a:pos x="274" y="0"/>
                </a:cxn>
                <a:cxn ang="0">
                  <a:pos x="274" y="41"/>
                </a:cxn>
                <a:cxn ang="0">
                  <a:pos x="274" y="63"/>
                </a:cxn>
                <a:cxn ang="0">
                  <a:pos x="63" y="63"/>
                </a:cxn>
                <a:cxn ang="0">
                  <a:pos x="63" y="41"/>
                </a:cxn>
                <a:cxn ang="0">
                  <a:pos x="63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4" y="1"/>
                </a:cxn>
                <a:cxn ang="0">
                  <a:pos x="27" y="3"/>
                </a:cxn>
                <a:cxn ang="0">
                  <a:pos x="20" y="7"/>
                </a:cxn>
                <a:cxn ang="0">
                  <a:pos x="13" y="12"/>
                </a:cxn>
                <a:cxn ang="0">
                  <a:pos x="7" y="20"/>
                </a:cxn>
                <a:cxn ang="0">
                  <a:pos x="4" y="27"/>
                </a:cxn>
                <a:cxn ang="0">
                  <a:pos x="2" y="34"/>
                </a:cxn>
                <a:cxn ang="0">
                  <a:pos x="0" y="41"/>
                </a:cxn>
                <a:cxn ang="0">
                  <a:pos x="0" y="146"/>
                </a:cxn>
                <a:cxn ang="0">
                  <a:pos x="0" y="146"/>
                </a:cxn>
                <a:cxn ang="0">
                  <a:pos x="2" y="156"/>
                </a:cxn>
                <a:cxn ang="0">
                  <a:pos x="4" y="163"/>
                </a:cxn>
                <a:cxn ang="0">
                  <a:pos x="7" y="170"/>
                </a:cxn>
                <a:cxn ang="0">
                  <a:pos x="13" y="175"/>
                </a:cxn>
                <a:cxn ang="0">
                  <a:pos x="20" y="181"/>
                </a:cxn>
                <a:cxn ang="0">
                  <a:pos x="27" y="186"/>
                </a:cxn>
                <a:cxn ang="0">
                  <a:pos x="34" y="188"/>
                </a:cxn>
                <a:cxn ang="0">
                  <a:pos x="42" y="190"/>
                </a:cxn>
                <a:cxn ang="0">
                  <a:pos x="63" y="190"/>
                </a:cxn>
                <a:cxn ang="0">
                  <a:pos x="63" y="146"/>
                </a:cxn>
                <a:cxn ang="0">
                  <a:pos x="63" y="127"/>
                </a:cxn>
                <a:cxn ang="0">
                  <a:pos x="274" y="127"/>
                </a:cxn>
                <a:cxn ang="0">
                  <a:pos x="274" y="146"/>
                </a:cxn>
                <a:cxn ang="0">
                  <a:pos x="274" y="190"/>
                </a:cxn>
                <a:cxn ang="0">
                  <a:pos x="295" y="190"/>
                </a:cxn>
                <a:cxn ang="0">
                  <a:pos x="295" y="190"/>
                </a:cxn>
                <a:cxn ang="0">
                  <a:pos x="303" y="188"/>
                </a:cxn>
                <a:cxn ang="0">
                  <a:pos x="310" y="186"/>
                </a:cxn>
                <a:cxn ang="0">
                  <a:pos x="317" y="181"/>
                </a:cxn>
                <a:cxn ang="0">
                  <a:pos x="324" y="175"/>
                </a:cxn>
                <a:cxn ang="0">
                  <a:pos x="330" y="170"/>
                </a:cxn>
                <a:cxn ang="0">
                  <a:pos x="334" y="163"/>
                </a:cxn>
                <a:cxn ang="0">
                  <a:pos x="337" y="156"/>
                </a:cxn>
                <a:cxn ang="0">
                  <a:pos x="337" y="146"/>
                </a:cxn>
                <a:cxn ang="0">
                  <a:pos x="337" y="41"/>
                </a:cxn>
                <a:cxn ang="0">
                  <a:pos x="337" y="41"/>
                </a:cxn>
                <a:cxn ang="0">
                  <a:pos x="337" y="34"/>
                </a:cxn>
                <a:cxn ang="0">
                  <a:pos x="334" y="27"/>
                </a:cxn>
                <a:cxn ang="0">
                  <a:pos x="330" y="20"/>
                </a:cxn>
                <a:cxn ang="0">
                  <a:pos x="324" y="12"/>
                </a:cxn>
                <a:cxn ang="0">
                  <a:pos x="317" y="7"/>
                </a:cxn>
                <a:cxn ang="0">
                  <a:pos x="310" y="3"/>
                </a:cxn>
                <a:cxn ang="0">
                  <a:pos x="303" y="1"/>
                </a:cxn>
                <a:cxn ang="0">
                  <a:pos x="295" y="0"/>
                </a:cxn>
                <a:cxn ang="0">
                  <a:pos x="295" y="0"/>
                </a:cxn>
              </a:cxnLst>
              <a:rect l="0" t="0" r="r" b="b"/>
              <a:pathLst>
                <a:path w="337" h="190">
                  <a:moveTo>
                    <a:pt x="295" y="0"/>
                  </a:moveTo>
                  <a:lnTo>
                    <a:pt x="274" y="0"/>
                  </a:lnTo>
                  <a:lnTo>
                    <a:pt x="274" y="41"/>
                  </a:lnTo>
                  <a:lnTo>
                    <a:pt x="274" y="63"/>
                  </a:lnTo>
                  <a:lnTo>
                    <a:pt x="63" y="63"/>
                  </a:lnTo>
                  <a:lnTo>
                    <a:pt x="63" y="41"/>
                  </a:lnTo>
                  <a:lnTo>
                    <a:pt x="63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7" y="3"/>
                  </a:lnTo>
                  <a:lnTo>
                    <a:pt x="20" y="7"/>
                  </a:lnTo>
                  <a:lnTo>
                    <a:pt x="13" y="12"/>
                  </a:lnTo>
                  <a:lnTo>
                    <a:pt x="7" y="20"/>
                  </a:lnTo>
                  <a:lnTo>
                    <a:pt x="4" y="27"/>
                  </a:lnTo>
                  <a:lnTo>
                    <a:pt x="2" y="34"/>
                  </a:lnTo>
                  <a:lnTo>
                    <a:pt x="0" y="41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4" y="163"/>
                  </a:lnTo>
                  <a:lnTo>
                    <a:pt x="7" y="170"/>
                  </a:lnTo>
                  <a:lnTo>
                    <a:pt x="13" y="175"/>
                  </a:lnTo>
                  <a:lnTo>
                    <a:pt x="20" y="181"/>
                  </a:lnTo>
                  <a:lnTo>
                    <a:pt x="27" y="186"/>
                  </a:lnTo>
                  <a:lnTo>
                    <a:pt x="34" y="188"/>
                  </a:lnTo>
                  <a:lnTo>
                    <a:pt x="42" y="190"/>
                  </a:lnTo>
                  <a:lnTo>
                    <a:pt x="63" y="190"/>
                  </a:lnTo>
                  <a:lnTo>
                    <a:pt x="63" y="146"/>
                  </a:lnTo>
                  <a:lnTo>
                    <a:pt x="63" y="127"/>
                  </a:lnTo>
                  <a:lnTo>
                    <a:pt x="274" y="127"/>
                  </a:lnTo>
                  <a:lnTo>
                    <a:pt x="274" y="146"/>
                  </a:lnTo>
                  <a:lnTo>
                    <a:pt x="274" y="190"/>
                  </a:lnTo>
                  <a:lnTo>
                    <a:pt x="295" y="190"/>
                  </a:lnTo>
                  <a:lnTo>
                    <a:pt x="295" y="190"/>
                  </a:lnTo>
                  <a:lnTo>
                    <a:pt x="303" y="188"/>
                  </a:lnTo>
                  <a:lnTo>
                    <a:pt x="310" y="186"/>
                  </a:lnTo>
                  <a:lnTo>
                    <a:pt x="317" y="181"/>
                  </a:lnTo>
                  <a:lnTo>
                    <a:pt x="324" y="175"/>
                  </a:lnTo>
                  <a:lnTo>
                    <a:pt x="330" y="170"/>
                  </a:lnTo>
                  <a:lnTo>
                    <a:pt x="334" y="163"/>
                  </a:lnTo>
                  <a:lnTo>
                    <a:pt x="337" y="156"/>
                  </a:lnTo>
                  <a:lnTo>
                    <a:pt x="337" y="146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37" y="34"/>
                  </a:lnTo>
                  <a:lnTo>
                    <a:pt x="334" y="27"/>
                  </a:lnTo>
                  <a:lnTo>
                    <a:pt x="330" y="20"/>
                  </a:lnTo>
                  <a:lnTo>
                    <a:pt x="324" y="12"/>
                  </a:lnTo>
                  <a:lnTo>
                    <a:pt x="317" y="7"/>
                  </a:lnTo>
                  <a:lnTo>
                    <a:pt x="310" y="3"/>
                  </a:lnTo>
                  <a:lnTo>
                    <a:pt x="303" y="1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51" name="Group 79"/>
          <p:cNvGrpSpPr/>
          <p:nvPr/>
        </p:nvGrpSpPr>
        <p:grpSpPr>
          <a:xfrm>
            <a:off x="1255138" y="3937543"/>
            <a:ext cx="369536" cy="492715"/>
            <a:chOff x="1092301" y="2278682"/>
            <a:chExt cx="255389" cy="340519"/>
          </a:xfrm>
          <a:solidFill>
            <a:srgbClr val="C29230"/>
          </a:solidFill>
        </p:grpSpPr>
        <p:sp>
          <p:nvSpPr>
            <p:cNvPr id="252" name="Freeform 41"/>
            <p:cNvSpPr>
              <a:spLocks noEditPoints="1"/>
            </p:cNvSpPr>
            <p:nvPr/>
          </p:nvSpPr>
          <p:spPr bwMode="auto">
            <a:xfrm>
              <a:off x="1092301" y="2278682"/>
              <a:ext cx="255389" cy="340518"/>
            </a:xfrm>
            <a:custGeom>
              <a:avLst/>
              <a:gdLst/>
              <a:ahLst/>
              <a:cxnLst>
                <a:cxn ang="0">
                  <a:pos x="31" y="42"/>
                </a:cxn>
                <a:cxn ang="0">
                  <a:pos x="26" y="42"/>
                </a:cxn>
                <a:cxn ang="0">
                  <a:pos x="15" y="47"/>
                </a:cxn>
                <a:cxn ang="0">
                  <a:pos x="6" y="54"/>
                </a:cxn>
                <a:cxn ang="0">
                  <a:pos x="2" y="65"/>
                </a:cxn>
                <a:cxn ang="0">
                  <a:pos x="0" y="82"/>
                </a:cxn>
                <a:cxn ang="0">
                  <a:pos x="247" y="73"/>
                </a:cxn>
                <a:cxn ang="0">
                  <a:pos x="245" y="65"/>
                </a:cxn>
                <a:cxn ang="0">
                  <a:pos x="241" y="54"/>
                </a:cxn>
                <a:cxn ang="0">
                  <a:pos x="232" y="47"/>
                </a:cxn>
                <a:cxn ang="0">
                  <a:pos x="221" y="42"/>
                </a:cxn>
                <a:cxn ang="0">
                  <a:pos x="216" y="42"/>
                </a:cxn>
                <a:cxn ang="0">
                  <a:pos x="167" y="53"/>
                </a:cxn>
                <a:cxn ang="0">
                  <a:pos x="86" y="22"/>
                </a:cxn>
                <a:cxn ang="0">
                  <a:pos x="163" y="0"/>
                </a:cxn>
                <a:cxn ang="0">
                  <a:pos x="82" y="0"/>
                </a:cxn>
                <a:cxn ang="0">
                  <a:pos x="71" y="6"/>
                </a:cxn>
                <a:cxn ang="0">
                  <a:pos x="66" y="16"/>
                </a:cxn>
                <a:cxn ang="0">
                  <a:pos x="58" y="58"/>
                </a:cxn>
                <a:cxn ang="0">
                  <a:pos x="62" y="69"/>
                </a:cxn>
                <a:cxn ang="0">
                  <a:pos x="73" y="74"/>
                </a:cxn>
                <a:cxn ang="0">
                  <a:pos x="174" y="74"/>
                </a:cxn>
                <a:cxn ang="0">
                  <a:pos x="185" y="69"/>
                </a:cxn>
                <a:cxn ang="0">
                  <a:pos x="187" y="58"/>
                </a:cxn>
                <a:cxn ang="0">
                  <a:pos x="182" y="16"/>
                </a:cxn>
                <a:cxn ang="0">
                  <a:pos x="176" y="6"/>
                </a:cxn>
                <a:cxn ang="0">
                  <a:pos x="163" y="0"/>
                </a:cxn>
                <a:cxn ang="0">
                  <a:pos x="220" y="103"/>
                </a:cxn>
                <a:cxn ang="0">
                  <a:pos x="26" y="103"/>
                </a:cxn>
                <a:cxn ang="0">
                  <a:pos x="13" y="109"/>
                </a:cxn>
                <a:cxn ang="0">
                  <a:pos x="8" y="123"/>
                </a:cxn>
                <a:cxn ang="0">
                  <a:pos x="24" y="306"/>
                </a:cxn>
                <a:cxn ang="0">
                  <a:pos x="31" y="321"/>
                </a:cxn>
                <a:cxn ang="0">
                  <a:pos x="47" y="328"/>
                </a:cxn>
                <a:cxn ang="0">
                  <a:pos x="200" y="328"/>
                </a:cxn>
                <a:cxn ang="0">
                  <a:pos x="214" y="321"/>
                </a:cxn>
                <a:cxn ang="0">
                  <a:pos x="221" y="306"/>
                </a:cxn>
                <a:cxn ang="0">
                  <a:pos x="240" y="123"/>
                </a:cxn>
                <a:cxn ang="0">
                  <a:pos x="234" y="109"/>
                </a:cxn>
                <a:cxn ang="0">
                  <a:pos x="220" y="103"/>
                </a:cxn>
                <a:cxn ang="0">
                  <a:pos x="82" y="287"/>
                </a:cxn>
                <a:cxn ang="0">
                  <a:pos x="42" y="143"/>
                </a:cxn>
                <a:cxn ang="0">
                  <a:pos x="82" y="287"/>
                </a:cxn>
                <a:cxn ang="0">
                  <a:pos x="104" y="287"/>
                </a:cxn>
                <a:cxn ang="0">
                  <a:pos x="144" y="143"/>
                </a:cxn>
                <a:cxn ang="0">
                  <a:pos x="194" y="287"/>
                </a:cxn>
                <a:cxn ang="0">
                  <a:pos x="163" y="143"/>
                </a:cxn>
                <a:cxn ang="0">
                  <a:pos x="194" y="287"/>
                </a:cxn>
              </a:cxnLst>
              <a:rect l="0" t="0" r="r" b="b"/>
              <a:pathLst>
                <a:path w="247" h="328">
                  <a:moveTo>
                    <a:pt x="216" y="42"/>
                  </a:moveTo>
                  <a:lnTo>
                    <a:pt x="31" y="42"/>
                  </a:lnTo>
                  <a:lnTo>
                    <a:pt x="31" y="42"/>
                  </a:lnTo>
                  <a:lnTo>
                    <a:pt x="26" y="42"/>
                  </a:lnTo>
                  <a:lnTo>
                    <a:pt x="20" y="44"/>
                  </a:lnTo>
                  <a:lnTo>
                    <a:pt x="15" y="47"/>
                  </a:lnTo>
                  <a:lnTo>
                    <a:pt x="9" y="51"/>
                  </a:lnTo>
                  <a:lnTo>
                    <a:pt x="6" y="54"/>
                  </a:lnTo>
                  <a:lnTo>
                    <a:pt x="4" y="60"/>
                  </a:lnTo>
                  <a:lnTo>
                    <a:pt x="2" y="65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247" y="82"/>
                  </a:lnTo>
                  <a:lnTo>
                    <a:pt x="247" y="73"/>
                  </a:lnTo>
                  <a:lnTo>
                    <a:pt x="247" y="73"/>
                  </a:lnTo>
                  <a:lnTo>
                    <a:pt x="245" y="65"/>
                  </a:lnTo>
                  <a:lnTo>
                    <a:pt x="243" y="60"/>
                  </a:lnTo>
                  <a:lnTo>
                    <a:pt x="241" y="54"/>
                  </a:lnTo>
                  <a:lnTo>
                    <a:pt x="238" y="51"/>
                  </a:lnTo>
                  <a:lnTo>
                    <a:pt x="232" y="47"/>
                  </a:lnTo>
                  <a:lnTo>
                    <a:pt x="227" y="44"/>
                  </a:lnTo>
                  <a:lnTo>
                    <a:pt x="221" y="42"/>
                  </a:lnTo>
                  <a:lnTo>
                    <a:pt x="216" y="42"/>
                  </a:lnTo>
                  <a:lnTo>
                    <a:pt x="216" y="42"/>
                  </a:lnTo>
                  <a:close/>
                  <a:moveTo>
                    <a:pt x="162" y="22"/>
                  </a:moveTo>
                  <a:lnTo>
                    <a:pt x="167" y="53"/>
                  </a:lnTo>
                  <a:lnTo>
                    <a:pt x="80" y="53"/>
                  </a:lnTo>
                  <a:lnTo>
                    <a:pt x="86" y="22"/>
                  </a:lnTo>
                  <a:lnTo>
                    <a:pt x="162" y="22"/>
                  </a:lnTo>
                  <a:close/>
                  <a:moveTo>
                    <a:pt x="163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76" y="2"/>
                  </a:lnTo>
                  <a:lnTo>
                    <a:pt x="71" y="6"/>
                  </a:lnTo>
                  <a:lnTo>
                    <a:pt x="67" y="9"/>
                  </a:lnTo>
                  <a:lnTo>
                    <a:pt x="66" y="1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60" y="65"/>
                  </a:lnTo>
                  <a:lnTo>
                    <a:pt x="62" y="69"/>
                  </a:lnTo>
                  <a:lnTo>
                    <a:pt x="67" y="73"/>
                  </a:lnTo>
                  <a:lnTo>
                    <a:pt x="73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80" y="73"/>
                  </a:lnTo>
                  <a:lnTo>
                    <a:pt x="185" y="69"/>
                  </a:lnTo>
                  <a:lnTo>
                    <a:pt x="187" y="65"/>
                  </a:lnTo>
                  <a:lnTo>
                    <a:pt x="187" y="58"/>
                  </a:lnTo>
                  <a:lnTo>
                    <a:pt x="182" y="16"/>
                  </a:lnTo>
                  <a:lnTo>
                    <a:pt x="182" y="16"/>
                  </a:lnTo>
                  <a:lnTo>
                    <a:pt x="180" y="9"/>
                  </a:lnTo>
                  <a:lnTo>
                    <a:pt x="176" y="6"/>
                  </a:lnTo>
                  <a:lnTo>
                    <a:pt x="171" y="2"/>
                  </a:lnTo>
                  <a:lnTo>
                    <a:pt x="163" y="0"/>
                  </a:lnTo>
                  <a:lnTo>
                    <a:pt x="163" y="0"/>
                  </a:lnTo>
                  <a:close/>
                  <a:moveTo>
                    <a:pt x="220" y="103"/>
                  </a:moveTo>
                  <a:lnTo>
                    <a:pt x="26" y="103"/>
                  </a:lnTo>
                  <a:lnTo>
                    <a:pt x="26" y="103"/>
                  </a:lnTo>
                  <a:lnTo>
                    <a:pt x="18" y="105"/>
                  </a:lnTo>
                  <a:lnTo>
                    <a:pt x="13" y="109"/>
                  </a:lnTo>
                  <a:lnTo>
                    <a:pt x="9" y="116"/>
                  </a:lnTo>
                  <a:lnTo>
                    <a:pt x="8" y="123"/>
                  </a:lnTo>
                  <a:lnTo>
                    <a:pt x="24" y="306"/>
                  </a:lnTo>
                  <a:lnTo>
                    <a:pt x="24" y="306"/>
                  </a:lnTo>
                  <a:lnTo>
                    <a:pt x="28" y="316"/>
                  </a:lnTo>
                  <a:lnTo>
                    <a:pt x="31" y="321"/>
                  </a:lnTo>
                  <a:lnTo>
                    <a:pt x="38" y="326"/>
                  </a:lnTo>
                  <a:lnTo>
                    <a:pt x="47" y="328"/>
                  </a:lnTo>
                  <a:lnTo>
                    <a:pt x="200" y="328"/>
                  </a:lnTo>
                  <a:lnTo>
                    <a:pt x="200" y="328"/>
                  </a:lnTo>
                  <a:lnTo>
                    <a:pt x="209" y="326"/>
                  </a:lnTo>
                  <a:lnTo>
                    <a:pt x="214" y="321"/>
                  </a:lnTo>
                  <a:lnTo>
                    <a:pt x="220" y="316"/>
                  </a:lnTo>
                  <a:lnTo>
                    <a:pt x="221" y="306"/>
                  </a:lnTo>
                  <a:lnTo>
                    <a:pt x="240" y="123"/>
                  </a:lnTo>
                  <a:lnTo>
                    <a:pt x="240" y="123"/>
                  </a:lnTo>
                  <a:lnTo>
                    <a:pt x="238" y="116"/>
                  </a:lnTo>
                  <a:lnTo>
                    <a:pt x="234" y="109"/>
                  </a:lnTo>
                  <a:lnTo>
                    <a:pt x="229" y="105"/>
                  </a:lnTo>
                  <a:lnTo>
                    <a:pt x="220" y="103"/>
                  </a:lnTo>
                  <a:lnTo>
                    <a:pt x="220" y="103"/>
                  </a:lnTo>
                  <a:close/>
                  <a:moveTo>
                    <a:pt x="82" y="287"/>
                  </a:moveTo>
                  <a:lnTo>
                    <a:pt x="51" y="287"/>
                  </a:lnTo>
                  <a:lnTo>
                    <a:pt x="42" y="143"/>
                  </a:lnTo>
                  <a:lnTo>
                    <a:pt x="82" y="143"/>
                  </a:lnTo>
                  <a:lnTo>
                    <a:pt x="82" y="287"/>
                  </a:lnTo>
                  <a:close/>
                  <a:moveTo>
                    <a:pt x="144" y="287"/>
                  </a:moveTo>
                  <a:lnTo>
                    <a:pt x="104" y="287"/>
                  </a:lnTo>
                  <a:lnTo>
                    <a:pt x="104" y="143"/>
                  </a:lnTo>
                  <a:lnTo>
                    <a:pt x="144" y="143"/>
                  </a:lnTo>
                  <a:lnTo>
                    <a:pt x="144" y="287"/>
                  </a:lnTo>
                  <a:close/>
                  <a:moveTo>
                    <a:pt x="194" y="287"/>
                  </a:moveTo>
                  <a:lnTo>
                    <a:pt x="163" y="287"/>
                  </a:lnTo>
                  <a:lnTo>
                    <a:pt x="163" y="143"/>
                  </a:lnTo>
                  <a:lnTo>
                    <a:pt x="205" y="143"/>
                  </a:lnTo>
                  <a:lnTo>
                    <a:pt x="194" y="2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53" name="Freeform 42"/>
            <p:cNvSpPr/>
            <p:nvPr/>
          </p:nvSpPr>
          <p:spPr bwMode="auto">
            <a:xfrm>
              <a:off x="1092301" y="2320208"/>
              <a:ext cx="255389" cy="41527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6" y="12"/>
                </a:cxn>
                <a:cxn ang="0">
                  <a:pos x="4" y="18"/>
                </a:cxn>
                <a:cxn ang="0">
                  <a:pos x="2" y="23"/>
                </a:cxn>
                <a:cxn ang="0">
                  <a:pos x="0" y="31"/>
                </a:cxn>
                <a:cxn ang="0">
                  <a:pos x="0" y="40"/>
                </a:cxn>
                <a:cxn ang="0">
                  <a:pos x="247" y="40"/>
                </a:cxn>
                <a:cxn ang="0">
                  <a:pos x="247" y="31"/>
                </a:cxn>
                <a:cxn ang="0">
                  <a:pos x="247" y="31"/>
                </a:cxn>
                <a:cxn ang="0">
                  <a:pos x="245" y="23"/>
                </a:cxn>
                <a:cxn ang="0">
                  <a:pos x="243" y="18"/>
                </a:cxn>
                <a:cxn ang="0">
                  <a:pos x="241" y="12"/>
                </a:cxn>
                <a:cxn ang="0">
                  <a:pos x="238" y="9"/>
                </a:cxn>
                <a:cxn ang="0">
                  <a:pos x="232" y="5"/>
                </a:cxn>
                <a:cxn ang="0">
                  <a:pos x="227" y="2"/>
                </a:cxn>
                <a:cxn ang="0">
                  <a:pos x="221" y="0"/>
                </a:cxn>
                <a:cxn ang="0">
                  <a:pos x="216" y="0"/>
                </a:cxn>
                <a:cxn ang="0">
                  <a:pos x="216" y="0"/>
                </a:cxn>
              </a:cxnLst>
              <a:rect l="0" t="0" r="r" b="b"/>
              <a:pathLst>
                <a:path w="247" h="40">
                  <a:moveTo>
                    <a:pt x="216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247" y="40"/>
                  </a:lnTo>
                  <a:lnTo>
                    <a:pt x="247" y="31"/>
                  </a:lnTo>
                  <a:lnTo>
                    <a:pt x="247" y="31"/>
                  </a:lnTo>
                  <a:lnTo>
                    <a:pt x="245" y="23"/>
                  </a:lnTo>
                  <a:lnTo>
                    <a:pt x="243" y="18"/>
                  </a:lnTo>
                  <a:lnTo>
                    <a:pt x="241" y="12"/>
                  </a:lnTo>
                  <a:lnTo>
                    <a:pt x="238" y="9"/>
                  </a:lnTo>
                  <a:lnTo>
                    <a:pt x="232" y="5"/>
                  </a:lnTo>
                  <a:lnTo>
                    <a:pt x="227" y="2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1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54" name="Freeform 43"/>
            <p:cNvSpPr/>
            <p:nvPr/>
          </p:nvSpPr>
          <p:spPr bwMode="auto">
            <a:xfrm>
              <a:off x="1175355" y="2299445"/>
              <a:ext cx="89283" cy="33221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7" y="31"/>
                </a:cxn>
                <a:cxn ang="0">
                  <a:pos x="0" y="31"/>
                </a:cxn>
                <a:cxn ang="0">
                  <a:pos x="6" y="0"/>
                </a:cxn>
                <a:cxn ang="0">
                  <a:pos x="82" y="0"/>
                </a:cxn>
              </a:cxnLst>
              <a:rect l="0" t="0" r="r" b="b"/>
              <a:pathLst>
                <a:path w="87" h="31">
                  <a:moveTo>
                    <a:pt x="82" y="0"/>
                  </a:moveTo>
                  <a:lnTo>
                    <a:pt x="87" y="31"/>
                  </a:lnTo>
                  <a:lnTo>
                    <a:pt x="0" y="31"/>
                  </a:lnTo>
                  <a:lnTo>
                    <a:pt x="6" y="0"/>
                  </a:lnTo>
                  <a:lnTo>
                    <a:pt x="8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55" name="Freeform 44"/>
            <p:cNvSpPr/>
            <p:nvPr/>
          </p:nvSpPr>
          <p:spPr bwMode="auto">
            <a:xfrm>
              <a:off x="1152514" y="2278682"/>
              <a:ext cx="132885" cy="7682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3" y="6"/>
                </a:cxn>
                <a:cxn ang="0">
                  <a:pos x="9" y="9"/>
                </a:cxn>
                <a:cxn ang="0">
                  <a:pos x="8" y="1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5"/>
                </a:cxn>
                <a:cxn ang="0">
                  <a:pos x="4" y="69"/>
                </a:cxn>
                <a:cxn ang="0">
                  <a:pos x="9" y="73"/>
                </a:cxn>
                <a:cxn ang="0">
                  <a:pos x="15" y="74"/>
                </a:cxn>
                <a:cxn ang="0">
                  <a:pos x="116" y="74"/>
                </a:cxn>
                <a:cxn ang="0">
                  <a:pos x="116" y="74"/>
                </a:cxn>
                <a:cxn ang="0">
                  <a:pos x="122" y="73"/>
                </a:cxn>
                <a:cxn ang="0">
                  <a:pos x="127" y="69"/>
                </a:cxn>
                <a:cxn ang="0">
                  <a:pos x="129" y="65"/>
                </a:cxn>
                <a:cxn ang="0">
                  <a:pos x="129" y="58"/>
                </a:cxn>
                <a:cxn ang="0">
                  <a:pos x="124" y="16"/>
                </a:cxn>
                <a:cxn ang="0">
                  <a:pos x="124" y="16"/>
                </a:cxn>
                <a:cxn ang="0">
                  <a:pos x="122" y="9"/>
                </a:cxn>
                <a:cxn ang="0">
                  <a:pos x="118" y="6"/>
                </a:cxn>
                <a:cxn ang="0">
                  <a:pos x="113" y="2"/>
                </a:cxn>
                <a:cxn ang="0">
                  <a:pos x="105" y="0"/>
                </a:cxn>
                <a:cxn ang="0">
                  <a:pos x="105" y="0"/>
                </a:cxn>
              </a:cxnLst>
              <a:rect l="0" t="0" r="r" b="b"/>
              <a:pathLst>
                <a:path w="129" h="74">
                  <a:moveTo>
                    <a:pt x="105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3" y="6"/>
                  </a:lnTo>
                  <a:lnTo>
                    <a:pt x="9" y="9"/>
                  </a:lnTo>
                  <a:lnTo>
                    <a:pt x="8" y="1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5"/>
                  </a:lnTo>
                  <a:lnTo>
                    <a:pt x="4" y="69"/>
                  </a:lnTo>
                  <a:lnTo>
                    <a:pt x="9" y="73"/>
                  </a:lnTo>
                  <a:lnTo>
                    <a:pt x="15" y="74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22" y="73"/>
                  </a:lnTo>
                  <a:lnTo>
                    <a:pt x="127" y="69"/>
                  </a:lnTo>
                  <a:lnTo>
                    <a:pt x="129" y="65"/>
                  </a:lnTo>
                  <a:lnTo>
                    <a:pt x="129" y="5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2" y="9"/>
                  </a:lnTo>
                  <a:lnTo>
                    <a:pt x="118" y="6"/>
                  </a:lnTo>
                  <a:lnTo>
                    <a:pt x="113" y="2"/>
                  </a:lnTo>
                  <a:lnTo>
                    <a:pt x="105" y="0"/>
                  </a:lnTo>
                  <a:lnTo>
                    <a:pt x="105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56" name="Freeform 45"/>
            <p:cNvSpPr/>
            <p:nvPr/>
          </p:nvSpPr>
          <p:spPr bwMode="auto">
            <a:xfrm>
              <a:off x="1098530" y="2384575"/>
              <a:ext cx="240854" cy="234626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5" y="6"/>
                </a:cxn>
                <a:cxn ang="0">
                  <a:pos x="1" y="13"/>
                </a:cxn>
                <a:cxn ang="0">
                  <a:pos x="0" y="20"/>
                </a:cxn>
                <a:cxn ang="0">
                  <a:pos x="16" y="203"/>
                </a:cxn>
                <a:cxn ang="0">
                  <a:pos x="16" y="203"/>
                </a:cxn>
                <a:cxn ang="0">
                  <a:pos x="20" y="213"/>
                </a:cxn>
                <a:cxn ang="0">
                  <a:pos x="23" y="218"/>
                </a:cxn>
                <a:cxn ang="0">
                  <a:pos x="30" y="223"/>
                </a:cxn>
                <a:cxn ang="0">
                  <a:pos x="39" y="225"/>
                </a:cxn>
                <a:cxn ang="0">
                  <a:pos x="192" y="225"/>
                </a:cxn>
                <a:cxn ang="0">
                  <a:pos x="192" y="225"/>
                </a:cxn>
                <a:cxn ang="0">
                  <a:pos x="201" y="223"/>
                </a:cxn>
                <a:cxn ang="0">
                  <a:pos x="206" y="218"/>
                </a:cxn>
                <a:cxn ang="0">
                  <a:pos x="212" y="213"/>
                </a:cxn>
                <a:cxn ang="0">
                  <a:pos x="213" y="203"/>
                </a:cxn>
                <a:cxn ang="0">
                  <a:pos x="232" y="20"/>
                </a:cxn>
                <a:cxn ang="0">
                  <a:pos x="232" y="20"/>
                </a:cxn>
                <a:cxn ang="0">
                  <a:pos x="230" y="13"/>
                </a:cxn>
                <a:cxn ang="0">
                  <a:pos x="226" y="6"/>
                </a:cxn>
                <a:cxn ang="0">
                  <a:pos x="221" y="2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32" h="225">
                  <a:moveTo>
                    <a:pt x="212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20"/>
                  </a:lnTo>
                  <a:lnTo>
                    <a:pt x="16" y="203"/>
                  </a:lnTo>
                  <a:lnTo>
                    <a:pt x="16" y="203"/>
                  </a:lnTo>
                  <a:lnTo>
                    <a:pt x="20" y="213"/>
                  </a:lnTo>
                  <a:lnTo>
                    <a:pt x="23" y="218"/>
                  </a:lnTo>
                  <a:lnTo>
                    <a:pt x="30" y="223"/>
                  </a:lnTo>
                  <a:lnTo>
                    <a:pt x="39" y="225"/>
                  </a:lnTo>
                  <a:lnTo>
                    <a:pt x="192" y="225"/>
                  </a:lnTo>
                  <a:lnTo>
                    <a:pt x="192" y="225"/>
                  </a:lnTo>
                  <a:lnTo>
                    <a:pt x="201" y="223"/>
                  </a:lnTo>
                  <a:lnTo>
                    <a:pt x="206" y="218"/>
                  </a:lnTo>
                  <a:lnTo>
                    <a:pt x="212" y="213"/>
                  </a:lnTo>
                  <a:lnTo>
                    <a:pt x="213" y="203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30" y="13"/>
                  </a:lnTo>
                  <a:lnTo>
                    <a:pt x="226" y="6"/>
                  </a:lnTo>
                  <a:lnTo>
                    <a:pt x="221" y="2"/>
                  </a:lnTo>
                  <a:lnTo>
                    <a:pt x="212" y="0"/>
                  </a:lnTo>
                  <a:lnTo>
                    <a:pt x="21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57" name="Freeform 46"/>
            <p:cNvSpPr/>
            <p:nvPr/>
          </p:nvSpPr>
          <p:spPr bwMode="auto">
            <a:xfrm>
              <a:off x="1135904" y="2426102"/>
              <a:ext cx="39451" cy="149496"/>
            </a:xfrm>
            <a:custGeom>
              <a:avLst/>
              <a:gdLst/>
              <a:ahLst/>
              <a:cxnLst>
                <a:cxn ang="0">
                  <a:pos x="40" y="144"/>
                </a:cxn>
                <a:cxn ang="0">
                  <a:pos x="9" y="144"/>
                </a:cxn>
                <a:cxn ang="0">
                  <a:pos x="0" y="0"/>
                </a:cxn>
                <a:cxn ang="0">
                  <a:pos x="40" y="0"/>
                </a:cxn>
                <a:cxn ang="0">
                  <a:pos x="40" y="144"/>
                </a:cxn>
              </a:cxnLst>
              <a:rect l="0" t="0" r="r" b="b"/>
              <a:pathLst>
                <a:path w="40" h="144">
                  <a:moveTo>
                    <a:pt x="40" y="144"/>
                  </a:moveTo>
                  <a:lnTo>
                    <a:pt x="9" y="144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58" name="Rectangle 47"/>
            <p:cNvSpPr>
              <a:spLocks noChangeArrowheads="1"/>
            </p:cNvSpPr>
            <p:nvPr/>
          </p:nvSpPr>
          <p:spPr bwMode="auto">
            <a:xfrm>
              <a:off x="1198194" y="2426102"/>
              <a:ext cx="41527" cy="14949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59" name="Freeform 48"/>
            <p:cNvSpPr/>
            <p:nvPr/>
          </p:nvSpPr>
          <p:spPr bwMode="auto">
            <a:xfrm>
              <a:off x="1260483" y="2426102"/>
              <a:ext cx="43604" cy="149496"/>
            </a:xfrm>
            <a:custGeom>
              <a:avLst/>
              <a:gdLst/>
              <a:ahLst/>
              <a:cxnLst>
                <a:cxn ang="0">
                  <a:pos x="31" y="144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31" y="144"/>
                </a:cxn>
              </a:cxnLst>
              <a:rect l="0" t="0" r="r" b="b"/>
              <a:pathLst>
                <a:path w="42" h="144">
                  <a:moveTo>
                    <a:pt x="31" y="144"/>
                  </a:moveTo>
                  <a:lnTo>
                    <a:pt x="0" y="1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31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60" name="Group 80"/>
          <p:cNvGrpSpPr/>
          <p:nvPr/>
        </p:nvGrpSpPr>
        <p:grpSpPr>
          <a:xfrm>
            <a:off x="3649781" y="4015773"/>
            <a:ext cx="465675" cy="333485"/>
            <a:chOff x="2566497" y="2332666"/>
            <a:chExt cx="321832" cy="230473"/>
          </a:xfrm>
          <a:solidFill>
            <a:srgbClr val="C29230"/>
          </a:solidFill>
        </p:grpSpPr>
        <p:sp>
          <p:nvSpPr>
            <p:cNvPr id="261" name="Freeform 49"/>
            <p:cNvSpPr/>
            <p:nvPr/>
          </p:nvSpPr>
          <p:spPr bwMode="auto">
            <a:xfrm>
              <a:off x="2566497" y="2332666"/>
              <a:ext cx="180641" cy="230473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60" y="0"/>
                </a:cxn>
                <a:cxn ang="0">
                  <a:pos x="155" y="1"/>
                </a:cxn>
                <a:cxn ang="0">
                  <a:pos x="151" y="5"/>
                </a:cxn>
                <a:cxn ang="0">
                  <a:pos x="75" y="52"/>
                </a:cxn>
                <a:cxn ang="0">
                  <a:pos x="15" y="52"/>
                </a:cxn>
                <a:cxn ang="0">
                  <a:pos x="15" y="52"/>
                </a:cxn>
                <a:cxn ang="0">
                  <a:pos x="10" y="54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2" y="61"/>
                </a:cxn>
                <a:cxn ang="0">
                  <a:pos x="0" y="67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2" y="161"/>
                </a:cxn>
                <a:cxn ang="0">
                  <a:pos x="4" y="165"/>
                </a:cxn>
                <a:cxn ang="0">
                  <a:pos x="4" y="165"/>
                </a:cxn>
                <a:cxn ang="0">
                  <a:pos x="10" y="168"/>
                </a:cxn>
                <a:cxn ang="0">
                  <a:pos x="15" y="170"/>
                </a:cxn>
                <a:cxn ang="0">
                  <a:pos x="75" y="170"/>
                </a:cxn>
                <a:cxn ang="0">
                  <a:pos x="151" y="217"/>
                </a:cxn>
                <a:cxn ang="0">
                  <a:pos x="151" y="217"/>
                </a:cxn>
                <a:cxn ang="0">
                  <a:pos x="155" y="221"/>
                </a:cxn>
                <a:cxn ang="0">
                  <a:pos x="160" y="223"/>
                </a:cxn>
                <a:cxn ang="0">
                  <a:pos x="160" y="223"/>
                </a:cxn>
                <a:cxn ang="0">
                  <a:pos x="165" y="221"/>
                </a:cxn>
                <a:cxn ang="0">
                  <a:pos x="171" y="217"/>
                </a:cxn>
                <a:cxn ang="0">
                  <a:pos x="171" y="217"/>
                </a:cxn>
                <a:cxn ang="0">
                  <a:pos x="174" y="214"/>
                </a:cxn>
                <a:cxn ang="0">
                  <a:pos x="174" y="208"/>
                </a:cxn>
                <a:cxn ang="0">
                  <a:pos x="174" y="14"/>
                </a:cxn>
                <a:cxn ang="0">
                  <a:pos x="174" y="14"/>
                </a:cxn>
                <a:cxn ang="0">
                  <a:pos x="174" y="9"/>
                </a:cxn>
                <a:cxn ang="0">
                  <a:pos x="171" y="5"/>
                </a:cxn>
                <a:cxn ang="0">
                  <a:pos x="171" y="5"/>
                </a:cxn>
                <a:cxn ang="0">
                  <a:pos x="165" y="1"/>
                </a:cxn>
                <a:cxn ang="0">
                  <a:pos x="160" y="0"/>
                </a:cxn>
                <a:cxn ang="0">
                  <a:pos x="160" y="0"/>
                </a:cxn>
              </a:cxnLst>
              <a:rect l="0" t="0" r="r" b="b"/>
              <a:pathLst>
                <a:path w="174" h="223">
                  <a:moveTo>
                    <a:pt x="160" y="0"/>
                  </a:moveTo>
                  <a:lnTo>
                    <a:pt x="160" y="0"/>
                  </a:lnTo>
                  <a:lnTo>
                    <a:pt x="155" y="1"/>
                  </a:lnTo>
                  <a:lnTo>
                    <a:pt x="151" y="5"/>
                  </a:lnTo>
                  <a:lnTo>
                    <a:pt x="75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0" y="54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61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10" y="168"/>
                  </a:lnTo>
                  <a:lnTo>
                    <a:pt x="15" y="170"/>
                  </a:lnTo>
                  <a:lnTo>
                    <a:pt x="75" y="170"/>
                  </a:lnTo>
                  <a:lnTo>
                    <a:pt x="151" y="217"/>
                  </a:lnTo>
                  <a:lnTo>
                    <a:pt x="151" y="217"/>
                  </a:lnTo>
                  <a:lnTo>
                    <a:pt x="155" y="221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65" y="221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74" y="214"/>
                  </a:lnTo>
                  <a:lnTo>
                    <a:pt x="174" y="208"/>
                  </a:lnTo>
                  <a:lnTo>
                    <a:pt x="174" y="14"/>
                  </a:lnTo>
                  <a:lnTo>
                    <a:pt x="174" y="14"/>
                  </a:lnTo>
                  <a:lnTo>
                    <a:pt x="174" y="9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65" y="1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62" name="Freeform 50"/>
            <p:cNvSpPr/>
            <p:nvPr/>
          </p:nvSpPr>
          <p:spPr bwMode="auto">
            <a:xfrm>
              <a:off x="2769977" y="2390804"/>
              <a:ext cx="58137" cy="114199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53" y="72"/>
                </a:cxn>
                <a:cxn ang="0">
                  <a:pos x="56" y="56"/>
                </a:cxn>
                <a:cxn ang="0">
                  <a:pos x="55" y="47"/>
                </a:cxn>
                <a:cxn ang="0">
                  <a:pos x="51" y="31"/>
                </a:cxn>
                <a:cxn ang="0">
                  <a:pos x="46" y="23"/>
                </a:cxn>
                <a:cxn ang="0">
                  <a:pos x="35" y="11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4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2" y="23"/>
                </a:cxn>
                <a:cxn ang="0">
                  <a:pos x="9" y="29"/>
                </a:cxn>
                <a:cxn ang="0">
                  <a:pos x="17" y="34"/>
                </a:cxn>
                <a:cxn ang="0">
                  <a:pos x="24" y="42"/>
                </a:cxn>
                <a:cxn ang="0">
                  <a:pos x="26" y="49"/>
                </a:cxn>
                <a:cxn ang="0">
                  <a:pos x="27" y="56"/>
                </a:cxn>
                <a:cxn ang="0">
                  <a:pos x="24" y="69"/>
                </a:cxn>
                <a:cxn ang="0">
                  <a:pos x="20" y="72"/>
                </a:cxn>
                <a:cxn ang="0">
                  <a:pos x="17" y="76"/>
                </a:cxn>
                <a:cxn ang="0">
                  <a:pos x="9" y="81"/>
                </a:cxn>
                <a:cxn ang="0">
                  <a:pos x="2" y="87"/>
                </a:cxn>
                <a:cxn ang="0">
                  <a:pos x="0" y="96"/>
                </a:cxn>
                <a:cxn ang="0">
                  <a:pos x="2" y="101"/>
                </a:cxn>
                <a:cxn ang="0">
                  <a:pos x="4" y="105"/>
                </a:cxn>
                <a:cxn ang="0">
                  <a:pos x="15" y="110"/>
                </a:cxn>
                <a:cxn ang="0">
                  <a:pos x="20" y="109"/>
                </a:cxn>
                <a:cxn ang="0">
                  <a:pos x="27" y="105"/>
                </a:cxn>
                <a:cxn ang="0">
                  <a:pos x="40" y="94"/>
                </a:cxn>
                <a:cxn ang="0">
                  <a:pos x="46" y="87"/>
                </a:cxn>
              </a:cxnLst>
              <a:rect l="0" t="0" r="r" b="b"/>
              <a:pathLst>
                <a:path w="56" h="110">
                  <a:moveTo>
                    <a:pt x="46" y="87"/>
                  </a:moveTo>
                  <a:lnTo>
                    <a:pt x="46" y="87"/>
                  </a:lnTo>
                  <a:lnTo>
                    <a:pt x="51" y="80"/>
                  </a:lnTo>
                  <a:lnTo>
                    <a:pt x="53" y="72"/>
                  </a:lnTo>
                  <a:lnTo>
                    <a:pt x="55" y="63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5" y="47"/>
                  </a:lnTo>
                  <a:lnTo>
                    <a:pt x="53" y="38"/>
                  </a:lnTo>
                  <a:lnTo>
                    <a:pt x="51" y="31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0" y="16"/>
                  </a:lnTo>
                  <a:lnTo>
                    <a:pt x="35" y="11"/>
                  </a:lnTo>
                  <a:lnTo>
                    <a:pt x="27" y="5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20" y="3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6" y="49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62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0" y="72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1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9" y="109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7" y="105"/>
                  </a:lnTo>
                  <a:lnTo>
                    <a:pt x="35" y="100"/>
                  </a:lnTo>
                  <a:lnTo>
                    <a:pt x="40" y="94"/>
                  </a:lnTo>
                  <a:lnTo>
                    <a:pt x="46" y="87"/>
                  </a:lnTo>
                  <a:lnTo>
                    <a:pt x="46" y="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63" name="Freeform 51"/>
            <p:cNvSpPr/>
            <p:nvPr/>
          </p:nvSpPr>
          <p:spPr bwMode="auto">
            <a:xfrm>
              <a:off x="2794893" y="2336819"/>
              <a:ext cx="93436" cy="22424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14" y="0"/>
                </a:cxn>
                <a:cxn ang="0">
                  <a:pos x="3" y="4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2" y="22"/>
                </a:cxn>
                <a:cxn ang="0">
                  <a:pos x="7" y="27"/>
                </a:cxn>
                <a:cxn ang="0">
                  <a:pos x="25" y="38"/>
                </a:cxn>
                <a:cxn ang="0">
                  <a:pos x="32" y="44"/>
                </a:cxn>
                <a:cxn ang="0">
                  <a:pos x="47" y="60"/>
                </a:cxn>
                <a:cxn ang="0">
                  <a:pos x="51" y="69"/>
                </a:cxn>
                <a:cxn ang="0">
                  <a:pos x="58" y="87"/>
                </a:cxn>
                <a:cxn ang="0">
                  <a:pos x="61" y="109"/>
                </a:cxn>
                <a:cxn ang="0">
                  <a:pos x="60" y="118"/>
                </a:cxn>
                <a:cxn ang="0">
                  <a:pos x="56" y="138"/>
                </a:cxn>
                <a:cxn ang="0">
                  <a:pos x="51" y="147"/>
                </a:cxn>
                <a:cxn ang="0">
                  <a:pos x="40" y="165"/>
                </a:cxn>
                <a:cxn ang="0">
                  <a:pos x="25" y="178"/>
                </a:cxn>
                <a:cxn ang="0">
                  <a:pos x="7" y="189"/>
                </a:cxn>
                <a:cxn ang="0">
                  <a:pos x="3" y="191"/>
                </a:cxn>
                <a:cxn ang="0">
                  <a:pos x="0" y="198"/>
                </a:cxn>
                <a:cxn ang="0">
                  <a:pos x="0" y="202"/>
                </a:cxn>
                <a:cxn ang="0">
                  <a:pos x="3" y="212"/>
                </a:cxn>
                <a:cxn ang="0">
                  <a:pos x="9" y="216"/>
                </a:cxn>
                <a:cxn ang="0">
                  <a:pos x="14" y="216"/>
                </a:cxn>
                <a:cxn ang="0">
                  <a:pos x="20" y="214"/>
                </a:cxn>
                <a:cxn ang="0">
                  <a:pos x="49" y="198"/>
                </a:cxn>
                <a:cxn ang="0">
                  <a:pos x="71" y="173"/>
                </a:cxn>
                <a:cxn ang="0">
                  <a:pos x="80" y="158"/>
                </a:cxn>
                <a:cxn ang="0">
                  <a:pos x="89" y="125"/>
                </a:cxn>
                <a:cxn ang="0">
                  <a:pos x="90" y="109"/>
                </a:cxn>
                <a:cxn ang="0">
                  <a:pos x="85" y="75"/>
                </a:cxn>
                <a:cxn ang="0">
                  <a:pos x="71" y="44"/>
                </a:cxn>
                <a:cxn ang="0">
                  <a:pos x="60" y="31"/>
                </a:cxn>
                <a:cxn ang="0">
                  <a:pos x="34" y="9"/>
                </a:cxn>
                <a:cxn ang="0">
                  <a:pos x="20" y="2"/>
                </a:cxn>
              </a:cxnLst>
              <a:rect l="0" t="0" r="r" b="b"/>
              <a:pathLst>
                <a:path w="90" h="216">
                  <a:moveTo>
                    <a:pt x="20" y="2"/>
                  </a:move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32" y="44"/>
                  </a:lnTo>
                  <a:lnTo>
                    <a:pt x="40" y="51"/>
                  </a:lnTo>
                  <a:lnTo>
                    <a:pt x="47" y="6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6" y="78"/>
                  </a:lnTo>
                  <a:lnTo>
                    <a:pt x="58" y="87"/>
                  </a:lnTo>
                  <a:lnTo>
                    <a:pt x="60" y="9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0" y="118"/>
                  </a:lnTo>
                  <a:lnTo>
                    <a:pt x="58" y="129"/>
                  </a:lnTo>
                  <a:lnTo>
                    <a:pt x="56" y="138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47" y="156"/>
                  </a:lnTo>
                  <a:lnTo>
                    <a:pt x="40" y="165"/>
                  </a:lnTo>
                  <a:lnTo>
                    <a:pt x="32" y="173"/>
                  </a:lnTo>
                  <a:lnTo>
                    <a:pt x="25" y="178"/>
                  </a:lnTo>
                  <a:lnTo>
                    <a:pt x="25" y="178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3" y="191"/>
                  </a:lnTo>
                  <a:lnTo>
                    <a:pt x="2" y="194"/>
                  </a:lnTo>
                  <a:lnTo>
                    <a:pt x="0" y="198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3" y="212"/>
                  </a:lnTo>
                  <a:lnTo>
                    <a:pt x="3" y="212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0" y="214"/>
                  </a:lnTo>
                  <a:lnTo>
                    <a:pt x="34" y="207"/>
                  </a:lnTo>
                  <a:lnTo>
                    <a:pt x="49" y="198"/>
                  </a:lnTo>
                  <a:lnTo>
                    <a:pt x="60" y="185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80" y="158"/>
                  </a:lnTo>
                  <a:lnTo>
                    <a:pt x="85" y="142"/>
                  </a:lnTo>
                  <a:lnTo>
                    <a:pt x="89" y="125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89" y="91"/>
                  </a:lnTo>
                  <a:lnTo>
                    <a:pt x="85" y="75"/>
                  </a:lnTo>
                  <a:lnTo>
                    <a:pt x="80" y="58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60" y="31"/>
                  </a:lnTo>
                  <a:lnTo>
                    <a:pt x="49" y="18"/>
                  </a:lnTo>
                  <a:lnTo>
                    <a:pt x="34" y="9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264" name="Freeform 52"/>
          <p:cNvSpPr>
            <a:spLocks noEditPoints="1"/>
          </p:cNvSpPr>
          <p:nvPr/>
        </p:nvSpPr>
        <p:spPr bwMode="auto">
          <a:xfrm>
            <a:off x="6158483" y="3906934"/>
            <a:ext cx="403225" cy="550862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65" name="Freeform 53"/>
          <p:cNvSpPr>
            <a:spLocks noEditPoints="1"/>
          </p:cNvSpPr>
          <p:nvPr/>
        </p:nvSpPr>
        <p:spPr bwMode="auto">
          <a:xfrm>
            <a:off x="4886895" y="3952971"/>
            <a:ext cx="417513" cy="458788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66" name="Freeform 59"/>
          <p:cNvSpPr>
            <a:spLocks noEditPoints="1"/>
          </p:cNvSpPr>
          <p:nvPr/>
        </p:nvSpPr>
        <p:spPr bwMode="auto">
          <a:xfrm>
            <a:off x="1224533" y="2965546"/>
            <a:ext cx="430212" cy="430213"/>
          </a:xfrm>
          <a:custGeom>
            <a:avLst/>
            <a:gdLst/>
            <a:ahLst/>
            <a:cxnLst>
              <a:cxn ang="0">
                <a:pos x="129" y="1"/>
              </a:cxn>
              <a:cxn ang="0">
                <a:pos x="87" y="12"/>
              </a:cxn>
              <a:cxn ang="0">
                <a:pos x="53" y="32"/>
              </a:cxn>
              <a:cxn ang="0">
                <a:pos x="26" y="63"/>
              </a:cxn>
              <a:cxn ang="0">
                <a:pos x="8" y="101"/>
              </a:cxn>
              <a:cxn ang="0">
                <a:pos x="0" y="143"/>
              </a:cxn>
              <a:cxn ang="0">
                <a:pos x="4" y="172"/>
              </a:cxn>
              <a:cxn ang="0">
                <a:pos x="19" y="212"/>
              </a:cxn>
              <a:cxn ang="0">
                <a:pos x="42" y="244"/>
              </a:cxn>
              <a:cxn ang="0">
                <a:pos x="75" y="270"/>
              </a:cxn>
              <a:cxn ang="0">
                <a:pos x="115" y="284"/>
              </a:cxn>
              <a:cxn ang="0">
                <a:pos x="144" y="286"/>
              </a:cxn>
              <a:cxn ang="0">
                <a:pos x="185" y="281"/>
              </a:cxn>
              <a:cxn ang="0">
                <a:pos x="223" y="263"/>
              </a:cxn>
              <a:cxn ang="0">
                <a:pos x="254" y="235"/>
              </a:cxn>
              <a:cxn ang="0">
                <a:pos x="276" y="199"/>
              </a:cxn>
              <a:cxn ang="0">
                <a:pos x="285" y="157"/>
              </a:cxn>
              <a:cxn ang="0">
                <a:pos x="285" y="128"/>
              </a:cxn>
              <a:cxn ang="0">
                <a:pos x="276" y="89"/>
              </a:cxn>
              <a:cxn ang="0">
                <a:pos x="254" y="52"/>
              </a:cxn>
              <a:cxn ang="0">
                <a:pos x="223" y="25"/>
              </a:cxn>
              <a:cxn ang="0">
                <a:pos x="185" y="7"/>
              </a:cxn>
              <a:cxn ang="0">
                <a:pos x="144" y="0"/>
              </a:cxn>
              <a:cxn ang="0">
                <a:pos x="144" y="252"/>
              </a:cxn>
              <a:cxn ang="0">
                <a:pos x="102" y="243"/>
              </a:cxn>
              <a:cxn ang="0">
                <a:pos x="55" y="203"/>
              </a:cxn>
              <a:cxn ang="0">
                <a:pos x="37" y="154"/>
              </a:cxn>
              <a:cxn ang="0">
                <a:pos x="37" y="132"/>
              </a:cxn>
              <a:cxn ang="0">
                <a:pos x="55" y="83"/>
              </a:cxn>
              <a:cxn ang="0">
                <a:pos x="102" y="45"/>
              </a:cxn>
              <a:cxn ang="0">
                <a:pos x="144" y="36"/>
              </a:cxn>
              <a:cxn ang="0">
                <a:pos x="165" y="38"/>
              </a:cxn>
              <a:cxn ang="0">
                <a:pos x="220" y="67"/>
              </a:cxn>
              <a:cxn ang="0">
                <a:pos x="249" y="121"/>
              </a:cxn>
              <a:cxn ang="0">
                <a:pos x="251" y="143"/>
              </a:cxn>
              <a:cxn ang="0">
                <a:pos x="241" y="185"/>
              </a:cxn>
              <a:cxn ang="0">
                <a:pos x="203" y="232"/>
              </a:cxn>
              <a:cxn ang="0">
                <a:pos x="154" y="250"/>
              </a:cxn>
              <a:cxn ang="0">
                <a:pos x="232" y="143"/>
              </a:cxn>
              <a:cxn ang="0">
                <a:pos x="227" y="156"/>
              </a:cxn>
              <a:cxn ang="0">
                <a:pos x="144" y="161"/>
              </a:cxn>
              <a:cxn ang="0">
                <a:pos x="131" y="156"/>
              </a:cxn>
              <a:cxn ang="0">
                <a:pos x="125" y="72"/>
              </a:cxn>
              <a:cxn ang="0">
                <a:pos x="131" y="60"/>
              </a:cxn>
              <a:cxn ang="0">
                <a:pos x="144" y="54"/>
              </a:cxn>
              <a:cxn ang="0">
                <a:pos x="160" y="65"/>
              </a:cxn>
              <a:cxn ang="0">
                <a:pos x="214" y="125"/>
              </a:cxn>
              <a:cxn ang="0">
                <a:pos x="227" y="130"/>
              </a:cxn>
              <a:cxn ang="0">
                <a:pos x="232" y="143"/>
              </a:cxn>
            </a:cxnLst>
            <a:rect l="0" t="0" r="r" b="b"/>
            <a:pathLst>
              <a:path w="287" h="286">
                <a:moveTo>
                  <a:pt x="144" y="0"/>
                </a:moveTo>
                <a:lnTo>
                  <a:pt x="144" y="0"/>
                </a:lnTo>
                <a:lnTo>
                  <a:pt x="129" y="1"/>
                </a:lnTo>
                <a:lnTo>
                  <a:pt x="115" y="3"/>
                </a:lnTo>
                <a:lnTo>
                  <a:pt x="100" y="7"/>
                </a:lnTo>
                <a:lnTo>
                  <a:pt x="87" y="12"/>
                </a:lnTo>
                <a:lnTo>
                  <a:pt x="75" y="18"/>
                </a:lnTo>
                <a:lnTo>
                  <a:pt x="64" y="25"/>
                </a:lnTo>
                <a:lnTo>
                  <a:pt x="53" y="32"/>
                </a:lnTo>
                <a:lnTo>
                  <a:pt x="42" y="43"/>
                </a:lnTo>
                <a:lnTo>
                  <a:pt x="33" y="52"/>
                </a:lnTo>
                <a:lnTo>
                  <a:pt x="26" y="63"/>
                </a:lnTo>
                <a:lnTo>
                  <a:pt x="19" y="76"/>
                </a:lnTo>
                <a:lnTo>
                  <a:pt x="11" y="89"/>
                </a:lnTo>
                <a:lnTo>
                  <a:pt x="8" y="101"/>
                </a:lnTo>
                <a:lnTo>
                  <a:pt x="4" y="114"/>
                </a:lnTo>
                <a:lnTo>
                  <a:pt x="0" y="128"/>
                </a:lnTo>
                <a:lnTo>
                  <a:pt x="0" y="143"/>
                </a:lnTo>
                <a:lnTo>
                  <a:pt x="0" y="143"/>
                </a:lnTo>
                <a:lnTo>
                  <a:pt x="0" y="157"/>
                </a:lnTo>
                <a:lnTo>
                  <a:pt x="4" y="172"/>
                </a:lnTo>
                <a:lnTo>
                  <a:pt x="8" y="186"/>
                </a:lnTo>
                <a:lnTo>
                  <a:pt x="11" y="199"/>
                </a:lnTo>
                <a:lnTo>
                  <a:pt x="19" y="212"/>
                </a:lnTo>
                <a:lnTo>
                  <a:pt x="26" y="223"/>
                </a:lnTo>
                <a:lnTo>
                  <a:pt x="33" y="235"/>
                </a:lnTo>
                <a:lnTo>
                  <a:pt x="42" y="244"/>
                </a:lnTo>
                <a:lnTo>
                  <a:pt x="53" y="253"/>
                </a:lnTo>
                <a:lnTo>
                  <a:pt x="64" y="263"/>
                </a:lnTo>
                <a:lnTo>
                  <a:pt x="75" y="270"/>
                </a:lnTo>
                <a:lnTo>
                  <a:pt x="87" y="275"/>
                </a:lnTo>
                <a:lnTo>
                  <a:pt x="100" y="281"/>
                </a:lnTo>
                <a:lnTo>
                  <a:pt x="115" y="284"/>
                </a:lnTo>
                <a:lnTo>
                  <a:pt x="129" y="286"/>
                </a:lnTo>
                <a:lnTo>
                  <a:pt x="144" y="286"/>
                </a:lnTo>
                <a:lnTo>
                  <a:pt x="144" y="286"/>
                </a:lnTo>
                <a:lnTo>
                  <a:pt x="158" y="286"/>
                </a:lnTo>
                <a:lnTo>
                  <a:pt x="173" y="284"/>
                </a:lnTo>
                <a:lnTo>
                  <a:pt x="185" y="281"/>
                </a:lnTo>
                <a:lnTo>
                  <a:pt x="200" y="275"/>
                </a:lnTo>
                <a:lnTo>
                  <a:pt x="212" y="270"/>
                </a:lnTo>
                <a:lnTo>
                  <a:pt x="223" y="263"/>
                </a:lnTo>
                <a:lnTo>
                  <a:pt x="234" y="253"/>
                </a:lnTo>
                <a:lnTo>
                  <a:pt x="245" y="244"/>
                </a:lnTo>
                <a:lnTo>
                  <a:pt x="254" y="235"/>
                </a:lnTo>
                <a:lnTo>
                  <a:pt x="261" y="223"/>
                </a:lnTo>
                <a:lnTo>
                  <a:pt x="269" y="212"/>
                </a:lnTo>
                <a:lnTo>
                  <a:pt x="276" y="199"/>
                </a:lnTo>
                <a:lnTo>
                  <a:pt x="280" y="186"/>
                </a:lnTo>
                <a:lnTo>
                  <a:pt x="283" y="172"/>
                </a:lnTo>
                <a:lnTo>
                  <a:pt x="285" y="157"/>
                </a:lnTo>
                <a:lnTo>
                  <a:pt x="287" y="143"/>
                </a:lnTo>
                <a:lnTo>
                  <a:pt x="287" y="143"/>
                </a:lnTo>
                <a:lnTo>
                  <a:pt x="285" y="128"/>
                </a:lnTo>
                <a:lnTo>
                  <a:pt x="283" y="114"/>
                </a:lnTo>
                <a:lnTo>
                  <a:pt x="280" y="101"/>
                </a:lnTo>
                <a:lnTo>
                  <a:pt x="276" y="89"/>
                </a:lnTo>
                <a:lnTo>
                  <a:pt x="269" y="76"/>
                </a:lnTo>
                <a:lnTo>
                  <a:pt x="261" y="63"/>
                </a:lnTo>
                <a:lnTo>
                  <a:pt x="254" y="52"/>
                </a:lnTo>
                <a:lnTo>
                  <a:pt x="245" y="43"/>
                </a:lnTo>
                <a:lnTo>
                  <a:pt x="234" y="32"/>
                </a:lnTo>
                <a:lnTo>
                  <a:pt x="223" y="25"/>
                </a:lnTo>
                <a:lnTo>
                  <a:pt x="212" y="18"/>
                </a:lnTo>
                <a:lnTo>
                  <a:pt x="200" y="12"/>
                </a:lnTo>
                <a:lnTo>
                  <a:pt x="185" y="7"/>
                </a:lnTo>
                <a:lnTo>
                  <a:pt x="173" y="3"/>
                </a:lnTo>
                <a:lnTo>
                  <a:pt x="158" y="1"/>
                </a:lnTo>
                <a:lnTo>
                  <a:pt x="144" y="0"/>
                </a:lnTo>
                <a:lnTo>
                  <a:pt x="144" y="0"/>
                </a:lnTo>
                <a:close/>
                <a:moveTo>
                  <a:pt x="144" y="252"/>
                </a:moveTo>
                <a:lnTo>
                  <a:pt x="144" y="252"/>
                </a:lnTo>
                <a:lnTo>
                  <a:pt x="133" y="250"/>
                </a:lnTo>
                <a:lnTo>
                  <a:pt x="122" y="248"/>
                </a:lnTo>
                <a:lnTo>
                  <a:pt x="102" y="243"/>
                </a:lnTo>
                <a:lnTo>
                  <a:pt x="84" y="232"/>
                </a:lnTo>
                <a:lnTo>
                  <a:pt x="67" y="219"/>
                </a:lnTo>
                <a:lnTo>
                  <a:pt x="55" y="203"/>
                </a:lnTo>
                <a:lnTo>
                  <a:pt x="44" y="185"/>
                </a:lnTo>
                <a:lnTo>
                  <a:pt x="38" y="165"/>
                </a:lnTo>
                <a:lnTo>
                  <a:pt x="37" y="154"/>
                </a:lnTo>
                <a:lnTo>
                  <a:pt x="37" y="143"/>
                </a:lnTo>
                <a:lnTo>
                  <a:pt x="37" y="143"/>
                </a:lnTo>
                <a:lnTo>
                  <a:pt x="37" y="132"/>
                </a:lnTo>
                <a:lnTo>
                  <a:pt x="38" y="121"/>
                </a:lnTo>
                <a:lnTo>
                  <a:pt x="44" y="101"/>
                </a:lnTo>
                <a:lnTo>
                  <a:pt x="55" y="83"/>
                </a:lnTo>
                <a:lnTo>
                  <a:pt x="67" y="67"/>
                </a:lnTo>
                <a:lnTo>
                  <a:pt x="84" y="54"/>
                </a:lnTo>
                <a:lnTo>
                  <a:pt x="102" y="45"/>
                </a:lnTo>
                <a:lnTo>
                  <a:pt x="122" y="38"/>
                </a:lnTo>
                <a:lnTo>
                  <a:pt x="133" y="36"/>
                </a:lnTo>
                <a:lnTo>
                  <a:pt x="144" y="36"/>
                </a:lnTo>
                <a:lnTo>
                  <a:pt x="144" y="36"/>
                </a:lnTo>
                <a:lnTo>
                  <a:pt x="154" y="36"/>
                </a:lnTo>
                <a:lnTo>
                  <a:pt x="165" y="38"/>
                </a:lnTo>
                <a:lnTo>
                  <a:pt x="185" y="45"/>
                </a:lnTo>
                <a:lnTo>
                  <a:pt x="203" y="54"/>
                </a:lnTo>
                <a:lnTo>
                  <a:pt x="220" y="67"/>
                </a:lnTo>
                <a:lnTo>
                  <a:pt x="232" y="83"/>
                </a:lnTo>
                <a:lnTo>
                  <a:pt x="241" y="101"/>
                </a:lnTo>
                <a:lnTo>
                  <a:pt x="249" y="121"/>
                </a:lnTo>
                <a:lnTo>
                  <a:pt x="251" y="132"/>
                </a:lnTo>
                <a:lnTo>
                  <a:pt x="251" y="143"/>
                </a:lnTo>
                <a:lnTo>
                  <a:pt x="251" y="143"/>
                </a:lnTo>
                <a:lnTo>
                  <a:pt x="251" y="154"/>
                </a:lnTo>
                <a:lnTo>
                  <a:pt x="249" y="165"/>
                </a:lnTo>
                <a:lnTo>
                  <a:pt x="241" y="185"/>
                </a:lnTo>
                <a:lnTo>
                  <a:pt x="232" y="203"/>
                </a:lnTo>
                <a:lnTo>
                  <a:pt x="220" y="219"/>
                </a:lnTo>
                <a:lnTo>
                  <a:pt x="203" y="232"/>
                </a:lnTo>
                <a:lnTo>
                  <a:pt x="185" y="243"/>
                </a:lnTo>
                <a:lnTo>
                  <a:pt x="165" y="248"/>
                </a:lnTo>
                <a:lnTo>
                  <a:pt x="154" y="250"/>
                </a:lnTo>
                <a:lnTo>
                  <a:pt x="144" y="252"/>
                </a:lnTo>
                <a:lnTo>
                  <a:pt x="144" y="252"/>
                </a:lnTo>
                <a:close/>
                <a:moveTo>
                  <a:pt x="232" y="143"/>
                </a:moveTo>
                <a:lnTo>
                  <a:pt x="232" y="143"/>
                </a:lnTo>
                <a:lnTo>
                  <a:pt x="231" y="150"/>
                </a:lnTo>
                <a:lnTo>
                  <a:pt x="227" y="156"/>
                </a:lnTo>
                <a:lnTo>
                  <a:pt x="222" y="159"/>
                </a:lnTo>
                <a:lnTo>
                  <a:pt x="214" y="161"/>
                </a:lnTo>
                <a:lnTo>
                  <a:pt x="144" y="161"/>
                </a:lnTo>
                <a:lnTo>
                  <a:pt x="144" y="161"/>
                </a:lnTo>
                <a:lnTo>
                  <a:pt x="136" y="159"/>
                </a:lnTo>
                <a:lnTo>
                  <a:pt x="131" y="156"/>
                </a:lnTo>
                <a:lnTo>
                  <a:pt x="127" y="150"/>
                </a:lnTo>
                <a:lnTo>
                  <a:pt x="125" y="143"/>
                </a:lnTo>
                <a:lnTo>
                  <a:pt x="125" y="72"/>
                </a:lnTo>
                <a:lnTo>
                  <a:pt x="125" y="72"/>
                </a:lnTo>
                <a:lnTo>
                  <a:pt x="127" y="65"/>
                </a:lnTo>
                <a:lnTo>
                  <a:pt x="131" y="60"/>
                </a:lnTo>
                <a:lnTo>
                  <a:pt x="136" y="56"/>
                </a:lnTo>
                <a:lnTo>
                  <a:pt x="144" y="54"/>
                </a:lnTo>
                <a:lnTo>
                  <a:pt x="144" y="54"/>
                </a:lnTo>
                <a:lnTo>
                  <a:pt x="151" y="56"/>
                </a:lnTo>
                <a:lnTo>
                  <a:pt x="156" y="60"/>
                </a:lnTo>
                <a:lnTo>
                  <a:pt x="160" y="65"/>
                </a:lnTo>
                <a:lnTo>
                  <a:pt x="162" y="72"/>
                </a:lnTo>
                <a:lnTo>
                  <a:pt x="162" y="125"/>
                </a:lnTo>
                <a:lnTo>
                  <a:pt x="214" y="125"/>
                </a:lnTo>
                <a:lnTo>
                  <a:pt x="214" y="125"/>
                </a:lnTo>
                <a:lnTo>
                  <a:pt x="222" y="127"/>
                </a:lnTo>
                <a:lnTo>
                  <a:pt x="227" y="130"/>
                </a:lnTo>
                <a:lnTo>
                  <a:pt x="231" y="136"/>
                </a:lnTo>
                <a:lnTo>
                  <a:pt x="232" y="143"/>
                </a:lnTo>
                <a:lnTo>
                  <a:pt x="232" y="143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67" name="Freeform 60"/>
          <p:cNvSpPr>
            <a:spLocks noEditPoints="1"/>
          </p:cNvSpPr>
          <p:nvPr/>
        </p:nvSpPr>
        <p:spPr bwMode="auto">
          <a:xfrm>
            <a:off x="3670870" y="2968721"/>
            <a:ext cx="427038" cy="42862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1" y="2"/>
              </a:cxn>
              <a:cxn ang="0">
                <a:pos x="0" y="11"/>
              </a:cxn>
              <a:cxn ang="0">
                <a:pos x="0" y="269"/>
              </a:cxn>
              <a:cxn ang="0">
                <a:pos x="0" y="276"/>
              </a:cxn>
              <a:cxn ang="0">
                <a:pos x="11" y="285"/>
              </a:cxn>
              <a:cxn ang="0">
                <a:pos x="267" y="287"/>
              </a:cxn>
              <a:cxn ang="0">
                <a:pos x="274" y="285"/>
              </a:cxn>
              <a:cxn ang="0">
                <a:pos x="283" y="276"/>
              </a:cxn>
              <a:cxn ang="0">
                <a:pos x="285" y="19"/>
              </a:cxn>
              <a:cxn ang="0">
                <a:pos x="283" y="11"/>
              </a:cxn>
              <a:cxn ang="0">
                <a:pos x="274" y="2"/>
              </a:cxn>
              <a:cxn ang="0">
                <a:pos x="267" y="0"/>
              </a:cxn>
              <a:cxn ang="0">
                <a:pos x="18" y="269"/>
              </a:cxn>
              <a:cxn ang="0">
                <a:pos x="53" y="233"/>
              </a:cxn>
              <a:cxn ang="0">
                <a:pos x="53" y="198"/>
              </a:cxn>
              <a:cxn ang="0">
                <a:pos x="18" y="162"/>
              </a:cxn>
              <a:cxn ang="0">
                <a:pos x="53" y="198"/>
              </a:cxn>
              <a:cxn ang="0">
                <a:pos x="18" y="126"/>
              </a:cxn>
              <a:cxn ang="0">
                <a:pos x="53" y="91"/>
              </a:cxn>
              <a:cxn ang="0">
                <a:pos x="53" y="55"/>
              </a:cxn>
              <a:cxn ang="0">
                <a:pos x="18" y="19"/>
              </a:cxn>
              <a:cxn ang="0">
                <a:pos x="53" y="55"/>
              </a:cxn>
              <a:cxn ang="0">
                <a:pos x="71" y="269"/>
              </a:cxn>
              <a:cxn ang="0">
                <a:pos x="214" y="180"/>
              </a:cxn>
              <a:cxn ang="0">
                <a:pos x="214" y="162"/>
              </a:cxn>
              <a:cxn ang="0">
                <a:pos x="71" y="19"/>
              </a:cxn>
              <a:cxn ang="0">
                <a:pos x="214" y="162"/>
              </a:cxn>
              <a:cxn ang="0">
                <a:pos x="232" y="269"/>
              </a:cxn>
              <a:cxn ang="0">
                <a:pos x="267" y="233"/>
              </a:cxn>
              <a:cxn ang="0">
                <a:pos x="267" y="198"/>
              </a:cxn>
              <a:cxn ang="0">
                <a:pos x="232" y="162"/>
              </a:cxn>
              <a:cxn ang="0">
                <a:pos x="267" y="198"/>
              </a:cxn>
              <a:cxn ang="0">
                <a:pos x="232" y="126"/>
              </a:cxn>
              <a:cxn ang="0">
                <a:pos x="267" y="91"/>
              </a:cxn>
              <a:cxn ang="0">
                <a:pos x="267" y="55"/>
              </a:cxn>
              <a:cxn ang="0">
                <a:pos x="232" y="19"/>
              </a:cxn>
              <a:cxn ang="0">
                <a:pos x="267" y="55"/>
              </a:cxn>
            </a:cxnLst>
            <a:rect l="0" t="0" r="r" b="b"/>
            <a:pathLst>
              <a:path w="285" h="287">
                <a:moveTo>
                  <a:pt x="267" y="0"/>
                </a:moveTo>
                <a:lnTo>
                  <a:pt x="18" y="0"/>
                </a:lnTo>
                <a:lnTo>
                  <a:pt x="18" y="0"/>
                </a:lnTo>
                <a:lnTo>
                  <a:pt x="11" y="2"/>
                </a:lnTo>
                <a:lnTo>
                  <a:pt x="6" y="6"/>
                </a:lnTo>
                <a:lnTo>
                  <a:pt x="0" y="11"/>
                </a:lnTo>
                <a:lnTo>
                  <a:pt x="0" y="19"/>
                </a:lnTo>
                <a:lnTo>
                  <a:pt x="0" y="269"/>
                </a:lnTo>
                <a:lnTo>
                  <a:pt x="0" y="269"/>
                </a:lnTo>
                <a:lnTo>
                  <a:pt x="0" y="276"/>
                </a:lnTo>
                <a:lnTo>
                  <a:pt x="6" y="281"/>
                </a:lnTo>
                <a:lnTo>
                  <a:pt x="11" y="285"/>
                </a:lnTo>
                <a:lnTo>
                  <a:pt x="18" y="287"/>
                </a:lnTo>
                <a:lnTo>
                  <a:pt x="267" y="287"/>
                </a:lnTo>
                <a:lnTo>
                  <a:pt x="267" y="287"/>
                </a:lnTo>
                <a:lnTo>
                  <a:pt x="274" y="285"/>
                </a:lnTo>
                <a:lnTo>
                  <a:pt x="279" y="281"/>
                </a:lnTo>
                <a:lnTo>
                  <a:pt x="283" y="276"/>
                </a:lnTo>
                <a:lnTo>
                  <a:pt x="285" y="269"/>
                </a:lnTo>
                <a:lnTo>
                  <a:pt x="285" y="19"/>
                </a:lnTo>
                <a:lnTo>
                  <a:pt x="285" y="19"/>
                </a:lnTo>
                <a:lnTo>
                  <a:pt x="283" y="11"/>
                </a:lnTo>
                <a:lnTo>
                  <a:pt x="279" y="6"/>
                </a:lnTo>
                <a:lnTo>
                  <a:pt x="274" y="2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53" y="269"/>
                </a:moveTo>
                <a:lnTo>
                  <a:pt x="18" y="269"/>
                </a:lnTo>
                <a:lnTo>
                  <a:pt x="18" y="233"/>
                </a:lnTo>
                <a:lnTo>
                  <a:pt x="53" y="233"/>
                </a:lnTo>
                <a:lnTo>
                  <a:pt x="53" y="269"/>
                </a:lnTo>
                <a:close/>
                <a:moveTo>
                  <a:pt x="53" y="198"/>
                </a:moveTo>
                <a:lnTo>
                  <a:pt x="18" y="198"/>
                </a:lnTo>
                <a:lnTo>
                  <a:pt x="18" y="162"/>
                </a:lnTo>
                <a:lnTo>
                  <a:pt x="53" y="162"/>
                </a:lnTo>
                <a:lnTo>
                  <a:pt x="53" y="198"/>
                </a:lnTo>
                <a:close/>
                <a:moveTo>
                  <a:pt x="53" y="126"/>
                </a:moveTo>
                <a:lnTo>
                  <a:pt x="18" y="126"/>
                </a:lnTo>
                <a:lnTo>
                  <a:pt x="18" y="91"/>
                </a:lnTo>
                <a:lnTo>
                  <a:pt x="53" y="91"/>
                </a:lnTo>
                <a:lnTo>
                  <a:pt x="53" y="126"/>
                </a:lnTo>
                <a:close/>
                <a:moveTo>
                  <a:pt x="53" y="55"/>
                </a:moveTo>
                <a:lnTo>
                  <a:pt x="18" y="55"/>
                </a:lnTo>
                <a:lnTo>
                  <a:pt x="18" y="19"/>
                </a:lnTo>
                <a:lnTo>
                  <a:pt x="53" y="19"/>
                </a:lnTo>
                <a:lnTo>
                  <a:pt x="53" y="55"/>
                </a:lnTo>
                <a:close/>
                <a:moveTo>
                  <a:pt x="214" y="269"/>
                </a:moveTo>
                <a:lnTo>
                  <a:pt x="71" y="269"/>
                </a:lnTo>
                <a:lnTo>
                  <a:pt x="71" y="180"/>
                </a:lnTo>
                <a:lnTo>
                  <a:pt x="214" y="180"/>
                </a:lnTo>
                <a:lnTo>
                  <a:pt x="214" y="269"/>
                </a:lnTo>
                <a:close/>
                <a:moveTo>
                  <a:pt x="214" y="162"/>
                </a:moveTo>
                <a:lnTo>
                  <a:pt x="71" y="162"/>
                </a:lnTo>
                <a:lnTo>
                  <a:pt x="71" y="19"/>
                </a:lnTo>
                <a:lnTo>
                  <a:pt x="214" y="19"/>
                </a:lnTo>
                <a:lnTo>
                  <a:pt x="214" y="162"/>
                </a:lnTo>
                <a:close/>
                <a:moveTo>
                  <a:pt x="267" y="269"/>
                </a:moveTo>
                <a:lnTo>
                  <a:pt x="232" y="269"/>
                </a:lnTo>
                <a:lnTo>
                  <a:pt x="232" y="233"/>
                </a:lnTo>
                <a:lnTo>
                  <a:pt x="267" y="233"/>
                </a:lnTo>
                <a:lnTo>
                  <a:pt x="267" y="269"/>
                </a:lnTo>
                <a:close/>
                <a:moveTo>
                  <a:pt x="267" y="198"/>
                </a:moveTo>
                <a:lnTo>
                  <a:pt x="232" y="198"/>
                </a:lnTo>
                <a:lnTo>
                  <a:pt x="232" y="162"/>
                </a:lnTo>
                <a:lnTo>
                  <a:pt x="267" y="162"/>
                </a:lnTo>
                <a:lnTo>
                  <a:pt x="267" y="198"/>
                </a:lnTo>
                <a:close/>
                <a:moveTo>
                  <a:pt x="267" y="126"/>
                </a:moveTo>
                <a:lnTo>
                  <a:pt x="232" y="126"/>
                </a:lnTo>
                <a:lnTo>
                  <a:pt x="232" y="91"/>
                </a:lnTo>
                <a:lnTo>
                  <a:pt x="267" y="91"/>
                </a:lnTo>
                <a:lnTo>
                  <a:pt x="267" y="126"/>
                </a:lnTo>
                <a:close/>
                <a:moveTo>
                  <a:pt x="267" y="55"/>
                </a:moveTo>
                <a:lnTo>
                  <a:pt x="232" y="55"/>
                </a:lnTo>
                <a:lnTo>
                  <a:pt x="232" y="19"/>
                </a:lnTo>
                <a:lnTo>
                  <a:pt x="267" y="19"/>
                </a:lnTo>
                <a:lnTo>
                  <a:pt x="267" y="55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268" name="Group 78"/>
          <p:cNvGrpSpPr/>
          <p:nvPr/>
        </p:nvGrpSpPr>
        <p:grpSpPr>
          <a:xfrm>
            <a:off x="4997224" y="2947382"/>
            <a:ext cx="198288" cy="468685"/>
            <a:chOff x="3405334" y="1535355"/>
            <a:chExt cx="137038" cy="323909"/>
          </a:xfrm>
          <a:solidFill>
            <a:srgbClr val="C29230"/>
          </a:solidFill>
        </p:grpSpPr>
        <p:sp>
          <p:nvSpPr>
            <p:cNvPr id="269" name="Freeform 61"/>
            <p:cNvSpPr/>
            <p:nvPr/>
          </p:nvSpPr>
          <p:spPr bwMode="auto">
            <a:xfrm>
              <a:off x="3444784" y="1535355"/>
              <a:ext cx="56062" cy="56062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6" y="2"/>
                </a:cxn>
                <a:cxn ang="0">
                  <a:pos x="45" y="7"/>
                </a:cxn>
                <a:cxn ang="0">
                  <a:pos x="51" y="16"/>
                </a:cxn>
                <a:cxn ang="0">
                  <a:pos x="53" y="27"/>
                </a:cxn>
                <a:cxn ang="0">
                  <a:pos x="53" y="27"/>
                </a:cxn>
                <a:cxn ang="0">
                  <a:pos x="51" y="36"/>
                </a:cxn>
                <a:cxn ang="0">
                  <a:pos x="45" y="45"/>
                </a:cxn>
                <a:cxn ang="0">
                  <a:pos x="36" y="51"/>
                </a:cxn>
                <a:cxn ang="0">
                  <a:pos x="25" y="52"/>
                </a:cxn>
                <a:cxn ang="0">
                  <a:pos x="25" y="52"/>
                </a:cxn>
                <a:cxn ang="0">
                  <a:pos x="16" y="51"/>
                </a:cxn>
                <a:cxn ang="0">
                  <a:pos x="7" y="45"/>
                </a:cxn>
                <a:cxn ang="0">
                  <a:pos x="2" y="36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2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3" h="52">
                  <a:moveTo>
                    <a:pt x="25" y="0"/>
                  </a:moveTo>
                  <a:lnTo>
                    <a:pt x="25" y="0"/>
                  </a:lnTo>
                  <a:lnTo>
                    <a:pt x="36" y="2"/>
                  </a:lnTo>
                  <a:lnTo>
                    <a:pt x="45" y="7"/>
                  </a:lnTo>
                  <a:lnTo>
                    <a:pt x="51" y="1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1" y="36"/>
                  </a:lnTo>
                  <a:lnTo>
                    <a:pt x="45" y="45"/>
                  </a:lnTo>
                  <a:lnTo>
                    <a:pt x="36" y="51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16" y="51"/>
                  </a:lnTo>
                  <a:lnTo>
                    <a:pt x="7" y="45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2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70" name="Freeform 62"/>
            <p:cNvSpPr/>
            <p:nvPr/>
          </p:nvSpPr>
          <p:spPr bwMode="auto">
            <a:xfrm>
              <a:off x="3405334" y="1603875"/>
              <a:ext cx="137038" cy="255389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54" y="0"/>
                </a:cxn>
                <a:cxn ang="0">
                  <a:pos x="47" y="2"/>
                </a:cxn>
                <a:cxn ang="0">
                  <a:pos x="27" y="11"/>
                </a:cxn>
                <a:cxn ang="0">
                  <a:pos x="11" y="35"/>
                </a:cxn>
                <a:cxn ang="0">
                  <a:pos x="2" y="64"/>
                </a:cxn>
                <a:cxn ang="0">
                  <a:pos x="2" y="94"/>
                </a:cxn>
                <a:cxn ang="0">
                  <a:pos x="4" y="100"/>
                </a:cxn>
                <a:cxn ang="0">
                  <a:pos x="11" y="107"/>
                </a:cxn>
                <a:cxn ang="0">
                  <a:pos x="20" y="107"/>
                </a:cxn>
                <a:cxn ang="0">
                  <a:pos x="27" y="100"/>
                </a:cxn>
                <a:cxn ang="0">
                  <a:pos x="27" y="94"/>
                </a:cxn>
                <a:cxn ang="0">
                  <a:pos x="27" y="69"/>
                </a:cxn>
                <a:cxn ang="0">
                  <a:pos x="35" y="44"/>
                </a:cxn>
                <a:cxn ang="0">
                  <a:pos x="35" y="100"/>
                </a:cxn>
                <a:cxn ang="0">
                  <a:pos x="35" y="102"/>
                </a:cxn>
                <a:cxn ang="0">
                  <a:pos x="35" y="167"/>
                </a:cxn>
                <a:cxn ang="0">
                  <a:pos x="33" y="232"/>
                </a:cxn>
                <a:cxn ang="0">
                  <a:pos x="36" y="243"/>
                </a:cxn>
                <a:cxn ang="0">
                  <a:pos x="47" y="247"/>
                </a:cxn>
                <a:cxn ang="0">
                  <a:pos x="56" y="243"/>
                </a:cxn>
                <a:cxn ang="0">
                  <a:pos x="62" y="232"/>
                </a:cxn>
                <a:cxn ang="0">
                  <a:pos x="64" y="181"/>
                </a:cxn>
                <a:cxn ang="0">
                  <a:pos x="64" y="131"/>
                </a:cxn>
                <a:cxn ang="0">
                  <a:pos x="69" y="131"/>
                </a:cxn>
                <a:cxn ang="0">
                  <a:pos x="71" y="232"/>
                </a:cxn>
                <a:cxn ang="0">
                  <a:pos x="73" y="239"/>
                </a:cxn>
                <a:cxn ang="0">
                  <a:pos x="80" y="247"/>
                </a:cxn>
                <a:cxn ang="0">
                  <a:pos x="91" y="247"/>
                </a:cxn>
                <a:cxn ang="0">
                  <a:pos x="100" y="239"/>
                </a:cxn>
                <a:cxn ang="0">
                  <a:pos x="100" y="232"/>
                </a:cxn>
                <a:cxn ang="0">
                  <a:pos x="98" y="102"/>
                </a:cxn>
                <a:cxn ang="0">
                  <a:pos x="98" y="98"/>
                </a:cxn>
                <a:cxn ang="0">
                  <a:pos x="98" y="42"/>
                </a:cxn>
                <a:cxn ang="0">
                  <a:pos x="103" y="54"/>
                </a:cxn>
                <a:cxn ang="0">
                  <a:pos x="107" y="82"/>
                </a:cxn>
                <a:cxn ang="0">
                  <a:pos x="105" y="94"/>
                </a:cxn>
                <a:cxn ang="0">
                  <a:pos x="109" y="103"/>
                </a:cxn>
                <a:cxn ang="0">
                  <a:pos x="118" y="107"/>
                </a:cxn>
                <a:cxn ang="0">
                  <a:pos x="127" y="103"/>
                </a:cxn>
                <a:cxn ang="0">
                  <a:pos x="132" y="94"/>
                </a:cxn>
                <a:cxn ang="0">
                  <a:pos x="132" y="80"/>
                </a:cxn>
                <a:cxn ang="0">
                  <a:pos x="127" y="49"/>
                </a:cxn>
                <a:cxn ang="0">
                  <a:pos x="114" y="22"/>
                </a:cxn>
                <a:cxn ang="0">
                  <a:pos x="98" y="7"/>
                </a:cxn>
                <a:cxn ang="0">
                  <a:pos x="84" y="2"/>
                </a:cxn>
                <a:cxn ang="0">
                  <a:pos x="74" y="0"/>
                </a:cxn>
              </a:cxnLst>
              <a:rect l="0" t="0" r="r" b="b"/>
              <a:pathLst>
                <a:path w="132" h="247">
                  <a:moveTo>
                    <a:pt x="74" y="0"/>
                  </a:moveTo>
                  <a:lnTo>
                    <a:pt x="74" y="0"/>
                  </a:lnTo>
                  <a:lnTo>
                    <a:pt x="65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27" y="11"/>
                  </a:lnTo>
                  <a:lnTo>
                    <a:pt x="18" y="22"/>
                  </a:lnTo>
                  <a:lnTo>
                    <a:pt x="11" y="35"/>
                  </a:lnTo>
                  <a:lnTo>
                    <a:pt x="6" y="49"/>
                  </a:lnTo>
                  <a:lnTo>
                    <a:pt x="2" y="64"/>
                  </a:lnTo>
                  <a:lnTo>
                    <a:pt x="0" y="80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4" y="100"/>
                  </a:lnTo>
                  <a:lnTo>
                    <a:pt x="6" y="103"/>
                  </a:lnTo>
                  <a:lnTo>
                    <a:pt x="11" y="107"/>
                  </a:lnTo>
                  <a:lnTo>
                    <a:pt x="16" y="107"/>
                  </a:lnTo>
                  <a:lnTo>
                    <a:pt x="20" y="107"/>
                  </a:lnTo>
                  <a:lnTo>
                    <a:pt x="24" y="103"/>
                  </a:lnTo>
                  <a:lnTo>
                    <a:pt x="27" y="100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83"/>
                  </a:lnTo>
                  <a:lnTo>
                    <a:pt x="27" y="69"/>
                  </a:lnTo>
                  <a:lnTo>
                    <a:pt x="29" y="56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100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67"/>
                  </a:lnTo>
                  <a:lnTo>
                    <a:pt x="33" y="232"/>
                  </a:lnTo>
                  <a:lnTo>
                    <a:pt x="33" y="232"/>
                  </a:lnTo>
                  <a:lnTo>
                    <a:pt x="33" y="239"/>
                  </a:lnTo>
                  <a:lnTo>
                    <a:pt x="36" y="243"/>
                  </a:lnTo>
                  <a:lnTo>
                    <a:pt x="42" y="247"/>
                  </a:lnTo>
                  <a:lnTo>
                    <a:pt x="47" y="247"/>
                  </a:lnTo>
                  <a:lnTo>
                    <a:pt x="53" y="247"/>
                  </a:lnTo>
                  <a:lnTo>
                    <a:pt x="56" y="243"/>
                  </a:lnTo>
                  <a:lnTo>
                    <a:pt x="60" y="239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64" y="18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9" y="131"/>
                  </a:lnTo>
                  <a:lnTo>
                    <a:pt x="69" y="131"/>
                  </a:lnTo>
                  <a:lnTo>
                    <a:pt x="69" y="181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3" y="239"/>
                  </a:lnTo>
                  <a:lnTo>
                    <a:pt x="76" y="243"/>
                  </a:lnTo>
                  <a:lnTo>
                    <a:pt x="80" y="247"/>
                  </a:lnTo>
                  <a:lnTo>
                    <a:pt x="85" y="247"/>
                  </a:lnTo>
                  <a:lnTo>
                    <a:pt x="91" y="247"/>
                  </a:lnTo>
                  <a:lnTo>
                    <a:pt x="96" y="243"/>
                  </a:lnTo>
                  <a:lnTo>
                    <a:pt x="100" y="239"/>
                  </a:lnTo>
                  <a:lnTo>
                    <a:pt x="100" y="232"/>
                  </a:lnTo>
                  <a:lnTo>
                    <a:pt x="100" y="232"/>
                  </a:lnTo>
                  <a:lnTo>
                    <a:pt x="98" y="167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42"/>
                  </a:lnTo>
                  <a:lnTo>
                    <a:pt x="98" y="42"/>
                  </a:lnTo>
                  <a:lnTo>
                    <a:pt x="103" y="54"/>
                  </a:lnTo>
                  <a:lnTo>
                    <a:pt x="105" y="67"/>
                  </a:lnTo>
                  <a:lnTo>
                    <a:pt x="107" y="82"/>
                  </a:lnTo>
                  <a:lnTo>
                    <a:pt x="105" y="94"/>
                  </a:lnTo>
                  <a:lnTo>
                    <a:pt x="105" y="94"/>
                  </a:lnTo>
                  <a:lnTo>
                    <a:pt x="105" y="100"/>
                  </a:lnTo>
                  <a:lnTo>
                    <a:pt x="109" y="103"/>
                  </a:lnTo>
                  <a:lnTo>
                    <a:pt x="113" y="107"/>
                  </a:lnTo>
                  <a:lnTo>
                    <a:pt x="118" y="107"/>
                  </a:lnTo>
                  <a:lnTo>
                    <a:pt x="122" y="107"/>
                  </a:lnTo>
                  <a:lnTo>
                    <a:pt x="127" y="103"/>
                  </a:lnTo>
                  <a:lnTo>
                    <a:pt x="131" y="100"/>
                  </a:lnTo>
                  <a:lnTo>
                    <a:pt x="132" y="94"/>
                  </a:lnTo>
                  <a:lnTo>
                    <a:pt x="132" y="94"/>
                  </a:lnTo>
                  <a:lnTo>
                    <a:pt x="132" y="80"/>
                  </a:lnTo>
                  <a:lnTo>
                    <a:pt x="131" y="64"/>
                  </a:lnTo>
                  <a:lnTo>
                    <a:pt x="127" y="49"/>
                  </a:lnTo>
                  <a:lnTo>
                    <a:pt x="122" y="35"/>
                  </a:lnTo>
                  <a:lnTo>
                    <a:pt x="114" y="22"/>
                  </a:lnTo>
                  <a:lnTo>
                    <a:pt x="103" y="11"/>
                  </a:lnTo>
                  <a:lnTo>
                    <a:pt x="98" y="7"/>
                  </a:lnTo>
                  <a:lnTo>
                    <a:pt x="91" y="4"/>
                  </a:lnTo>
                  <a:lnTo>
                    <a:pt x="84" y="2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271" name="Freeform 63"/>
          <p:cNvSpPr>
            <a:spLocks noEditPoints="1"/>
          </p:cNvSpPr>
          <p:nvPr/>
        </p:nvSpPr>
        <p:spPr bwMode="auto">
          <a:xfrm>
            <a:off x="6117208" y="2975071"/>
            <a:ext cx="484187" cy="414338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72" name="Freeform 69"/>
          <p:cNvSpPr>
            <a:spLocks noEditPoints="1"/>
          </p:cNvSpPr>
          <p:nvPr/>
        </p:nvSpPr>
        <p:spPr bwMode="auto">
          <a:xfrm>
            <a:off x="1284858" y="1968596"/>
            <a:ext cx="309562" cy="452438"/>
          </a:xfrm>
          <a:custGeom>
            <a:avLst/>
            <a:gdLst/>
            <a:ahLst/>
            <a:cxnLst>
              <a:cxn ang="0">
                <a:pos x="180" y="76"/>
              </a:cxn>
              <a:cxn ang="0">
                <a:pos x="167" y="34"/>
              </a:cxn>
              <a:cxn ang="0">
                <a:pos x="133" y="7"/>
              </a:cxn>
              <a:cxn ang="0">
                <a:pos x="104" y="0"/>
              </a:cxn>
              <a:cxn ang="0">
                <a:pos x="62" y="14"/>
              </a:cxn>
              <a:cxn ang="0">
                <a:pos x="35" y="47"/>
              </a:cxn>
              <a:cxn ang="0">
                <a:pos x="27" y="132"/>
              </a:cxn>
              <a:cxn ang="0">
                <a:pos x="17" y="136"/>
              </a:cxn>
              <a:cxn ang="0">
                <a:pos x="0" y="156"/>
              </a:cxn>
              <a:cxn ang="0">
                <a:pos x="0" y="276"/>
              </a:cxn>
              <a:cxn ang="0">
                <a:pos x="8" y="295"/>
              </a:cxn>
              <a:cxn ang="0">
                <a:pos x="27" y="303"/>
              </a:cxn>
              <a:cxn ang="0">
                <a:pos x="185" y="303"/>
              </a:cxn>
              <a:cxn ang="0">
                <a:pos x="205" y="286"/>
              </a:cxn>
              <a:cxn ang="0">
                <a:pos x="207" y="161"/>
              </a:cxn>
              <a:cxn ang="0">
                <a:pos x="205" y="150"/>
              </a:cxn>
              <a:cxn ang="0">
                <a:pos x="185" y="134"/>
              </a:cxn>
              <a:cxn ang="0">
                <a:pos x="47" y="76"/>
              </a:cxn>
              <a:cxn ang="0">
                <a:pos x="51" y="54"/>
              </a:cxn>
              <a:cxn ang="0">
                <a:pos x="71" y="29"/>
              </a:cxn>
              <a:cxn ang="0">
                <a:pos x="104" y="20"/>
              </a:cxn>
              <a:cxn ang="0">
                <a:pos x="125" y="24"/>
              </a:cxn>
              <a:cxn ang="0">
                <a:pos x="151" y="45"/>
              </a:cxn>
              <a:cxn ang="0">
                <a:pos x="160" y="76"/>
              </a:cxn>
              <a:cxn ang="0">
                <a:pos x="47" y="76"/>
              </a:cxn>
              <a:cxn ang="0">
                <a:pos x="187" y="279"/>
              </a:cxn>
              <a:cxn ang="0">
                <a:pos x="180" y="285"/>
              </a:cxn>
              <a:cxn ang="0">
                <a:pos x="24" y="283"/>
              </a:cxn>
              <a:cxn ang="0">
                <a:pos x="18" y="276"/>
              </a:cxn>
              <a:cxn ang="0">
                <a:pos x="18" y="158"/>
              </a:cxn>
              <a:cxn ang="0">
                <a:pos x="27" y="152"/>
              </a:cxn>
              <a:cxn ang="0">
                <a:pos x="183" y="152"/>
              </a:cxn>
              <a:cxn ang="0">
                <a:pos x="189" y="161"/>
              </a:cxn>
              <a:cxn ang="0">
                <a:pos x="113" y="190"/>
              </a:cxn>
              <a:cxn ang="0">
                <a:pos x="111" y="183"/>
              </a:cxn>
              <a:cxn ang="0">
                <a:pos x="104" y="179"/>
              </a:cxn>
              <a:cxn ang="0">
                <a:pos x="95" y="187"/>
              </a:cxn>
              <a:cxn ang="0">
                <a:pos x="95" y="212"/>
              </a:cxn>
              <a:cxn ang="0">
                <a:pos x="85" y="223"/>
              </a:cxn>
              <a:cxn ang="0">
                <a:pos x="85" y="236"/>
              </a:cxn>
              <a:cxn ang="0">
                <a:pos x="104" y="246"/>
              </a:cxn>
              <a:cxn ang="0">
                <a:pos x="116" y="241"/>
              </a:cxn>
              <a:cxn ang="0">
                <a:pos x="122" y="228"/>
              </a:cxn>
              <a:cxn ang="0">
                <a:pos x="116" y="214"/>
              </a:cxn>
            </a:cxnLst>
            <a:rect l="0" t="0" r="r" b="b"/>
            <a:pathLst>
              <a:path w="207" h="303">
                <a:moveTo>
                  <a:pt x="180" y="132"/>
                </a:moveTo>
                <a:lnTo>
                  <a:pt x="180" y="76"/>
                </a:lnTo>
                <a:lnTo>
                  <a:pt x="180" y="76"/>
                </a:lnTo>
                <a:lnTo>
                  <a:pt x="178" y="62"/>
                </a:lnTo>
                <a:lnTo>
                  <a:pt x="172" y="47"/>
                </a:lnTo>
                <a:lnTo>
                  <a:pt x="167" y="34"/>
                </a:lnTo>
                <a:lnTo>
                  <a:pt x="156" y="24"/>
                </a:lnTo>
                <a:lnTo>
                  <a:pt x="145" y="14"/>
                </a:lnTo>
                <a:lnTo>
                  <a:pt x="133" y="7"/>
                </a:lnTo>
                <a:lnTo>
                  <a:pt x="118" y="2"/>
                </a:lnTo>
                <a:lnTo>
                  <a:pt x="104" y="0"/>
                </a:lnTo>
                <a:lnTo>
                  <a:pt x="104" y="0"/>
                </a:lnTo>
                <a:lnTo>
                  <a:pt x="89" y="2"/>
                </a:lnTo>
                <a:lnTo>
                  <a:pt x="75" y="7"/>
                </a:lnTo>
                <a:lnTo>
                  <a:pt x="62" y="14"/>
                </a:lnTo>
                <a:lnTo>
                  <a:pt x="49" y="24"/>
                </a:lnTo>
                <a:lnTo>
                  <a:pt x="40" y="34"/>
                </a:lnTo>
                <a:lnTo>
                  <a:pt x="35" y="47"/>
                </a:lnTo>
                <a:lnTo>
                  <a:pt x="29" y="62"/>
                </a:lnTo>
                <a:lnTo>
                  <a:pt x="27" y="76"/>
                </a:lnTo>
                <a:lnTo>
                  <a:pt x="27" y="132"/>
                </a:lnTo>
                <a:lnTo>
                  <a:pt x="27" y="132"/>
                </a:lnTo>
                <a:lnTo>
                  <a:pt x="22" y="134"/>
                </a:lnTo>
                <a:lnTo>
                  <a:pt x="17" y="136"/>
                </a:lnTo>
                <a:lnTo>
                  <a:pt x="8" y="141"/>
                </a:lnTo>
                <a:lnTo>
                  <a:pt x="2" y="150"/>
                </a:lnTo>
                <a:lnTo>
                  <a:pt x="0" y="156"/>
                </a:lnTo>
                <a:lnTo>
                  <a:pt x="0" y="161"/>
                </a:lnTo>
                <a:lnTo>
                  <a:pt x="0" y="276"/>
                </a:lnTo>
                <a:lnTo>
                  <a:pt x="0" y="276"/>
                </a:lnTo>
                <a:lnTo>
                  <a:pt x="0" y="281"/>
                </a:lnTo>
                <a:lnTo>
                  <a:pt x="2" y="286"/>
                </a:lnTo>
                <a:lnTo>
                  <a:pt x="8" y="295"/>
                </a:lnTo>
                <a:lnTo>
                  <a:pt x="17" y="301"/>
                </a:lnTo>
                <a:lnTo>
                  <a:pt x="22" y="303"/>
                </a:lnTo>
                <a:lnTo>
                  <a:pt x="27" y="303"/>
                </a:lnTo>
                <a:lnTo>
                  <a:pt x="180" y="303"/>
                </a:lnTo>
                <a:lnTo>
                  <a:pt x="180" y="303"/>
                </a:lnTo>
                <a:lnTo>
                  <a:pt x="185" y="303"/>
                </a:lnTo>
                <a:lnTo>
                  <a:pt x="191" y="301"/>
                </a:lnTo>
                <a:lnTo>
                  <a:pt x="200" y="295"/>
                </a:lnTo>
                <a:lnTo>
                  <a:pt x="205" y="286"/>
                </a:lnTo>
                <a:lnTo>
                  <a:pt x="207" y="281"/>
                </a:lnTo>
                <a:lnTo>
                  <a:pt x="207" y="276"/>
                </a:lnTo>
                <a:lnTo>
                  <a:pt x="207" y="161"/>
                </a:lnTo>
                <a:lnTo>
                  <a:pt x="207" y="161"/>
                </a:lnTo>
                <a:lnTo>
                  <a:pt x="207" y="156"/>
                </a:lnTo>
                <a:lnTo>
                  <a:pt x="205" y="150"/>
                </a:lnTo>
                <a:lnTo>
                  <a:pt x="200" y="141"/>
                </a:lnTo>
                <a:lnTo>
                  <a:pt x="191" y="136"/>
                </a:lnTo>
                <a:lnTo>
                  <a:pt x="185" y="134"/>
                </a:lnTo>
                <a:lnTo>
                  <a:pt x="180" y="132"/>
                </a:lnTo>
                <a:lnTo>
                  <a:pt x="180" y="132"/>
                </a:lnTo>
                <a:close/>
                <a:moveTo>
                  <a:pt x="47" y="76"/>
                </a:moveTo>
                <a:lnTo>
                  <a:pt x="47" y="76"/>
                </a:lnTo>
                <a:lnTo>
                  <a:pt x="47" y="65"/>
                </a:lnTo>
                <a:lnTo>
                  <a:pt x="51" y="54"/>
                </a:lnTo>
                <a:lnTo>
                  <a:pt x="56" y="45"/>
                </a:lnTo>
                <a:lnTo>
                  <a:pt x="64" y="36"/>
                </a:lnTo>
                <a:lnTo>
                  <a:pt x="71" y="29"/>
                </a:lnTo>
                <a:lnTo>
                  <a:pt x="82" y="24"/>
                </a:lnTo>
                <a:lnTo>
                  <a:pt x="93" y="20"/>
                </a:lnTo>
                <a:lnTo>
                  <a:pt x="104" y="20"/>
                </a:lnTo>
                <a:lnTo>
                  <a:pt x="104" y="20"/>
                </a:lnTo>
                <a:lnTo>
                  <a:pt x="114" y="20"/>
                </a:lnTo>
                <a:lnTo>
                  <a:pt x="125" y="24"/>
                </a:lnTo>
                <a:lnTo>
                  <a:pt x="134" y="29"/>
                </a:lnTo>
                <a:lnTo>
                  <a:pt x="143" y="36"/>
                </a:lnTo>
                <a:lnTo>
                  <a:pt x="151" y="45"/>
                </a:lnTo>
                <a:lnTo>
                  <a:pt x="156" y="54"/>
                </a:lnTo>
                <a:lnTo>
                  <a:pt x="160" y="65"/>
                </a:lnTo>
                <a:lnTo>
                  <a:pt x="160" y="76"/>
                </a:lnTo>
                <a:lnTo>
                  <a:pt x="160" y="132"/>
                </a:lnTo>
                <a:lnTo>
                  <a:pt x="47" y="132"/>
                </a:lnTo>
                <a:lnTo>
                  <a:pt x="47" y="76"/>
                </a:lnTo>
                <a:close/>
                <a:moveTo>
                  <a:pt x="189" y="276"/>
                </a:moveTo>
                <a:lnTo>
                  <a:pt x="189" y="276"/>
                </a:lnTo>
                <a:lnTo>
                  <a:pt x="187" y="279"/>
                </a:lnTo>
                <a:lnTo>
                  <a:pt x="185" y="281"/>
                </a:lnTo>
                <a:lnTo>
                  <a:pt x="183" y="283"/>
                </a:lnTo>
                <a:lnTo>
                  <a:pt x="180" y="285"/>
                </a:lnTo>
                <a:lnTo>
                  <a:pt x="27" y="285"/>
                </a:lnTo>
                <a:lnTo>
                  <a:pt x="27" y="285"/>
                </a:lnTo>
                <a:lnTo>
                  <a:pt x="24" y="283"/>
                </a:lnTo>
                <a:lnTo>
                  <a:pt x="22" y="281"/>
                </a:lnTo>
                <a:lnTo>
                  <a:pt x="18" y="279"/>
                </a:lnTo>
                <a:lnTo>
                  <a:pt x="18" y="276"/>
                </a:lnTo>
                <a:lnTo>
                  <a:pt x="18" y="161"/>
                </a:lnTo>
                <a:lnTo>
                  <a:pt x="18" y="161"/>
                </a:lnTo>
                <a:lnTo>
                  <a:pt x="18" y="158"/>
                </a:lnTo>
                <a:lnTo>
                  <a:pt x="22" y="154"/>
                </a:lnTo>
                <a:lnTo>
                  <a:pt x="24" y="152"/>
                </a:lnTo>
                <a:lnTo>
                  <a:pt x="27" y="152"/>
                </a:lnTo>
                <a:lnTo>
                  <a:pt x="180" y="152"/>
                </a:lnTo>
                <a:lnTo>
                  <a:pt x="180" y="152"/>
                </a:lnTo>
                <a:lnTo>
                  <a:pt x="183" y="152"/>
                </a:lnTo>
                <a:lnTo>
                  <a:pt x="185" y="154"/>
                </a:lnTo>
                <a:lnTo>
                  <a:pt x="187" y="158"/>
                </a:lnTo>
                <a:lnTo>
                  <a:pt x="189" y="161"/>
                </a:lnTo>
                <a:lnTo>
                  <a:pt x="189" y="276"/>
                </a:lnTo>
                <a:close/>
                <a:moveTo>
                  <a:pt x="113" y="212"/>
                </a:moveTo>
                <a:lnTo>
                  <a:pt x="113" y="190"/>
                </a:lnTo>
                <a:lnTo>
                  <a:pt x="113" y="190"/>
                </a:lnTo>
                <a:lnTo>
                  <a:pt x="113" y="187"/>
                </a:lnTo>
                <a:lnTo>
                  <a:pt x="111" y="183"/>
                </a:lnTo>
                <a:lnTo>
                  <a:pt x="107" y="181"/>
                </a:lnTo>
                <a:lnTo>
                  <a:pt x="104" y="179"/>
                </a:lnTo>
                <a:lnTo>
                  <a:pt x="104" y="179"/>
                </a:lnTo>
                <a:lnTo>
                  <a:pt x="100" y="181"/>
                </a:lnTo>
                <a:lnTo>
                  <a:pt x="96" y="183"/>
                </a:lnTo>
                <a:lnTo>
                  <a:pt x="95" y="187"/>
                </a:lnTo>
                <a:lnTo>
                  <a:pt x="95" y="190"/>
                </a:lnTo>
                <a:lnTo>
                  <a:pt x="95" y="212"/>
                </a:lnTo>
                <a:lnTo>
                  <a:pt x="95" y="212"/>
                </a:lnTo>
                <a:lnTo>
                  <a:pt x="91" y="214"/>
                </a:lnTo>
                <a:lnTo>
                  <a:pt x="87" y="217"/>
                </a:lnTo>
                <a:lnTo>
                  <a:pt x="85" y="223"/>
                </a:lnTo>
                <a:lnTo>
                  <a:pt x="85" y="228"/>
                </a:lnTo>
                <a:lnTo>
                  <a:pt x="85" y="228"/>
                </a:lnTo>
                <a:lnTo>
                  <a:pt x="85" y="236"/>
                </a:lnTo>
                <a:lnTo>
                  <a:pt x="91" y="241"/>
                </a:lnTo>
                <a:lnTo>
                  <a:pt x="96" y="245"/>
                </a:lnTo>
                <a:lnTo>
                  <a:pt x="104" y="246"/>
                </a:lnTo>
                <a:lnTo>
                  <a:pt x="104" y="246"/>
                </a:lnTo>
                <a:lnTo>
                  <a:pt x="111" y="245"/>
                </a:lnTo>
                <a:lnTo>
                  <a:pt x="116" y="241"/>
                </a:lnTo>
                <a:lnTo>
                  <a:pt x="122" y="236"/>
                </a:lnTo>
                <a:lnTo>
                  <a:pt x="122" y="228"/>
                </a:lnTo>
                <a:lnTo>
                  <a:pt x="122" y="228"/>
                </a:lnTo>
                <a:lnTo>
                  <a:pt x="122" y="223"/>
                </a:lnTo>
                <a:lnTo>
                  <a:pt x="120" y="217"/>
                </a:lnTo>
                <a:lnTo>
                  <a:pt x="116" y="214"/>
                </a:lnTo>
                <a:lnTo>
                  <a:pt x="113" y="212"/>
                </a:lnTo>
                <a:lnTo>
                  <a:pt x="113" y="212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73" name="Freeform 70"/>
          <p:cNvSpPr>
            <a:spLocks noEditPoints="1"/>
          </p:cNvSpPr>
          <p:nvPr/>
        </p:nvSpPr>
        <p:spPr bwMode="auto">
          <a:xfrm>
            <a:off x="2416745" y="1968596"/>
            <a:ext cx="457200" cy="452438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119" y="4"/>
              </a:cxn>
              <a:cxn ang="0">
                <a:pos x="92" y="13"/>
              </a:cxn>
              <a:cxn ang="0">
                <a:pos x="67" y="27"/>
              </a:cxn>
              <a:cxn ang="0">
                <a:pos x="43" y="45"/>
              </a:cxn>
              <a:cxn ang="0">
                <a:pos x="25" y="67"/>
              </a:cxn>
              <a:cxn ang="0">
                <a:pos x="11" y="92"/>
              </a:cxn>
              <a:cxn ang="0">
                <a:pos x="2" y="121"/>
              </a:cxn>
              <a:cxn ang="0">
                <a:pos x="0" y="152"/>
              </a:cxn>
              <a:cxn ang="0">
                <a:pos x="0" y="167"/>
              </a:cxn>
              <a:cxn ang="0">
                <a:pos x="5" y="198"/>
              </a:cxn>
              <a:cxn ang="0">
                <a:pos x="18" y="225"/>
              </a:cxn>
              <a:cxn ang="0">
                <a:pos x="34" y="248"/>
              </a:cxn>
              <a:cxn ang="0">
                <a:pos x="54" y="268"/>
              </a:cxn>
              <a:cxn ang="0">
                <a:pos x="78" y="285"/>
              </a:cxn>
              <a:cxn ang="0">
                <a:pos x="105" y="295"/>
              </a:cxn>
              <a:cxn ang="0">
                <a:pos x="136" y="303"/>
              </a:cxn>
              <a:cxn ang="0">
                <a:pos x="150" y="303"/>
              </a:cxn>
              <a:cxn ang="0">
                <a:pos x="181" y="301"/>
              </a:cxn>
              <a:cxn ang="0">
                <a:pos x="210" y="292"/>
              </a:cxn>
              <a:cxn ang="0">
                <a:pos x="235" y="277"/>
              </a:cxn>
              <a:cxn ang="0">
                <a:pos x="257" y="259"/>
              </a:cxn>
              <a:cxn ang="0">
                <a:pos x="275" y="236"/>
              </a:cxn>
              <a:cxn ang="0">
                <a:pos x="290" y="210"/>
              </a:cxn>
              <a:cxn ang="0">
                <a:pos x="299" y="183"/>
              </a:cxn>
              <a:cxn ang="0">
                <a:pos x="302" y="152"/>
              </a:cxn>
              <a:cxn ang="0">
                <a:pos x="301" y="136"/>
              </a:cxn>
              <a:cxn ang="0">
                <a:pos x="295" y="107"/>
              </a:cxn>
              <a:cxn ang="0">
                <a:pos x="283" y="80"/>
              </a:cxn>
              <a:cxn ang="0">
                <a:pos x="268" y="56"/>
              </a:cxn>
              <a:cxn ang="0">
                <a:pos x="246" y="34"/>
              </a:cxn>
              <a:cxn ang="0">
                <a:pos x="223" y="18"/>
              </a:cxn>
              <a:cxn ang="0">
                <a:pos x="196" y="7"/>
              </a:cxn>
              <a:cxn ang="0">
                <a:pos x="167" y="2"/>
              </a:cxn>
              <a:cxn ang="0">
                <a:pos x="150" y="0"/>
              </a:cxn>
              <a:cxn ang="0">
                <a:pos x="94" y="227"/>
              </a:cxn>
              <a:cxn ang="0">
                <a:pos x="94" y="76"/>
              </a:cxn>
              <a:cxn ang="0">
                <a:pos x="132" y="227"/>
              </a:cxn>
              <a:cxn ang="0">
                <a:pos x="170" y="227"/>
              </a:cxn>
              <a:cxn ang="0">
                <a:pos x="170" y="76"/>
              </a:cxn>
              <a:cxn ang="0">
                <a:pos x="206" y="227"/>
              </a:cxn>
            </a:cxnLst>
            <a:rect l="0" t="0" r="r" b="b"/>
            <a:pathLst>
              <a:path w="302" h="303">
                <a:moveTo>
                  <a:pt x="150" y="0"/>
                </a:moveTo>
                <a:lnTo>
                  <a:pt x="150" y="0"/>
                </a:lnTo>
                <a:lnTo>
                  <a:pt x="136" y="2"/>
                </a:lnTo>
                <a:lnTo>
                  <a:pt x="119" y="4"/>
                </a:lnTo>
                <a:lnTo>
                  <a:pt x="105" y="7"/>
                </a:lnTo>
                <a:lnTo>
                  <a:pt x="92" y="13"/>
                </a:lnTo>
                <a:lnTo>
                  <a:pt x="78" y="18"/>
                </a:lnTo>
                <a:lnTo>
                  <a:pt x="67" y="27"/>
                </a:lnTo>
                <a:lnTo>
                  <a:pt x="54" y="34"/>
                </a:lnTo>
                <a:lnTo>
                  <a:pt x="43" y="45"/>
                </a:lnTo>
                <a:lnTo>
                  <a:pt x="34" y="56"/>
                </a:lnTo>
                <a:lnTo>
                  <a:pt x="25" y="67"/>
                </a:lnTo>
                <a:lnTo>
                  <a:pt x="18" y="80"/>
                </a:lnTo>
                <a:lnTo>
                  <a:pt x="11" y="92"/>
                </a:lnTo>
                <a:lnTo>
                  <a:pt x="5" y="107"/>
                </a:lnTo>
                <a:lnTo>
                  <a:pt x="2" y="121"/>
                </a:lnTo>
                <a:lnTo>
                  <a:pt x="0" y="136"/>
                </a:lnTo>
                <a:lnTo>
                  <a:pt x="0" y="152"/>
                </a:lnTo>
                <a:lnTo>
                  <a:pt x="0" y="152"/>
                </a:lnTo>
                <a:lnTo>
                  <a:pt x="0" y="167"/>
                </a:lnTo>
                <a:lnTo>
                  <a:pt x="2" y="183"/>
                </a:lnTo>
                <a:lnTo>
                  <a:pt x="5" y="198"/>
                </a:lnTo>
                <a:lnTo>
                  <a:pt x="11" y="210"/>
                </a:lnTo>
                <a:lnTo>
                  <a:pt x="18" y="225"/>
                </a:lnTo>
                <a:lnTo>
                  <a:pt x="25" y="236"/>
                </a:lnTo>
                <a:lnTo>
                  <a:pt x="34" y="248"/>
                </a:lnTo>
                <a:lnTo>
                  <a:pt x="43" y="259"/>
                </a:lnTo>
                <a:lnTo>
                  <a:pt x="54" y="268"/>
                </a:lnTo>
                <a:lnTo>
                  <a:pt x="67" y="277"/>
                </a:lnTo>
                <a:lnTo>
                  <a:pt x="78" y="285"/>
                </a:lnTo>
                <a:lnTo>
                  <a:pt x="92" y="292"/>
                </a:lnTo>
                <a:lnTo>
                  <a:pt x="105" y="295"/>
                </a:lnTo>
                <a:lnTo>
                  <a:pt x="119" y="301"/>
                </a:lnTo>
                <a:lnTo>
                  <a:pt x="136" y="303"/>
                </a:lnTo>
                <a:lnTo>
                  <a:pt x="150" y="303"/>
                </a:lnTo>
                <a:lnTo>
                  <a:pt x="150" y="303"/>
                </a:lnTo>
                <a:lnTo>
                  <a:pt x="167" y="303"/>
                </a:lnTo>
                <a:lnTo>
                  <a:pt x="181" y="301"/>
                </a:lnTo>
                <a:lnTo>
                  <a:pt x="196" y="295"/>
                </a:lnTo>
                <a:lnTo>
                  <a:pt x="210" y="292"/>
                </a:lnTo>
                <a:lnTo>
                  <a:pt x="223" y="285"/>
                </a:lnTo>
                <a:lnTo>
                  <a:pt x="235" y="277"/>
                </a:lnTo>
                <a:lnTo>
                  <a:pt x="246" y="268"/>
                </a:lnTo>
                <a:lnTo>
                  <a:pt x="257" y="259"/>
                </a:lnTo>
                <a:lnTo>
                  <a:pt x="268" y="248"/>
                </a:lnTo>
                <a:lnTo>
                  <a:pt x="275" y="236"/>
                </a:lnTo>
                <a:lnTo>
                  <a:pt x="283" y="225"/>
                </a:lnTo>
                <a:lnTo>
                  <a:pt x="290" y="210"/>
                </a:lnTo>
                <a:lnTo>
                  <a:pt x="295" y="198"/>
                </a:lnTo>
                <a:lnTo>
                  <a:pt x="299" y="183"/>
                </a:lnTo>
                <a:lnTo>
                  <a:pt x="301" y="167"/>
                </a:lnTo>
                <a:lnTo>
                  <a:pt x="302" y="152"/>
                </a:lnTo>
                <a:lnTo>
                  <a:pt x="302" y="152"/>
                </a:lnTo>
                <a:lnTo>
                  <a:pt x="301" y="136"/>
                </a:lnTo>
                <a:lnTo>
                  <a:pt x="299" y="121"/>
                </a:lnTo>
                <a:lnTo>
                  <a:pt x="295" y="107"/>
                </a:lnTo>
                <a:lnTo>
                  <a:pt x="290" y="92"/>
                </a:lnTo>
                <a:lnTo>
                  <a:pt x="283" y="80"/>
                </a:lnTo>
                <a:lnTo>
                  <a:pt x="275" y="67"/>
                </a:lnTo>
                <a:lnTo>
                  <a:pt x="268" y="56"/>
                </a:lnTo>
                <a:lnTo>
                  <a:pt x="257" y="45"/>
                </a:lnTo>
                <a:lnTo>
                  <a:pt x="246" y="34"/>
                </a:lnTo>
                <a:lnTo>
                  <a:pt x="235" y="27"/>
                </a:lnTo>
                <a:lnTo>
                  <a:pt x="223" y="18"/>
                </a:lnTo>
                <a:lnTo>
                  <a:pt x="210" y="13"/>
                </a:lnTo>
                <a:lnTo>
                  <a:pt x="196" y="7"/>
                </a:lnTo>
                <a:lnTo>
                  <a:pt x="181" y="4"/>
                </a:lnTo>
                <a:lnTo>
                  <a:pt x="167" y="2"/>
                </a:lnTo>
                <a:lnTo>
                  <a:pt x="150" y="0"/>
                </a:lnTo>
                <a:lnTo>
                  <a:pt x="150" y="0"/>
                </a:lnTo>
                <a:close/>
                <a:moveTo>
                  <a:pt x="132" y="227"/>
                </a:moveTo>
                <a:lnTo>
                  <a:pt x="94" y="227"/>
                </a:lnTo>
                <a:lnTo>
                  <a:pt x="94" y="152"/>
                </a:lnTo>
                <a:lnTo>
                  <a:pt x="94" y="76"/>
                </a:lnTo>
                <a:lnTo>
                  <a:pt x="132" y="76"/>
                </a:lnTo>
                <a:lnTo>
                  <a:pt x="132" y="227"/>
                </a:lnTo>
                <a:close/>
                <a:moveTo>
                  <a:pt x="206" y="227"/>
                </a:moveTo>
                <a:lnTo>
                  <a:pt x="170" y="227"/>
                </a:lnTo>
                <a:lnTo>
                  <a:pt x="170" y="152"/>
                </a:lnTo>
                <a:lnTo>
                  <a:pt x="170" y="76"/>
                </a:lnTo>
                <a:lnTo>
                  <a:pt x="206" y="76"/>
                </a:lnTo>
                <a:lnTo>
                  <a:pt x="206" y="227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274" name="Group 74"/>
          <p:cNvGrpSpPr/>
          <p:nvPr/>
        </p:nvGrpSpPr>
        <p:grpSpPr>
          <a:xfrm>
            <a:off x="4970302" y="1970833"/>
            <a:ext cx="249363" cy="450653"/>
            <a:chOff x="3386647" y="802411"/>
            <a:chExt cx="172336" cy="311450"/>
          </a:xfrm>
          <a:solidFill>
            <a:srgbClr val="C29230"/>
          </a:solidFill>
        </p:grpSpPr>
        <p:sp>
          <p:nvSpPr>
            <p:cNvPr id="275" name="Freeform 71"/>
            <p:cNvSpPr/>
            <p:nvPr/>
          </p:nvSpPr>
          <p:spPr bwMode="auto">
            <a:xfrm>
              <a:off x="3459319" y="802411"/>
              <a:ext cx="51909" cy="5190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4" y="2"/>
                </a:cxn>
                <a:cxn ang="0">
                  <a:pos x="43" y="7"/>
                </a:cxn>
                <a:cxn ang="0">
                  <a:pos x="49" y="16"/>
                </a:cxn>
                <a:cxn ang="0">
                  <a:pos x="50" y="25"/>
                </a:cxn>
                <a:cxn ang="0">
                  <a:pos x="50" y="25"/>
                </a:cxn>
                <a:cxn ang="0">
                  <a:pos x="49" y="36"/>
                </a:cxn>
                <a:cxn ang="0">
                  <a:pos x="43" y="43"/>
                </a:cxn>
                <a:cxn ang="0">
                  <a:pos x="34" y="49"/>
                </a:cxn>
                <a:cxn ang="0">
                  <a:pos x="25" y="51"/>
                </a:cxn>
                <a:cxn ang="0">
                  <a:pos x="25" y="51"/>
                </a:cxn>
                <a:cxn ang="0">
                  <a:pos x="16" y="49"/>
                </a:cxn>
                <a:cxn ang="0">
                  <a:pos x="7" y="43"/>
                </a:cxn>
                <a:cxn ang="0">
                  <a:pos x="1" y="36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1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0" h="51">
                  <a:moveTo>
                    <a:pt x="25" y="0"/>
                  </a:moveTo>
                  <a:lnTo>
                    <a:pt x="25" y="0"/>
                  </a:lnTo>
                  <a:lnTo>
                    <a:pt x="34" y="2"/>
                  </a:lnTo>
                  <a:lnTo>
                    <a:pt x="43" y="7"/>
                  </a:lnTo>
                  <a:lnTo>
                    <a:pt x="49" y="1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49" y="36"/>
                  </a:lnTo>
                  <a:lnTo>
                    <a:pt x="43" y="43"/>
                  </a:lnTo>
                  <a:lnTo>
                    <a:pt x="34" y="49"/>
                  </a:lnTo>
                  <a:lnTo>
                    <a:pt x="25" y="51"/>
                  </a:lnTo>
                  <a:lnTo>
                    <a:pt x="25" y="51"/>
                  </a:lnTo>
                  <a:lnTo>
                    <a:pt x="16" y="49"/>
                  </a:lnTo>
                  <a:lnTo>
                    <a:pt x="7" y="43"/>
                  </a:lnTo>
                  <a:lnTo>
                    <a:pt x="1" y="3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76" name="Freeform 72"/>
            <p:cNvSpPr>
              <a:spLocks noEditPoints="1"/>
            </p:cNvSpPr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  <a:cxn ang="0">
                  <a:pos x="139" y="119"/>
                </a:cxn>
                <a:cxn ang="0">
                  <a:pos x="134" y="130"/>
                </a:cxn>
                <a:cxn ang="0">
                  <a:pos x="129" y="92"/>
                </a:cxn>
                <a:cxn ang="0">
                  <a:pos x="136" y="105"/>
                </a:cxn>
                <a:cxn ang="0">
                  <a:pos x="141" y="118"/>
                </a:cxn>
                <a:cxn ang="0">
                  <a:pos x="139" y="119"/>
                </a:cxn>
                <a:cxn ang="0">
                  <a:pos x="141" y="118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  <a:close/>
                  <a:moveTo>
                    <a:pt x="139" y="119"/>
                  </a:moveTo>
                  <a:lnTo>
                    <a:pt x="139" y="119"/>
                  </a:lnTo>
                  <a:lnTo>
                    <a:pt x="134" y="130"/>
                  </a:lnTo>
                  <a:lnTo>
                    <a:pt x="134" y="130"/>
                  </a:lnTo>
                  <a:lnTo>
                    <a:pt x="129" y="141"/>
                  </a:lnTo>
                  <a:lnTo>
                    <a:pt x="129" y="92"/>
                  </a:lnTo>
                  <a:lnTo>
                    <a:pt x="129" y="92"/>
                  </a:lnTo>
                  <a:lnTo>
                    <a:pt x="136" y="105"/>
                  </a:lnTo>
                  <a:lnTo>
                    <a:pt x="141" y="118"/>
                  </a:lnTo>
                  <a:lnTo>
                    <a:pt x="141" y="118"/>
                  </a:lnTo>
                  <a:lnTo>
                    <a:pt x="139" y="119"/>
                  </a:lnTo>
                  <a:lnTo>
                    <a:pt x="139" y="119"/>
                  </a:lnTo>
                  <a:close/>
                  <a:moveTo>
                    <a:pt x="141" y="118"/>
                  </a:moveTo>
                  <a:lnTo>
                    <a:pt x="141" y="11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77" name="Freeform 73"/>
            <p:cNvSpPr/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78" name="Freeform 74"/>
            <p:cNvSpPr/>
            <p:nvPr/>
          </p:nvSpPr>
          <p:spPr bwMode="auto">
            <a:xfrm>
              <a:off x="3521609" y="897922"/>
              <a:ext cx="12458" cy="51909"/>
            </a:xfrm>
            <a:custGeom>
              <a:avLst/>
              <a:gdLst/>
              <a:ahLst/>
              <a:cxnLst>
                <a:cxn ang="0">
                  <a:pos x="10" y="27"/>
                </a:cxn>
                <a:cxn ang="0">
                  <a:pos x="10" y="27"/>
                </a:cxn>
                <a:cxn ang="0">
                  <a:pos x="5" y="38"/>
                </a:cxn>
                <a:cxn ang="0">
                  <a:pos x="5" y="38"/>
                </a:cxn>
                <a:cxn ang="0">
                  <a:pos x="0" y="4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13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7"/>
                </a:cxn>
                <a:cxn ang="0">
                  <a:pos x="10" y="27"/>
                </a:cxn>
              </a:cxnLst>
              <a:rect l="0" t="0" r="r" b="b"/>
              <a:pathLst>
                <a:path w="12" h="49">
                  <a:moveTo>
                    <a:pt x="10" y="27"/>
                  </a:moveTo>
                  <a:lnTo>
                    <a:pt x="10" y="2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0" y="49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13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7"/>
                  </a:lnTo>
                  <a:lnTo>
                    <a:pt x="10" y="27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79" name="Line 75"/>
            <p:cNvSpPr>
              <a:spLocks noChangeShapeType="1"/>
            </p:cNvSpPr>
            <p:nvPr/>
          </p:nvSpPr>
          <p:spPr bwMode="auto">
            <a:xfrm>
              <a:off x="3534067" y="924914"/>
              <a:ext cx="2077" cy="2077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80" name="Group 75"/>
          <p:cNvGrpSpPr/>
          <p:nvPr/>
        </p:nvGrpSpPr>
        <p:grpSpPr>
          <a:xfrm>
            <a:off x="6123173" y="1964823"/>
            <a:ext cx="474691" cy="462672"/>
            <a:chOff x="4080141" y="798258"/>
            <a:chExt cx="328062" cy="319755"/>
          </a:xfrm>
          <a:solidFill>
            <a:srgbClr val="C29230"/>
          </a:solidFill>
        </p:grpSpPr>
        <p:sp>
          <p:nvSpPr>
            <p:cNvPr id="281" name="Freeform 76"/>
            <p:cNvSpPr/>
            <p:nvPr/>
          </p:nvSpPr>
          <p:spPr bwMode="auto">
            <a:xfrm>
              <a:off x="4080141" y="823174"/>
              <a:ext cx="294839" cy="294839"/>
            </a:xfrm>
            <a:custGeom>
              <a:avLst/>
              <a:gdLst/>
              <a:ahLst/>
              <a:cxnLst>
                <a:cxn ang="0">
                  <a:pos x="141" y="141"/>
                </a:cxn>
                <a:cxn ang="0">
                  <a:pos x="284" y="141"/>
                </a:cxn>
                <a:cxn ang="0">
                  <a:pos x="284" y="141"/>
                </a:cxn>
                <a:cxn ang="0">
                  <a:pos x="283" y="156"/>
                </a:cxn>
                <a:cxn ang="0">
                  <a:pos x="281" y="170"/>
                </a:cxn>
                <a:cxn ang="0">
                  <a:pos x="277" y="185"/>
                </a:cxn>
                <a:cxn ang="0">
                  <a:pos x="274" y="197"/>
                </a:cxn>
                <a:cxn ang="0">
                  <a:pos x="266" y="210"/>
                </a:cxn>
                <a:cxn ang="0">
                  <a:pos x="259" y="221"/>
                </a:cxn>
                <a:cxn ang="0">
                  <a:pos x="252" y="232"/>
                </a:cxn>
                <a:cxn ang="0">
                  <a:pos x="243" y="243"/>
                </a:cxn>
                <a:cxn ang="0">
                  <a:pos x="232" y="252"/>
                </a:cxn>
                <a:cxn ang="0">
                  <a:pos x="221" y="259"/>
                </a:cxn>
                <a:cxn ang="0">
                  <a:pos x="210" y="266"/>
                </a:cxn>
                <a:cxn ang="0">
                  <a:pos x="197" y="273"/>
                </a:cxn>
                <a:cxn ang="0">
                  <a:pos x="185" y="277"/>
                </a:cxn>
                <a:cxn ang="0">
                  <a:pos x="170" y="281"/>
                </a:cxn>
                <a:cxn ang="0">
                  <a:pos x="156" y="283"/>
                </a:cxn>
                <a:cxn ang="0">
                  <a:pos x="141" y="284"/>
                </a:cxn>
                <a:cxn ang="0">
                  <a:pos x="141" y="284"/>
                </a:cxn>
                <a:cxn ang="0">
                  <a:pos x="127" y="283"/>
                </a:cxn>
                <a:cxn ang="0">
                  <a:pos x="112" y="281"/>
                </a:cxn>
                <a:cxn ang="0">
                  <a:pos x="100" y="277"/>
                </a:cxn>
                <a:cxn ang="0">
                  <a:pos x="87" y="273"/>
                </a:cxn>
                <a:cxn ang="0">
                  <a:pos x="74" y="266"/>
                </a:cxn>
                <a:cxn ang="0">
                  <a:pos x="62" y="259"/>
                </a:cxn>
                <a:cxn ang="0">
                  <a:pos x="51" y="252"/>
                </a:cxn>
                <a:cxn ang="0">
                  <a:pos x="42" y="243"/>
                </a:cxn>
                <a:cxn ang="0">
                  <a:pos x="33" y="232"/>
                </a:cxn>
                <a:cxn ang="0">
                  <a:pos x="23" y="221"/>
                </a:cxn>
                <a:cxn ang="0">
                  <a:pos x="16" y="210"/>
                </a:cxn>
                <a:cxn ang="0">
                  <a:pos x="11" y="197"/>
                </a:cxn>
                <a:cxn ang="0">
                  <a:pos x="5" y="185"/>
                </a:cxn>
                <a:cxn ang="0">
                  <a:pos x="2" y="170"/>
                </a:cxn>
                <a:cxn ang="0">
                  <a:pos x="0" y="156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0" y="127"/>
                </a:cxn>
                <a:cxn ang="0">
                  <a:pos x="2" y="114"/>
                </a:cxn>
                <a:cxn ang="0">
                  <a:pos x="5" y="99"/>
                </a:cxn>
                <a:cxn ang="0">
                  <a:pos x="11" y="87"/>
                </a:cxn>
                <a:cxn ang="0">
                  <a:pos x="16" y="74"/>
                </a:cxn>
                <a:cxn ang="0">
                  <a:pos x="23" y="63"/>
                </a:cxn>
                <a:cxn ang="0">
                  <a:pos x="33" y="52"/>
                </a:cxn>
                <a:cxn ang="0">
                  <a:pos x="42" y="41"/>
                </a:cxn>
                <a:cxn ang="0">
                  <a:pos x="51" y="32"/>
                </a:cxn>
                <a:cxn ang="0">
                  <a:pos x="62" y="23"/>
                </a:cxn>
                <a:cxn ang="0">
                  <a:pos x="74" y="16"/>
                </a:cxn>
                <a:cxn ang="0">
                  <a:pos x="87" y="11"/>
                </a:cxn>
                <a:cxn ang="0">
                  <a:pos x="100" y="7"/>
                </a:cxn>
                <a:cxn ang="0">
                  <a:pos x="112" y="3"/>
                </a:cxn>
                <a:cxn ang="0">
                  <a:pos x="127" y="0"/>
                </a:cxn>
                <a:cxn ang="0">
                  <a:pos x="141" y="0"/>
                </a:cxn>
                <a:cxn ang="0">
                  <a:pos x="141" y="141"/>
                </a:cxn>
              </a:cxnLst>
              <a:rect l="0" t="0" r="r" b="b"/>
              <a:pathLst>
                <a:path w="284" h="284">
                  <a:moveTo>
                    <a:pt x="141" y="141"/>
                  </a:moveTo>
                  <a:lnTo>
                    <a:pt x="284" y="141"/>
                  </a:lnTo>
                  <a:lnTo>
                    <a:pt x="284" y="141"/>
                  </a:lnTo>
                  <a:lnTo>
                    <a:pt x="283" y="156"/>
                  </a:lnTo>
                  <a:lnTo>
                    <a:pt x="281" y="170"/>
                  </a:lnTo>
                  <a:lnTo>
                    <a:pt x="277" y="185"/>
                  </a:lnTo>
                  <a:lnTo>
                    <a:pt x="274" y="197"/>
                  </a:lnTo>
                  <a:lnTo>
                    <a:pt x="266" y="210"/>
                  </a:lnTo>
                  <a:lnTo>
                    <a:pt x="259" y="221"/>
                  </a:lnTo>
                  <a:lnTo>
                    <a:pt x="252" y="232"/>
                  </a:lnTo>
                  <a:lnTo>
                    <a:pt x="243" y="243"/>
                  </a:lnTo>
                  <a:lnTo>
                    <a:pt x="232" y="252"/>
                  </a:lnTo>
                  <a:lnTo>
                    <a:pt x="221" y="259"/>
                  </a:lnTo>
                  <a:lnTo>
                    <a:pt x="210" y="266"/>
                  </a:lnTo>
                  <a:lnTo>
                    <a:pt x="197" y="273"/>
                  </a:lnTo>
                  <a:lnTo>
                    <a:pt x="185" y="277"/>
                  </a:lnTo>
                  <a:lnTo>
                    <a:pt x="170" y="281"/>
                  </a:lnTo>
                  <a:lnTo>
                    <a:pt x="156" y="283"/>
                  </a:lnTo>
                  <a:lnTo>
                    <a:pt x="141" y="284"/>
                  </a:lnTo>
                  <a:lnTo>
                    <a:pt x="141" y="284"/>
                  </a:lnTo>
                  <a:lnTo>
                    <a:pt x="127" y="283"/>
                  </a:lnTo>
                  <a:lnTo>
                    <a:pt x="112" y="281"/>
                  </a:lnTo>
                  <a:lnTo>
                    <a:pt x="100" y="277"/>
                  </a:lnTo>
                  <a:lnTo>
                    <a:pt x="87" y="273"/>
                  </a:lnTo>
                  <a:lnTo>
                    <a:pt x="74" y="266"/>
                  </a:lnTo>
                  <a:lnTo>
                    <a:pt x="62" y="259"/>
                  </a:lnTo>
                  <a:lnTo>
                    <a:pt x="51" y="252"/>
                  </a:lnTo>
                  <a:lnTo>
                    <a:pt x="42" y="243"/>
                  </a:lnTo>
                  <a:lnTo>
                    <a:pt x="33" y="232"/>
                  </a:lnTo>
                  <a:lnTo>
                    <a:pt x="23" y="221"/>
                  </a:lnTo>
                  <a:lnTo>
                    <a:pt x="16" y="210"/>
                  </a:lnTo>
                  <a:lnTo>
                    <a:pt x="11" y="197"/>
                  </a:lnTo>
                  <a:lnTo>
                    <a:pt x="5" y="185"/>
                  </a:lnTo>
                  <a:lnTo>
                    <a:pt x="2" y="170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27"/>
                  </a:lnTo>
                  <a:lnTo>
                    <a:pt x="2" y="114"/>
                  </a:lnTo>
                  <a:lnTo>
                    <a:pt x="5" y="99"/>
                  </a:lnTo>
                  <a:lnTo>
                    <a:pt x="11" y="87"/>
                  </a:lnTo>
                  <a:lnTo>
                    <a:pt x="16" y="74"/>
                  </a:lnTo>
                  <a:lnTo>
                    <a:pt x="23" y="63"/>
                  </a:lnTo>
                  <a:lnTo>
                    <a:pt x="33" y="52"/>
                  </a:lnTo>
                  <a:lnTo>
                    <a:pt x="42" y="41"/>
                  </a:lnTo>
                  <a:lnTo>
                    <a:pt x="51" y="32"/>
                  </a:lnTo>
                  <a:lnTo>
                    <a:pt x="62" y="23"/>
                  </a:lnTo>
                  <a:lnTo>
                    <a:pt x="74" y="16"/>
                  </a:lnTo>
                  <a:lnTo>
                    <a:pt x="87" y="11"/>
                  </a:lnTo>
                  <a:lnTo>
                    <a:pt x="100" y="7"/>
                  </a:lnTo>
                  <a:lnTo>
                    <a:pt x="112" y="3"/>
                  </a:lnTo>
                  <a:lnTo>
                    <a:pt x="127" y="0"/>
                  </a:lnTo>
                  <a:lnTo>
                    <a:pt x="141" y="0"/>
                  </a:lnTo>
                  <a:lnTo>
                    <a:pt x="141" y="14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82" name="Freeform 77"/>
            <p:cNvSpPr/>
            <p:nvPr/>
          </p:nvSpPr>
          <p:spPr bwMode="auto">
            <a:xfrm>
              <a:off x="4260783" y="798258"/>
              <a:ext cx="147420" cy="147420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141" y="142"/>
                </a:cxn>
                <a:cxn ang="0">
                  <a:pos x="141" y="142"/>
                </a:cxn>
                <a:cxn ang="0">
                  <a:pos x="141" y="127"/>
                </a:cxn>
                <a:cxn ang="0">
                  <a:pos x="139" y="113"/>
                </a:cxn>
                <a:cxn ang="0">
                  <a:pos x="136" y="100"/>
                </a:cxn>
                <a:cxn ang="0">
                  <a:pos x="130" y="87"/>
                </a:cxn>
                <a:cxn ang="0">
                  <a:pos x="125" y="74"/>
                </a:cxn>
                <a:cxn ang="0">
                  <a:pos x="118" y="62"/>
                </a:cxn>
                <a:cxn ang="0">
                  <a:pos x="109" y="51"/>
                </a:cxn>
                <a:cxn ang="0">
                  <a:pos x="100" y="42"/>
                </a:cxn>
                <a:cxn ang="0">
                  <a:pos x="91" y="33"/>
                </a:cxn>
                <a:cxn ang="0">
                  <a:pos x="80" y="24"/>
                </a:cxn>
                <a:cxn ang="0">
                  <a:pos x="67" y="16"/>
                </a:cxn>
                <a:cxn ang="0">
                  <a:pos x="54" y="11"/>
                </a:cxn>
                <a:cxn ang="0">
                  <a:pos x="42" y="6"/>
                </a:cxn>
                <a:cxn ang="0">
                  <a:pos x="29" y="2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2"/>
                </a:cxn>
              </a:cxnLst>
              <a:rect l="0" t="0" r="r" b="b"/>
              <a:pathLst>
                <a:path w="141" h="142">
                  <a:moveTo>
                    <a:pt x="0" y="142"/>
                  </a:moveTo>
                  <a:lnTo>
                    <a:pt x="141" y="142"/>
                  </a:lnTo>
                  <a:lnTo>
                    <a:pt x="141" y="142"/>
                  </a:lnTo>
                  <a:lnTo>
                    <a:pt x="141" y="127"/>
                  </a:lnTo>
                  <a:lnTo>
                    <a:pt x="139" y="113"/>
                  </a:lnTo>
                  <a:lnTo>
                    <a:pt x="136" y="100"/>
                  </a:lnTo>
                  <a:lnTo>
                    <a:pt x="130" y="87"/>
                  </a:lnTo>
                  <a:lnTo>
                    <a:pt x="125" y="74"/>
                  </a:lnTo>
                  <a:lnTo>
                    <a:pt x="118" y="62"/>
                  </a:lnTo>
                  <a:lnTo>
                    <a:pt x="109" y="51"/>
                  </a:lnTo>
                  <a:lnTo>
                    <a:pt x="100" y="42"/>
                  </a:lnTo>
                  <a:lnTo>
                    <a:pt x="91" y="33"/>
                  </a:lnTo>
                  <a:lnTo>
                    <a:pt x="80" y="24"/>
                  </a:lnTo>
                  <a:lnTo>
                    <a:pt x="67" y="16"/>
                  </a:lnTo>
                  <a:lnTo>
                    <a:pt x="54" y="11"/>
                  </a:lnTo>
                  <a:lnTo>
                    <a:pt x="42" y="6"/>
                  </a:lnTo>
                  <a:lnTo>
                    <a:pt x="29" y="2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83" name="Group 73"/>
          <p:cNvGrpSpPr/>
          <p:nvPr/>
        </p:nvGrpSpPr>
        <p:grpSpPr>
          <a:xfrm>
            <a:off x="3625745" y="1967946"/>
            <a:ext cx="513747" cy="453656"/>
            <a:chOff x="2549886" y="800334"/>
            <a:chExt cx="355053" cy="313526"/>
          </a:xfrm>
          <a:solidFill>
            <a:srgbClr val="C29230"/>
          </a:solidFill>
        </p:grpSpPr>
        <p:sp>
          <p:nvSpPr>
            <p:cNvPr id="284" name="Freeform 88"/>
            <p:cNvSpPr/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85" name="Freeform 89"/>
            <p:cNvSpPr/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86" name="Freeform 90"/>
            <p:cNvSpPr/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87" name="Group 81"/>
          <p:cNvGrpSpPr/>
          <p:nvPr/>
        </p:nvGrpSpPr>
        <p:grpSpPr>
          <a:xfrm>
            <a:off x="7316896" y="3970707"/>
            <a:ext cx="465677" cy="423619"/>
            <a:chOff x="4821392" y="2301522"/>
            <a:chExt cx="321831" cy="292764"/>
          </a:xfrm>
          <a:solidFill>
            <a:srgbClr val="C29230"/>
          </a:solidFill>
        </p:grpSpPr>
        <p:sp>
          <p:nvSpPr>
            <p:cNvPr id="288" name="Freeform 91"/>
            <p:cNvSpPr/>
            <p:nvPr/>
          </p:nvSpPr>
          <p:spPr bwMode="auto">
            <a:xfrm>
              <a:off x="4856689" y="2301522"/>
              <a:ext cx="147420" cy="126657"/>
            </a:xfrm>
            <a:custGeom>
              <a:avLst/>
              <a:gdLst/>
              <a:ahLst/>
              <a:cxnLst>
                <a:cxn ang="0">
                  <a:pos x="141" y="14"/>
                </a:cxn>
                <a:cxn ang="0">
                  <a:pos x="141" y="14"/>
                </a:cxn>
                <a:cxn ang="0">
                  <a:pos x="137" y="43"/>
                </a:cxn>
                <a:cxn ang="0">
                  <a:pos x="130" y="70"/>
                </a:cxn>
                <a:cxn ang="0">
                  <a:pos x="123" y="96"/>
                </a:cxn>
                <a:cxn ang="0">
                  <a:pos x="116" y="121"/>
                </a:cxn>
                <a:cxn ang="0">
                  <a:pos x="116" y="121"/>
                </a:cxn>
                <a:cxn ang="0">
                  <a:pos x="88" y="112"/>
                </a:cxn>
                <a:cxn ang="0">
                  <a:pos x="74" y="110"/>
                </a:cxn>
                <a:cxn ang="0">
                  <a:pos x="59" y="108"/>
                </a:cxn>
                <a:cxn ang="0">
                  <a:pos x="45" y="107"/>
                </a:cxn>
                <a:cxn ang="0">
                  <a:pos x="30" y="108"/>
                </a:cxn>
                <a:cxn ang="0">
                  <a:pos x="14" y="110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4" y="65"/>
                </a:cxn>
                <a:cxn ang="0">
                  <a:pos x="27" y="14"/>
                </a:cxn>
                <a:cxn ang="0">
                  <a:pos x="27" y="14"/>
                </a:cxn>
                <a:cxn ang="0">
                  <a:pos x="39" y="7"/>
                </a:cxn>
                <a:cxn ang="0">
                  <a:pos x="52" y="3"/>
                </a:cxn>
                <a:cxn ang="0">
                  <a:pos x="67" y="0"/>
                </a:cxn>
                <a:cxn ang="0">
                  <a:pos x="83" y="0"/>
                </a:cxn>
                <a:cxn ang="0">
                  <a:pos x="99" y="1"/>
                </a:cxn>
                <a:cxn ang="0">
                  <a:pos x="114" y="5"/>
                </a:cxn>
                <a:cxn ang="0">
                  <a:pos x="128" y="9"/>
                </a:cxn>
                <a:cxn ang="0">
                  <a:pos x="141" y="14"/>
                </a:cxn>
                <a:cxn ang="0">
                  <a:pos x="141" y="14"/>
                </a:cxn>
              </a:cxnLst>
              <a:rect l="0" t="0" r="r" b="b"/>
              <a:pathLst>
                <a:path w="141" h="121">
                  <a:moveTo>
                    <a:pt x="141" y="14"/>
                  </a:moveTo>
                  <a:lnTo>
                    <a:pt x="141" y="14"/>
                  </a:lnTo>
                  <a:lnTo>
                    <a:pt x="137" y="43"/>
                  </a:lnTo>
                  <a:lnTo>
                    <a:pt x="130" y="70"/>
                  </a:lnTo>
                  <a:lnTo>
                    <a:pt x="123" y="96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88" y="112"/>
                  </a:lnTo>
                  <a:lnTo>
                    <a:pt x="74" y="110"/>
                  </a:lnTo>
                  <a:lnTo>
                    <a:pt x="59" y="108"/>
                  </a:lnTo>
                  <a:lnTo>
                    <a:pt x="45" y="107"/>
                  </a:lnTo>
                  <a:lnTo>
                    <a:pt x="30" y="108"/>
                  </a:lnTo>
                  <a:lnTo>
                    <a:pt x="14" y="110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4" y="65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9" y="7"/>
                  </a:lnTo>
                  <a:lnTo>
                    <a:pt x="52" y="3"/>
                  </a:lnTo>
                  <a:lnTo>
                    <a:pt x="67" y="0"/>
                  </a:lnTo>
                  <a:lnTo>
                    <a:pt x="83" y="0"/>
                  </a:lnTo>
                  <a:lnTo>
                    <a:pt x="99" y="1"/>
                  </a:lnTo>
                  <a:lnTo>
                    <a:pt x="114" y="5"/>
                  </a:lnTo>
                  <a:lnTo>
                    <a:pt x="128" y="9"/>
                  </a:lnTo>
                  <a:lnTo>
                    <a:pt x="141" y="14"/>
                  </a:lnTo>
                  <a:lnTo>
                    <a:pt x="141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89" name="Freeform 92"/>
            <p:cNvSpPr/>
            <p:nvPr/>
          </p:nvSpPr>
          <p:spPr bwMode="auto">
            <a:xfrm>
              <a:off x="4993727" y="2338896"/>
              <a:ext cx="149496" cy="124580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42" y="6"/>
                </a:cxn>
                <a:cxn ang="0">
                  <a:pos x="56" y="9"/>
                </a:cxn>
                <a:cxn ang="0">
                  <a:pos x="69" y="13"/>
                </a:cxn>
                <a:cxn ang="0">
                  <a:pos x="85" y="15"/>
                </a:cxn>
                <a:cxn ang="0">
                  <a:pos x="100" y="15"/>
                </a:cxn>
                <a:cxn ang="0">
                  <a:pos x="116" y="13"/>
                </a:cxn>
                <a:cxn ang="0">
                  <a:pos x="131" y="11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8" y="33"/>
                </a:cxn>
                <a:cxn ang="0">
                  <a:pos x="131" y="60"/>
                </a:cxn>
                <a:cxn ang="0">
                  <a:pos x="123" y="85"/>
                </a:cxn>
                <a:cxn ang="0">
                  <a:pos x="114" y="111"/>
                </a:cxn>
                <a:cxn ang="0">
                  <a:pos x="114" y="111"/>
                </a:cxn>
                <a:cxn ang="0">
                  <a:pos x="102" y="116"/>
                </a:cxn>
                <a:cxn ang="0">
                  <a:pos x="87" y="120"/>
                </a:cxn>
                <a:cxn ang="0">
                  <a:pos x="71" y="122"/>
                </a:cxn>
                <a:cxn ang="0">
                  <a:pos x="54" y="122"/>
                </a:cxn>
                <a:cxn ang="0">
                  <a:pos x="38" y="120"/>
                </a:cxn>
                <a:cxn ang="0">
                  <a:pos x="24" y="116"/>
                </a:cxn>
                <a:cxn ang="0">
                  <a:pos x="11" y="111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15" y="51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145" h="122">
                  <a:moveTo>
                    <a:pt x="31" y="0"/>
                  </a:moveTo>
                  <a:lnTo>
                    <a:pt x="31" y="0"/>
                  </a:lnTo>
                  <a:lnTo>
                    <a:pt x="42" y="6"/>
                  </a:lnTo>
                  <a:lnTo>
                    <a:pt x="56" y="9"/>
                  </a:lnTo>
                  <a:lnTo>
                    <a:pt x="69" y="13"/>
                  </a:lnTo>
                  <a:lnTo>
                    <a:pt x="85" y="15"/>
                  </a:lnTo>
                  <a:lnTo>
                    <a:pt x="100" y="15"/>
                  </a:lnTo>
                  <a:lnTo>
                    <a:pt x="116" y="13"/>
                  </a:lnTo>
                  <a:lnTo>
                    <a:pt x="131" y="11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8" y="33"/>
                  </a:lnTo>
                  <a:lnTo>
                    <a:pt x="131" y="60"/>
                  </a:lnTo>
                  <a:lnTo>
                    <a:pt x="123" y="85"/>
                  </a:lnTo>
                  <a:lnTo>
                    <a:pt x="114" y="111"/>
                  </a:lnTo>
                  <a:lnTo>
                    <a:pt x="114" y="111"/>
                  </a:lnTo>
                  <a:lnTo>
                    <a:pt x="102" y="116"/>
                  </a:lnTo>
                  <a:lnTo>
                    <a:pt x="87" y="120"/>
                  </a:lnTo>
                  <a:lnTo>
                    <a:pt x="71" y="122"/>
                  </a:lnTo>
                  <a:lnTo>
                    <a:pt x="54" y="122"/>
                  </a:lnTo>
                  <a:lnTo>
                    <a:pt x="38" y="120"/>
                  </a:lnTo>
                  <a:lnTo>
                    <a:pt x="24" y="116"/>
                  </a:lnTo>
                  <a:lnTo>
                    <a:pt x="11" y="111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15" y="5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90" name="Freeform 93"/>
            <p:cNvSpPr/>
            <p:nvPr/>
          </p:nvSpPr>
          <p:spPr bwMode="auto">
            <a:xfrm>
              <a:off x="4821392" y="2432330"/>
              <a:ext cx="147420" cy="12873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141" y="16"/>
                </a:cxn>
                <a:cxn ang="0">
                  <a:pos x="136" y="43"/>
                </a:cxn>
                <a:cxn ang="0">
                  <a:pos x="129" y="69"/>
                </a:cxn>
                <a:cxn ang="0">
                  <a:pos x="122" y="94"/>
                </a:cxn>
                <a:cxn ang="0">
                  <a:pos x="116" y="123"/>
                </a:cxn>
                <a:cxn ang="0">
                  <a:pos x="116" y="123"/>
                </a:cxn>
                <a:cxn ang="0">
                  <a:pos x="89" y="112"/>
                </a:cxn>
                <a:cxn ang="0">
                  <a:pos x="74" y="109"/>
                </a:cxn>
                <a:cxn ang="0">
                  <a:pos x="60" y="107"/>
                </a:cxn>
                <a:cxn ang="0">
                  <a:pos x="45" y="105"/>
                </a:cxn>
                <a:cxn ang="0">
                  <a:pos x="29" y="107"/>
                </a:cxn>
                <a:cxn ang="0">
                  <a:pos x="15" y="109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6" y="87"/>
                </a:cxn>
                <a:cxn ang="0">
                  <a:pos x="13" y="61"/>
                </a:cxn>
                <a:cxn ang="0">
                  <a:pos x="27" y="12"/>
                </a:cxn>
                <a:cxn ang="0">
                  <a:pos x="27" y="12"/>
                </a:cxn>
                <a:cxn ang="0">
                  <a:pos x="40" y="5"/>
                </a:cxn>
                <a:cxn ang="0">
                  <a:pos x="54" y="2"/>
                </a:cxn>
                <a:cxn ang="0">
                  <a:pos x="69" y="0"/>
                </a:cxn>
                <a:cxn ang="0">
                  <a:pos x="85" y="0"/>
                </a:cxn>
                <a:cxn ang="0">
                  <a:pos x="102" y="2"/>
                </a:cxn>
                <a:cxn ang="0">
                  <a:pos x="118" y="5"/>
                </a:cxn>
                <a:cxn ang="0">
                  <a:pos x="131" y="11"/>
                </a:cxn>
                <a:cxn ang="0">
                  <a:pos x="141" y="16"/>
                </a:cxn>
                <a:cxn ang="0">
                  <a:pos x="141" y="16"/>
                </a:cxn>
              </a:cxnLst>
              <a:rect l="0" t="0" r="r" b="b"/>
              <a:pathLst>
                <a:path w="141" h="123">
                  <a:moveTo>
                    <a:pt x="141" y="16"/>
                  </a:moveTo>
                  <a:lnTo>
                    <a:pt x="141" y="16"/>
                  </a:lnTo>
                  <a:lnTo>
                    <a:pt x="136" y="43"/>
                  </a:lnTo>
                  <a:lnTo>
                    <a:pt x="129" y="69"/>
                  </a:lnTo>
                  <a:lnTo>
                    <a:pt x="122" y="94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89" y="112"/>
                  </a:lnTo>
                  <a:lnTo>
                    <a:pt x="74" y="109"/>
                  </a:lnTo>
                  <a:lnTo>
                    <a:pt x="60" y="107"/>
                  </a:lnTo>
                  <a:lnTo>
                    <a:pt x="45" y="105"/>
                  </a:lnTo>
                  <a:lnTo>
                    <a:pt x="29" y="107"/>
                  </a:lnTo>
                  <a:lnTo>
                    <a:pt x="15" y="109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6" y="87"/>
                  </a:lnTo>
                  <a:lnTo>
                    <a:pt x="13" y="61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40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85" y="0"/>
                  </a:lnTo>
                  <a:lnTo>
                    <a:pt x="102" y="2"/>
                  </a:lnTo>
                  <a:lnTo>
                    <a:pt x="118" y="5"/>
                  </a:lnTo>
                  <a:lnTo>
                    <a:pt x="131" y="11"/>
                  </a:lnTo>
                  <a:lnTo>
                    <a:pt x="141" y="16"/>
                  </a:lnTo>
                  <a:lnTo>
                    <a:pt x="141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91" name="Freeform 94"/>
            <p:cNvSpPr/>
            <p:nvPr/>
          </p:nvSpPr>
          <p:spPr bwMode="auto">
            <a:xfrm>
              <a:off x="4956353" y="2463476"/>
              <a:ext cx="151573" cy="1308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41" y="7"/>
                </a:cxn>
                <a:cxn ang="0">
                  <a:pos x="56" y="12"/>
                </a:cxn>
                <a:cxn ang="0">
                  <a:pos x="70" y="16"/>
                </a:cxn>
                <a:cxn ang="0">
                  <a:pos x="85" y="16"/>
                </a:cxn>
                <a:cxn ang="0">
                  <a:pos x="99" y="16"/>
                </a:cxn>
                <a:cxn ang="0">
                  <a:pos x="116" y="16"/>
                </a:cxn>
                <a:cxn ang="0">
                  <a:pos x="130" y="12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0" y="59"/>
                </a:cxn>
                <a:cxn ang="0">
                  <a:pos x="114" y="110"/>
                </a:cxn>
                <a:cxn ang="0">
                  <a:pos x="114" y="110"/>
                </a:cxn>
                <a:cxn ang="0">
                  <a:pos x="101" y="117"/>
                </a:cxn>
                <a:cxn ang="0">
                  <a:pos x="88" y="121"/>
                </a:cxn>
                <a:cxn ang="0">
                  <a:pos x="72" y="125"/>
                </a:cxn>
                <a:cxn ang="0">
                  <a:pos x="56" y="125"/>
                </a:cxn>
                <a:cxn ang="0">
                  <a:pos x="39" y="123"/>
                </a:cxn>
                <a:cxn ang="0">
                  <a:pos x="25" y="119"/>
                </a:cxn>
                <a:cxn ang="0">
                  <a:pos x="10" y="114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5" y="79"/>
                </a:cxn>
                <a:cxn ang="0">
                  <a:pos x="12" y="52"/>
                </a:cxn>
                <a:cxn ang="0">
                  <a:pos x="21" y="25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45" h="125">
                  <a:moveTo>
                    <a:pt x="30" y="0"/>
                  </a:moveTo>
                  <a:lnTo>
                    <a:pt x="30" y="0"/>
                  </a:lnTo>
                  <a:lnTo>
                    <a:pt x="41" y="7"/>
                  </a:lnTo>
                  <a:lnTo>
                    <a:pt x="56" y="12"/>
                  </a:lnTo>
                  <a:lnTo>
                    <a:pt x="70" y="16"/>
                  </a:lnTo>
                  <a:lnTo>
                    <a:pt x="85" y="16"/>
                  </a:lnTo>
                  <a:lnTo>
                    <a:pt x="99" y="16"/>
                  </a:lnTo>
                  <a:lnTo>
                    <a:pt x="116" y="16"/>
                  </a:lnTo>
                  <a:lnTo>
                    <a:pt x="130" y="12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0" y="59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01" y="117"/>
                  </a:lnTo>
                  <a:lnTo>
                    <a:pt x="88" y="121"/>
                  </a:lnTo>
                  <a:lnTo>
                    <a:pt x="72" y="125"/>
                  </a:lnTo>
                  <a:lnTo>
                    <a:pt x="56" y="125"/>
                  </a:lnTo>
                  <a:lnTo>
                    <a:pt x="39" y="123"/>
                  </a:lnTo>
                  <a:lnTo>
                    <a:pt x="25" y="119"/>
                  </a:lnTo>
                  <a:lnTo>
                    <a:pt x="10" y="114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79"/>
                  </a:lnTo>
                  <a:lnTo>
                    <a:pt x="12" y="52"/>
                  </a:lnTo>
                  <a:lnTo>
                    <a:pt x="21" y="25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292" name="Freeform 95"/>
          <p:cNvSpPr>
            <a:spLocks noEditPoints="1"/>
          </p:cNvSpPr>
          <p:nvPr/>
        </p:nvSpPr>
        <p:spPr bwMode="auto">
          <a:xfrm>
            <a:off x="2369120" y="2987771"/>
            <a:ext cx="492125" cy="434975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293" name="Group 77"/>
          <p:cNvGrpSpPr/>
          <p:nvPr/>
        </p:nvGrpSpPr>
        <p:grpSpPr>
          <a:xfrm>
            <a:off x="8535566" y="2974896"/>
            <a:ext cx="525763" cy="402584"/>
            <a:chOff x="5552261" y="1554043"/>
            <a:chExt cx="363359" cy="278229"/>
          </a:xfrm>
          <a:solidFill>
            <a:srgbClr val="C29230"/>
          </a:solidFill>
        </p:grpSpPr>
        <p:sp>
          <p:nvSpPr>
            <p:cNvPr id="294" name="Freeform 96"/>
            <p:cNvSpPr/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95" name="Freeform 97"/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96" name="Rectangle 98"/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297" name="Freeform 99"/>
          <p:cNvSpPr>
            <a:spLocks noEditPoints="1"/>
          </p:cNvSpPr>
          <p:nvPr/>
        </p:nvSpPr>
        <p:spPr bwMode="auto">
          <a:xfrm>
            <a:off x="7404670" y="2949671"/>
            <a:ext cx="293688" cy="469900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98" name="Freeform 100"/>
          <p:cNvSpPr/>
          <p:nvPr/>
        </p:nvSpPr>
        <p:spPr bwMode="auto">
          <a:xfrm>
            <a:off x="7337995" y="4940396"/>
            <a:ext cx="427038" cy="481013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299" name="Group 76"/>
          <p:cNvGrpSpPr/>
          <p:nvPr/>
        </p:nvGrpSpPr>
        <p:grpSpPr>
          <a:xfrm>
            <a:off x="8508525" y="1986560"/>
            <a:ext cx="579843" cy="402587"/>
            <a:chOff x="5533573" y="812792"/>
            <a:chExt cx="400733" cy="278229"/>
          </a:xfrm>
          <a:solidFill>
            <a:srgbClr val="C29230"/>
          </a:solidFill>
        </p:grpSpPr>
        <p:sp>
          <p:nvSpPr>
            <p:cNvPr id="300" name="Freeform 101"/>
            <p:cNvSpPr/>
            <p:nvPr/>
          </p:nvSpPr>
          <p:spPr bwMode="auto">
            <a:xfrm>
              <a:off x="5730826" y="962288"/>
              <a:ext cx="93436" cy="128733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14" y="52"/>
                </a:cxn>
                <a:cxn ang="0">
                  <a:pos x="23" y="74"/>
                </a:cxn>
                <a:cxn ang="0">
                  <a:pos x="30" y="96"/>
                </a:cxn>
                <a:cxn ang="0">
                  <a:pos x="30" y="109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32" y="123"/>
                </a:cxn>
                <a:cxn ang="0">
                  <a:pos x="32" y="123"/>
                </a:cxn>
                <a:cxn ang="0">
                  <a:pos x="34" y="123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8" y="121"/>
                </a:cxn>
                <a:cxn ang="0">
                  <a:pos x="90" y="120"/>
                </a:cxn>
                <a:cxn ang="0">
                  <a:pos x="90" y="120"/>
                </a:cxn>
                <a:cxn ang="0">
                  <a:pos x="88" y="103"/>
                </a:cxn>
                <a:cxn ang="0">
                  <a:pos x="87" y="87"/>
                </a:cxn>
                <a:cxn ang="0">
                  <a:pos x="83" y="71"/>
                </a:cxn>
                <a:cxn ang="0">
                  <a:pos x="78" y="54"/>
                </a:cxn>
                <a:cxn ang="0">
                  <a:pos x="72" y="40"/>
                </a:cxn>
                <a:cxn ang="0">
                  <a:pos x="65" y="25"/>
                </a:cxn>
                <a:cxn ang="0">
                  <a:pos x="56" y="1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4" y="5"/>
                </a:cxn>
                <a:cxn ang="0">
                  <a:pos x="21" y="14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90" h="123">
                  <a:moveTo>
                    <a:pt x="0" y="34"/>
                  </a:moveTo>
                  <a:lnTo>
                    <a:pt x="0" y="34"/>
                  </a:lnTo>
                  <a:lnTo>
                    <a:pt x="14" y="52"/>
                  </a:lnTo>
                  <a:lnTo>
                    <a:pt x="23" y="74"/>
                  </a:lnTo>
                  <a:lnTo>
                    <a:pt x="30" y="96"/>
                  </a:lnTo>
                  <a:lnTo>
                    <a:pt x="30" y="109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32" y="123"/>
                  </a:lnTo>
                  <a:lnTo>
                    <a:pt x="34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1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88" y="103"/>
                  </a:lnTo>
                  <a:lnTo>
                    <a:pt x="87" y="87"/>
                  </a:lnTo>
                  <a:lnTo>
                    <a:pt x="83" y="71"/>
                  </a:lnTo>
                  <a:lnTo>
                    <a:pt x="78" y="54"/>
                  </a:lnTo>
                  <a:lnTo>
                    <a:pt x="72" y="40"/>
                  </a:lnTo>
                  <a:lnTo>
                    <a:pt x="65" y="25"/>
                  </a:lnTo>
                  <a:lnTo>
                    <a:pt x="56" y="1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4" y="5"/>
                  </a:lnTo>
                  <a:lnTo>
                    <a:pt x="21" y="14"/>
                  </a:lnTo>
                  <a:lnTo>
                    <a:pt x="10" y="23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01" name="Freeform 102"/>
            <p:cNvSpPr/>
            <p:nvPr/>
          </p:nvSpPr>
          <p:spPr bwMode="auto">
            <a:xfrm>
              <a:off x="5533573" y="814869"/>
              <a:ext cx="182717" cy="151573"/>
            </a:xfrm>
            <a:custGeom>
              <a:avLst/>
              <a:gdLst/>
              <a:ahLst/>
              <a:cxnLst>
                <a:cxn ang="0">
                  <a:pos x="178" y="71"/>
                </a:cxn>
                <a:cxn ang="0">
                  <a:pos x="178" y="71"/>
                </a:cxn>
                <a:cxn ang="0">
                  <a:pos x="154" y="58"/>
                </a:cxn>
                <a:cxn ang="0">
                  <a:pos x="131" y="49"/>
                </a:cxn>
                <a:cxn ang="0">
                  <a:pos x="104" y="44"/>
                </a:cxn>
                <a:cxn ang="0">
                  <a:pos x="76" y="42"/>
                </a:cxn>
                <a:cxn ang="0">
                  <a:pos x="76" y="2"/>
                </a:cxn>
                <a:cxn ang="0">
                  <a:pos x="76" y="2"/>
                </a:cxn>
                <a:cxn ang="0">
                  <a:pos x="75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5"/>
                </a:cxn>
                <a:cxn ang="0">
                  <a:pos x="73" y="145"/>
                </a:cxn>
                <a:cxn ang="0">
                  <a:pos x="73" y="145"/>
                </a:cxn>
                <a:cxn ang="0">
                  <a:pos x="75" y="145"/>
                </a:cxn>
                <a:cxn ang="0">
                  <a:pos x="75" y="145"/>
                </a:cxn>
                <a:cxn ang="0">
                  <a:pos x="76" y="144"/>
                </a:cxn>
                <a:cxn ang="0">
                  <a:pos x="76" y="100"/>
                </a:cxn>
                <a:cxn ang="0">
                  <a:pos x="76" y="100"/>
                </a:cxn>
                <a:cxn ang="0">
                  <a:pos x="91" y="100"/>
                </a:cxn>
                <a:cxn ang="0">
                  <a:pos x="105" y="102"/>
                </a:cxn>
                <a:cxn ang="0">
                  <a:pos x="118" y="107"/>
                </a:cxn>
                <a:cxn ang="0">
                  <a:pos x="133" y="113"/>
                </a:cxn>
                <a:cxn ang="0">
                  <a:pos x="133" y="113"/>
                </a:cxn>
                <a:cxn ang="0">
                  <a:pos x="142" y="100"/>
                </a:cxn>
                <a:cxn ang="0">
                  <a:pos x="153" y="89"/>
                </a:cxn>
                <a:cxn ang="0">
                  <a:pos x="165" y="80"/>
                </a:cxn>
                <a:cxn ang="0">
                  <a:pos x="178" y="71"/>
                </a:cxn>
                <a:cxn ang="0">
                  <a:pos x="178" y="71"/>
                </a:cxn>
              </a:cxnLst>
              <a:rect l="0" t="0" r="r" b="b"/>
              <a:pathLst>
                <a:path w="178" h="145">
                  <a:moveTo>
                    <a:pt x="178" y="71"/>
                  </a:moveTo>
                  <a:lnTo>
                    <a:pt x="178" y="71"/>
                  </a:lnTo>
                  <a:lnTo>
                    <a:pt x="154" y="58"/>
                  </a:lnTo>
                  <a:lnTo>
                    <a:pt x="131" y="49"/>
                  </a:lnTo>
                  <a:lnTo>
                    <a:pt x="104" y="44"/>
                  </a:lnTo>
                  <a:lnTo>
                    <a:pt x="76" y="4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5"/>
                  </a:lnTo>
                  <a:lnTo>
                    <a:pt x="73" y="145"/>
                  </a:lnTo>
                  <a:lnTo>
                    <a:pt x="73" y="145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91" y="100"/>
                  </a:lnTo>
                  <a:lnTo>
                    <a:pt x="105" y="102"/>
                  </a:lnTo>
                  <a:lnTo>
                    <a:pt x="118" y="107"/>
                  </a:lnTo>
                  <a:lnTo>
                    <a:pt x="133" y="113"/>
                  </a:lnTo>
                  <a:lnTo>
                    <a:pt x="133" y="113"/>
                  </a:lnTo>
                  <a:lnTo>
                    <a:pt x="142" y="100"/>
                  </a:lnTo>
                  <a:lnTo>
                    <a:pt x="153" y="89"/>
                  </a:lnTo>
                  <a:lnTo>
                    <a:pt x="165" y="80"/>
                  </a:lnTo>
                  <a:lnTo>
                    <a:pt x="178" y="71"/>
                  </a:lnTo>
                  <a:lnTo>
                    <a:pt x="178" y="7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02" name="Freeform 103"/>
            <p:cNvSpPr/>
            <p:nvPr/>
          </p:nvSpPr>
          <p:spPr bwMode="auto">
            <a:xfrm>
              <a:off x="5620779" y="812792"/>
              <a:ext cx="313527" cy="278228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303" name="Freeform 104"/>
          <p:cNvSpPr>
            <a:spLocks noEditPoints="1"/>
          </p:cNvSpPr>
          <p:nvPr/>
        </p:nvSpPr>
        <p:spPr bwMode="auto">
          <a:xfrm>
            <a:off x="8565133" y="3978371"/>
            <a:ext cx="466725" cy="452438"/>
          </a:xfrm>
          <a:custGeom>
            <a:avLst/>
            <a:gdLst/>
            <a:ahLst/>
            <a:cxnLst>
              <a:cxn ang="0">
                <a:pos x="243" y="45"/>
              </a:cxn>
              <a:cxn ang="0">
                <a:pos x="243" y="20"/>
              </a:cxn>
              <a:cxn ang="0">
                <a:pos x="238" y="6"/>
              </a:cxn>
              <a:cxn ang="0">
                <a:pos x="221" y="0"/>
              </a:cxn>
              <a:cxn ang="0">
                <a:pos x="214" y="2"/>
              </a:cxn>
              <a:cxn ang="0">
                <a:pos x="203" y="13"/>
              </a:cxn>
              <a:cxn ang="0">
                <a:pos x="202" y="45"/>
              </a:cxn>
              <a:cxn ang="0">
                <a:pos x="109" y="20"/>
              </a:cxn>
              <a:cxn ang="0">
                <a:pos x="107" y="13"/>
              </a:cxn>
              <a:cxn ang="0">
                <a:pos x="96" y="2"/>
              </a:cxn>
              <a:cxn ang="0">
                <a:pos x="87" y="0"/>
              </a:cxn>
              <a:cxn ang="0">
                <a:pos x="73" y="6"/>
              </a:cxn>
              <a:cxn ang="0">
                <a:pos x="67" y="20"/>
              </a:cxn>
              <a:cxn ang="0">
                <a:pos x="17" y="45"/>
              </a:cxn>
              <a:cxn ang="0">
                <a:pos x="9" y="47"/>
              </a:cxn>
              <a:cxn ang="0">
                <a:pos x="2" y="54"/>
              </a:cxn>
              <a:cxn ang="0">
                <a:pos x="0" y="287"/>
              </a:cxn>
              <a:cxn ang="0">
                <a:pos x="2" y="292"/>
              </a:cxn>
              <a:cxn ang="0">
                <a:pos x="9" y="301"/>
              </a:cxn>
              <a:cxn ang="0">
                <a:pos x="294" y="301"/>
              </a:cxn>
              <a:cxn ang="0">
                <a:pos x="301" y="301"/>
              </a:cxn>
              <a:cxn ang="0">
                <a:pos x="308" y="292"/>
              </a:cxn>
              <a:cxn ang="0">
                <a:pos x="310" y="62"/>
              </a:cxn>
              <a:cxn ang="0">
                <a:pos x="308" y="54"/>
              </a:cxn>
              <a:cxn ang="0">
                <a:pos x="301" y="47"/>
              </a:cxn>
              <a:cxn ang="0">
                <a:pos x="294" y="45"/>
              </a:cxn>
              <a:cxn ang="0">
                <a:pos x="145" y="156"/>
              </a:cxn>
              <a:cxn ang="0">
                <a:pos x="96" y="114"/>
              </a:cxn>
              <a:cxn ang="0">
                <a:pos x="165" y="114"/>
              </a:cxn>
              <a:cxn ang="0">
                <a:pos x="214" y="156"/>
              </a:cxn>
              <a:cxn ang="0">
                <a:pos x="165" y="114"/>
              </a:cxn>
              <a:cxn ang="0">
                <a:pos x="75" y="156"/>
              </a:cxn>
              <a:cxn ang="0">
                <a:pos x="31" y="114"/>
              </a:cxn>
              <a:cxn ang="0">
                <a:pos x="75" y="178"/>
              </a:cxn>
              <a:cxn ang="0">
                <a:pos x="31" y="209"/>
              </a:cxn>
              <a:cxn ang="0">
                <a:pos x="75" y="178"/>
              </a:cxn>
              <a:cxn ang="0">
                <a:pos x="145" y="178"/>
              </a:cxn>
              <a:cxn ang="0">
                <a:pos x="96" y="209"/>
              </a:cxn>
              <a:cxn ang="0">
                <a:pos x="145" y="229"/>
              </a:cxn>
              <a:cxn ang="0">
                <a:pos x="96" y="270"/>
              </a:cxn>
              <a:cxn ang="0">
                <a:pos x="145" y="229"/>
              </a:cxn>
              <a:cxn ang="0">
                <a:pos x="214" y="229"/>
              </a:cxn>
              <a:cxn ang="0">
                <a:pos x="165" y="270"/>
              </a:cxn>
              <a:cxn ang="0">
                <a:pos x="165" y="209"/>
              </a:cxn>
              <a:cxn ang="0">
                <a:pos x="214" y="178"/>
              </a:cxn>
              <a:cxn ang="0">
                <a:pos x="165" y="209"/>
              </a:cxn>
              <a:cxn ang="0">
                <a:pos x="279" y="178"/>
              </a:cxn>
              <a:cxn ang="0">
                <a:pos x="236" y="209"/>
              </a:cxn>
              <a:cxn ang="0">
                <a:pos x="236" y="156"/>
              </a:cxn>
              <a:cxn ang="0">
                <a:pos x="279" y="114"/>
              </a:cxn>
              <a:cxn ang="0">
                <a:pos x="236" y="156"/>
              </a:cxn>
              <a:cxn ang="0">
                <a:pos x="75" y="229"/>
              </a:cxn>
              <a:cxn ang="0">
                <a:pos x="31" y="270"/>
              </a:cxn>
              <a:cxn ang="0">
                <a:pos x="236" y="270"/>
              </a:cxn>
              <a:cxn ang="0">
                <a:pos x="279" y="229"/>
              </a:cxn>
              <a:cxn ang="0">
                <a:pos x="236" y="270"/>
              </a:cxn>
            </a:cxnLst>
            <a:rect l="0" t="0" r="r" b="b"/>
            <a:pathLst>
              <a:path w="310" h="301">
                <a:moveTo>
                  <a:pt x="294" y="45"/>
                </a:moveTo>
                <a:lnTo>
                  <a:pt x="243" y="45"/>
                </a:lnTo>
                <a:lnTo>
                  <a:pt x="243" y="20"/>
                </a:lnTo>
                <a:lnTo>
                  <a:pt x="243" y="20"/>
                </a:lnTo>
                <a:lnTo>
                  <a:pt x="241" y="13"/>
                </a:lnTo>
                <a:lnTo>
                  <a:pt x="238" y="6"/>
                </a:lnTo>
                <a:lnTo>
                  <a:pt x="231" y="2"/>
                </a:lnTo>
                <a:lnTo>
                  <a:pt x="221" y="0"/>
                </a:lnTo>
                <a:lnTo>
                  <a:pt x="221" y="0"/>
                </a:lnTo>
                <a:lnTo>
                  <a:pt x="214" y="2"/>
                </a:lnTo>
                <a:lnTo>
                  <a:pt x="207" y="6"/>
                </a:lnTo>
                <a:lnTo>
                  <a:pt x="203" y="13"/>
                </a:lnTo>
                <a:lnTo>
                  <a:pt x="202" y="20"/>
                </a:lnTo>
                <a:lnTo>
                  <a:pt x="202" y="45"/>
                </a:lnTo>
                <a:lnTo>
                  <a:pt x="109" y="45"/>
                </a:lnTo>
                <a:lnTo>
                  <a:pt x="109" y="20"/>
                </a:lnTo>
                <a:lnTo>
                  <a:pt x="109" y="20"/>
                </a:lnTo>
                <a:lnTo>
                  <a:pt x="107" y="13"/>
                </a:lnTo>
                <a:lnTo>
                  <a:pt x="102" y="6"/>
                </a:lnTo>
                <a:lnTo>
                  <a:pt x="96" y="2"/>
                </a:lnTo>
                <a:lnTo>
                  <a:pt x="87" y="0"/>
                </a:lnTo>
                <a:lnTo>
                  <a:pt x="87" y="0"/>
                </a:lnTo>
                <a:lnTo>
                  <a:pt x="80" y="2"/>
                </a:lnTo>
                <a:lnTo>
                  <a:pt x="73" y="6"/>
                </a:lnTo>
                <a:lnTo>
                  <a:pt x="69" y="13"/>
                </a:lnTo>
                <a:lnTo>
                  <a:pt x="67" y="20"/>
                </a:lnTo>
                <a:lnTo>
                  <a:pt x="67" y="45"/>
                </a:lnTo>
                <a:lnTo>
                  <a:pt x="17" y="45"/>
                </a:lnTo>
                <a:lnTo>
                  <a:pt x="17" y="45"/>
                </a:lnTo>
                <a:lnTo>
                  <a:pt x="9" y="47"/>
                </a:lnTo>
                <a:lnTo>
                  <a:pt x="4" y="51"/>
                </a:lnTo>
                <a:lnTo>
                  <a:pt x="2" y="54"/>
                </a:lnTo>
                <a:lnTo>
                  <a:pt x="0" y="62"/>
                </a:lnTo>
                <a:lnTo>
                  <a:pt x="0" y="287"/>
                </a:lnTo>
                <a:lnTo>
                  <a:pt x="0" y="287"/>
                </a:lnTo>
                <a:lnTo>
                  <a:pt x="2" y="292"/>
                </a:lnTo>
                <a:lnTo>
                  <a:pt x="4" y="297"/>
                </a:lnTo>
                <a:lnTo>
                  <a:pt x="9" y="301"/>
                </a:lnTo>
                <a:lnTo>
                  <a:pt x="17" y="301"/>
                </a:lnTo>
                <a:lnTo>
                  <a:pt x="294" y="301"/>
                </a:lnTo>
                <a:lnTo>
                  <a:pt x="294" y="301"/>
                </a:lnTo>
                <a:lnTo>
                  <a:pt x="301" y="301"/>
                </a:lnTo>
                <a:lnTo>
                  <a:pt x="305" y="297"/>
                </a:lnTo>
                <a:lnTo>
                  <a:pt x="308" y="292"/>
                </a:lnTo>
                <a:lnTo>
                  <a:pt x="310" y="287"/>
                </a:lnTo>
                <a:lnTo>
                  <a:pt x="310" y="62"/>
                </a:lnTo>
                <a:lnTo>
                  <a:pt x="310" y="62"/>
                </a:lnTo>
                <a:lnTo>
                  <a:pt x="308" y="54"/>
                </a:lnTo>
                <a:lnTo>
                  <a:pt x="305" y="51"/>
                </a:lnTo>
                <a:lnTo>
                  <a:pt x="301" y="47"/>
                </a:lnTo>
                <a:lnTo>
                  <a:pt x="294" y="45"/>
                </a:lnTo>
                <a:lnTo>
                  <a:pt x="294" y="45"/>
                </a:lnTo>
                <a:close/>
                <a:moveTo>
                  <a:pt x="145" y="114"/>
                </a:moveTo>
                <a:lnTo>
                  <a:pt x="145" y="156"/>
                </a:lnTo>
                <a:lnTo>
                  <a:pt x="96" y="156"/>
                </a:lnTo>
                <a:lnTo>
                  <a:pt x="96" y="114"/>
                </a:lnTo>
                <a:lnTo>
                  <a:pt x="145" y="114"/>
                </a:lnTo>
                <a:close/>
                <a:moveTo>
                  <a:pt x="165" y="114"/>
                </a:moveTo>
                <a:lnTo>
                  <a:pt x="214" y="114"/>
                </a:lnTo>
                <a:lnTo>
                  <a:pt x="214" y="156"/>
                </a:lnTo>
                <a:lnTo>
                  <a:pt x="165" y="156"/>
                </a:lnTo>
                <a:lnTo>
                  <a:pt x="165" y="114"/>
                </a:lnTo>
                <a:close/>
                <a:moveTo>
                  <a:pt x="75" y="114"/>
                </a:moveTo>
                <a:lnTo>
                  <a:pt x="75" y="156"/>
                </a:lnTo>
                <a:lnTo>
                  <a:pt x="31" y="156"/>
                </a:lnTo>
                <a:lnTo>
                  <a:pt x="31" y="114"/>
                </a:lnTo>
                <a:lnTo>
                  <a:pt x="75" y="114"/>
                </a:lnTo>
                <a:close/>
                <a:moveTo>
                  <a:pt x="75" y="178"/>
                </a:moveTo>
                <a:lnTo>
                  <a:pt x="75" y="209"/>
                </a:lnTo>
                <a:lnTo>
                  <a:pt x="31" y="209"/>
                </a:lnTo>
                <a:lnTo>
                  <a:pt x="31" y="178"/>
                </a:lnTo>
                <a:lnTo>
                  <a:pt x="75" y="178"/>
                </a:lnTo>
                <a:close/>
                <a:moveTo>
                  <a:pt x="96" y="178"/>
                </a:moveTo>
                <a:lnTo>
                  <a:pt x="145" y="178"/>
                </a:lnTo>
                <a:lnTo>
                  <a:pt x="145" y="209"/>
                </a:lnTo>
                <a:lnTo>
                  <a:pt x="96" y="209"/>
                </a:lnTo>
                <a:lnTo>
                  <a:pt x="96" y="178"/>
                </a:lnTo>
                <a:close/>
                <a:moveTo>
                  <a:pt x="145" y="229"/>
                </a:moveTo>
                <a:lnTo>
                  <a:pt x="145" y="270"/>
                </a:lnTo>
                <a:lnTo>
                  <a:pt x="96" y="270"/>
                </a:lnTo>
                <a:lnTo>
                  <a:pt x="96" y="229"/>
                </a:lnTo>
                <a:lnTo>
                  <a:pt x="145" y="229"/>
                </a:lnTo>
                <a:close/>
                <a:moveTo>
                  <a:pt x="165" y="229"/>
                </a:moveTo>
                <a:lnTo>
                  <a:pt x="214" y="229"/>
                </a:lnTo>
                <a:lnTo>
                  <a:pt x="214" y="270"/>
                </a:lnTo>
                <a:lnTo>
                  <a:pt x="165" y="270"/>
                </a:lnTo>
                <a:lnTo>
                  <a:pt x="165" y="229"/>
                </a:lnTo>
                <a:close/>
                <a:moveTo>
                  <a:pt x="165" y="209"/>
                </a:moveTo>
                <a:lnTo>
                  <a:pt x="165" y="178"/>
                </a:lnTo>
                <a:lnTo>
                  <a:pt x="214" y="178"/>
                </a:lnTo>
                <a:lnTo>
                  <a:pt x="214" y="209"/>
                </a:lnTo>
                <a:lnTo>
                  <a:pt x="165" y="209"/>
                </a:lnTo>
                <a:close/>
                <a:moveTo>
                  <a:pt x="236" y="178"/>
                </a:moveTo>
                <a:lnTo>
                  <a:pt x="279" y="178"/>
                </a:lnTo>
                <a:lnTo>
                  <a:pt x="279" y="209"/>
                </a:lnTo>
                <a:lnTo>
                  <a:pt x="236" y="209"/>
                </a:lnTo>
                <a:lnTo>
                  <a:pt x="236" y="178"/>
                </a:lnTo>
                <a:close/>
                <a:moveTo>
                  <a:pt x="236" y="156"/>
                </a:moveTo>
                <a:lnTo>
                  <a:pt x="236" y="114"/>
                </a:lnTo>
                <a:lnTo>
                  <a:pt x="279" y="114"/>
                </a:lnTo>
                <a:lnTo>
                  <a:pt x="279" y="156"/>
                </a:lnTo>
                <a:lnTo>
                  <a:pt x="236" y="156"/>
                </a:lnTo>
                <a:close/>
                <a:moveTo>
                  <a:pt x="31" y="229"/>
                </a:moveTo>
                <a:lnTo>
                  <a:pt x="75" y="229"/>
                </a:lnTo>
                <a:lnTo>
                  <a:pt x="75" y="270"/>
                </a:lnTo>
                <a:lnTo>
                  <a:pt x="31" y="270"/>
                </a:lnTo>
                <a:lnTo>
                  <a:pt x="31" y="229"/>
                </a:lnTo>
                <a:close/>
                <a:moveTo>
                  <a:pt x="236" y="270"/>
                </a:moveTo>
                <a:lnTo>
                  <a:pt x="236" y="229"/>
                </a:lnTo>
                <a:lnTo>
                  <a:pt x="279" y="229"/>
                </a:lnTo>
                <a:lnTo>
                  <a:pt x="279" y="270"/>
                </a:lnTo>
                <a:lnTo>
                  <a:pt x="236" y="270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04" name="Freeform 105"/>
          <p:cNvSpPr/>
          <p:nvPr/>
        </p:nvSpPr>
        <p:spPr bwMode="auto">
          <a:xfrm>
            <a:off x="7352283" y="5981796"/>
            <a:ext cx="393700" cy="393700"/>
          </a:xfrm>
          <a:custGeom>
            <a:avLst/>
            <a:gdLst/>
            <a:ahLst/>
            <a:cxnLst>
              <a:cxn ang="0">
                <a:pos x="255" y="58"/>
              </a:cxn>
              <a:cxn ang="0">
                <a:pos x="257" y="53"/>
              </a:cxn>
              <a:cxn ang="0">
                <a:pos x="262" y="38"/>
              </a:cxn>
              <a:cxn ang="0">
                <a:pos x="257" y="24"/>
              </a:cxn>
              <a:cxn ang="0">
                <a:pos x="244" y="9"/>
              </a:cxn>
              <a:cxn ang="0">
                <a:pos x="241" y="5"/>
              </a:cxn>
              <a:cxn ang="0">
                <a:pos x="224" y="0"/>
              </a:cxn>
              <a:cxn ang="0">
                <a:pos x="210" y="5"/>
              </a:cxn>
              <a:cxn ang="0">
                <a:pos x="132" y="82"/>
              </a:cxn>
              <a:cxn ang="0">
                <a:pos x="58" y="9"/>
              </a:cxn>
              <a:cxn ang="0">
                <a:pos x="49" y="2"/>
              </a:cxn>
              <a:cxn ang="0">
                <a:pos x="27" y="2"/>
              </a:cxn>
              <a:cxn ang="0">
                <a:pos x="18" y="9"/>
              </a:cxn>
              <a:cxn ang="0">
                <a:pos x="9" y="18"/>
              </a:cxn>
              <a:cxn ang="0">
                <a:pos x="3" y="27"/>
              </a:cxn>
              <a:cxn ang="0">
                <a:pos x="3" y="49"/>
              </a:cxn>
              <a:cxn ang="0">
                <a:pos x="9" y="58"/>
              </a:cxn>
              <a:cxn ang="0">
                <a:pos x="9" y="205"/>
              </a:cxn>
              <a:cxn ang="0">
                <a:pos x="5" y="210"/>
              </a:cxn>
              <a:cxn ang="0">
                <a:pos x="0" y="225"/>
              </a:cxn>
              <a:cxn ang="0">
                <a:pos x="5" y="241"/>
              </a:cxn>
              <a:cxn ang="0">
                <a:pos x="18" y="254"/>
              </a:cxn>
              <a:cxn ang="0">
                <a:pos x="23" y="257"/>
              </a:cxn>
              <a:cxn ang="0">
                <a:pos x="38" y="263"/>
              </a:cxn>
              <a:cxn ang="0">
                <a:pos x="54" y="257"/>
              </a:cxn>
              <a:cxn ang="0">
                <a:pos x="132" y="181"/>
              </a:cxn>
              <a:cxn ang="0">
                <a:pos x="204" y="254"/>
              </a:cxn>
              <a:cxn ang="0">
                <a:pos x="214" y="261"/>
              </a:cxn>
              <a:cxn ang="0">
                <a:pos x="235" y="261"/>
              </a:cxn>
              <a:cxn ang="0">
                <a:pos x="244" y="254"/>
              </a:cxn>
              <a:cxn ang="0">
                <a:pos x="255" y="245"/>
              </a:cxn>
              <a:cxn ang="0">
                <a:pos x="261" y="236"/>
              </a:cxn>
              <a:cxn ang="0">
                <a:pos x="261" y="214"/>
              </a:cxn>
              <a:cxn ang="0">
                <a:pos x="255" y="205"/>
              </a:cxn>
            </a:cxnLst>
            <a:rect l="0" t="0" r="r" b="b"/>
            <a:pathLst>
              <a:path w="262" h="263">
                <a:moveTo>
                  <a:pt x="181" y="132"/>
                </a:moveTo>
                <a:lnTo>
                  <a:pt x="255" y="58"/>
                </a:lnTo>
                <a:lnTo>
                  <a:pt x="255" y="58"/>
                </a:lnTo>
                <a:lnTo>
                  <a:pt x="257" y="53"/>
                </a:lnTo>
                <a:lnTo>
                  <a:pt x="261" y="49"/>
                </a:lnTo>
                <a:lnTo>
                  <a:pt x="262" y="38"/>
                </a:lnTo>
                <a:lnTo>
                  <a:pt x="261" y="27"/>
                </a:lnTo>
                <a:lnTo>
                  <a:pt x="257" y="24"/>
                </a:lnTo>
                <a:lnTo>
                  <a:pt x="255" y="18"/>
                </a:lnTo>
                <a:lnTo>
                  <a:pt x="244" y="9"/>
                </a:lnTo>
                <a:lnTo>
                  <a:pt x="244" y="9"/>
                </a:lnTo>
                <a:lnTo>
                  <a:pt x="241" y="5"/>
                </a:lnTo>
                <a:lnTo>
                  <a:pt x="235" y="2"/>
                </a:lnTo>
                <a:lnTo>
                  <a:pt x="224" y="0"/>
                </a:lnTo>
                <a:lnTo>
                  <a:pt x="214" y="2"/>
                </a:lnTo>
                <a:lnTo>
                  <a:pt x="210" y="5"/>
                </a:lnTo>
                <a:lnTo>
                  <a:pt x="204" y="9"/>
                </a:lnTo>
                <a:lnTo>
                  <a:pt x="132" y="82"/>
                </a:lnTo>
                <a:lnTo>
                  <a:pt x="58" y="9"/>
                </a:lnTo>
                <a:lnTo>
                  <a:pt x="58" y="9"/>
                </a:lnTo>
                <a:lnTo>
                  <a:pt x="54" y="5"/>
                </a:lnTo>
                <a:lnTo>
                  <a:pt x="49" y="2"/>
                </a:lnTo>
                <a:lnTo>
                  <a:pt x="38" y="0"/>
                </a:lnTo>
                <a:lnTo>
                  <a:pt x="27" y="2"/>
                </a:lnTo>
                <a:lnTo>
                  <a:pt x="23" y="5"/>
                </a:lnTo>
                <a:lnTo>
                  <a:pt x="18" y="9"/>
                </a:lnTo>
                <a:lnTo>
                  <a:pt x="9" y="18"/>
                </a:lnTo>
                <a:lnTo>
                  <a:pt x="9" y="18"/>
                </a:lnTo>
                <a:lnTo>
                  <a:pt x="5" y="24"/>
                </a:lnTo>
                <a:lnTo>
                  <a:pt x="3" y="27"/>
                </a:lnTo>
                <a:lnTo>
                  <a:pt x="0" y="38"/>
                </a:lnTo>
                <a:lnTo>
                  <a:pt x="3" y="49"/>
                </a:lnTo>
                <a:lnTo>
                  <a:pt x="5" y="53"/>
                </a:lnTo>
                <a:lnTo>
                  <a:pt x="9" y="58"/>
                </a:lnTo>
                <a:lnTo>
                  <a:pt x="83" y="132"/>
                </a:lnTo>
                <a:lnTo>
                  <a:pt x="9" y="205"/>
                </a:lnTo>
                <a:lnTo>
                  <a:pt x="9" y="205"/>
                </a:lnTo>
                <a:lnTo>
                  <a:pt x="5" y="210"/>
                </a:lnTo>
                <a:lnTo>
                  <a:pt x="3" y="214"/>
                </a:lnTo>
                <a:lnTo>
                  <a:pt x="0" y="225"/>
                </a:lnTo>
                <a:lnTo>
                  <a:pt x="3" y="236"/>
                </a:lnTo>
                <a:lnTo>
                  <a:pt x="5" y="241"/>
                </a:lnTo>
                <a:lnTo>
                  <a:pt x="9" y="245"/>
                </a:lnTo>
                <a:lnTo>
                  <a:pt x="18" y="254"/>
                </a:lnTo>
                <a:lnTo>
                  <a:pt x="18" y="254"/>
                </a:lnTo>
                <a:lnTo>
                  <a:pt x="23" y="257"/>
                </a:lnTo>
                <a:lnTo>
                  <a:pt x="27" y="261"/>
                </a:lnTo>
                <a:lnTo>
                  <a:pt x="38" y="263"/>
                </a:lnTo>
                <a:lnTo>
                  <a:pt x="49" y="261"/>
                </a:lnTo>
                <a:lnTo>
                  <a:pt x="54" y="257"/>
                </a:lnTo>
                <a:lnTo>
                  <a:pt x="58" y="254"/>
                </a:lnTo>
                <a:lnTo>
                  <a:pt x="132" y="181"/>
                </a:lnTo>
                <a:lnTo>
                  <a:pt x="204" y="254"/>
                </a:lnTo>
                <a:lnTo>
                  <a:pt x="204" y="254"/>
                </a:lnTo>
                <a:lnTo>
                  <a:pt x="210" y="257"/>
                </a:lnTo>
                <a:lnTo>
                  <a:pt x="214" y="261"/>
                </a:lnTo>
                <a:lnTo>
                  <a:pt x="224" y="263"/>
                </a:lnTo>
                <a:lnTo>
                  <a:pt x="235" y="261"/>
                </a:lnTo>
                <a:lnTo>
                  <a:pt x="241" y="257"/>
                </a:lnTo>
                <a:lnTo>
                  <a:pt x="244" y="254"/>
                </a:lnTo>
                <a:lnTo>
                  <a:pt x="255" y="245"/>
                </a:lnTo>
                <a:lnTo>
                  <a:pt x="255" y="245"/>
                </a:lnTo>
                <a:lnTo>
                  <a:pt x="257" y="241"/>
                </a:lnTo>
                <a:lnTo>
                  <a:pt x="261" y="236"/>
                </a:lnTo>
                <a:lnTo>
                  <a:pt x="262" y="225"/>
                </a:lnTo>
                <a:lnTo>
                  <a:pt x="261" y="214"/>
                </a:lnTo>
                <a:lnTo>
                  <a:pt x="257" y="210"/>
                </a:lnTo>
                <a:lnTo>
                  <a:pt x="255" y="205"/>
                </a:lnTo>
                <a:lnTo>
                  <a:pt x="181" y="132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05" name="Freeform 106"/>
          <p:cNvSpPr>
            <a:spLocks noEditPoints="1"/>
          </p:cNvSpPr>
          <p:nvPr/>
        </p:nvSpPr>
        <p:spPr bwMode="auto">
          <a:xfrm>
            <a:off x="2389758" y="5002309"/>
            <a:ext cx="517525" cy="384175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06" name="Freeform 107"/>
          <p:cNvSpPr>
            <a:spLocks noEditPoints="1"/>
          </p:cNvSpPr>
          <p:nvPr/>
        </p:nvSpPr>
        <p:spPr bwMode="auto">
          <a:xfrm>
            <a:off x="8541320" y="4957859"/>
            <a:ext cx="514350" cy="441325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307" name="Group 85"/>
          <p:cNvGrpSpPr/>
          <p:nvPr/>
        </p:nvGrpSpPr>
        <p:grpSpPr>
          <a:xfrm>
            <a:off x="8568731" y="5873738"/>
            <a:ext cx="456661" cy="606883"/>
            <a:chOff x="5575100" y="3734191"/>
            <a:chExt cx="315602" cy="419419"/>
          </a:xfrm>
          <a:solidFill>
            <a:srgbClr val="C29230"/>
          </a:solidFill>
        </p:grpSpPr>
        <p:sp>
          <p:nvSpPr>
            <p:cNvPr id="308" name="Freeform 108"/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09" name="Freeform 109"/>
            <p:cNvSpPr/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310" name="Freeform 110"/>
          <p:cNvSpPr>
            <a:spLocks noEditPoints="1"/>
          </p:cNvSpPr>
          <p:nvPr/>
        </p:nvSpPr>
        <p:spPr bwMode="auto">
          <a:xfrm>
            <a:off x="7295133" y="1946371"/>
            <a:ext cx="511175" cy="501650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11" name="Freeform 111"/>
          <p:cNvSpPr>
            <a:spLocks noEditPoints="1"/>
          </p:cNvSpPr>
          <p:nvPr/>
        </p:nvSpPr>
        <p:spPr bwMode="auto">
          <a:xfrm>
            <a:off x="2435795" y="3970434"/>
            <a:ext cx="420688" cy="423862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rgbClr val="C29230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312" name="Group 115"/>
          <p:cNvGrpSpPr/>
          <p:nvPr/>
        </p:nvGrpSpPr>
        <p:grpSpPr>
          <a:xfrm>
            <a:off x="9786356" y="2879802"/>
            <a:ext cx="646533" cy="541333"/>
            <a:chOff x="2951142" y="2589225"/>
            <a:chExt cx="468313" cy="392113"/>
          </a:xfrm>
          <a:solidFill>
            <a:srgbClr val="C29230"/>
          </a:solidFill>
        </p:grpSpPr>
        <p:sp>
          <p:nvSpPr>
            <p:cNvPr id="313" name="Freeform 13"/>
            <p:cNvSpPr>
              <a:spLocks noEditPoints="1"/>
            </p:cNvSpPr>
            <p:nvPr/>
          </p:nvSpPr>
          <p:spPr bwMode="auto">
            <a:xfrm>
              <a:off x="2951142" y="2646375"/>
              <a:ext cx="284163" cy="284163"/>
            </a:xfrm>
            <a:custGeom>
              <a:avLst/>
              <a:gdLst/>
              <a:ahLst/>
              <a:cxnLst>
                <a:cxn ang="0">
                  <a:pos x="208" y="331"/>
                </a:cxn>
                <a:cxn ang="0">
                  <a:pos x="239" y="322"/>
                </a:cxn>
                <a:cxn ang="0">
                  <a:pos x="286" y="326"/>
                </a:cxn>
                <a:cxn ang="0">
                  <a:pos x="307" y="267"/>
                </a:cxn>
                <a:cxn ang="0">
                  <a:pos x="328" y="223"/>
                </a:cxn>
                <a:cxn ang="0">
                  <a:pos x="359" y="150"/>
                </a:cxn>
                <a:cxn ang="0">
                  <a:pos x="328" y="136"/>
                </a:cxn>
                <a:cxn ang="0">
                  <a:pos x="307" y="91"/>
                </a:cxn>
                <a:cxn ang="0">
                  <a:pos x="267" y="51"/>
                </a:cxn>
                <a:cxn ang="0">
                  <a:pos x="239" y="37"/>
                </a:cxn>
                <a:cxn ang="0">
                  <a:pos x="208" y="0"/>
                </a:cxn>
                <a:cxn ang="0">
                  <a:pos x="179" y="65"/>
                </a:cxn>
                <a:cxn ang="0">
                  <a:pos x="213" y="70"/>
                </a:cxn>
                <a:cxn ang="0">
                  <a:pos x="244" y="85"/>
                </a:cxn>
                <a:cxn ang="0">
                  <a:pos x="267" y="106"/>
                </a:cxn>
                <a:cxn ang="0">
                  <a:pos x="284" y="134"/>
                </a:cxn>
                <a:cxn ang="0">
                  <a:pos x="293" y="168"/>
                </a:cxn>
                <a:cxn ang="0">
                  <a:pos x="293" y="191"/>
                </a:cxn>
                <a:cxn ang="0">
                  <a:pos x="284" y="223"/>
                </a:cxn>
                <a:cxn ang="0">
                  <a:pos x="267" y="252"/>
                </a:cxn>
                <a:cxn ang="0">
                  <a:pos x="244" y="274"/>
                </a:cxn>
                <a:cxn ang="0">
                  <a:pos x="213" y="289"/>
                </a:cxn>
                <a:cxn ang="0">
                  <a:pos x="179" y="294"/>
                </a:cxn>
                <a:cxn ang="0">
                  <a:pos x="32" y="286"/>
                </a:cxn>
                <a:cxn ang="0">
                  <a:pos x="92" y="307"/>
                </a:cxn>
                <a:cxn ang="0">
                  <a:pos x="135" y="327"/>
                </a:cxn>
                <a:cxn ang="0">
                  <a:pos x="179" y="358"/>
                </a:cxn>
                <a:cxn ang="0">
                  <a:pos x="179" y="294"/>
                </a:cxn>
                <a:cxn ang="0">
                  <a:pos x="145" y="289"/>
                </a:cxn>
                <a:cxn ang="0">
                  <a:pos x="115" y="274"/>
                </a:cxn>
                <a:cxn ang="0">
                  <a:pos x="92" y="252"/>
                </a:cxn>
                <a:cxn ang="0">
                  <a:pos x="74" y="223"/>
                </a:cxn>
                <a:cxn ang="0">
                  <a:pos x="66" y="191"/>
                </a:cxn>
                <a:cxn ang="0">
                  <a:pos x="66" y="168"/>
                </a:cxn>
                <a:cxn ang="0">
                  <a:pos x="74" y="134"/>
                </a:cxn>
                <a:cxn ang="0">
                  <a:pos x="92" y="106"/>
                </a:cxn>
                <a:cxn ang="0">
                  <a:pos x="115" y="85"/>
                </a:cxn>
                <a:cxn ang="0">
                  <a:pos x="145" y="70"/>
                </a:cxn>
                <a:cxn ang="0">
                  <a:pos x="179" y="65"/>
                </a:cxn>
                <a:cxn ang="0">
                  <a:pos x="179" y="0"/>
                </a:cxn>
                <a:cxn ang="0">
                  <a:pos x="151" y="27"/>
                </a:cxn>
                <a:cxn ang="0">
                  <a:pos x="105" y="43"/>
                </a:cxn>
                <a:cxn ang="0">
                  <a:pos x="32" y="72"/>
                </a:cxn>
                <a:cxn ang="0">
                  <a:pos x="43" y="105"/>
                </a:cxn>
                <a:cxn ang="0">
                  <a:pos x="27" y="150"/>
                </a:cxn>
                <a:cxn ang="0">
                  <a:pos x="27" y="207"/>
                </a:cxn>
                <a:cxn ang="0">
                  <a:pos x="36" y="238"/>
                </a:cxn>
                <a:cxn ang="0">
                  <a:pos x="52" y="267"/>
                </a:cxn>
              </a:cxnLst>
              <a:rect l="0" t="0" r="r" b="b"/>
              <a:pathLst>
                <a:path w="359" h="358">
                  <a:moveTo>
                    <a:pt x="179" y="358"/>
                  </a:moveTo>
                  <a:lnTo>
                    <a:pt x="208" y="358"/>
                  </a:lnTo>
                  <a:lnTo>
                    <a:pt x="208" y="331"/>
                  </a:lnTo>
                  <a:lnTo>
                    <a:pt x="208" y="331"/>
                  </a:lnTo>
                  <a:lnTo>
                    <a:pt x="224" y="327"/>
                  </a:lnTo>
                  <a:lnTo>
                    <a:pt x="239" y="322"/>
                  </a:lnTo>
                  <a:lnTo>
                    <a:pt x="254" y="315"/>
                  </a:lnTo>
                  <a:lnTo>
                    <a:pt x="267" y="307"/>
                  </a:lnTo>
                  <a:lnTo>
                    <a:pt x="286" y="326"/>
                  </a:lnTo>
                  <a:lnTo>
                    <a:pt x="326" y="286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5" y="253"/>
                  </a:lnTo>
                  <a:lnTo>
                    <a:pt x="323" y="238"/>
                  </a:lnTo>
                  <a:lnTo>
                    <a:pt x="328" y="223"/>
                  </a:lnTo>
                  <a:lnTo>
                    <a:pt x="331" y="207"/>
                  </a:lnTo>
                  <a:lnTo>
                    <a:pt x="359" y="207"/>
                  </a:lnTo>
                  <a:lnTo>
                    <a:pt x="359" y="150"/>
                  </a:lnTo>
                  <a:lnTo>
                    <a:pt x="331" y="150"/>
                  </a:lnTo>
                  <a:lnTo>
                    <a:pt x="331" y="150"/>
                  </a:lnTo>
                  <a:lnTo>
                    <a:pt x="328" y="136"/>
                  </a:lnTo>
                  <a:lnTo>
                    <a:pt x="323" y="119"/>
                  </a:lnTo>
                  <a:lnTo>
                    <a:pt x="315" y="105"/>
                  </a:lnTo>
                  <a:lnTo>
                    <a:pt x="307" y="91"/>
                  </a:lnTo>
                  <a:lnTo>
                    <a:pt x="326" y="72"/>
                  </a:lnTo>
                  <a:lnTo>
                    <a:pt x="286" y="3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54" y="43"/>
                  </a:lnTo>
                  <a:lnTo>
                    <a:pt x="239" y="37"/>
                  </a:lnTo>
                  <a:lnTo>
                    <a:pt x="224" y="30"/>
                  </a:lnTo>
                  <a:lnTo>
                    <a:pt x="208" y="27"/>
                  </a:lnTo>
                  <a:lnTo>
                    <a:pt x="208" y="0"/>
                  </a:lnTo>
                  <a:lnTo>
                    <a:pt x="179" y="0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90" y="65"/>
                  </a:lnTo>
                  <a:lnTo>
                    <a:pt x="203" y="68"/>
                  </a:lnTo>
                  <a:lnTo>
                    <a:pt x="213" y="70"/>
                  </a:lnTo>
                  <a:lnTo>
                    <a:pt x="224" y="74"/>
                  </a:lnTo>
                  <a:lnTo>
                    <a:pt x="234" y="79"/>
                  </a:lnTo>
                  <a:lnTo>
                    <a:pt x="244" y="85"/>
                  </a:lnTo>
                  <a:lnTo>
                    <a:pt x="252" y="91"/>
                  </a:lnTo>
                  <a:lnTo>
                    <a:pt x="260" y="98"/>
                  </a:lnTo>
                  <a:lnTo>
                    <a:pt x="267" y="106"/>
                  </a:lnTo>
                  <a:lnTo>
                    <a:pt x="275" y="116"/>
                  </a:lnTo>
                  <a:lnTo>
                    <a:pt x="279" y="124"/>
                  </a:lnTo>
                  <a:lnTo>
                    <a:pt x="284" y="134"/>
                  </a:lnTo>
                  <a:lnTo>
                    <a:pt x="288" y="145"/>
                  </a:lnTo>
                  <a:lnTo>
                    <a:pt x="292" y="157"/>
                  </a:lnTo>
                  <a:lnTo>
                    <a:pt x="293" y="168"/>
                  </a:lnTo>
                  <a:lnTo>
                    <a:pt x="293" y="179"/>
                  </a:lnTo>
                  <a:lnTo>
                    <a:pt x="293" y="179"/>
                  </a:lnTo>
                  <a:lnTo>
                    <a:pt x="293" y="191"/>
                  </a:lnTo>
                  <a:lnTo>
                    <a:pt x="292" y="202"/>
                  </a:lnTo>
                  <a:lnTo>
                    <a:pt x="288" y="213"/>
                  </a:lnTo>
                  <a:lnTo>
                    <a:pt x="284" y="223"/>
                  </a:lnTo>
                  <a:lnTo>
                    <a:pt x="279" y="233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60" y="260"/>
                  </a:lnTo>
                  <a:lnTo>
                    <a:pt x="252" y="268"/>
                  </a:lnTo>
                  <a:lnTo>
                    <a:pt x="244" y="274"/>
                  </a:lnTo>
                  <a:lnTo>
                    <a:pt x="234" y="280"/>
                  </a:lnTo>
                  <a:lnTo>
                    <a:pt x="224" y="285"/>
                  </a:lnTo>
                  <a:lnTo>
                    <a:pt x="213" y="289"/>
                  </a:lnTo>
                  <a:lnTo>
                    <a:pt x="203" y="291"/>
                  </a:lnTo>
                  <a:lnTo>
                    <a:pt x="190" y="293"/>
                  </a:lnTo>
                  <a:lnTo>
                    <a:pt x="179" y="294"/>
                  </a:lnTo>
                  <a:lnTo>
                    <a:pt x="179" y="358"/>
                  </a:lnTo>
                  <a:close/>
                  <a:moveTo>
                    <a:pt x="52" y="267"/>
                  </a:moveTo>
                  <a:lnTo>
                    <a:pt x="32" y="286"/>
                  </a:lnTo>
                  <a:lnTo>
                    <a:pt x="73" y="326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105" y="315"/>
                  </a:lnTo>
                  <a:lnTo>
                    <a:pt x="120" y="322"/>
                  </a:lnTo>
                  <a:lnTo>
                    <a:pt x="135" y="327"/>
                  </a:lnTo>
                  <a:lnTo>
                    <a:pt x="151" y="331"/>
                  </a:lnTo>
                  <a:lnTo>
                    <a:pt x="151" y="358"/>
                  </a:lnTo>
                  <a:lnTo>
                    <a:pt x="179" y="358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68" y="293"/>
                  </a:lnTo>
                  <a:lnTo>
                    <a:pt x="156" y="291"/>
                  </a:lnTo>
                  <a:lnTo>
                    <a:pt x="145" y="289"/>
                  </a:lnTo>
                  <a:lnTo>
                    <a:pt x="135" y="285"/>
                  </a:lnTo>
                  <a:lnTo>
                    <a:pt x="125" y="280"/>
                  </a:lnTo>
                  <a:lnTo>
                    <a:pt x="115" y="274"/>
                  </a:lnTo>
                  <a:lnTo>
                    <a:pt x="106" y="268"/>
                  </a:lnTo>
                  <a:lnTo>
                    <a:pt x="99" y="260"/>
                  </a:lnTo>
                  <a:lnTo>
                    <a:pt x="92" y="252"/>
                  </a:lnTo>
                  <a:lnTo>
                    <a:pt x="84" y="243"/>
                  </a:lnTo>
                  <a:lnTo>
                    <a:pt x="79" y="233"/>
                  </a:lnTo>
                  <a:lnTo>
                    <a:pt x="74" y="223"/>
                  </a:lnTo>
                  <a:lnTo>
                    <a:pt x="71" y="213"/>
                  </a:lnTo>
                  <a:lnTo>
                    <a:pt x="67" y="202"/>
                  </a:lnTo>
                  <a:lnTo>
                    <a:pt x="66" y="191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6" y="168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4" y="134"/>
                  </a:lnTo>
                  <a:lnTo>
                    <a:pt x="79" y="124"/>
                  </a:lnTo>
                  <a:lnTo>
                    <a:pt x="84" y="116"/>
                  </a:lnTo>
                  <a:lnTo>
                    <a:pt x="92" y="106"/>
                  </a:lnTo>
                  <a:lnTo>
                    <a:pt x="99" y="98"/>
                  </a:lnTo>
                  <a:lnTo>
                    <a:pt x="106" y="91"/>
                  </a:lnTo>
                  <a:lnTo>
                    <a:pt x="115" y="85"/>
                  </a:lnTo>
                  <a:lnTo>
                    <a:pt x="125" y="79"/>
                  </a:lnTo>
                  <a:lnTo>
                    <a:pt x="135" y="74"/>
                  </a:lnTo>
                  <a:lnTo>
                    <a:pt x="145" y="70"/>
                  </a:lnTo>
                  <a:lnTo>
                    <a:pt x="156" y="68"/>
                  </a:lnTo>
                  <a:lnTo>
                    <a:pt x="168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0"/>
                  </a:lnTo>
                  <a:lnTo>
                    <a:pt x="151" y="0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35" y="30"/>
                  </a:lnTo>
                  <a:lnTo>
                    <a:pt x="120" y="37"/>
                  </a:lnTo>
                  <a:lnTo>
                    <a:pt x="105" y="43"/>
                  </a:lnTo>
                  <a:lnTo>
                    <a:pt x="92" y="51"/>
                  </a:lnTo>
                  <a:lnTo>
                    <a:pt x="73" y="33"/>
                  </a:lnTo>
                  <a:lnTo>
                    <a:pt x="32" y="72"/>
                  </a:lnTo>
                  <a:lnTo>
                    <a:pt x="52" y="91"/>
                  </a:lnTo>
                  <a:lnTo>
                    <a:pt x="52" y="91"/>
                  </a:lnTo>
                  <a:lnTo>
                    <a:pt x="43" y="105"/>
                  </a:lnTo>
                  <a:lnTo>
                    <a:pt x="36" y="119"/>
                  </a:lnTo>
                  <a:lnTo>
                    <a:pt x="31" y="136"/>
                  </a:lnTo>
                  <a:lnTo>
                    <a:pt x="27" y="150"/>
                  </a:lnTo>
                  <a:lnTo>
                    <a:pt x="0" y="150"/>
                  </a:lnTo>
                  <a:lnTo>
                    <a:pt x="0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31" y="223"/>
                  </a:lnTo>
                  <a:lnTo>
                    <a:pt x="36" y="238"/>
                  </a:lnTo>
                  <a:lnTo>
                    <a:pt x="43" y="253"/>
                  </a:lnTo>
                  <a:lnTo>
                    <a:pt x="52" y="267"/>
                  </a:lnTo>
                  <a:lnTo>
                    <a:pt x="52" y="26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14" name="Freeform 14"/>
            <p:cNvSpPr>
              <a:spLocks noEditPoints="1"/>
            </p:cNvSpPr>
            <p:nvPr/>
          </p:nvSpPr>
          <p:spPr bwMode="auto">
            <a:xfrm>
              <a:off x="3233717" y="2798775"/>
              <a:ext cx="182563" cy="182563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52" y="6"/>
                </a:cxn>
                <a:cxn ang="0">
                  <a:pos x="183" y="21"/>
                </a:cxn>
                <a:cxn ang="0">
                  <a:pos x="179" y="42"/>
                </a:cxn>
                <a:cxn ang="0">
                  <a:pos x="198" y="64"/>
                </a:cxn>
                <a:cxn ang="0">
                  <a:pos x="219" y="64"/>
                </a:cxn>
                <a:cxn ang="0">
                  <a:pos x="230" y="97"/>
                </a:cxn>
                <a:cxn ang="0">
                  <a:pos x="213" y="109"/>
                </a:cxn>
                <a:cxn ang="0">
                  <a:pos x="210" y="137"/>
                </a:cxn>
                <a:cxn ang="0">
                  <a:pos x="225" y="152"/>
                </a:cxn>
                <a:cxn ang="0">
                  <a:pos x="210" y="183"/>
                </a:cxn>
                <a:cxn ang="0">
                  <a:pos x="189" y="179"/>
                </a:cxn>
                <a:cxn ang="0">
                  <a:pos x="167" y="198"/>
                </a:cxn>
                <a:cxn ang="0">
                  <a:pos x="167" y="220"/>
                </a:cxn>
                <a:cxn ang="0">
                  <a:pos x="135" y="230"/>
                </a:cxn>
                <a:cxn ang="0">
                  <a:pos x="123" y="213"/>
                </a:cxn>
                <a:cxn ang="0">
                  <a:pos x="115" y="163"/>
                </a:cxn>
                <a:cxn ang="0">
                  <a:pos x="136" y="158"/>
                </a:cxn>
                <a:cxn ang="0">
                  <a:pos x="153" y="144"/>
                </a:cxn>
                <a:cxn ang="0">
                  <a:pos x="161" y="131"/>
                </a:cxn>
                <a:cxn ang="0">
                  <a:pos x="161" y="103"/>
                </a:cxn>
                <a:cxn ang="0">
                  <a:pos x="147" y="80"/>
                </a:cxn>
                <a:cxn ang="0">
                  <a:pos x="130" y="71"/>
                </a:cxn>
                <a:cxn ang="0">
                  <a:pos x="115" y="19"/>
                </a:cxn>
                <a:cxn ang="0">
                  <a:pos x="11" y="167"/>
                </a:cxn>
                <a:cxn ang="0">
                  <a:pos x="1" y="135"/>
                </a:cxn>
                <a:cxn ang="0">
                  <a:pos x="19" y="123"/>
                </a:cxn>
                <a:cxn ang="0">
                  <a:pos x="20" y="94"/>
                </a:cxn>
                <a:cxn ang="0">
                  <a:pos x="5" y="79"/>
                </a:cxn>
                <a:cxn ang="0">
                  <a:pos x="21" y="48"/>
                </a:cxn>
                <a:cxn ang="0">
                  <a:pos x="42" y="52"/>
                </a:cxn>
                <a:cxn ang="0">
                  <a:pos x="63" y="34"/>
                </a:cxn>
                <a:cxn ang="0">
                  <a:pos x="63" y="12"/>
                </a:cxn>
                <a:cxn ang="0">
                  <a:pos x="97" y="1"/>
                </a:cxn>
                <a:cxn ang="0">
                  <a:pos x="109" y="19"/>
                </a:cxn>
                <a:cxn ang="0">
                  <a:pos x="115" y="68"/>
                </a:cxn>
                <a:cxn ang="0">
                  <a:pos x="94" y="73"/>
                </a:cxn>
                <a:cxn ang="0">
                  <a:pos x="78" y="88"/>
                </a:cxn>
                <a:cxn ang="0">
                  <a:pos x="71" y="100"/>
                </a:cxn>
                <a:cxn ang="0">
                  <a:pos x="71" y="129"/>
                </a:cxn>
                <a:cxn ang="0">
                  <a:pos x="84" y="151"/>
                </a:cxn>
                <a:cxn ang="0">
                  <a:pos x="100" y="161"/>
                </a:cxn>
                <a:cxn ang="0">
                  <a:pos x="115" y="213"/>
                </a:cxn>
                <a:cxn ang="0">
                  <a:pos x="84" y="208"/>
                </a:cxn>
                <a:cxn ang="0">
                  <a:pos x="68" y="221"/>
                </a:cxn>
                <a:cxn ang="0">
                  <a:pos x="40" y="203"/>
                </a:cxn>
                <a:cxn ang="0">
                  <a:pos x="45" y="183"/>
                </a:cxn>
                <a:cxn ang="0">
                  <a:pos x="29" y="160"/>
                </a:cxn>
              </a:cxnLst>
              <a:rect l="0" t="0" r="r" b="b"/>
              <a:pathLst>
                <a:path w="231" h="231">
                  <a:moveTo>
                    <a:pt x="115" y="19"/>
                  </a:moveTo>
                  <a:lnTo>
                    <a:pt x="115" y="19"/>
                  </a:lnTo>
                  <a:lnTo>
                    <a:pt x="131" y="20"/>
                  </a:lnTo>
                  <a:lnTo>
                    <a:pt x="146" y="2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63" y="10"/>
                  </a:lnTo>
                  <a:lnTo>
                    <a:pt x="173" y="15"/>
                  </a:lnTo>
                  <a:lnTo>
                    <a:pt x="183" y="21"/>
                  </a:lnTo>
                  <a:lnTo>
                    <a:pt x="192" y="29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87" y="48"/>
                  </a:lnTo>
                  <a:lnTo>
                    <a:pt x="193" y="56"/>
                  </a:lnTo>
                  <a:lnTo>
                    <a:pt x="198" y="64"/>
                  </a:lnTo>
                  <a:lnTo>
                    <a:pt x="203" y="72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24" y="74"/>
                  </a:lnTo>
                  <a:lnTo>
                    <a:pt x="228" y="85"/>
                  </a:lnTo>
                  <a:lnTo>
                    <a:pt x="230" y="97"/>
                  </a:lnTo>
                  <a:lnTo>
                    <a:pt x="231" y="108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9"/>
                  </a:lnTo>
                  <a:lnTo>
                    <a:pt x="213" y="127"/>
                  </a:lnTo>
                  <a:lnTo>
                    <a:pt x="210" y="137"/>
                  </a:lnTo>
                  <a:lnTo>
                    <a:pt x="208" y="147"/>
                  </a:lnTo>
                  <a:lnTo>
                    <a:pt x="225" y="152"/>
                  </a:lnTo>
                  <a:lnTo>
                    <a:pt x="225" y="152"/>
                  </a:lnTo>
                  <a:lnTo>
                    <a:pt x="221" y="163"/>
                  </a:lnTo>
                  <a:lnTo>
                    <a:pt x="217" y="173"/>
                  </a:lnTo>
                  <a:lnTo>
                    <a:pt x="210" y="183"/>
                  </a:lnTo>
                  <a:lnTo>
                    <a:pt x="203" y="192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87"/>
                  </a:lnTo>
                  <a:lnTo>
                    <a:pt x="176" y="193"/>
                  </a:lnTo>
                  <a:lnTo>
                    <a:pt x="167" y="198"/>
                  </a:lnTo>
                  <a:lnTo>
                    <a:pt x="160" y="203"/>
                  </a:lnTo>
                  <a:lnTo>
                    <a:pt x="167" y="220"/>
                  </a:lnTo>
                  <a:lnTo>
                    <a:pt x="167" y="220"/>
                  </a:lnTo>
                  <a:lnTo>
                    <a:pt x="157" y="224"/>
                  </a:lnTo>
                  <a:lnTo>
                    <a:pt x="146" y="228"/>
                  </a:lnTo>
                  <a:lnTo>
                    <a:pt x="135" y="230"/>
                  </a:lnTo>
                  <a:lnTo>
                    <a:pt x="124" y="231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15" y="21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23" y="162"/>
                  </a:lnTo>
                  <a:lnTo>
                    <a:pt x="130" y="161"/>
                  </a:lnTo>
                  <a:lnTo>
                    <a:pt x="136" y="158"/>
                  </a:lnTo>
                  <a:lnTo>
                    <a:pt x="144" y="155"/>
                  </a:lnTo>
                  <a:lnTo>
                    <a:pt x="149" y="150"/>
                  </a:lnTo>
                  <a:lnTo>
                    <a:pt x="153" y="144"/>
                  </a:lnTo>
                  <a:lnTo>
                    <a:pt x="157" y="137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62" y="121"/>
                  </a:lnTo>
                  <a:lnTo>
                    <a:pt x="162" y="113"/>
                  </a:lnTo>
                  <a:lnTo>
                    <a:pt x="161" y="103"/>
                  </a:lnTo>
                  <a:lnTo>
                    <a:pt x="158" y="94"/>
                  </a:lnTo>
                  <a:lnTo>
                    <a:pt x="153" y="87"/>
                  </a:lnTo>
                  <a:lnTo>
                    <a:pt x="147" y="80"/>
                  </a:lnTo>
                  <a:lnTo>
                    <a:pt x="140" y="74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23" y="69"/>
                  </a:lnTo>
                  <a:lnTo>
                    <a:pt x="115" y="68"/>
                  </a:lnTo>
                  <a:lnTo>
                    <a:pt x="115" y="19"/>
                  </a:lnTo>
                  <a:close/>
                  <a:moveTo>
                    <a:pt x="29" y="160"/>
                  </a:moveTo>
                  <a:lnTo>
                    <a:pt x="11" y="167"/>
                  </a:lnTo>
                  <a:lnTo>
                    <a:pt x="11" y="167"/>
                  </a:lnTo>
                  <a:lnTo>
                    <a:pt x="8" y="157"/>
                  </a:lnTo>
                  <a:lnTo>
                    <a:pt x="4" y="146"/>
                  </a:lnTo>
                  <a:lnTo>
                    <a:pt x="1" y="135"/>
                  </a:lnTo>
                  <a:lnTo>
                    <a:pt x="0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7" y="114"/>
                  </a:lnTo>
                  <a:lnTo>
                    <a:pt x="19" y="104"/>
                  </a:lnTo>
                  <a:lnTo>
                    <a:pt x="20" y="94"/>
                  </a:lnTo>
                  <a:lnTo>
                    <a:pt x="24" y="85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10" y="68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4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8" y="45"/>
                  </a:lnTo>
                  <a:lnTo>
                    <a:pt x="56" y="38"/>
                  </a:lnTo>
                  <a:lnTo>
                    <a:pt x="63" y="34"/>
                  </a:lnTo>
                  <a:lnTo>
                    <a:pt x="72" y="29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74" y="8"/>
                  </a:lnTo>
                  <a:lnTo>
                    <a:pt x="85" y="4"/>
                  </a:lnTo>
                  <a:lnTo>
                    <a:pt x="97" y="1"/>
                  </a:lnTo>
                  <a:lnTo>
                    <a:pt x="108" y="0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5" y="19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08" y="69"/>
                  </a:lnTo>
                  <a:lnTo>
                    <a:pt x="102" y="71"/>
                  </a:lnTo>
                  <a:lnTo>
                    <a:pt x="94" y="73"/>
                  </a:lnTo>
                  <a:lnTo>
                    <a:pt x="88" y="77"/>
                  </a:lnTo>
                  <a:lnTo>
                    <a:pt x="83" y="82"/>
                  </a:lnTo>
                  <a:lnTo>
                    <a:pt x="78" y="88"/>
                  </a:lnTo>
                  <a:lnTo>
                    <a:pt x="74" y="94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68" y="110"/>
                  </a:lnTo>
                  <a:lnTo>
                    <a:pt x="68" y="120"/>
                  </a:lnTo>
                  <a:lnTo>
                    <a:pt x="71" y="129"/>
                  </a:lnTo>
                  <a:lnTo>
                    <a:pt x="73" y="137"/>
                  </a:lnTo>
                  <a:lnTo>
                    <a:pt x="78" y="145"/>
                  </a:lnTo>
                  <a:lnTo>
                    <a:pt x="84" y="151"/>
                  </a:lnTo>
                  <a:lnTo>
                    <a:pt x="92" y="157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8" y="162"/>
                  </a:lnTo>
                  <a:lnTo>
                    <a:pt x="115" y="16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00" y="212"/>
                  </a:lnTo>
                  <a:lnTo>
                    <a:pt x="84" y="208"/>
                  </a:lnTo>
                  <a:lnTo>
                    <a:pt x="79" y="226"/>
                  </a:lnTo>
                  <a:lnTo>
                    <a:pt x="79" y="226"/>
                  </a:lnTo>
                  <a:lnTo>
                    <a:pt x="68" y="221"/>
                  </a:lnTo>
                  <a:lnTo>
                    <a:pt x="58" y="216"/>
                  </a:lnTo>
                  <a:lnTo>
                    <a:pt x="48" y="210"/>
                  </a:lnTo>
                  <a:lnTo>
                    <a:pt x="40" y="203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45" y="183"/>
                  </a:lnTo>
                  <a:lnTo>
                    <a:pt x="38" y="176"/>
                  </a:lnTo>
                  <a:lnTo>
                    <a:pt x="34" y="168"/>
                  </a:lnTo>
                  <a:lnTo>
                    <a:pt x="29" y="160"/>
                  </a:lnTo>
                  <a:lnTo>
                    <a:pt x="29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15" name="Freeform 15"/>
            <p:cNvSpPr>
              <a:spLocks noEditPoints="1"/>
            </p:cNvSpPr>
            <p:nvPr/>
          </p:nvSpPr>
          <p:spPr bwMode="auto">
            <a:xfrm>
              <a:off x="3228955" y="2589225"/>
              <a:ext cx="190500" cy="190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70" y="10"/>
                </a:cxn>
                <a:cxn ang="0">
                  <a:pos x="163" y="47"/>
                </a:cxn>
                <a:cxn ang="0">
                  <a:pos x="186" y="65"/>
                </a:cxn>
                <a:cxn ang="0">
                  <a:pos x="222" y="53"/>
                </a:cxn>
                <a:cxn ang="0">
                  <a:pos x="234" y="76"/>
                </a:cxn>
                <a:cxn ang="0">
                  <a:pos x="204" y="107"/>
                </a:cxn>
                <a:cxn ang="0">
                  <a:pos x="205" y="127"/>
                </a:cxn>
                <a:cxn ang="0">
                  <a:pos x="236" y="157"/>
                </a:cxn>
                <a:cxn ang="0">
                  <a:pos x="225" y="180"/>
                </a:cxn>
                <a:cxn ang="0">
                  <a:pos x="182" y="178"/>
                </a:cxn>
                <a:cxn ang="0">
                  <a:pos x="168" y="190"/>
                </a:cxn>
                <a:cxn ang="0">
                  <a:pos x="151" y="199"/>
                </a:cxn>
                <a:cxn ang="0">
                  <a:pos x="154" y="236"/>
                </a:cxn>
                <a:cxn ang="0">
                  <a:pos x="121" y="240"/>
                </a:cxn>
                <a:cxn ang="0">
                  <a:pos x="134" y="189"/>
                </a:cxn>
                <a:cxn ang="0">
                  <a:pos x="158" y="179"/>
                </a:cxn>
                <a:cxn ang="0">
                  <a:pos x="184" y="148"/>
                </a:cxn>
                <a:cxn ang="0">
                  <a:pos x="191" y="109"/>
                </a:cxn>
                <a:cxn ang="0">
                  <a:pos x="182" y="85"/>
                </a:cxn>
                <a:cxn ang="0">
                  <a:pos x="160" y="62"/>
                </a:cxn>
                <a:cxn ang="0">
                  <a:pos x="131" y="50"/>
                </a:cxn>
                <a:cxn ang="0">
                  <a:pos x="121" y="34"/>
                </a:cxn>
                <a:cxn ang="0">
                  <a:pos x="121" y="240"/>
                </a:cxn>
                <a:cxn ang="0">
                  <a:pos x="114" y="204"/>
                </a:cxn>
                <a:cxn ang="0">
                  <a:pos x="95" y="200"/>
                </a:cxn>
                <a:cxn ang="0">
                  <a:pos x="60" y="224"/>
                </a:cxn>
                <a:cxn ang="0">
                  <a:pos x="39" y="208"/>
                </a:cxn>
                <a:cxn ang="0">
                  <a:pos x="51" y="167"/>
                </a:cxn>
                <a:cxn ang="0">
                  <a:pos x="42" y="149"/>
                </a:cxn>
                <a:cxn ang="0">
                  <a:pos x="37" y="131"/>
                </a:cxn>
                <a:cxn ang="0">
                  <a:pos x="0" y="122"/>
                </a:cxn>
                <a:cxn ang="0">
                  <a:pos x="6" y="83"/>
                </a:cxn>
                <a:cxn ang="0">
                  <a:pos x="43" y="85"/>
                </a:cxn>
                <a:cxn ang="0">
                  <a:pos x="60" y="62"/>
                </a:cxn>
                <a:cxn ang="0">
                  <a:pos x="42" y="27"/>
                </a:cxn>
                <a:cxn ang="0">
                  <a:pos x="78" y="7"/>
                </a:cxn>
                <a:cxn ang="0">
                  <a:pos x="105" y="37"/>
                </a:cxn>
                <a:cxn ang="0">
                  <a:pos x="121" y="49"/>
                </a:cxn>
                <a:cxn ang="0">
                  <a:pos x="95" y="54"/>
                </a:cxn>
                <a:cxn ang="0">
                  <a:pos x="63" y="79"/>
                </a:cxn>
                <a:cxn ang="0">
                  <a:pos x="51" y="117"/>
                </a:cxn>
                <a:cxn ang="0">
                  <a:pos x="55" y="144"/>
                </a:cxn>
                <a:cxn ang="0">
                  <a:pos x="73" y="172"/>
                </a:cxn>
                <a:cxn ang="0">
                  <a:pos x="100" y="186"/>
                </a:cxn>
                <a:cxn ang="0">
                  <a:pos x="121" y="240"/>
                </a:cxn>
              </a:cxnLst>
              <a:rect l="0" t="0" r="r" b="b"/>
              <a:pathLst>
                <a:path w="240" h="240">
                  <a:moveTo>
                    <a:pt x="128" y="36"/>
                  </a:moveTo>
                  <a:lnTo>
                    <a:pt x="131" y="0"/>
                  </a:lnTo>
                  <a:lnTo>
                    <a:pt x="131" y="0"/>
                  </a:lnTo>
                  <a:lnTo>
                    <a:pt x="145" y="1"/>
                  </a:lnTo>
                  <a:lnTo>
                    <a:pt x="157" y="5"/>
                  </a:lnTo>
                  <a:lnTo>
                    <a:pt x="170" y="10"/>
                  </a:lnTo>
                  <a:lnTo>
                    <a:pt x="182" y="16"/>
                  </a:lnTo>
                  <a:lnTo>
                    <a:pt x="163" y="47"/>
                  </a:lnTo>
                  <a:lnTo>
                    <a:pt x="163" y="47"/>
                  </a:lnTo>
                  <a:lnTo>
                    <a:pt x="172" y="52"/>
                  </a:lnTo>
                  <a:lnTo>
                    <a:pt x="178" y="58"/>
                  </a:lnTo>
                  <a:lnTo>
                    <a:pt x="186" y="65"/>
                  </a:lnTo>
                  <a:lnTo>
                    <a:pt x="191" y="73"/>
                  </a:lnTo>
                  <a:lnTo>
                    <a:pt x="222" y="53"/>
                  </a:lnTo>
                  <a:lnTo>
                    <a:pt x="222" y="53"/>
                  </a:lnTo>
                  <a:lnTo>
                    <a:pt x="228" y="64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8" y="90"/>
                  </a:lnTo>
                  <a:lnTo>
                    <a:pt x="240" y="102"/>
                  </a:lnTo>
                  <a:lnTo>
                    <a:pt x="204" y="107"/>
                  </a:lnTo>
                  <a:lnTo>
                    <a:pt x="204" y="107"/>
                  </a:lnTo>
                  <a:lnTo>
                    <a:pt x="205" y="117"/>
                  </a:lnTo>
                  <a:lnTo>
                    <a:pt x="205" y="127"/>
                  </a:lnTo>
                  <a:lnTo>
                    <a:pt x="204" y="136"/>
                  </a:lnTo>
                  <a:lnTo>
                    <a:pt x="202" y="146"/>
                  </a:lnTo>
                  <a:lnTo>
                    <a:pt x="236" y="157"/>
                  </a:lnTo>
                  <a:lnTo>
                    <a:pt x="236" y="157"/>
                  </a:lnTo>
                  <a:lnTo>
                    <a:pt x="231" y="169"/>
                  </a:lnTo>
                  <a:lnTo>
                    <a:pt x="225" y="180"/>
                  </a:lnTo>
                  <a:lnTo>
                    <a:pt x="218" y="193"/>
                  </a:lnTo>
                  <a:lnTo>
                    <a:pt x="208" y="203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6" y="184"/>
                  </a:lnTo>
                  <a:lnTo>
                    <a:pt x="168" y="190"/>
                  </a:lnTo>
                  <a:lnTo>
                    <a:pt x="160" y="195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3" y="232"/>
                  </a:lnTo>
                  <a:lnTo>
                    <a:pt x="163" y="232"/>
                  </a:lnTo>
                  <a:lnTo>
                    <a:pt x="154" y="236"/>
                  </a:lnTo>
                  <a:lnTo>
                    <a:pt x="142" y="238"/>
                  </a:lnTo>
                  <a:lnTo>
                    <a:pt x="131" y="240"/>
                  </a:lnTo>
                  <a:lnTo>
                    <a:pt x="121" y="24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34" y="189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58" y="179"/>
                  </a:lnTo>
                  <a:lnTo>
                    <a:pt x="170" y="170"/>
                  </a:lnTo>
                  <a:lnTo>
                    <a:pt x="178" y="161"/>
                  </a:lnTo>
                  <a:lnTo>
                    <a:pt x="184" y="148"/>
                  </a:lnTo>
                  <a:lnTo>
                    <a:pt x="189" y="136"/>
                  </a:lnTo>
                  <a:lnTo>
                    <a:pt x="191" y="122"/>
                  </a:lnTo>
                  <a:lnTo>
                    <a:pt x="191" y="109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2" y="85"/>
                  </a:lnTo>
                  <a:lnTo>
                    <a:pt x="176" y="75"/>
                  </a:lnTo>
                  <a:lnTo>
                    <a:pt x="168" y="68"/>
                  </a:lnTo>
                  <a:lnTo>
                    <a:pt x="160" y="62"/>
                  </a:lnTo>
                  <a:lnTo>
                    <a:pt x="151" y="57"/>
                  </a:lnTo>
                  <a:lnTo>
                    <a:pt x="141" y="53"/>
                  </a:lnTo>
                  <a:lnTo>
                    <a:pt x="131" y="50"/>
                  </a:lnTo>
                  <a:lnTo>
                    <a:pt x="121" y="49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8" y="36"/>
                  </a:lnTo>
                  <a:lnTo>
                    <a:pt x="128" y="36"/>
                  </a:lnTo>
                  <a:close/>
                  <a:moveTo>
                    <a:pt x="121" y="240"/>
                  </a:moveTo>
                  <a:lnTo>
                    <a:pt x="121" y="240"/>
                  </a:lnTo>
                  <a:lnTo>
                    <a:pt x="110" y="240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04" y="203"/>
                  </a:lnTo>
                  <a:lnTo>
                    <a:pt x="95" y="200"/>
                  </a:lnTo>
                  <a:lnTo>
                    <a:pt x="87" y="196"/>
                  </a:lnTo>
                  <a:lnTo>
                    <a:pt x="78" y="193"/>
                  </a:lnTo>
                  <a:lnTo>
                    <a:pt x="60" y="224"/>
                  </a:lnTo>
                  <a:lnTo>
                    <a:pt x="60" y="224"/>
                  </a:lnTo>
                  <a:lnTo>
                    <a:pt x="48" y="216"/>
                  </a:lnTo>
                  <a:lnTo>
                    <a:pt x="39" y="208"/>
                  </a:lnTo>
                  <a:lnTo>
                    <a:pt x="29" y="198"/>
                  </a:lnTo>
                  <a:lnTo>
                    <a:pt x="20" y="186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46" y="158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39" y="141"/>
                  </a:lnTo>
                  <a:lnTo>
                    <a:pt x="37" y="131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3" y="96"/>
                  </a:lnTo>
                  <a:lnTo>
                    <a:pt x="6" y="83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3" y="85"/>
                  </a:lnTo>
                  <a:lnTo>
                    <a:pt x="48" y="76"/>
                  </a:lnTo>
                  <a:lnTo>
                    <a:pt x="53" y="69"/>
                  </a:lnTo>
                  <a:lnTo>
                    <a:pt x="60" y="6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42" y="27"/>
                  </a:lnTo>
                  <a:lnTo>
                    <a:pt x="53" y="20"/>
                  </a:lnTo>
                  <a:lnTo>
                    <a:pt x="64" y="12"/>
                  </a:lnTo>
                  <a:lnTo>
                    <a:pt x="78" y="7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5" y="37"/>
                  </a:lnTo>
                  <a:lnTo>
                    <a:pt x="121" y="34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08" y="50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83" y="60"/>
                  </a:lnTo>
                  <a:lnTo>
                    <a:pt x="72" y="69"/>
                  </a:lnTo>
                  <a:lnTo>
                    <a:pt x="63" y="79"/>
                  </a:lnTo>
                  <a:lnTo>
                    <a:pt x="57" y="91"/>
                  </a:lnTo>
                  <a:lnTo>
                    <a:pt x="52" y="104"/>
                  </a:lnTo>
                  <a:lnTo>
                    <a:pt x="51" y="117"/>
                  </a:lnTo>
                  <a:lnTo>
                    <a:pt x="51" y="131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60" y="154"/>
                  </a:lnTo>
                  <a:lnTo>
                    <a:pt x="66" y="163"/>
                  </a:lnTo>
                  <a:lnTo>
                    <a:pt x="73" y="172"/>
                  </a:lnTo>
                  <a:lnTo>
                    <a:pt x="82" y="178"/>
                  </a:lnTo>
                  <a:lnTo>
                    <a:pt x="90" y="183"/>
                  </a:lnTo>
                  <a:lnTo>
                    <a:pt x="100" y="186"/>
                  </a:lnTo>
                  <a:lnTo>
                    <a:pt x="110" y="189"/>
                  </a:lnTo>
                  <a:lnTo>
                    <a:pt x="121" y="190"/>
                  </a:lnTo>
                  <a:lnTo>
                    <a:pt x="121" y="24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316" name="Group 119"/>
          <p:cNvGrpSpPr/>
          <p:nvPr/>
        </p:nvGrpSpPr>
        <p:grpSpPr>
          <a:xfrm>
            <a:off x="9869098" y="3923694"/>
            <a:ext cx="525995" cy="504077"/>
            <a:chOff x="1168380" y="3486162"/>
            <a:chExt cx="381000" cy="365126"/>
          </a:xfrm>
          <a:solidFill>
            <a:srgbClr val="C29230"/>
          </a:solidFill>
        </p:grpSpPr>
        <p:sp>
          <p:nvSpPr>
            <p:cNvPr id="317" name="Freeform 16"/>
            <p:cNvSpPr/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18" name="Freeform 17"/>
            <p:cNvSpPr/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19" name="Freeform 18"/>
            <p:cNvSpPr/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320" name="Group 123"/>
          <p:cNvGrpSpPr/>
          <p:nvPr/>
        </p:nvGrpSpPr>
        <p:grpSpPr>
          <a:xfrm>
            <a:off x="9791360" y="2087098"/>
            <a:ext cx="694744" cy="245461"/>
            <a:chOff x="1441430" y="4357700"/>
            <a:chExt cx="503238" cy="177800"/>
          </a:xfrm>
          <a:solidFill>
            <a:srgbClr val="C29230"/>
          </a:solidFill>
        </p:grpSpPr>
        <p:sp>
          <p:nvSpPr>
            <p:cNvPr id="321" name="Freeform 19"/>
            <p:cNvSpPr/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22" name="Freeform 20"/>
            <p:cNvSpPr/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23" name="Freeform 21"/>
            <p:cNvSpPr/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324" name="Group 127"/>
          <p:cNvGrpSpPr/>
          <p:nvPr/>
        </p:nvGrpSpPr>
        <p:grpSpPr>
          <a:xfrm>
            <a:off x="9787492" y="4964174"/>
            <a:ext cx="657499" cy="433947"/>
            <a:chOff x="2141517" y="2373325"/>
            <a:chExt cx="476251" cy="314325"/>
          </a:xfrm>
          <a:solidFill>
            <a:srgbClr val="C29230"/>
          </a:solidFill>
        </p:grpSpPr>
        <p:sp>
          <p:nvSpPr>
            <p:cNvPr id="325" name="Rectangle 22"/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26" name="Rectangle 23"/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27" name="Rectangle 24"/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28" name="Rectangle 25"/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29" name="Rectangle 26"/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30" name="Rectangle 27"/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31" name="Freeform 28"/>
            <p:cNvSpPr/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32" name="Freeform 29"/>
            <p:cNvSpPr/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33" name="Freeform 30"/>
            <p:cNvSpPr/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334" name="Group 137"/>
          <p:cNvGrpSpPr/>
          <p:nvPr/>
        </p:nvGrpSpPr>
        <p:grpSpPr>
          <a:xfrm>
            <a:off x="5936296" y="4925594"/>
            <a:ext cx="289296" cy="624619"/>
            <a:chOff x="3328967" y="3373450"/>
            <a:chExt cx="209550" cy="452438"/>
          </a:xfrm>
          <a:solidFill>
            <a:srgbClr val="C29230"/>
          </a:solidFill>
        </p:grpSpPr>
        <p:sp>
          <p:nvSpPr>
            <p:cNvPr id="335" name="Freeform 31"/>
            <p:cNvSpPr/>
            <p:nvPr/>
          </p:nvSpPr>
          <p:spPr bwMode="auto">
            <a:xfrm>
              <a:off x="3328967" y="3373450"/>
              <a:ext cx="209550" cy="211138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60" y="4"/>
                </a:cxn>
                <a:cxn ang="0">
                  <a:pos x="184" y="11"/>
                </a:cxn>
                <a:cxn ang="0">
                  <a:pos x="208" y="23"/>
                </a:cxn>
                <a:cxn ang="0">
                  <a:pos x="226" y="39"/>
                </a:cxn>
                <a:cxn ang="0">
                  <a:pos x="244" y="59"/>
                </a:cxn>
                <a:cxn ang="0">
                  <a:pos x="256" y="81"/>
                </a:cxn>
                <a:cxn ang="0">
                  <a:pos x="263" y="106"/>
                </a:cxn>
                <a:cxn ang="0">
                  <a:pos x="266" y="133"/>
                </a:cxn>
                <a:cxn ang="0">
                  <a:pos x="265" y="147"/>
                </a:cxn>
                <a:cxn ang="0">
                  <a:pos x="260" y="173"/>
                </a:cxn>
                <a:cxn ang="0">
                  <a:pos x="250" y="196"/>
                </a:cxn>
                <a:cxn ang="0">
                  <a:pos x="235" y="217"/>
                </a:cxn>
                <a:cxn ang="0">
                  <a:pos x="218" y="236"/>
                </a:cxn>
                <a:cxn ang="0">
                  <a:pos x="197" y="250"/>
                </a:cxn>
                <a:cxn ang="0">
                  <a:pos x="172" y="261"/>
                </a:cxn>
                <a:cxn ang="0">
                  <a:pos x="146" y="266"/>
                </a:cxn>
                <a:cxn ang="0">
                  <a:pos x="134" y="266"/>
                </a:cxn>
                <a:cxn ang="0">
                  <a:pos x="106" y="263"/>
                </a:cxn>
                <a:cxn ang="0">
                  <a:pos x="82" y="256"/>
                </a:cxn>
                <a:cxn ang="0">
                  <a:pos x="58" y="243"/>
                </a:cxn>
                <a:cxn ang="0">
                  <a:pos x="40" y="227"/>
                </a:cxn>
                <a:cxn ang="0">
                  <a:pos x="22" y="208"/>
                </a:cxn>
                <a:cxn ang="0">
                  <a:pos x="10" y="185"/>
                </a:cxn>
                <a:cxn ang="0">
                  <a:pos x="3" y="161"/>
                </a:cxn>
                <a:cxn ang="0">
                  <a:pos x="0" y="133"/>
                </a:cxn>
                <a:cxn ang="0">
                  <a:pos x="1" y="120"/>
                </a:cxn>
                <a:cxn ang="0">
                  <a:pos x="6" y="94"/>
                </a:cxn>
                <a:cxn ang="0">
                  <a:pos x="16" y="70"/>
                </a:cxn>
                <a:cxn ang="0">
                  <a:pos x="31" y="49"/>
                </a:cxn>
                <a:cxn ang="0">
                  <a:pos x="48" y="31"/>
                </a:cxn>
                <a:cxn ang="0">
                  <a:pos x="69" y="16"/>
                </a:cxn>
                <a:cxn ang="0">
                  <a:pos x="94" y="6"/>
                </a:cxn>
                <a:cxn ang="0">
                  <a:pos x="120" y="1"/>
                </a:cxn>
                <a:cxn ang="0">
                  <a:pos x="134" y="0"/>
                </a:cxn>
              </a:cxnLst>
              <a:rect l="0" t="0" r="r" b="b"/>
              <a:pathLst>
                <a:path w="266" h="266">
                  <a:moveTo>
                    <a:pt x="134" y="0"/>
                  </a:moveTo>
                  <a:lnTo>
                    <a:pt x="134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2" y="6"/>
                  </a:lnTo>
                  <a:lnTo>
                    <a:pt x="184" y="11"/>
                  </a:lnTo>
                  <a:lnTo>
                    <a:pt x="197" y="16"/>
                  </a:lnTo>
                  <a:lnTo>
                    <a:pt x="208" y="23"/>
                  </a:lnTo>
                  <a:lnTo>
                    <a:pt x="218" y="31"/>
                  </a:lnTo>
                  <a:lnTo>
                    <a:pt x="226" y="39"/>
                  </a:lnTo>
                  <a:lnTo>
                    <a:pt x="235" y="49"/>
                  </a:lnTo>
                  <a:lnTo>
                    <a:pt x="244" y="59"/>
                  </a:lnTo>
                  <a:lnTo>
                    <a:pt x="250" y="70"/>
                  </a:lnTo>
                  <a:lnTo>
                    <a:pt x="256" y="81"/>
                  </a:lnTo>
                  <a:lnTo>
                    <a:pt x="260" y="94"/>
                  </a:lnTo>
                  <a:lnTo>
                    <a:pt x="263" y="106"/>
                  </a:lnTo>
                  <a:lnTo>
                    <a:pt x="265" y="120"/>
                  </a:lnTo>
                  <a:lnTo>
                    <a:pt x="266" y="133"/>
                  </a:lnTo>
                  <a:lnTo>
                    <a:pt x="266" y="133"/>
                  </a:lnTo>
                  <a:lnTo>
                    <a:pt x="265" y="147"/>
                  </a:lnTo>
                  <a:lnTo>
                    <a:pt x="263" y="161"/>
                  </a:lnTo>
                  <a:lnTo>
                    <a:pt x="260" y="173"/>
                  </a:lnTo>
                  <a:lnTo>
                    <a:pt x="256" y="185"/>
                  </a:lnTo>
                  <a:lnTo>
                    <a:pt x="250" y="196"/>
                  </a:lnTo>
                  <a:lnTo>
                    <a:pt x="244" y="208"/>
                  </a:lnTo>
                  <a:lnTo>
                    <a:pt x="235" y="217"/>
                  </a:lnTo>
                  <a:lnTo>
                    <a:pt x="226" y="227"/>
                  </a:lnTo>
                  <a:lnTo>
                    <a:pt x="218" y="236"/>
                  </a:lnTo>
                  <a:lnTo>
                    <a:pt x="208" y="243"/>
                  </a:lnTo>
                  <a:lnTo>
                    <a:pt x="197" y="250"/>
                  </a:lnTo>
                  <a:lnTo>
                    <a:pt x="184" y="256"/>
                  </a:lnTo>
                  <a:lnTo>
                    <a:pt x="172" y="261"/>
                  </a:lnTo>
                  <a:lnTo>
                    <a:pt x="160" y="263"/>
                  </a:lnTo>
                  <a:lnTo>
                    <a:pt x="146" y="266"/>
                  </a:lnTo>
                  <a:lnTo>
                    <a:pt x="134" y="266"/>
                  </a:lnTo>
                  <a:lnTo>
                    <a:pt x="134" y="266"/>
                  </a:lnTo>
                  <a:lnTo>
                    <a:pt x="120" y="266"/>
                  </a:lnTo>
                  <a:lnTo>
                    <a:pt x="106" y="263"/>
                  </a:lnTo>
                  <a:lnTo>
                    <a:pt x="94" y="261"/>
                  </a:lnTo>
                  <a:lnTo>
                    <a:pt x="82" y="256"/>
                  </a:lnTo>
                  <a:lnTo>
                    <a:pt x="69" y="250"/>
                  </a:lnTo>
                  <a:lnTo>
                    <a:pt x="58" y="243"/>
                  </a:lnTo>
                  <a:lnTo>
                    <a:pt x="48" y="236"/>
                  </a:lnTo>
                  <a:lnTo>
                    <a:pt x="40" y="227"/>
                  </a:lnTo>
                  <a:lnTo>
                    <a:pt x="31" y="217"/>
                  </a:lnTo>
                  <a:lnTo>
                    <a:pt x="22" y="208"/>
                  </a:lnTo>
                  <a:lnTo>
                    <a:pt x="16" y="196"/>
                  </a:lnTo>
                  <a:lnTo>
                    <a:pt x="10" y="185"/>
                  </a:lnTo>
                  <a:lnTo>
                    <a:pt x="6" y="173"/>
                  </a:lnTo>
                  <a:lnTo>
                    <a:pt x="3" y="161"/>
                  </a:lnTo>
                  <a:lnTo>
                    <a:pt x="1" y="147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" y="120"/>
                  </a:lnTo>
                  <a:lnTo>
                    <a:pt x="3" y="106"/>
                  </a:lnTo>
                  <a:lnTo>
                    <a:pt x="6" y="94"/>
                  </a:lnTo>
                  <a:lnTo>
                    <a:pt x="10" y="81"/>
                  </a:lnTo>
                  <a:lnTo>
                    <a:pt x="16" y="70"/>
                  </a:lnTo>
                  <a:lnTo>
                    <a:pt x="22" y="59"/>
                  </a:lnTo>
                  <a:lnTo>
                    <a:pt x="31" y="49"/>
                  </a:lnTo>
                  <a:lnTo>
                    <a:pt x="40" y="39"/>
                  </a:lnTo>
                  <a:lnTo>
                    <a:pt x="48" y="31"/>
                  </a:lnTo>
                  <a:lnTo>
                    <a:pt x="58" y="23"/>
                  </a:lnTo>
                  <a:lnTo>
                    <a:pt x="69" y="16"/>
                  </a:lnTo>
                  <a:lnTo>
                    <a:pt x="82" y="11"/>
                  </a:lnTo>
                  <a:lnTo>
                    <a:pt x="94" y="6"/>
                  </a:lnTo>
                  <a:lnTo>
                    <a:pt x="106" y="4"/>
                  </a:lnTo>
                  <a:lnTo>
                    <a:pt x="120" y="1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36" name="Freeform 32"/>
            <p:cNvSpPr/>
            <p:nvPr/>
          </p:nvSpPr>
          <p:spPr bwMode="auto">
            <a:xfrm>
              <a:off x="3400405" y="3563950"/>
              <a:ext cx="66675" cy="26193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288"/>
                </a:cxn>
                <a:cxn ang="0">
                  <a:pos x="82" y="288"/>
                </a:cxn>
                <a:cxn ang="0">
                  <a:pos x="81" y="296"/>
                </a:cxn>
                <a:cxn ang="0">
                  <a:pos x="79" y="304"/>
                </a:cxn>
                <a:cxn ang="0">
                  <a:pos x="75" y="311"/>
                </a:cxn>
                <a:cxn ang="0">
                  <a:pos x="70" y="316"/>
                </a:cxn>
                <a:cxn ang="0">
                  <a:pos x="64" y="322"/>
                </a:cxn>
                <a:cxn ang="0">
                  <a:pos x="56" y="326"/>
                </a:cxn>
                <a:cxn ang="0">
                  <a:pos x="49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33" y="329"/>
                </a:cxn>
                <a:cxn ang="0">
                  <a:pos x="26" y="326"/>
                </a:cxn>
                <a:cxn ang="0">
                  <a:pos x="18" y="322"/>
                </a:cxn>
                <a:cxn ang="0">
                  <a:pos x="12" y="316"/>
                </a:cxn>
                <a:cxn ang="0">
                  <a:pos x="7" y="311"/>
                </a:cxn>
                <a:cxn ang="0">
                  <a:pos x="3" y="304"/>
                </a:cxn>
                <a:cxn ang="0">
                  <a:pos x="1" y="296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82" y="0"/>
                </a:cxn>
              </a:cxnLst>
              <a:rect l="0" t="0" r="r" b="b"/>
              <a:pathLst>
                <a:path w="82" h="329">
                  <a:moveTo>
                    <a:pt x="82" y="0"/>
                  </a:moveTo>
                  <a:lnTo>
                    <a:pt x="82" y="288"/>
                  </a:lnTo>
                  <a:lnTo>
                    <a:pt x="82" y="288"/>
                  </a:lnTo>
                  <a:lnTo>
                    <a:pt x="81" y="296"/>
                  </a:lnTo>
                  <a:lnTo>
                    <a:pt x="79" y="304"/>
                  </a:lnTo>
                  <a:lnTo>
                    <a:pt x="75" y="311"/>
                  </a:lnTo>
                  <a:lnTo>
                    <a:pt x="70" y="316"/>
                  </a:lnTo>
                  <a:lnTo>
                    <a:pt x="64" y="322"/>
                  </a:lnTo>
                  <a:lnTo>
                    <a:pt x="56" y="326"/>
                  </a:lnTo>
                  <a:lnTo>
                    <a:pt x="49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33" y="329"/>
                  </a:lnTo>
                  <a:lnTo>
                    <a:pt x="26" y="326"/>
                  </a:lnTo>
                  <a:lnTo>
                    <a:pt x="18" y="322"/>
                  </a:lnTo>
                  <a:lnTo>
                    <a:pt x="12" y="316"/>
                  </a:lnTo>
                  <a:lnTo>
                    <a:pt x="7" y="311"/>
                  </a:lnTo>
                  <a:lnTo>
                    <a:pt x="3" y="304"/>
                  </a:lnTo>
                  <a:lnTo>
                    <a:pt x="1" y="296"/>
                  </a:lnTo>
                  <a:lnTo>
                    <a:pt x="0" y="288"/>
                  </a:lnTo>
                  <a:lnTo>
                    <a:pt x="0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37" name="Freeform 33"/>
            <p:cNvSpPr/>
            <p:nvPr/>
          </p:nvSpPr>
          <p:spPr bwMode="auto">
            <a:xfrm>
              <a:off x="3375005" y="3421075"/>
              <a:ext cx="117475" cy="1174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0"/>
                </a:cxn>
                <a:cxn ang="0">
                  <a:pos x="83" y="0"/>
                </a:cxn>
                <a:cxn ang="0">
                  <a:pos x="90" y="1"/>
                </a:cxn>
                <a:cxn ang="0">
                  <a:pos x="104" y="5"/>
                </a:cxn>
                <a:cxn ang="0">
                  <a:pos x="116" y="13"/>
                </a:cxn>
                <a:cxn ang="0">
                  <a:pos x="128" y="21"/>
                </a:cxn>
                <a:cxn ang="0">
                  <a:pos x="136" y="32"/>
                </a:cxn>
                <a:cxn ang="0">
                  <a:pos x="144" y="45"/>
                </a:cxn>
                <a:cxn ang="0">
                  <a:pos x="149" y="60"/>
                </a:cxn>
                <a:cxn ang="0">
                  <a:pos x="149" y="67"/>
                </a:cxn>
                <a:cxn ang="0">
                  <a:pos x="150" y="74"/>
                </a:cxn>
                <a:cxn ang="0">
                  <a:pos x="150" y="74"/>
                </a:cxn>
                <a:cxn ang="0">
                  <a:pos x="149" y="82"/>
                </a:cxn>
                <a:cxn ang="0">
                  <a:pos x="149" y="89"/>
                </a:cxn>
                <a:cxn ang="0">
                  <a:pos x="144" y="103"/>
                </a:cxn>
                <a:cxn ang="0">
                  <a:pos x="136" y="116"/>
                </a:cxn>
                <a:cxn ang="0">
                  <a:pos x="128" y="128"/>
                </a:cxn>
                <a:cxn ang="0">
                  <a:pos x="116" y="136"/>
                </a:cxn>
                <a:cxn ang="0">
                  <a:pos x="104" y="142"/>
                </a:cxn>
                <a:cxn ang="0">
                  <a:pos x="90" y="147"/>
                </a:cxn>
                <a:cxn ang="0">
                  <a:pos x="83" y="149"/>
                </a:cxn>
                <a:cxn ang="0">
                  <a:pos x="76" y="149"/>
                </a:cxn>
                <a:cxn ang="0">
                  <a:pos x="76" y="149"/>
                </a:cxn>
                <a:cxn ang="0">
                  <a:pos x="67" y="149"/>
                </a:cxn>
                <a:cxn ang="0">
                  <a:pos x="60" y="147"/>
                </a:cxn>
                <a:cxn ang="0">
                  <a:pos x="46" y="142"/>
                </a:cxn>
                <a:cxn ang="0">
                  <a:pos x="34" y="136"/>
                </a:cxn>
                <a:cxn ang="0">
                  <a:pos x="22" y="128"/>
                </a:cxn>
                <a:cxn ang="0">
                  <a:pos x="14" y="116"/>
                </a:cxn>
                <a:cxn ang="0">
                  <a:pos x="6" y="103"/>
                </a:cxn>
                <a:cxn ang="0">
                  <a:pos x="1" y="89"/>
                </a:cxn>
                <a:cxn ang="0">
                  <a:pos x="1" y="8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1" y="67"/>
                </a:cxn>
                <a:cxn ang="0">
                  <a:pos x="1" y="60"/>
                </a:cxn>
                <a:cxn ang="0">
                  <a:pos x="6" y="45"/>
                </a:cxn>
                <a:cxn ang="0">
                  <a:pos x="14" y="32"/>
                </a:cxn>
                <a:cxn ang="0">
                  <a:pos x="22" y="21"/>
                </a:cxn>
                <a:cxn ang="0">
                  <a:pos x="34" y="13"/>
                </a:cxn>
                <a:cxn ang="0">
                  <a:pos x="46" y="5"/>
                </a:cxn>
                <a:cxn ang="0">
                  <a:pos x="60" y="1"/>
                </a:cxn>
                <a:cxn ang="0">
                  <a:pos x="67" y="0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150" h="149">
                  <a:moveTo>
                    <a:pt x="76" y="0"/>
                  </a:moveTo>
                  <a:lnTo>
                    <a:pt x="76" y="0"/>
                  </a:lnTo>
                  <a:lnTo>
                    <a:pt x="83" y="0"/>
                  </a:lnTo>
                  <a:lnTo>
                    <a:pt x="90" y="1"/>
                  </a:lnTo>
                  <a:lnTo>
                    <a:pt x="104" y="5"/>
                  </a:lnTo>
                  <a:lnTo>
                    <a:pt x="116" y="13"/>
                  </a:lnTo>
                  <a:lnTo>
                    <a:pt x="128" y="21"/>
                  </a:lnTo>
                  <a:lnTo>
                    <a:pt x="136" y="32"/>
                  </a:lnTo>
                  <a:lnTo>
                    <a:pt x="144" y="45"/>
                  </a:lnTo>
                  <a:lnTo>
                    <a:pt x="149" y="60"/>
                  </a:lnTo>
                  <a:lnTo>
                    <a:pt x="149" y="67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9" y="82"/>
                  </a:lnTo>
                  <a:lnTo>
                    <a:pt x="149" y="89"/>
                  </a:lnTo>
                  <a:lnTo>
                    <a:pt x="144" y="103"/>
                  </a:lnTo>
                  <a:lnTo>
                    <a:pt x="136" y="116"/>
                  </a:lnTo>
                  <a:lnTo>
                    <a:pt x="128" y="128"/>
                  </a:lnTo>
                  <a:lnTo>
                    <a:pt x="116" y="136"/>
                  </a:lnTo>
                  <a:lnTo>
                    <a:pt x="104" y="142"/>
                  </a:lnTo>
                  <a:lnTo>
                    <a:pt x="90" y="147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7"/>
                  </a:lnTo>
                  <a:lnTo>
                    <a:pt x="46" y="142"/>
                  </a:lnTo>
                  <a:lnTo>
                    <a:pt x="34" y="136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6" y="103"/>
                  </a:lnTo>
                  <a:lnTo>
                    <a:pt x="1" y="89"/>
                  </a:lnTo>
                  <a:lnTo>
                    <a:pt x="1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4" y="13"/>
                  </a:lnTo>
                  <a:lnTo>
                    <a:pt x="46" y="5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38" name="Freeform 34"/>
            <p:cNvSpPr/>
            <p:nvPr/>
          </p:nvSpPr>
          <p:spPr bwMode="auto">
            <a:xfrm>
              <a:off x="3428980" y="37163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1"/>
                </a:cxn>
                <a:cxn ang="0">
                  <a:pos x="98" y="3"/>
                </a:cxn>
                <a:cxn ang="0">
                  <a:pos x="103" y="5"/>
                </a:cxn>
                <a:cxn ang="0">
                  <a:pos x="107" y="8"/>
                </a:cxn>
                <a:cxn ang="0">
                  <a:pos x="109" y="11"/>
                </a:cxn>
                <a:cxn ang="0">
                  <a:pos x="111" y="16"/>
                </a:cxn>
                <a:cxn ang="0">
                  <a:pos x="113" y="21"/>
                </a:cxn>
                <a:cxn ang="0">
                  <a:pos x="114" y="26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7"/>
                </a:cxn>
                <a:cxn ang="0">
                  <a:pos x="109" y="72"/>
                </a:cxn>
                <a:cxn ang="0">
                  <a:pos x="107" y="76"/>
                </a:cxn>
                <a:cxn ang="0">
                  <a:pos x="103" y="78"/>
                </a:cxn>
                <a:cxn ang="0">
                  <a:pos x="98" y="80"/>
                </a:cxn>
                <a:cxn ang="0">
                  <a:pos x="93" y="82"/>
                </a:cxn>
                <a:cxn ang="0">
                  <a:pos x="88" y="83"/>
                </a:cxn>
                <a:cxn ang="0">
                  <a:pos x="25" y="83"/>
                </a:cxn>
                <a:cxn ang="0">
                  <a:pos x="25" y="83"/>
                </a:cxn>
                <a:cxn ang="0">
                  <a:pos x="20" y="82"/>
                </a:cxn>
                <a:cxn ang="0">
                  <a:pos x="15" y="80"/>
                </a:cxn>
                <a:cxn ang="0">
                  <a:pos x="11" y="78"/>
                </a:cxn>
                <a:cxn ang="0">
                  <a:pos x="8" y="76"/>
                </a:cxn>
                <a:cxn ang="0">
                  <a:pos x="4" y="72"/>
                </a:cxn>
                <a:cxn ang="0">
                  <a:pos x="3" y="67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3" y="16"/>
                </a:cxn>
                <a:cxn ang="0">
                  <a:pos x="4" y="11"/>
                </a:cxn>
                <a:cxn ang="0">
                  <a:pos x="8" y="8"/>
                </a:cxn>
                <a:cxn ang="0">
                  <a:pos x="11" y="5"/>
                </a:cxn>
                <a:cxn ang="0">
                  <a:pos x="15" y="3"/>
                </a:cxn>
                <a:cxn ang="0">
                  <a:pos x="20" y="1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3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1"/>
                  </a:lnTo>
                  <a:lnTo>
                    <a:pt x="98" y="3"/>
                  </a:lnTo>
                  <a:lnTo>
                    <a:pt x="103" y="5"/>
                  </a:lnTo>
                  <a:lnTo>
                    <a:pt x="107" y="8"/>
                  </a:lnTo>
                  <a:lnTo>
                    <a:pt x="109" y="11"/>
                  </a:lnTo>
                  <a:lnTo>
                    <a:pt x="111" y="16"/>
                  </a:lnTo>
                  <a:lnTo>
                    <a:pt x="113" y="21"/>
                  </a:lnTo>
                  <a:lnTo>
                    <a:pt x="114" y="26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7"/>
                  </a:lnTo>
                  <a:lnTo>
                    <a:pt x="109" y="72"/>
                  </a:lnTo>
                  <a:lnTo>
                    <a:pt x="107" y="76"/>
                  </a:lnTo>
                  <a:lnTo>
                    <a:pt x="103" y="78"/>
                  </a:lnTo>
                  <a:lnTo>
                    <a:pt x="98" y="80"/>
                  </a:lnTo>
                  <a:lnTo>
                    <a:pt x="93" y="82"/>
                  </a:lnTo>
                  <a:lnTo>
                    <a:pt x="88" y="83"/>
                  </a:lnTo>
                  <a:lnTo>
                    <a:pt x="25" y="83"/>
                  </a:lnTo>
                  <a:lnTo>
                    <a:pt x="25" y="83"/>
                  </a:lnTo>
                  <a:lnTo>
                    <a:pt x="20" y="82"/>
                  </a:lnTo>
                  <a:lnTo>
                    <a:pt x="15" y="80"/>
                  </a:lnTo>
                  <a:lnTo>
                    <a:pt x="11" y="78"/>
                  </a:lnTo>
                  <a:lnTo>
                    <a:pt x="8" y="76"/>
                  </a:lnTo>
                  <a:lnTo>
                    <a:pt x="4" y="72"/>
                  </a:lnTo>
                  <a:lnTo>
                    <a:pt x="3" y="67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4" y="11"/>
                  </a:lnTo>
                  <a:lnTo>
                    <a:pt x="8" y="8"/>
                  </a:lnTo>
                  <a:lnTo>
                    <a:pt x="11" y="5"/>
                  </a:lnTo>
                  <a:lnTo>
                    <a:pt x="15" y="3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39" name="Freeform 35"/>
            <p:cNvSpPr/>
            <p:nvPr/>
          </p:nvSpPr>
          <p:spPr bwMode="auto">
            <a:xfrm>
              <a:off x="3428980" y="36401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0"/>
                </a:cxn>
                <a:cxn ang="0">
                  <a:pos x="98" y="1"/>
                </a:cxn>
                <a:cxn ang="0">
                  <a:pos x="103" y="4"/>
                </a:cxn>
                <a:cxn ang="0">
                  <a:pos x="107" y="7"/>
                </a:cxn>
                <a:cxn ang="0">
                  <a:pos x="109" y="11"/>
                </a:cxn>
                <a:cxn ang="0">
                  <a:pos x="111" y="15"/>
                </a:cxn>
                <a:cxn ang="0">
                  <a:pos x="113" y="20"/>
                </a:cxn>
                <a:cxn ang="0">
                  <a:pos x="114" y="25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5"/>
                </a:cxn>
                <a:cxn ang="0">
                  <a:pos x="109" y="70"/>
                </a:cxn>
                <a:cxn ang="0">
                  <a:pos x="107" y="74"/>
                </a:cxn>
                <a:cxn ang="0">
                  <a:pos x="103" y="77"/>
                </a:cxn>
                <a:cxn ang="0">
                  <a:pos x="98" y="79"/>
                </a:cxn>
                <a:cxn ang="0">
                  <a:pos x="93" y="80"/>
                </a:cxn>
                <a:cxn ang="0">
                  <a:pos x="88" y="81"/>
                </a:cxn>
                <a:cxn ang="0">
                  <a:pos x="25" y="81"/>
                </a:cxn>
                <a:cxn ang="0">
                  <a:pos x="25" y="81"/>
                </a:cxn>
                <a:cxn ang="0">
                  <a:pos x="20" y="80"/>
                </a:cxn>
                <a:cxn ang="0">
                  <a:pos x="15" y="79"/>
                </a:cxn>
                <a:cxn ang="0">
                  <a:pos x="11" y="77"/>
                </a:cxn>
                <a:cxn ang="0">
                  <a:pos x="8" y="74"/>
                </a:cxn>
                <a:cxn ang="0">
                  <a:pos x="4" y="70"/>
                </a:cxn>
                <a:cxn ang="0">
                  <a:pos x="3" y="65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3" y="15"/>
                </a:cxn>
                <a:cxn ang="0">
                  <a:pos x="4" y="11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1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8" y="1"/>
                  </a:lnTo>
                  <a:lnTo>
                    <a:pt x="103" y="4"/>
                  </a:lnTo>
                  <a:lnTo>
                    <a:pt x="107" y="7"/>
                  </a:lnTo>
                  <a:lnTo>
                    <a:pt x="109" y="11"/>
                  </a:lnTo>
                  <a:lnTo>
                    <a:pt x="111" y="15"/>
                  </a:lnTo>
                  <a:lnTo>
                    <a:pt x="113" y="20"/>
                  </a:lnTo>
                  <a:lnTo>
                    <a:pt x="114" y="25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5"/>
                  </a:lnTo>
                  <a:lnTo>
                    <a:pt x="109" y="70"/>
                  </a:lnTo>
                  <a:lnTo>
                    <a:pt x="107" y="74"/>
                  </a:lnTo>
                  <a:lnTo>
                    <a:pt x="103" y="77"/>
                  </a:lnTo>
                  <a:lnTo>
                    <a:pt x="98" y="79"/>
                  </a:lnTo>
                  <a:lnTo>
                    <a:pt x="93" y="80"/>
                  </a:lnTo>
                  <a:lnTo>
                    <a:pt x="88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0" y="80"/>
                  </a:lnTo>
                  <a:lnTo>
                    <a:pt x="15" y="79"/>
                  </a:lnTo>
                  <a:lnTo>
                    <a:pt x="11" y="77"/>
                  </a:lnTo>
                  <a:lnTo>
                    <a:pt x="8" y="74"/>
                  </a:lnTo>
                  <a:lnTo>
                    <a:pt x="4" y="70"/>
                  </a:lnTo>
                  <a:lnTo>
                    <a:pt x="3" y="65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3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340" name="Freeform 143"/>
          <p:cNvSpPr>
            <a:spLocks noEditPoints="1"/>
          </p:cNvSpPr>
          <p:nvPr/>
        </p:nvSpPr>
        <p:spPr bwMode="auto">
          <a:xfrm>
            <a:off x="9922445" y="5883371"/>
            <a:ext cx="493713" cy="50641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AutoShape 4"/>
          <p:cNvSpPr/>
          <p:nvPr/>
        </p:nvSpPr>
        <p:spPr bwMode="auto">
          <a:xfrm>
            <a:off x="10468314" y="4879445"/>
            <a:ext cx="430068" cy="4300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85" name="AutoShape 5"/>
          <p:cNvSpPr/>
          <p:nvPr/>
        </p:nvSpPr>
        <p:spPr bwMode="auto">
          <a:xfrm>
            <a:off x="9872279" y="5017990"/>
            <a:ext cx="83705" cy="1125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999" y="18900"/>
                </a:moveTo>
                <a:lnTo>
                  <a:pt x="3600" y="18900"/>
                </a:lnTo>
                <a:lnTo>
                  <a:pt x="3600" y="2700"/>
                </a:lnTo>
                <a:lnTo>
                  <a:pt x="7200" y="2700"/>
                </a:lnTo>
                <a:lnTo>
                  <a:pt x="17999" y="14850"/>
                </a:lnTo>
                <a:cubicBezTo>
                  <a:pt x="17999" y="14850"/>
                  <a:pt x="17999" y="18900"/>
                  <a:pt x="17999" y="18900"/>
                </a:cubicBezTo>
                <a:close/>
                <a:moveTo>
                  <a:pt x="10195" y="1202"/>
                </a:moveTo>
                <a:cubicBezTo>
                  <a:pt x="9527" y="450"/>
                  <a:pt x="8402" y="0"/>
                  <a:pt x="7200" y="0"/>
                </a:cubicBezTo>
                <a:lnTo>
                  <a:pt x="3600" y="0"/>
                </a:lnTo>
                <a:cubicBezTo>
                  <a:pt x="1610" y="0"/>
                  <a:pt x="0" y="1207"/>
                  <a:pt x="0" y="2700"/>
                </a:cubicBezTo>
                <a:lnTo>
                  <a:pt x="0" y="18900"/>
                </a:lnTo>
                <a:cubicBezTo>
                  <a:pt x="0" y="20392"/>
                  <a:pt x="1610" y="21599"/>
                  <a:pt x="3600" y="21599"/>
                </a:cubicBezTo>
                <a:lnTo>
                  <a:pt x="17999" y="21599"/>
                </a:lnTo>
                <a:cubicBezTo>
                  <a:pt x="19989" y="21599"/>
                  <a:pt x="21600" y="20392"/>
                  <a:pt x="21600" y="18900"/>
                </a:cubicBezTo>
                <a:lnTo>
                  <a:pt x="21600" y="14850"/>
                </a:lnTo>
                <a:cubicBezTo>
                  <a:pt x="21600" y="14317"/>
                  <a:pt x="21389" y="13795"/>
                  <a:pt x="20995" y="13352"/>
                </a:cubicBezTo>
                <a:cubicBezTo>
                  <a:pt x="20995" y="13352"/>
                  <a:pt x="10195" y="1202"/>
                  <a:pt x="10195" y="1202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86" name="AutoShape 6"/>
          <p:cNvSpPr/>
          <p:nvPr/>
        </p:nvSpPr>
        <p:spPr bwMode="auto">
          <a:xfrm>
            <a:off x="9567769" y="4908308"/>
            <a:ext cx="443056" cy="3607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50" y="16615"/>
                </a:moveTo>
                <a:cubicBezTo>
                  <a:pt x="20250" y="17074"/>
                  <a:pt x="19948" y="17446"/>
                  <a:pt x="19575" y="17446"/>
                </a:cubicBezTo>
                <a:lnTo>
                  <a:pt x="18803" y="17446"/>
                </a:lnTo>
                <a:cubicBezTo>
                  <a:pt x="18501" y="16016"/>
                  <a:pt x="17453" y="14953"/>
                  <a:pt x="16200" y="14953"/>
                </a:cubicBezTo>
                <a:cubicBezTo>
                  <a:pt x="14945" y="14953"/>
                  <a:pt x="13897" y="16016"/>
                  <a:pt x="13595" y="17446"/>
                </a:cubicBezTo>
                <a:lnTo>
                  <a:pt x="10029" y="17446"/>
                </a:lnTo>
                <a:cubicBezTo>
                  <a:pt x="9727" y="16016"/>
                  <a:pt x="8679" y="14953"/>
                  <a:pt x="7425" y="14953"/>
                </a:cubicBezTo>
                <a:cubicBezTo>
                  <a:pt x="6170" y="14953"/>
                  <a:pt x="5122" y="16016"/>
                  <a:pt x="4820" y="17446"/>
                </a:cubicBezTo>
                <a:lnTo>
                  <a:pt x="4050" y="17446"/>
                </a:lnTo>
                <a:cubicBezTo>
                  <a:pt x="3677" y="17446"/>
                  <a:pt x="3375" y="17074"/>
                  <a:pt x="3375" y="16615"/>
                </a:cubicBezTo>
                <a:lnTo>
                  <a:pt x="3375" y="14123"/>
                </a:lnTo>
                <a:lnTo>
                  <a:pt x="12150" y="14123"/>
                </a:lnTo>
                <a:cubicBezTo>
                  <a:pt x="13266" y="14123"/>
                  <a:pt x="14175" y="13005"/>
                  <a:pt x="14175" y="11630"/>
                </a:cubicBezTo>
                <a:lnTo>
                  <a:pt x="14175" y="5815"/>
                </a:lnTo>
                <a:lnTo>
                  <a:pt x="16875" y="5815"/>
                </a:lnTo>
                <a:cubicBezTo>
                  <a:pt x="17100" y="5815"/>
                  <a:pt x="17311" y="5954"/>
                  <a:pt x="17436" y="6185"/>
                </a:cubicBezTo>
                <a:lnTo>
                  <a:pt x="20136" y="11169"/>
                </a:lnTo>
                <a:cubicBezTo>
                  <a:pt x="20210" y="11306"/>
                  <a:pt x="20250" y="11466"/>
                  <a:pt x="20250" y="11630"/>
                </a:cubicBezTo>
                <a:cubicBezTo>
                  <a:pt x="20250" y="11630"/>
                  <a:pt x="20250" y="16615"/>
                  <a:pt x="20250" y="16615"/>
                </a:cubicBezTo>
                <a:close/>
                <a:moveTo>
                  <a:pt x="16200" y="19938"/>
                </a:moveTo>
                <a:cubicBezTo>
                  <a:pt x="15454" y="19938"/>
                  <a:pt x="14850" y="19193"/>
                  <a:pt x="14850" y="18276"/>
                </a:cubicBezTo>
                <a:cubicBezTo>
                  <a:pt x="14850" y="17360"/>
                  <a:pt x="15454" y="16615"/>
                  <a:pt x="16200" y="16615"/>
                </a:cubicBezTo>
                <a:cubicBezTo>
                  <a:pt x="16945" y="16615"/>
                  <a:pt x="17550" y="17360"/>
                  <a:pt x="17550" y="18276"/>
                </a:cubicBezTo>
                <a:cubicBezTo>
                  <a:pt x="17550" y="19193"/>
                  <a:pt x="16945" y="19938"/>
                  <a:pt x="16200" y="19938"/>
                </a:cubicBezTo>
                <a:moveTo>
                  <a:pt x="7425" y="19938"/>
                </a:moveTo>
                <a:cubicBezTo>
                  <a:pt x="6679" y="19938"/>
                  <a:pt x="6075" y="19193"/>
                  <a:pt x="6075" y="18276"/>
                </a:cubicBezTo>
                <a:cubicBezTo>
                  <a:pt x="6075" y="17360"/>
                  <a:pt x="6679" y="16615"/>
                  <a:pt x="7425" y="16615"/>
                </a:cubicBezTo>
                <a:cubicBezTo>
                  <a:pt x="8170" y="16615"/>
                  <a:pt x="8775" y="17360"/>
                  <a:pt x="8775" y="18276"/>
                </a:cubicBezTo>
                <a:cubicBezTo>
                  <a:pt x="8775" y="19193"/>
                  <a:pt x="8170" y="19938"/>
                  <a:pt x="7425" y="19938"/>
                </a:cubicBezTo>
                <a:moveTo>
                  <a:pt x="2024" y="12461"/>
                </a:moveTo>
                <a:cubicBezTo>
                  <a:pt x="1652" y="12461"/>
                  <a:pt x="1349" y="12089"/>
                  <a:pt x="1349" y="11630"/>
                </a:cubicBezTo>
                <a:lnTo>
                  <a:pt x="1349" y="2492"/>
                </a:lnTo>
                <a:cubicBezTo>
                  <a:pt x="1349" y="2033"/>
                  <a:pt x="1652" y="1661"/>
                  <a:pt x="2024" y="1661"/>
                </a:cubicBezTo>
                <a:lnTo>
                  <a:pt x="12150" y="1661"/>
                </a:lnTo>
                <a:cubicBezTo>
                  <a:pt x="12523" y="1661"/>
                  <a:pt x="12825" y="2033"/>
                  <a:pt x="12825" y="2492"/>
                </a:cubicBezTo>
                <a:lnTo>
                  <a:pt x="12825" y="4153"/>
                </a:lnTo>
                <a:lnTo>
                  <a:pt x="12825" y="5815"/>
                </a:lnTo>
                <a:lnTo>
                  <a:pt x="12825" y="11630"/>
                </a:lnTo>
                <a:cubicBezTo>
                  <a:pt x="12825" y="12089"/>
                  <a:pt x="12523" y="12461"/>
                  <a:pt x="12150" y="12461"/>
                </a:cubicBezTo>
                <a:cubicBezTo>
                  <a:pt x="12150" y="12461"/>
                  <a:pt x="2024" y="12461"/>
                  <a:pt x="2024" y="12461"/>
                </a:cubicBezTo>
                <a:close/>
                <a:moveTo>
                  <a:pt x="21259" y="10248"/>
                </a:moveTo>
                <a:lnTo>
                  <a:pt x="18559" y="5263"/>
                </a:lnTo>
                <a:cubicBezTo>
                  <a:pt x="18182" y="4568"/>
                  <a:pt x="17552" y="4153"/>
                  <a:pt x="16875" y="4153"/>
                </a:cubicBezTo>
                <a:lnTo>
                  <a:pt x="14175" y="4153"/>
                </a:lnTo>
                <a:lnTo>
                  <a:pt x="14175" y="2492"/>
                </a:lnTo>
                <a:cubicBezTo>
                  <a:pt x="14175" y="1117"/>
                  <a:pt x="13266" y="0"/>
                  <a:pt x="12150" y="0"/>
                </a:cubicBezTo>
                <a:lnTo>
                  <a:pt x="2024" y="0"/>
                </a:lnTo>
                <a:cubicBezTo>
                  <a:pt x="908" y="0"/>
                  <a:pt x="0" y="1117"/>
                  <a:pt x="0" y="2492"/>
                </a:cubicBezTo>
                <a:lnTo>
                  <a:pt x="0" y="11630"/>
                </a:lnTo>
                <a:cubicBezTo>
                  <a:pt x="0" y="13005"/>
                  <a:pt x="908" y="14123"/>
                  <a:pt x="2024" y="14123"/>
                </a:cubicBezTo>
                <a:lnTo>
                  <a:pt x="2025" y="14123"/>
                </a:lnTo>
                <a:lnTo>
                  <a:pt x="2025" y="16615"/>
                </a:lnTo>
                <a:cubicBezTo>
                  <a:pt x="2025" y="17989"/>
                  <a:pt x="2933" y="19107"/>
                  <a:pt x="4050" y="19107"/>
                </a:cubicBezTo>
                <a:lnTo>
                  <a:pt x="4820" y="19107"/>
                </a:lnTo>
                <a:cubicBezTo>
                  <a:pt x="5122" y="20537"/>
                  <a:pt x="6170" y="21600"/>
                  <a:pt x="7425" y="21600"/>
                </a:cubicBezTo>
                <a:cubicBezTo>
                  <a:pt x="8679" y="21600"/>
                  <a:pt x="9727" y="20537"/>
                  <a:pt x="10029" y="19107"/>
                </a:cubicBezTo>
                <a:lnTo>
                  <a:pt x="13595" y="19107"/>
                </a:lnTo>
                <a:cubicBezTo>
                  <a:pt x="13897" y="20537"/>
                  <a:pt x="14945" y="21600"/>
                  <a:pt x="16200" y="21600"/>
                </a:cubicBezTo>
                <a:cubicBezTo>
                  <a:pt x="17453" y="21600"/>
                  <a:pt x="18501" y="20537"/>
                  <a:pt x="18803" y="19107"/>
                </a:cubicBezTo>
                <a:lnTo>
                  <a:pt x="19575" y="19107"/>
                </a:lnTo>
                <a:cubicBezTo>
                  <a:pt x="20691" y="19107"/>
                  <a:pt x="21599" y="17989"/>
                  <a:pt x="21599" y="16615"/>
                </a:cubicBezTo>
                <a:lnTo>
                  <a:pt x="21599" y="11630"/>
                </a:lnTo>
                <a:cubicBezTo>
                  <a:pt x="21599" y="11137"/>
                  <a:pt x="21482" y="10658"/>
                  <a:pt x="21259" y="10248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87" name="AutoShape 7"/>
          <p:cNvSpPr/>
          <p:nvPr/>
        </p:nvSpPr>
        <p:spPr bwMode="auto">
          <a:xfrm>
            <a:off x="8680211" y="4865013"/>
            <a:ext cx="443057" cy="444500"/>
          </a:xfrm>
          <a:custGeom>
            <a:avLst/>
            <a:gdLst>
              <a:gd name="T0" fmla="+- 0 10800 1271"/>
              <a:gd name="T1" fmla="*/ T0 w 19058"/>
              <a:gd name="T2" fmla="+- 0 10799 1270"/>
              <a:gd name="T3" fmla="*/ 10799 h 19059"/>
              <a:gd name="T4" fmla="+- 0 10800 1271"/>
              <a:gd name="T5" fmla="*/ T4 w 19058"/>
              <a:gd name="T6" fmla="+- 0 10799 1270"/>
              <a:gd name="T7" fmla="*/ 10799 h 19059"/>
              <a:gd name="T8" fmla="+- 0 10800 1271"/>
              <a:gd name="T9" fmla="*/ T8 w 19058"/>
              <a:gd name="T10" fmla="+- 0 10799 1270"/>
              <a:gd name="T11" fmla="*/ 10799 h 19059"/>
              <a:gd name="T12" fmla="+- 0 10800 1271"/>
              <a:gd name="T13" fmla="*/ T12 w 19058"/>
              <a:gd name="T14" fmla="+- 0 10799 1270"/>
              <a:gd name="T15" fmla="*/ 10799 h 1905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8" h="19059">
                <a:moveTo>
                  <a:pt x="6430" y="17268"/>
                </a:moveTo>
                <a:cubicBezTo>
                  <a:pt x="2162" y="15559"/>
                  <a:pt x="82" y="10698"/>
                  <a:pt x="1790" y="6431"/>
                </a:cubicBezTo>
                <a:cubicBezTo>
                  <a:pt x="3499" y="2164"/>
                  <a:pt x="8360" y="81"/>
                  <a:pt x="12627" y="1791"/>
                </a:cubicBezTo>
                <a:cubicBezTo>
                  <a:pt x="16894" y="3499"/>
                  <a:pt x="18975" y="8361"/>
                  <a:pt x="17267" y="12628"/>
                </a:cubicBezTo>
                <a:cubicBezTo>
                  <a:pt x="15558" y="16895"/>
                  <a:pt x="10696" y="18976"/>
                  <a:pt x="6430" y="17268"/>
                </a:cubicBezTo>
                <a:moveTo>
                  <a:pt x="13070" y="685"/>
                </a:moveTo>
                <a:cubicBezTo>
                  <a:pt x="8186" y="-1270"/>
                  <a:pt x="2641" y="1103"/>
                  <a:pt x="685" y="5987"/>
                </a:cubicBezTo>
                <a:cubicBezTo>
                  <a:pt x="-1271" y="10872"/>
                  <a:pt x="1103" y="16418"/>
                  <a:pt x="5987" y="18373"/>
                </a:cubicBezTo>
                <a:cubicBezTo>
                  <a:pt x="10871" y="20330"/>
                  <a:pt x="16416" y="17955"/>
                  <a:pt x="18373" y="13071"/>
                </a:cubicBezTo>
                <a:cubicBezTo>
                  <a:pt x="20329" y="8186"/>
                  <a:pt x="17954" y="2641"/>
                  <a:pt x="13070" y="685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88" name="AutoShape 8"/>
          <p:cNvSpPr/>
          <p:nvPr/>
        </p:nvSpPr>
        <p:spPr bwMode="auto">
          <a:xfrm>
            <a:off x="8873598" y="5061286"/>
            <a:ext cx="56285" cy="54841"/>
          </a:xfrm>
          <a:custGeom>
            <a:avLst/>
            <a:gdLst>
              <a:gd name="T0" fmla="+- 0 10801 1272"/>
              <a:gd name="T1" fmla="*/ T0 w 19059"/>
              <a:gd name="T2" fmla="+- 0 10800 1272"/>
              <a:gd name="T3" fmla="*/ 10800 h 19056"/>
              <a:gd name="T4" fmla="+- 0 10801 1272"/>
              <a:gd name="T5" fmla="*/ T4 w 19059"/>
              <a:gd name="T6" fmla="+- 0 10800 1272"/>
              <a:gd name="T7" fmla="*/ 10800 h 19056"/>
              <a:gd name="T8" fmla="+- 0 10801 1272"/>
              <a:gd name="T9" fmla="*/ T8 w 19059"/>
              <a:gd name="T10" fmla="+- 0 10800 1272"/>
              <a:gd name="T11" fmla="*/ 10800 h 19056"/>
              <a:gd name="T12" fmla="+- 0 10801 1272"/>
              <a:gd name="T13" fmla="*/ T12 w 19059"/>
              <a:gd name="T14" fmla="+- 0 10800 1272"/>
              <a:gd name="T15" fmla="*/ 10800 h 1905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9" h="19056">
                <a:moveTo>
                  <a:pt x="7753" y="13951"/>
                </a:moveTo>
                <a:cubicBezTo>
                  <a:pt x="5315" y="12969"/>
                  <a:pt x="4129" y="10197"/>
                  <a:pt x="5101" y="7755"/>
                </a:cubicBezTo>
                <a:cubicBezTo>
                  <a:pt x="6083" y="5323"/>
                  <a:pt x="8860" y="4132"/>
                  <a:pt x="11298" y="5104"/>
                </a:cubicBezTo>
                <a:cubicBezTo>
                  <a:pt x="13735" y="6081"/>
                  <a:pt x="14926" y="8858"/>
                  <a:pt x="13949" y="11300"/>
                </a:cubicBezTo>
                <a:cubicBezTo>
                  <a:pt x="12972" y="13737"/>
                  <a:pt x="10195" y="14923"/>
                  <a:pt x="7753" y="13951"/>
                </a:cubicBezTo>
                <a:moveTo>
                  <a:pt x="13070" y="686"/>
                </a:moveTo>
                <a:cubicBezTo>
                  <a:pt x="8190" y="-1272"/>
                  <a:pt x="2640" y="1104"/>
                  <a:pt x="686" y="5988"/>
                </a:cubicBezTo>
                <a:cubicBezTo>
                  <a:pt x="-1272" y="10872"/>
                  <a:pt x="1105" y="16416"/>
                  <a:pt x="5985" y="18369"/>
                </a:cubicBezTo>
                <a:cubicBezTo>
                  <a:pt x="10870" y="20328"/>
                  <a:pt x="16415" y="17951"/>
                  <a:pt x="18374" y="13072"/>
                </a:cubicBezTo>
                <a:cubicBezTo>
                  <a:pt x="20328" y="8188"/>
                  <a:pt x="17960" y="2644"/>
                  <a:pt x="13070" y="686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89" name="AutoShape 9"/>
          <p:cNvSpPr/>
          <p:nvPr/>
        </p:nvSpPr>
        <p:spPr bwMode="auto">
          <a:xfrm>
            <a:off x="8817314" y="5006445"/>
            <a:ext cx="167409" cy="164523"/>
          </a:xfrm>
          <a:custGeom>
            <a:avLst/>
            <a:gdLst>
              <a:gd name="T0" fmla="+- 0 10800 1271"/>
              <a:gd name="T1" fmla="*/ T0 w 19059"/>
              <a:gd name="T2" fmla="+- 0 10800 1271"/>
              <a:gd name="T3" fmla="*/ 10800 h 19058"/>
              <a:gd name="T4" fmla="+- 0 10800 1271"/>
              <a:gd name="T5" fmla="*/ T4 w 19059"/>
              <a:gd name="T6" fmla="+- 0 10800 1271"/>
              <a:gd name="T7" fmla="*/ 10800 h 19058"/>
              <a:gd name="T8" fmla="+- 0 10800 1271"/>
              <a:gd name="T9" fmla="*/ T8 w 19059"/>
              <a:gd name="T10" fmla="+- 0 10800 1271"/>
              <a:gd name="T11" fmla="*/ 10800 h 19058"/>
              <a:gd name="T12" fmla="+- 0 10800 1271"/>
              <a:gd name="T13" fmla="*/ T12 w 19059"/>
              <a:gd name="T14" fmla="+- 0 10800 1271"/>
              <a:gd name="T15" fmla="*/ 10800 h 1905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9" h="19058">
                <a:moveTo>
                  <a:pt x="7169" y="15424"/>
                </a:moveTo>
                <a:cubicBezTo>
                  <a:pt x="3916" y="14123"/>
                  <a:pt x="2331" y="10417"/>
                  <a:pt x="3632" y="7167"/>
                </a:cubicBezTo>
                <a:cubicBezTo>
                  <a:pt x="4934" y="3917"/>
                  <a:pt x="8638" y="2331"/>
                  <a:pt x="11889" y="3632"/>
                </a:cubicBezTo>
                <a:cubicBezTo>
                  <a:pt x="15141" y="4934"/>
                  <a:pt x="16728" y="8640"/>
                  <a:pt x="15425" y="11890"/>
                </a:cubicBezTo>
                <a:cubicBezTo>
                  <a:pt x="14124" y="15140"/>
                  <a:pt x="10419" y="16728"/>
                  <a:pt x="7169" y="15424"/>
                </a:cubicBezTo>
                <a:moveTo>
                  <a:pt x="13071" y="685"/>
                </a:moveTo>
                <a:cubicBezTo>
                  <a:pt x="8186" y="-1271"/>
                  <a:pt x="2639" y="1104"/>
                  <a:pt x="686" y="5987"/>
                </a:cubicBezTo>
                <a:cubicBezTo>
                  <a:pt x="-1271" y="10871"/>
                  <a:pt x="1104" y="16416"/>
                  <a:pt x="5987" y="18372"/>
                </a:cubicBezTo>
                <a:cubicBezTo>
                  <a:pt x="10874" y="20329"/>
                  <a:pt x="16418" y="17955"/>
                  <a:pt x="18375" y="13070"/>
                </a:cubicBezTo>
                <a:cubicBezTo>
                  <a:pt x="20328" y="8186"/>
                  <a:pt x="17956" y="2641"/>
                  <a:pt x="13071" y="685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0" name="AutoShape 10"/>
          <p:cNvSpPr/>
          <p:nvPr/>
        </p:nvSpPr>
        <p:spPr bwMode="auto">
          <a:xfrm>
            <a:off x="8929882" y="5116127"/>
            <a:ext cx="67829" cy="72159"/>
          </a:xfrm>
          <a:custGeom>
            <a:avLst/>
            <a:gdLst>
              <a:gd name="T0" fmla="+- 0 10804 288"/>
              <a:gd name="T1" fmla="*/ T0 w 21033"/>
              <a:gd name="T2" fmla="+- 0 10798 277"/>
              <a:gd name="T3" fmla="*/ 10798 h 21043"/>
              <a:gd name="T4" fmla="+- 0 10804 288"/>
              <a:gd name="T5" fmla="*/ T4 w 21033"/>
              <a:gd name="T6" fmla="+- 0 10798 277"/>
              <a:gd name="T7" fmla="*/ 10798 h 21043"/>
              <a:gd name="T8" fmla="+- 0 10804 288"/>
              <a:gd name="T9" fmla="*/ T8 w 21033"/>
              <a:gd name="T10" fmla="+- 0 10798 277"/>
              <a:gd name="T11" fmla="*/ 10798 h 21043"/>
              <a:gd name="T12" fmla="+- 0 10804 288"/>
              <a:gd name="T13" fmla="*/ T12 w 21033"/>
              <a:gd name="T14" fmla="+- 0 10798 277"/>
              <a:gd name="T15" fmla="*/ 10798 h 2104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033" h="21043">
                <a:moveTo>
                  <a:pt x="20881" y="2825"/>
                </a:moveTo>
                <a:cubicBezTo>
                  <a:pt x="21312" y="1771"/>
                  <a:pt x="20787" y="572"/>
                  <a:pt x="19713" y="149"/>
                </a:cubicBezTo>
                <a:cubicBezTo>
                  <a:pt x="18636" y="-277"/>
                  <a:pt x="17414" y="238"/>
                  <a:pt x="16984" y="1296"/>
                </a:cubicBezTo>
                <a:lnTo>
                  <a:pt x="16980" y="1292"/>
                </a:lnTo>
                <a:cubicBezTo>
                  <a:pt x="13964" y="8692"/>
                  <a:pt x="8182" y="14184"/>
                  <a:pt x="1269" y="17089"/>
                </a:cubicBezTo>
                <a:cubicBezTo>
                  <a:pt x="207" y="17536"/>
                  <a:pt x="-288" y="18747"/>
                  <a:pt x="170" y="19789"/>
                </a:cubicBezTo>
                <a:cubicBezTo>
                  <a:pt x="629" y="20840"/>
                  <a:pt x="1863" y="21323"/>
                  <a:pt x="2924" y="20876"/>
                </a:cubicBezTo>
                <a:cubicBezTo>
                  <a:pt x="2961" y="20860"/>
                  <a:pt x="2982" y="20828"/>
                  <a:pt x="3014" y="20815"/>
                </a:cubicBezTo>
                <a:cubicBezTo>
                  <a:pt x="10874" y="17480"/>
                  <a:pt x="17451" y="11227"/>
                  <a:pt x="20877" y="2825"/>
                </a:cubicBezTo>
                <a:cubicBezTo>
                  <a:pt x="20877" y="2825"/>
                  <a:pt x="20881" y="2825"/>
                  <a:pt x="20881" y="2825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1" name="AutoShape 11"/>
          <p:cNvSpPr/>
          <p:nvPr/>
        </p:nvSpPr>
        <p:spPr bwMode="auto">
          <a:xfrm>
            <a:off x="8955859" y="5144990"/>
            <a:ext cx="99579" cy="101023"/>
          </a:xfrm>
          <a:custGeom>
            <a:avLst/>
            <a:gdLst>
              <a:gd name="T0" fmla="+- 0 10803 203"/>
              <a:gd name="T1" fmla="*/ T0 w 21201"/>
              <a:gd name="T2" fmla="+- 0 10798 194"/>
              <a:gd name="T3" fmla="*/ 10798 h 21209"/>
              <a:gd name="T4" fmla="+- 0 10803 203"/>
              <a:gd name="T5" fmla="*/ T4 w 21201"/>
              <a:gd name="T6" fmla="+- 0 10798 194"/>
              <a:gd name="T7" fmla="*/ 10798 h 21209"/>
              <a:gd name="T8" fmla="+- 0 10803 203"/>
              <a:gd name="T9" fmla="*/ T8 w 21201"/>
              <a:gd name="T10" fmla="+- 0 10798 194"/>
              <a:gd name="T11" fmla="*/ 10798 h 21209"/>
              <a:gd name="T12" fmla="+- 0 10803 203"/>
              <a:gd name="T13" fmla="*/ T12 w 21201"/>
              <a:gd name="T14" fmla="+- 0 10798 194"/>
              <a:gd name="T15" fmla="*/ 10798 h 2120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201" h="21209">
                <a:moveTo>
                  <a:pt x="20267" y="104"/>
                </a:moveTo>
                <a:cubicBezTo>
                  <a:pt x="19508" y="-194"/>
                  <a:pt x="18645" y="169"/>
                  <a:pt x="18339" y="912"/>
                </a:cubicBezTo>
                <a:cubicBezTo>
                  <a:pt x="14991" y="9110"/>
                  <a:pt x="8568" y="15198"/>
                  <a:pt x="894" y="18420"/>
                </a:cubicBezTo>
                <a:cubicBezTo>
                  <a:pt x="144" y="18735"/>
                  <a:pt x="-203" y="19589"/>
                  <a:pt x="121" y="20327"/>
                </a:cubicBezTo>
                <a:cubicBezTo>
                  <a:pt x="442" y="21068"/>
                  <a:pt x="1314" y="21406"/>
                  <a:pt x="2067" y="21090"/>
                </a:cubicBezTo>
                <a:cubicBezTo>
                  <a:pt x="2102" y="21073"/>
                  <a:pt x="2125" y="21042"/>
                  <a:pt x="2159" y="21025"/>
                </a:cubicBezTo>
                <a:cubicBezTo>
                  <a:pt x="10491" y="17500"/>
                  <a:pt x="17461" y="10881"/>
                  <a:pt x="21095" y="1994"/>
                </a:cubicBezTo>
                <a:cubicBezTo>
                  <a:pt x="21397" y="1250"/>
                  <a:pt x="21026" y="404"/>
                  <a:pt x="20267" y="104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2" name="AutoShape 12"/>
          <p:cNvSpPr/>
          <p:nvPr/>
        </p:nvSpPr>
        <p:spPr bwMode="auto">
          <a:xfrm>
            <a:off x="8942870" y="5130558"/>
            <a:ext cx="83705" cy="86591"/>
          </a:xfrm>
          <a:custGeom>
            <a:avLst/>
            <a:gdLst>
              <a:gd name="T0" fmla="+- 0 10802 238"/>
              <a:gd name="T1" fmla="*/ T0 w 21128"/>
              <a:gd name="T2" fmla="+- 0 10797 227"/>
              <a:gd name="T3" fmla="*/ 10797 h 21141"/>
              <a:gd name="T4" fmla="+- 0 10802 238"/>
              <a:gd name="T5" fmla="*/ T4 w 21128"/>
              <a:gd name="T6" fmla="+- 0 10797 227"/>
              <a:gd name="T7" fmla="*/ 10797 h 21141"/>
              <a:gd name="T8" fmla="+- 0 10802 238"/>
              <a:gd name="T9" fmla="*/ T8 w 21128"/>
              <a:gd name="T10" fmla="+- 0 10797 227"/>
              <a:gd name="T11" fmla="*/ 10797 h 21141"/>
              <a:gd name="T12" fmla="+- 0 10802 238"/>
              <a:gd name="T13" fmla="*/ T12 w 21128"/>
              <a:gd name="T14" fmla="+- 0 10797 227"/>
              <a:gd name="T15" fmla="*/ 10797 h 2114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28" h="21141">
                <a:moveTo>
                  <a:pt x="20035" y="122"/>
                </a:moveTo>
                <a:cubicBezTo>
                  <a:pt x="19142" y="-227"/>
                  <a:pt x="18134" y="195"/>
                  <a:pt x="17778" y="1071"/>
                </a:cubicBezTo>
                <a:cubicBezTo>
                  <a:pt x="14571" y="8936"/>
                  <a:pt x="8412" y="14778"/>
                  <a:pt x="1051" y="17867"/>
                </a:cubicBezTo>
                <a:lnTo>
                  <a:pt x="1054" y="17867"/>
                </a:lnTo>
                <a:cubicBezTo>
                  <a:pt x="172" y="18240"/>
                  <a:pt x="-238" y="19242"/>
                  <a:pt x="142" y="20108"/>
                </a:cubicBezTo>
                <a:cubicBezTo>
                  <a:pt x="522" y="20973"/>
                  <a:pt x="1543" y="21372"/>
                  <a:pt x="2425" y="21003"/>
                </a:cubicBezTo>
                <a:cubicBezTo>
                  <a:pt x="2459" y="20986"/>
                  <a:pt x="2476" y="20956"/>
                  <a:pt x="2514" y="20936"/>
                </a:cubicBezTo>
                <a:cubicBezTo>
                  <a:pt x="10651" y="17491"/>
                  <a:pt x="17459" y="11027"/>
                  <a:pt x="21002" y="2339"/>
                </a:cubicBezTo>
                <a:cubicBezTo>
                  <a:pt x="21361" y="1463"/>
                  <a:pt x="20927" y="472"/>
                  <a:pt x="20035" y="122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3" name="AutoShape 13"/>
          <p:cNvSpPr/>
          <p:nvPr/>
        </p:nvSpPr>
        <p:spPr bwMode="auto">
          <a:xfrm>
            <a:off x="8804325" y="4992013"/>
            <a:ext cx="69273" cy="69273"/>
          </a:xfrm>
          <a:custGeom>
            <a:avLst/>
            <a:gdLst>
              <a:gd name="T0" fmla="+- 0 10797 278"/>
              <a:gd name="T1" fmla="*/ T0 w 21039"/>
              <a:gd name="T2" fmla="+- 0 10803 281"/>
              <a:gd name="T3" fmla="*/ 10803 h 21044"/>
              <a:gd name="T4" fmla="+- 0 10797 278"/>
              <a:gd name="T5" fmla="*/ T4 w 21039"/>
              <a:gd name="T6" fmla="+- 0 10803 281"/>
              <a:gd name="T7" fmla="*/ 10803 h 21044"/>
              <a:gd name="T8" fmla="+- 0 10797 278"/>
              <a:gd name="T9" fmla="*/ T8 w 21039"/>
              <a:gd name="T10" fmla="+- 0 10803 281"/>
              <a:gd name="T11" fmla="*/ 10803 h 21044"/>
              <a:gd name="T12" fmla="+- 0 10797 278"/>
              <a:gd name="T13" fmla="*/ T12 w 21039"/>
              <a:gd name="T14" fmla="+- 0 10803 281"/>
              <a:gd name="T15" fmla="*/ 10803 h 21044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039" h="21044">
                <a:moveTo>
                  <a:pt x="20871" y="1248"/>
                </a:moveTo>
                <a:cubicBezTo>
                  <a:pt x="20411" y="197"/>
                  <a:pt x="19177" y="-281"/>
                  <a:pt x="18112" y="169"/>
                </a:cubicBezTo>
                <a:cubicBezTo>
                  <a:pt x="18075" y="181"/>
                  <a:pt x="18050" y="214"/>
                  <a:pt x="18021" y="226"/>
                </a:cubicBezTo>
                <a:cubicBezTo>
                  <a:pt x="10159" y="3562"/>
                  <a:pt x="3583" y="9820"/>
                  <a:pt x="152" y="18220"/>
                </a:cubicBezTo>
                <a:lnTo>
                  <a:pt x="148" y="18220"/>
                </a:lnTo>
                <a:cubicBezTo>
                  <a:pt x="-278" y="19278"/>
                  <a:pt x="242" y="20473"/>
                  <a:pt x="1320" y="20896"/>
                </a:cubicBezTo>
                <a:cubicBezTo>
                  <a:pt x="2398" y="21318"/>
                  <a:pt x="3620" y="20803"/>
                  <a:pt x="4046" y="19749"/>
                </a:cubicBezTo>
                <a:lnTo>
                  <a:pt x="4051" y="19749"/>
                </a:lnTo>
                <a:cubicBezTo>
                  <a:pt x="7068" y="12356"/>
                  <a:pt x="12856" y="6858"/>
                  <a:pt x="19764" y="3956"/>
                </a:cubicBezTo>
                <a:cubicBezTo>
                  <a:pt x="20830" y="3506"/>
                  <a:pt x="21322" y="2298"/>
                  <a:pt x="20871" y="1248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4" name="AutoShape 14"/>
          <p:cNvSpPr/>
          <p:nvPr/>
        </p:nvSpPr>
        <p:spPr bwMode="auto">
          <a:xfrm>
            <a:off x="8748041" y="4937172"/>
            <a:ext cx="99579" cy="101023"/>
          </a:xfrm>
          <a:custGeom>
            <a:avLst/>
            <a:gdLst>
              <a:gd name="T0" fmla="+- 0 10797 198"/>
              <a:gd name="T1" fmla="*/ T0 w 21199"/>
              <a:gd name="T2" fmla="+- 0 10802 198"/>
              <a:gd name="T3" fmla="*/ 10802 h 21208"/>
              <a:gd name="T4" fmla="+- 0 10797 198"/>
              <a:gd name="T5" fmla="*/ T4 w 21199"/>
              <a:gd name="T6" fmla="+- 0 10802 198"/>
              <a:gd name="T7" fmla="*/ 10802 h 21208"/>
              <a:gd name="T8" fmla="+- 0 10797 198"/>
              <a:gd name="T9" fmla="*/ T8 w 21199"/>
              <a:gd name="T10" fmla="+- 0 10802 198"/>
              <a:gd name="T11" fmla="*/ 10802 h 21208"/>
              <a:gd name="T12" fmla="+- 0 10797 198"/>
              <a:gd name="T13" fmla="*/ T12 w 21199"/>
              <a:gd name="T14" fmla="+- 0 10802 198"/>
              <a:gd name="T15" fmla="*/ 10802 h 2120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99" h="21208">
                <a:moveTo>
                  <a:pt x="21077" y="880"/>
                </a:moveTo>
                <a:cubicBezTo>
                  <a:pt x="20753" y="142"/>
                  <a:pt x="19881" y="-198"/>
                  <a:pt x="19129" y="117"/>
                </a:cubicBezTo>
                <a:cubicBezTo>
                  <a:pt x="19097" y="131"/>
                  <a:pt x="19071" y="162"/>
                  <a:pt x="19039" y="179"/>
                </a:cubicBezTo>
                <a:cubicBezTo>
                  <a:pt x="10706" y="3707"/>
                  <a:pt x="3739" y="10322"/>
                  <a:pt x="106" y="19208"/>
                </a:cubicBezTo>
                <a:cubicBezTo>
                  <a:pt x="-198" y="19957"/>
                  <a:pt x="172" y="20803"/>
                  <a:pt x="934" y="21101"/>
                </a:cubicBezTo>
                <a:cubicBezTo>
                  <a:pt x="1689" y="21401"/>
                  <a:pt x="2552" y="21041"/>
                  <a:pt x="2859" y="20292"/>
                </a:cubicBezTo>
                <a:cubicBezTo>
                  <a:pt x="6206" y="12096"/>
                  <a:pt x="12625" y="6008"/>
                  <a:pt x="20301" y="2787"/>
                </a:cubicBezTo>
                <a:cubicBezTo>
                  <a:pt x="21051" y="2469"/>
                  <a:pt x="21402" y="1618"/>
                  <a:pt x="21077" y="88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5" name="AutoShape 15"/>
          <p:cNvSpPr/>
          <p:nvPr/>
        </p:nvSpPr>
        <p:spPr bwMode="auto">
          <a:xfrm>
            <a:off x="8776905" y="4963149"/>
            <a:ext cx="83705" cy="86591"/>
          </a:xfrm>
          <a:custGeom>
            <a:avLst/>
            <a:gdLst>
              <a:gd name="T0" fmla="+- 0 10796 232"/>
              <a:gd name="T1" fmla="*/ T0 w 21129"/>
              <a:gd name="T2" fmla="+- 0 10804 234"/>
              <a:gd name="T3" fmla="*/ 10804 h 21141"/>
              <a:gd name="T4" fmla="+- 0 10796 232"/>
              <a:gd name="T5" fmla="*/ T4 w 21129"/>
              <a:gd name="T6" fmla="+- 0 10804 234"/>
              <a:gd name="T7" fmla="*/ 10804 h 21141"/>
              <a:gd name="T8" fmla="+- 0 10796 232"/>
              <a:gd name="T9" fmla="*/ T8 w 21129"/>
              <a:gd name="T10" fmla="+- 0 10804 234"/>
              <a:gd name="T11" fmla="*/ 10804 h 21141"/>
              <a:gd name="T12" fmla="+- 0 10796 232"/>
              <a:gd name="T13" fmla="*/ T12 w 21129"/>
              <a:gd name="T14" fmla="+- 0 10804 234"/>
              <a:gd name="T15" fmla="*/ 10804 h 2114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29" h="21141">
                <a:moveTo>
                  <a:pt x="20075" y="3267"/>
                </a:moveTo>
                <a:cubicBezTo>
                  <a:pt x="20953" y="2898"/>
                  <a:pt x="21368" y="1899"/>
                  <a:pt x="20987" y="1030"/>
                </a:cubicBezTo>
                <a:cubicBezTo>
                  <a:pt x="20611" y="168"/>
                  <a:pt x="19589" y="-234"/>
                  <a:pt x="18707" y="138"/>
                </a:cubicBezTo>
                <a:cubicBezTo>
                  <a:pt x="18670" y="152"/>
                  <a:pt x="18649" y="185"/>
                  <a:pt x="18615" y="198"/>
                </a:cubicBezTo>
                <a:cubicBezTo>
                  <a:pt x="10481" y="3647"/>
                  <a:pt x="3673" y="10118"/>
                  <a:pt x="124" y="18802"/>
                </a:cubicBezTo>
                <a:cubicBezTo>
                  <a:pt x="-232" y="19678"/>
                  <a:pt x="205" y="20666"/>
                  <a:pt x="1094" y="21019"/>
                </a:cubicBezTo>
                <a:cubicBezTo>
                  <a:pt x="1983" y="21366"/>
                  <a:pt x="2991" y="20946"/>
                  <a:pt x="3354" y="20071"/>
                </a:cubicBezTo>
                <a:cubicBezTo>
                  <a:pt x="6561" y="12205"/>
                  <a:pt x="12717" y="6360"/>
                  <a:pt x="20075" y="3274"/>
                </a:cubicBezTo>
                <a:cubicBezTo>
                  <a:pt x="20075" y="3274"/>
                  <a:pt x="20075" y="3267"/>
                  <a:pt x="20075" y="3267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6" name="AutoShape 16"/>
          <p:cNvSpPr/>
          <p:nvPr/>
        </p:nvSpPr>
        <p:spPr bwMode="auto">
          <a:xfrm>
            <a:off x="8013461" y="5116127"/>
            <a:ext cx="56285" cy="548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4841"/>
                  <a:pt x="0" y="10800"/>
                </a:cubicBezTo>
                <a:cubicBezTo>
                  <a:pt x="0" y="16758"/>
                  <a:pt x="4838" y="21599"/>
                  <a:pt x="10800" y="21599"/>
                </a:cubicBezTo>
                <a:cubicBezTo>
                  <a:pt x="16761" y="21599"/>
                  <a:pt x="21600" y="16758"/>
                  <a:pt x="21600" y="10800"/>
                </a:cubicBezTo>
                <a:cubicBezTo>
                  <a:pt x="21600" y="4841"/>
                  <a:pt x="16761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7" name="AutoShape 17"/>
          <p:cNvSpPr/>
          <p:nvPr/>
        </p:nvSpPr>
        <p:spPr bwMode="auto">
          <a:xfrm>
            <a:off x="7791211" y="4879445"/>
            <a:ext cx="444500" cy="430068"/>
          </a:xfrm>
          <a:custGeom>
            <a:avLst/>
            <a:gdLst>
              <a:gd name="T0" fmla="*/ 10473 w 20946"/>
              <a:gd name="T1" fmla="*/ 10800 h 21600"/>
              <a:gd name="T2" fmla="*/ 10473 w 20946"/>
              <a:gd name="T3" fmla="*/ 10800 h 21600"/>
              <a:gd name="T4" fmla="*/ 10473 w 20946"/>
              <a:gd name="T5" fmla="*/ 10800 h 21600"/>
              <a:gd name="T6" fmla="*/ 10473 w 2094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946" h="21600">
                <a:moveTo>
                  <a:pt x="18509" y="15329"/>
                </a:moveTo>
                <a:lnTo>
                  <a:pt x="11782" y="15329"/>
                </a:lnTo>
                <a:cubicBezTo>
                  <a:pt x="10699" y="15329"/>
                  <a:pt x="9818" y="14391"/>
                  <a:pt x="9818" y="13238"/>
                </a:cubicBezTo>
                <a:cubicBezTo>
                  <a:pt x="9818" y="12086"/>
                  <a:pt x="10699" y="11148"/>
                  <a:pt x="11782" y="11148"/>
                </a:cubicBezTo>
                <a:lnTo>
                  <a:pt x="17673" y="11148"/>
                </a:lnTo>
                <a:cubicBezTo>
                  <a:pt x="18077" y="11142"/>
                  <a:pt x="18477" y="10934"/>
                  <a:pt x="18721" y="10588"/>
                </a:cubicBezTo>
                <a:cubicBezTo>
                  <a:pt x="18789" y="10491"/>
                  <a:pt x="18842" y="10381"/>
                  <a:pt x="18885" y="10267"/>
                </a:cubicBezTo>
                <a:cubicBezTo>
                  <a:pt x="18890" y="10251"/>
                  <a:pt x="18901" y="10239"/>
                  <a:pt x="18906" y="10224"/>
                </a:cubicBezTo>
                <a:cubicBezTo>
                  <a:pt x="19377" y="10880"/>
                  <a:pt x="19636" y="11686"/>
                  <a:pt x="19636" y="12541"/>
                </a:cubicBezTo>
                <a:cubicBezTo>
                  <a:pt x="19636" y="13613"/>
                  <a:pt x="19230" y="14607"/>
                  <a:pt x="18509" y="15329"/>
                </a:cubicBezTo>
                <a:moveTo>
                  <a:pt x="17673" y="17767"/>
                </a:moveTo>
                <a:cubicBezTo>
                  <a:pt x="17673" y="19114"/>
                  <a:pt x="16647" y="20206"/>
                  <a:pt x="15382" y="20206"/>
                </a:cubicBezTo>
                <a:lnTo>
                  <a:pt x="3600" y="20206"/>
                </a:lnTo>
                <a:cubicBezTo>
                  <a:pt x="2334" y="20206"/>
                  <a:pt x="1309" y="19114"/>
                  <a:pt x="1309" y="17767"/>
                </a:cubicBezTo>
                <a:lnTo>
                  <a:pt x="1309" y="6786"/>
                </a:lnTo>
                <a:cubicBezTo>
                  <a:pt x="1931" y="7334"/>
                  <a:pt x="2730" y="7664"/>
                  <a:pt x="3600" y="7664"/>
                </a:cubicBezTo>
                <a:lnTo>
                  <a:pt x="14400" y="7664"/>
                </a:lnTo>
                <a:lnTo>
                  <a:pt x="17018" y="7664"/>
                </a:lnTo>
                <a:cubicBezTo>
                  <a:pt x="17379" y="7664"/>
                  <a:pt x="17673" y="7976"/>
                  <a:pt x="17673" y="8361"/>
                </a:cubicBezTo>
                <a:lnTo>
                  <a:pt x="17673" y="9754"/>
                </a:lnTo>
                <a:lnTo>
                  <a:pt x="11782" y="9754"/>
                </a:lnTo>
                <a:cubicBezTo>
                  <a:pt x="9974" y="9754"/>
                  <a:pt x="8509" y="11314"/>
                  <a:pt x="8509" y="13238"/>
                </a:cubicBezTo>
                <a:cubicBezTo>
                  <a:pt x="8509" y="15163"/>
                  <a:pt x="9974" y="16722"/>
                  <a:pt x="11782" y="16722"/>
                </a:cubicBezTo>
                <a:lnTo>
                  <a:pt x="17673" y="16722"/>
                </a:lnTo>
                <a:cubicBezTo>
                  <a:pt x="17673" y="16722"/>
                  <a:pt x="17673" y="17767"/>
                  <a:pt x="17673" y="17767"/>
                </a:cubicBezTo>
                <a:close/>
                <a:moveTo>
                  <a:pt x="16363" y="5574"/>
                </a:moveTo>
                <a:lnTo>
                  <a:pt x="16363" y="6270"/>
                </a:lnTo>
                <a:lnTo>
                  <a:pt x="14400" y="6270"/>
                </a:lnTo>
                <a:lnTo>
                  <a:pt x="3600" y="6270"/>
                </a:lnTo>
                <a:cubicBezTo>
                  <a:pt x="3246" y="6270"/>
                  <a:pt x="2916" y="6179"/>
                  <a:pt x="2617" y="6027"/>
                </a:cubicBezTo>
                <a:lnTo>
                  <a:pt x="2617" y="5574"/>
                </a:lnTo>
                <a:cubicBezTo>
                  <a:pt x="2617" y="5574"/>
                  <a:pt x="16363" y="5574"/>
                  <a:pt x="16363" y="5574"/>
                </a:cubicBezTo>
                <a:close/>
                <a:moveTo>
                  <a:pt x="16363" y="4877"/>
                </a:moveTo>
                <a:lnTo>
                  <a:pt x="2617" y="4877"/>
                </a:lnTo>
                <a:lnTo>
                  <a:pt x="2617" y="4180"/>
                </a:lnTo>
                <a:lnTo>
                  <a:pt x="16363" y="4180"/>
                </a:lnTo>
                <a:cubicBezTo>
                  <a:pt x="16363" y="4180"/>
                  <a:pt x="16363" y="4877"/>
                  <a:pt x="16363" y="4877"/>
                </a:cubicBezTo>
                <a:close/>
                <a:moveTo>
                  <a:pt x="16363" y="3483"/>
                </a:moveTo>
                <a:lnTo>
                  <a:pt x="2617" y="3483"/>
                </a:lnTo>
                <a:lnTo>
                  <a:pt x="2617" y="2787"/>
                </a:lnTo>
                <a:lnTo>
                  <a:pt x="16363" y="2787"/>
                </a:lnTo>
                <a:cubicBezTo>
                  <a:pt x="16363" y="2787"/>
                  <a:pt x="16363" y="3483"/>
                  <a:pt x="16363" y="3483"/>
                </a:cubicBezTo>
                <a:close/>
                <a:moveTo>
                  <a:pt x="3600" y="1393"/>
                </a:moveTo>
                <a:lnTo>
                  <a:pt x="14400" y="1393"/>
                </a:lnTo>
                <a:lnTo>
                  <a:pt x="17018" y="1393"/>
                </a:lnTo>
                <a:cubicBezTo>
                  <a:pt x="17379" y="1393"/>
                  <a:pt x="17673" y="1705"/>
                  <a:pt x="17673" y="2090"/>
                </a:cubicBezTo>
                <a:lnTo>
                  <a:pt x="17673" y="3832"/>
                </a:lnTo>
                <a:lnTo>
                  <a:pt x="17673" y="4180"/>
                </a:lnTo>
                <a:lnTo>
                  <a:pt x="17673" y="6398"/>
                </a:lnTo>
                <a:cubicBezTo>
                  <a:pt x="17466" y="6321"/>
                  <a:pt x="17249" y="6270"/>
                  <a:pt x="17018" y="6270"/>
                </a:cubicBezTo>
                <a:lnTo>
                  <a:pt x="17018" y="5574"/>
                </a:lnTo>
                <a:lnTo>
                  <a:pt x="17018" y="4180"/>
                </a:lnTo>
                <a:lnTo>
                  <a:pt x="17018" y="2787"/>
                </a:lnTo>
                <a:cubicBezTo>
                  <a:pt x="17018" y="2401"/>
                  <a:pt x="16724" y="2090"/>
                  <a:pt x="16363" y="2090"/>
                </a:cubicBezTo>
                <a:lnTo>
                  <a:pt x="2617" y="2090"/>
                </a:lnTo>
                <a:cubicBezTo>
                  <a:pt x="2256" y="2090"/>
                  <a:pt x="1963" y="2401"/>
                  <a:pt x="1963" y="2787"/>
                </a:cubicBezTo>
                <a:lnTo>
                  <a:pt x="1963" y="4180"/>
                </a:lnTo>
                <a:lnTo>
                  <a:pt x="1963" y="5534"/>
                </a:lnTo>
                <a:cubicBezTo>
                  <a:pt x="1559" y="5094"/>
                  <a:pt x="1309" y="4495"/>
                  <a:pt x="1309" y="3832"/>
                </a:cubicBezTo>
                <a:cubicBezTo>
                  <a:pt x="1309" y="2485"/>
                  <a:pt x="2334" y="1393"/>
                  <a:pt x="3600" y="1393"/>
                </a:cubicBezTo>
                <a:moveTo>
                  <a:pt x="18983" y="8361"/>
                </a:moveTo>
                <a:lnTo>
                  <a:pt x="18982" y="8361"/>
                </a:lnTo>
                <a:lnTo>
                  <a:pt x="18982" y="4180"/>
                </a:lnTo>
                <a:lnTo>
                  <a:pt x="18982" y="3832"/>
                </a:lnTo>
                <a:lnTo>
                  <a:pt x="18982" y="2090"/>
                </a:lnTo>
                <a:cubicBezTo>
                  <a:pt x="18982" y="935"/>
                  <a:pt x="18102" y="0"/>
                  <a:pt x="17018" y="0"/>
                </a:cubicBezTo>
                <a:lnTo>
                  <a:pt x="14400" y="0"/>
                </a:lnTo>
                <a:lnTo>
                  <a:pt x="3600" y="0"/>
                </a:lnTo>
                <a:cubicBezTo>
                  <a:pt x="1614" y="0"/>
                  <a:pt x="0" y="1719"/>
                  <a:pt x="0" y="3832"/>
                </a:cubicBezTo>
                <a:lnTo>
                  <a:pt x="0" y="17767"/>
                </a:lnTo>
                <a:cubicBezTo>
                  <a:pt x="0" y="19880"/>
                  <a:pt x="1614" y="21600"/>
                  <a:pt x="3600" y="21600"/>
                </a:cubicBezTo>
                <a:lnTo>
                  <a:pt x="15382" y="21600"/>
                </a:lnTo>
                <a:cubicBezTo>
                  <a:pt x="17366" y="21600"/>
                  <a:pt x="18982" y="19880"/>
                  <a:pt x="18982" y="17767"/>
                </a:cubicBezTo>
                <a:lnTo>
                  <a:pt x="18982" y="16722"/>
                </a:lnTo>
                <a:lnTo>
                  <a:pt x="18983" y="16722"/>
                </a:lnTo>
                <a:cubicBezTo>
                  <a:pt x="21600" y="14631"/>
                  <a:pt x="21600" y="10452"/>
                  <a:pt x="18983" y="8361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8" name="AutoShape 18"/>
          <p:cNvSpPr/>
          <p:nvPr/>
        </p:nvSpPr>
        <p:spPr bwMode="auto">
          <a:xfrm>
            <a:off x="6903655" y="4865013"/>
            <a:ext cx="444500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9799"/>
                </a:moveTo>
                <a:cubicBezTo>
                  <a:pt x="20249" y="20048"/>
                  <a:pt x="20048" y="20249"/>
                  <a:pt x="19799" y="20249"/>
                </a:cubicBezTo>
                <a:lnTo>
                  <a:pt x="1800" y="20249"/>
                </a:lnTo>
                <a:cubicBezTo>
                  <a:pt x="1551" y="20249"/>
                  <a:pt x="1349" y="20048"/>
                  <a:pt x="1349" y="19799"/>
                </a:cubicBezTo>
                <a:lnTo>
                  <a:pt x="1349" y="3824"/>
                </a:lnTo>
                <a:cubicBezTo>
                  <a:pt x="1349" y="3576"/>
                  <a:pt x="1551" y="3375"/>
                  <a:pt x="1800" y="3375"/>
                </a:cubicBezTo>
                <a:lnTo>
                  <a:pt x="4724" y="3375"/>
                </a:lnTo>
                <a:lnTo>
                  <a:pt x="4724" y="4725"/>
                </a:lnTo>
                <a:cubicBezTo>
                  <a:pt x="4724" y="5098"/>
                  <a:pt x="5027" y="5400"/>
                  <a:pt x="5399" y="5400"/>
                </a:cubicBezTo>
                <a:cubicBezTo>
                  <a:pt x="5772" y="5400"/>
                  <a:pt x="6074" y="5098"/>
                  <a:pt x="6074" y="4725"/>
                </a:cubicBezTo>
                <a:lnTo>
                  <a:pt x="6074" y="3375"/>
                </a:lnTo>
                <a:lnTo>
                  <a:pt x="10124" y="3375"/>
                </a:lnTo>
                <a:lnTo>
                  <a:pt x="10124" y="4725"/>
                </a:lnTo>
                <a:cubicBezTo>
                  <a:pt x="10124" y="5098"/>
                  <a:pt x="10427" y="5400"/>
                  <a:pt x="10800" y="5400"/>
                </a:cubicBezTo>
                <a:cubicBezTo>
                  <a:pt x="11172" y="5400"/>
                  <a:pt x="11474" y="5098"/>
                  <a:pt x="11474" y="4725"/>
                </a:cubicBezTo>
                <a:lnTo>
                  <a:pt x="11474" y="3375"/>
                </a:lnTo>
                <a:lnTo>
                  <a:pt x="15524" y="3375"/>
                </a:lnTo>
                <a:lnTo>
                  <a:pt x="15524" y="4725"/>
                </a:lnTo>
                <a:cubicBezTo>
                  <a:pt x="15524" y="5098"/>
                  <a:pt x="15827" y="5400"/>
                  <a:pt x="16199" y="5400"/>
                </a:cubicBezTo>
                <a:cubicBezTo>
                  <a:pt x="16572" y="5400"/>
                  <a:pt x="16874" y="5098"/>
                  <a:pt x="16874" y="4725"/>
                </a:cubicBezTo>
                <a:lnTo>
                  <a:pt x="16874" y="3375"/>
                </a:lnTo>
                <a:lnTo>
                  <a:pt x="19799" y="3375"/>
                </a:lnTo>
                <a:cubicBezTo>
                  <a:pt x="20048" y="3375"/>
                  <a:pt x="20249" y="3576"/>
                  <a:pt x="20249" y="3824"/>
                </a:cubicBezTo>
                <a:cubicBezTo>
                  <a:pt x="20249" y="3824"/>
                  <a:pt x="20249" y="19799"/>
                  <a:pt x="20249" y="19799"/>
                </a:cubicBezTo>
                <a:close/>
                <a:moveTo>
                  <a:pt x="19799" y="2025"/>
                </a:moveTo>
                <a:lnTo>
                  <a:pt x="16874" y="2025"/>
                </a:lnTo>
                <a:lnTo>
                  <a:pt x="16874" y="675"/>
                </a:lnTo>
                <a:cubicBezTo>
                  <a:pt x="16874" y="301"/>
                  <a:pt x="16572" y="0"/>
                  <a:pt x="16199" y="0"/>
                </a:cubicBezTo>
                <a:cubicBezTo>
                  <a:pt x="15827" y="0"/>
                  <a:pt x="15524" y="301"/>
                  <a:pt x="15524" y="675"/>
                </a:cubicBezTo>
                <a:lnTo>
                  <a:pt x="15524" y="2025"/>
                </a:lnTo>
                <a:lnTo>
                  <a:pt x="11474" y="2025"/>
                </a:lnTo>
                <a:lnTo>
                  <a:pt x="11474" y="675"/>
                </a:lnTo>
                <a:cubicBezTo>
                  <a:pt x="11474" y="301"/>
                  <a:pt x="11172" y="0"/>
                  <a:pt x="10800" y="0"/>
                </a:cubicBezTo>
                <a:cubicBezTo>
                  <a:pt x="10427" y="0"/>
                  <a:pt x="10124" y="301"/>
                  <a:pt x="10124" y="675"/>
                </a:cubicBezTo>
                <a:lnTo>
                  <a:pt x="10124" y="2025"/>
                </a:lnTo>
                <a:lnTo>
                  <a:pt x="6074" y="2025"/>
                </a:lnTo>
                <a:lnTo>
                  <a:pt x="6074" y="675"/>
                </a:lnTo>
                <a:cubicBezTo>
                  <a:pt x="6074" y="301"/>
                  <a:pt x="5772" y="0"/>
                  <a:pt x="5399" y="0"/>
                </a:cubicBezTo>
                <a:cubicBezTo>
                  <a:pt x="5027" y="0"/>
                  <a:pt x="4724" y="301"/>
                  <a:pt x="4724" y="675"/>
                </a:cubicBezTo>
                <a:lnTo>
                  <a:pt x="4724" y="2025"/>
                </a:lnTo>
                <a:lnTo>
                  <a:pt x="1800" y="2025"/>
                </a:lnTo>
                <a:cubicBezTo>
                  <a:pt x="805" y="2025"/>
                  <a:pt x="0" y="2830"/>
                  <a:pt x="0" y="3824"/>
                </a:cubicBezTo>
                <a:lnTo>
                  <a:pt x="0" y="19799"/>
                </a:lnTo>
                <a:cubicBezTo>
                  <a:pt x="0" y="20793"/>
                  <a:pt x="805" y="21599"/>
                  <a:pt x="1800" y="21599"/>
                </a:cubicBezTo>
                <a:lnTo>
                  <a:pt x="19799" y="21599"/>
                </a:lnTo>
                <a:cubicBezTo>
                  <a:pt x="20794" y="21599"/>
                  <a:pt x="21600" y="20793"/>
                  <a:pt x="21600" y="19799"/>
                </a:cubicBezTo>
                <a:lnTo>
                  <a:pt x="21600" y="3824"/>
                </a:lnTo>
                <a:cubicBezTo>
                  <a:pt x="21600" y="2830"/>
                  <a:pt x="20794" y="2025"/>
                  <a:pt x="19799" y="2025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199" name="AutoShape 19"/>
          <p:cNvSpPr/>
          <p:nvPr/>
        </p:nvSpPr>
        <p:spPr bwMode="auto">
          <a:xfrm>
            <a:off x="7001791" y="5032422"/>
            <a:ext cx="54841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0" name="AutoShape 20"/>
          <p:cNvSpPr/>
          <p:nvPr/>
        </p:nvSpPr>
        <p:spPr bwMode="auto">
          <a:xfrm>
            <a:off x="7001791" y="5101695"/>
            <a:ext cx="54841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1" name="AutoShape 21"/>
          <p:cNvSpPr/>
          <p:nvPr/>
        </p:nvSpPr>
        <p:spPr bwMode="auto">
          <a:xfrm>
            <a:off x="7001791" y="5170967"/>
            <a:ext cx="54841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2" name="AutoShape 22"/>
          <p:cNvSpPr/>
          <p:nvPr/>
        </p:nvSpPr>
        <p:spPr bwMode="auto">
          <a:xfrm>
            <a:off x="7098484" y="5170967"/>
            <a:ext cx="54841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3" name="AutoShape 23"/>
          <p:cNvSpPr/>
          <p:nvPr/>
        </p:nvSpPr>
        <p:spPr bwMode="auto">
          <a:xfrm>
            <a:off x="7098484" y="5101695"/>
            <a:ext cx="54841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4" name="AutoShape 24"/>
          <p:cNvSpPr/>
          <p:nvPr/>
        </p:nvSpPr>
        <p:spPr bwMode="auto">
          <a:xfrm>
            <a:off x="7098484" y="5032422"/>
            <a:ext cx="54841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5" name="AutoShape 25"/>
          <p:cNvSpPr/>
          <p:nvPr/>
        </p:nvSpPr>
        <p:spPr bwMode="auto">
          <a:xfrm>
            <a:off x="7195178" y="5170967"/>
            <a:ext cx="56284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6" name="AutoShape 26"/>
          <p:cNvSpPr/>
          <p:nvPr/>
        </p:nvSpPr>
        <p:spPr bwMode="auto">
          <a:xfrm>
            <a:off x="7195178" y="5101695"/>
            <a:ext cx="56284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7" name="AutoShape 27"/>
          <p:cNvSpPr/>
          <p:nvPr/>
        </p:nvSpPr>
        <p:spPr bwMode="auto">
          <a:xfrm>
            <a:off x="7195178" y="5032422"/>
            <a:ext cx="56284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8" name="AutoShape 28"/>
          <p:cNvSpPr/>
          <p:nvPr/>
        </p:nvSpPr>
        <p:spPr bwMode="auto">
          <a:xfrm>
            <a:off x="6016098" y="4865013"/>
            <a:ext cx="444500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09" name="AutoShape 29"/>
          <p:cNvSpPr/>
          <p:nvPr/>
        </p:nvSpPr>
        <p:spPr bwMode="auto">
          <a:xfrm>
            <a:off x="10453882" y="3993331"/>
            <a:ext cx="444500" cy="401204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0" name="AutoShape 30"/>
          <p:cNvSpPr/>
          <p:nvPr/>
        </p:nvSpPr>
        <p:spPr bwMode="auto">
          <a:xfrm>
            <a:off x="9635598" y="3978899"/>
            <a:ext cx="305955" cy="444500"/>
          </a:xfrm>
          <a:custGeom>
            <a:avLst/>
            <a:gdLst>
              <a:gd name="T0" fmla="*/ 10383 w 20767"/>
              <a:gd name="T1" fmla="*/ 10800 h 21600"/>
              <a:gd name="T2" fmla="*/ 10383 w 20767"/>
              <a:gd name="T3" fmla="*/ 10800 h 21600"/>
              <a:gd name="T4" fmla="*/ 10383 w 20767"/>
              <a:gd name="T5" fmla="*/ 10800 h 21600"/>
              <a:gd name="T6" fmla="*/ 10383 w 2076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67" h="21600">
                <a:moveTo>
                  <a:pt x="18566" y="16551"/>
                </a:moveTo>
                <a:cubicBezTo>
                  <a:pt x="17960" y="18284"/>
                  <a:pt x="17274" y="20249"/>
                  <a:pt x="9436" y="20249"/>
                </a:cubicBezTo>
                <a:cubicBezTo>
                  <a:pt x="4711" y="20249"/>
                  <a:pt x="1888" y="17809"/>
                  <a:pt x="1888" y="15451"/>
                </a:cubicBezTo>
                <a:cubicBezTo>
                  <a:pt x="1888" y="13645"/>
                  <a:pt x="2349" y="12161"/>
                  <a:pt x="2835" y="10591"/>
                </a:cubicBezTo>
                <a:cubicBezTo>
                  <a:pt x="3454" y="8600"/>
                  <a:pt x="4088" y="6563"/>
                  <a:pt x="3813" y="3868"/>
                </a:cubicBezTo>
                <a:cubicBezTo>
                  <a:pt x="6723" y="6750"/>
                  <a:pt x="7759" y="10567"/>
                  <a:pt x="7759" y="10567"/>
                </a:cubicBezTo>
                <a:cubicBezTo>
                  <a:pt x="7759" y="10567"/>
                  <a:pt x="10468" y="7846"/>
                  <a:pt x="11196" y="6582"/>
                </a:cubicBezTo>
                <a:cubicBezTo>
                  <a:pt x="11755" y="7395"/>
                  <a:pt x="12267" y="10124"/>
                  <a:pt x="12267" y="12825"/>
                </a:cubicBezTo>
                <a:cubicBezTo>
                  <a:pt x="12267" y="12825"/>
                  <a:pt x="14773" y="11347"/>
                  <a:pt x="16653" y="9127"/>
                </a:cubicBezTo>
                <a:cubicBezTo>
                  <a:pt x="18632" y="11666"/>
                  <a:pt x="19346" y="14320"/>
                  <a:pt x="18566" y="16551"/>
                </a:cubicBezTo>
                <a:moveTo>
                  <a:pt x="16041" y="6075"/>
                </a:moveTo>
                <a:cubicBezTo>
                  <a:pt x="15982" y="7879"/>
                  <a:pt x="14088" y="9404"/>
                  <a:pt x="14088" y="9404"/>
                </a:cubicBezTo>
                <a:cubicBezTo>
                  <a:pt x="14088" y="6046"/>
                  <a:pt x="10380" y="3375"/>
                  <a:pt x="10380" y="3375"/>
                </a:cubicBezTo>
                <a:cubicBezTo>
                  <a:pt x="10380" y="3375"/>
                  <a:pt x="10330" y="5373"/>
                  <a:pt x="8452" y="7389"/>
                </a:cubicBezTo>
                <a:cubicBezTo>
                  <a:pt x="6574" y="2686"/>
                  <a:pt x="938" y="0"/>
                  <a:pt x="938" y="0"/>
                </a:cubicBezTo>
                <a:cubicBezTo>
                  <a:pt x="3756" y="7389"/>
                  <a:pt x="0" y="10076"/>
                  <a:pt x="0" y="15451"/>
                </a:cubicBezTo>
                <a:cubicBezTo>
                  <a:pt x="0" y="18604"/>
                  <a:pt x="3730" y="21599"/>
                  <a:pt x="9436" y="21599"/>
                </a:cubicBezTo>
                <a:cubicBezTo>
                  <a:pt x="17888" y="21599"/>
                  <a:pt x="19523" y="19379"/>
                  <a:pt x="20396" y="16878"/>
                </a:cubicBezTo>
                <a:cubicBezTo>
                  <a:pt x="21599" y="13436"/>
                  <a:pt x="19797" y="9432"/>
                  <a:pt x="16041" y="6075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1" name="AutoShape 31"/>
          <p:cNvSpPr/>
          <p:nvPr/>
        </p:nvSpPr>
        <p:spPr bwMode="auto">
          <a:xfrm>
            <a:off x="9691882" y="4172286"/>
            <a:ext cx="196273" cy="158750"/>
          </a:xfrm>
          <a:custGeom>
            <a:avLst/>
            <a:gdLst>
              <a:gd name="T0" fmla="*/ 10641 w 21282"/>
              <a:gd name="T1" fmla="*/ 10800 h 21600"/>
              <a:gd name="T2" fmla="*/ 10641 w 21282"/>
              <a:gd name="T3" fmla="*/ 10800 h 21600"/>
              <a:gd name="T4" fmla="*/ 10641 w 21282"/>
              <a:gd name="T5" fmla="*/ 10800 h 21600"/>
              <a:gd name="T6" fmla="*/ 10641 w 21282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82" h="21600">
                <a:moveTo>
                  <a:pt x="20698" y="5891"/>
                </a:moveTo>
                <a:lnTo>
                  <a:pt x="19424" y="7749"/>
                </a:lnTo>
                <a:cubicBezTo>
                  <a:pt x="17846" y="10064"/>
                  <a:pt x="16352" y="12259"/>
                  <a:pt x="12365" y="14784"/>
                </a:cubicBezTo>
                <a:cubicBezTo>
                  <a:pt x="11794" y="12631"/>
                  <a:pt x="11275" y="10259"/>
                  <a:pt x="11275" y="6631"/>
                </a:cubicBezTo>
                <a:lnTo>
                  <a:pt x="11275" y="3408"/>
                </a:lnTo>
                <a:lnTo>
                  <a:pt x="9000" y="7893"/>
                </a:lnTo>
                <a:cubicBezTo>
                  <a:pt x="8233" y="9421"/>
                  <a:pt x="7598" y="10690"/>
                  <a:pt x="6649" y="12373"/>
                </a:cubicBezTo>
                <a:cubicBezTo>
                  <a:pt x="5211" y="8296"/>
                  <a:pt x="4195" y="5281"/>
                  <a:pt x="3422" y="2545"/>
                </a:cubicBezTo>
                <a:lnTo>
                  <a:pt x="2705" y="0"/>
                </a:lnTo>
                <a:lnTo>
                  <a:pt x="1926" y="2847"/>
                </a:lnTo>
                <a:cubicBezTo>
                  <a:pt x="936" y="6469"/>
                  <a:pt x="0" y="9891"/>
                  <a:pt x="0" y="18771"/>
                </a:cubicBezTo>
                <a:cubicBezTo>
                  <a:pt x="0" y="19292"/>
                  <a:pt x="333" y="19714"/>
                  <a:pt x="749" y="19714"/>
                </a:cubicBezTo>
                <a:cubicBezTo>
                  <a:pt x="1162" y="19714"/>
                  <a:pt x="1499" y="19292"/>
                  <a:pt x="1499" y="18771"/>
                </a:cubicBezTo>
                <a:cubicBezTo>
                  <a:pt x="1499" y="11964"/>
                  <a:pt x="2037" y="8594"/>
                  <a:pt x="2758" y="5681"/>
                </a:cubicBezTo>
                <a:cubicBezTo>
                  <a:pt x="3537" y="8174"/>
                  <a:pt x="4520" y="11009"/>
                  <a:pt x="5812" y="14638"/>
                </a:cubicBezTo>
                <a:lnTo>
                  <a:pt x="6339" y="16117"/>
                </a:lnTo>
                <a:lnTo>
                  <a:pt x="7100" y="14811"/>
                </a:lnTo>
                <a:cubicBezTo>
                  <a:pt x="8344" y="12681"/>
                  <a:pt x="9085" y="11248"/>
                  <a:pt x="9896" y="9638"/>
                </a:cubicBezTo>
                <a:cubicBezTo>
                  <a:pt x="10133" y="12428"/>
                  <a:pt x="10681" y="14428"/>
                  <a:pt x="11223" y="16408"/>
                </a:cubicBezTo>
                <a:lnTo>
                  <a:pt x="11495" y="17404"/>
                </a:lnTo>
                <a:lnTo>
                  <a:pt x="12253" y="16953"/>
                </a:lnTo>
                <a:cubicBezTo>
                  <a:pt x="16306" y="14531"/>
                  <a:pt x="18203" y="12327"/>
                  <a:pt x="19708" y="10211"/>
                </a:cubicBezTo>
                <a:cubicBezTo>
                  <a:pt x="19942" y="13727"/>
                  <a:pt x="19573" y="17574"/>
                  <a:pt x="18698" y="20305"/>
                </a:cubicBezTo>
                <a:cubicBezTo>
                  <a:pt x="18543" y="20787"/>
                  <a:pt x="18730" y="21336"/>
                  <a:pt x="19114" y="21531"/>
                </a:cubicBezTo>
                <a:cubicBezTo>
                  <a:pt x="19204" y="21577"/>
                  <a:pt x="19301" y="21599"/>
                  <a:pt x="19395" y="21599"/>
                </a:cubicBezTo>
                <a:cubicBezTo>
                  <a:pt x="19690" y="21599"/>
                  <a:pt x="19972" y="21377"/>
                  <a:pt x="20089" y="21008"/>
                </a:cubicBezTo>
                <a:cubicBezTo>
                  <a:pt x="21251" y="17380"/>
                  <a:pt x="21600" y="12213"/>
                  <a:pt x="20976" y="7841"/>
                </a:cubicBezTo>
                <a:cubicBezTo>
                  <a:pt x="20976" y="7841"/>
                  <a:pt x="20698" y="5891"/>
                  <a:pt x="20698" y="5891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2" name="AutoShape 32"/>
          <p:cNvSpPr/>
          <p:nvPr/>
        </p:nvSpPr>
        <p:spPr bwMode="auto">
          <a:xfrm>
            <a:off x="8680211" y="4007763"/>
            <a:ext cx="443057" cy="386773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3" name="AutoShape 33"/>
          <p:cNvSpPr/>
          <p:nvPr/>
        </p:nvSpPr>
        <p:spPr bwMode="auto">
          <a:xfrm>
            <a:off x="7791211" y="4146309"/>
            <a:ext cx="444500" cy="277091"/>
          </a:xfrm>
          <a:custGeom>
            <a:avLst/>
            <a:gdLst>
              <a:gd name="T0" fmla="*/ 10752 w 21505"/>
              <a:gd name="T1" fmla="*/ 10800 h 21600"/>
              <a:gd name="T2" fmla="*/ 10752 w 21505"/>
              <a:gd name="T3" fmla="*/ 10800 h 21600"/>
              <a:gd name="T4" fmla="*/ 10752 w 21505"/>
              <a:gd name="T5" fmla="*/ 10800 h 21600"/>
              <a:gd name="T6" fmla="*/ 10752 w 2150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05" h="21600">
                <a:moveTo>
                  <a:pt x="17472" y="17279"/>
                </a:moveTo>
                <a:lnTo>
                  <a:pt x="17472" y="18899"/>
                </a:lnTo>
                <a:cubicBezTo>
                  <a:pt x="17472" y="19198"/>
                  <a:pt x="17321" y="19439"/>
                  <a:pt x="17136" y="19439"/>
                </a:cubicBezTo>
                <a:lnTo>
                  <a:pt x="4368" y="19439"/>
                </a:lnTo>
                <a:cubicBezTo>
                  <a:pt x="4182" y="19439"/>
                  <a:pt x="4032" y="19198"/>
                  <a:pt x="4032" y="18899"/>
                </a:cubicBezTo>
                <a:lnTo>
                  <a:pt x="4032" y="17279"/>
                </a:lnTo>
                <a:lnTo>
                  <a:pt x="1344" y="12419"/>
                </a:lnTo>
                <a:cubicBezTo>
                  <a:pt x="1344" y="12121"/>
                  <a:pt x="1494" y="11879"/>
                  <a:pt x="1680" y="11879"/>
                </a:cubicBezTo>
                <a:lnTo>
                  <a:pt x="3360" y="11879"/>
                </a:lnTo>
                <a:lnTo>
                  <a:pt x="4032" y="11879"/>
                </a:lnTo>
                <a:lnTo>
                  <a:pt x="4704" y="11879"/>
                </a:lnTo>
                <a:lnTo>
                  <a:pt x="5376" y="11879"/>
                </a:lnTo>
                <a:lnTo>
                  <a:pt x="6048" y="11879"/>
                </a:lnTo>
                <a:lnTo>
                  <a:pt x="6720" y="11879"/>
                </a:lnTo>
                <a:lnTo>
                  <a:pt x="7392" y="11879"/>
                </a:lnTo>
                <a:lnTo>
                  <a:pt x="8064" y="11879"/>
                </a:lnTo>
                <a:lnTo>
                  <a:pt x="8736" y="11879"/>
                </a:lnTo>
                <a:lnTo>
                  <a:pt x="12768" y="11879"/>
                </a:lnTo>
                <a:lnTo>
                  <a:pt x="13440" y="11879"/>
                </a:lnTo>
                <a:lnTo>
                  <a:pt x="14112" y="11879"/>
                </a:lnTo>
                <a:lnTo>
                  <a:pt x="14784" y="11879"/>
                </a:lnTo>
                <a:lnTo>
                  <a:pt x="15456" y="11879"/>
                </a:lnTo>
                <a:lnTo>
                  <a:pt x="16128" y="11879"/>
                </a:lnTo>
                <a:lnTo>
                  <a:pt x="16800" y="11879"/>
                </a:lnTo>
                <a:lnTo>
                  <a:pt x="17472" y="11879"/>
                </a:lnTo>
                <a:lnTo>
                  <a:pt x="18144" y="11879"/>
                </a:lnTo>
                <a:lnTo>
                  <a:pt x="19824" y="11879"/>
                </a:lnTo>
                <a:cubicBezTo>
                  <a:pt x="20009" y="11879"/>
                  <a:pt x="20160" y="12121"/>
                  <a:pt x="20160" y="12419"/>
                </a:cubicBezTo>
                <a:cubicBezTo>
                  <a:pt x="20160" y="12419"/>
                  <a:pt x="17472" y="17279"/>
                  <a:pt x="17472" y="17279"/>
                </a:cubicBezTo>
                <a:close/>
                <a:moveTo>
                  <a:pt x="10752" y="4320"/>
                </a:moveTo>
                <a:cubicBezTo>
                  <a:pt x="8625" y="4320"/>
                  <a:pt x="6826" y="6601"/>
                  <a:pt x="6246" y="9719"/>
                </a:cubicBezTo>
                <a:lnTo>
                  <a:pt x="5552" y="9719"/>
                </a:lnTo>
                <a:cubicBezTo>
                  <a:pt x="6152" y="6000"/>
                  <a:pt x="8252" y="3239"/>
                  <a:pt x="10752" y="3239"/>
                </a:cubicBezTo>
                <a:cubicBezTo>
                  <a:pt x="12934" y="3239"/>
                  <a:pt x="14813" y="5344"/>
                  <a:pt x="15654" y="8353"/>
                </a:cubicBezTo>
                <a:lnTo>
                  <a:pt x="15054" y="8835"/>
                </a:lnTo>
                <a:cubicBezTo>
                  <a:pt x="14323" y="6180"/>
                  <a:pt x="12671" y="4320"/>
                  <a:pt x="10752" y="4320"/>
                </a:cubicBezTo>
                <a:moveTo>
                  <a:pt x="10752" y="8639"/>
                </a:moveTo>
                <a:cubicBezTo>
                  <a:pt x="10158" y="8639"/>
                  <a:pt x="9630" y="9061"/>
                  <a:pt x="9260" y="9719"/>
                </a:cubicBezTo>
                <a:lnTo>
                  <a:pt x="8437" y="9719"/>
                </a:lnTo>
                <a:cubicBezTo>
                  <a:pt x="8904" y="8435"/>
                  <a:pt x="9761" y="7560"/>
                  <a:pt x="10752" y="7560"/>
                </a:cubicBezTo>
                <a:cubicBezTo>
                  <a:pt x="11742" y="7560"/>
                  <a:pt x="12600" y="8435"/>
                  <a:pt x="13066" y="9719"/>
                </a:cubicBezTo>
                <a:lnTo>
                  <a:pt x="12244" y="9719"/>
                </a:lnTo>
                <a:cubicBezTo>
                  <a:pt x="11874" y="9061"/>
                  <a:pt x="11345" y="8639"/>
                  <a:pt x="10752" y="8639"/>
                </a:cubicBezTo>
                <a:moveTo>
                  <a:pt x="13827" y="9719"/>
                </a:moveTo>
                <a:cubicBezTo>
                  <a:pt x="13307" y="7816"/>
                  <a:pt x="12126" y="6479"/>
                  <a:pt x="10752" y="6479"/>
                </a:cubicBezTo>
                <a:cubicBezTo>
                  <a:pt x="9378" y="6479"/>
                  <a:pt x="8197" y="7816"/>
                  <a:pt x="7676" y="9719"/>
                </a:cubicBezTo>
                <a:lnTo>
                  <a:pt x="6955" y="9719"/>
                </a:lnTo>
                <a:cubicBezTo>
                  <a:pt x="7510" y="7207"/>
                  <a:pt x="9001" y="5400"/>
                  <a:pt x="10752" y="5400"/>
                </a:cubicBezTo>
                <a:cubicBezTo>
                  <a:pt x="12409" y="5400"/>
                  <a:pt x="13834" y="7015"/>
                  <a:pt x="14454" y="9317"/>
                </a:cubicBezTo>
                <a:lnTo>
                  <a:pt x="13953" y="9719"/>
                </a:lnTo>
                <a:cubicBezTo>
                  <a:pt x="13953" y="9719"/>
                  <a:pt x="13827" y="9719"/>
                  <a:pt x="13827" y="9719"/>
                </a:cubicBezTo>
                <a:close/>
                <a:moveTo>
                  <a:pt x="10752" y="1080"/>
                </a:moveTo>
                <a:cubicBezTo>
                  <a:pt x="13459" y="1080"/>
                  <a:pt x="15792" y="3672"/>
                  <a:pt x="16856" y="7388"/>
                </a:cubicBezTo>
                <a:lnTo>
                  <a:pt x="16256" y="7869"/>
                </a:lnTo>
                <a:cubicBezTo>
                  <a:pt x="15305" y="4504"/>
                  <a:pt x="13201" y="2160"/>
                  <a:pt x="10752" y="2160"/>
                </a:cubicBezTo>
                <a:cubicBezTo>
                  <a:pt x="7874" y="2160"/>
                  <a:pt x="5470" y="5392"/>
                  <a:pt x="4858" y="9719"/>
                </a:cubicBezTo>
                <a:lnTo>
                  <a:pt x="4167" y="9719"/>
                </a:lnTo>
                <a:cubicBezTo>
                  <a:pt x="4792" y="4796"/>
                  <a:pt x="7507" y="1080"/>
                  <a:pt x="10752" y="1080"/>
                </a:cubicBezTo>
                <a:moveTo>
                  <a:pt x="17336" y="9719"/>
                </a:moveTo>
                <a:lnTo>
                  <a:pt x="16958" y="9719"/>
                </a:lnTo>
                <a:lnTo>
                  <a:pt x="17294" y="9449"/>
                </a:lnTo>
                <a:cubicBezTo>
                  <a:pt x="17307" y="9540"/>
                  <a:pt x="17325" y="9628"/>
                  <a:pt x="17336" y="9719"/>
                </a:cubicBezTo>
                <a:moveTo>
                  <a:pt x="19824" y="9719"/>
                </a:moveTo>
                <a:lnTo>
                  <a:pt x="18016" y="9719"/>
                </a:lnTo>
                <a:cubicBezTo>
                  <a:pt x="17986" y="9461"/>
                  <a:pt x="17948" y="9209"/>
                  <a:pt x="17908" y="8957"/>
                </a:cubicBezTo>
                <a:lnTo>
                  <a:pt x="21132" y="6366"/>
                </a:lnTo>
                <a:cubicBezTo>
                  <a:pt x="21464" y="6099"/>
                  <a:pt x="21599" y="5450"/>
                  <a:pt x="21433" y="4916"/>
                </a:cubicBezTo>
                <a:cubicBezTo>
                  <a:pt x="21267" y="4383"/>
                  <a:pt x="20864" y="4169"/>
                  <a:pt x="20532" y="4433"/>
                </a:cubicBezTo>
                <a:lnTo>
                  <a:pt x="17456" y="6905"/>
                </a:lnTo>
                <a:cubicBezTo>
                  <a:pt x="16282" y="2836"/>
                  <a:pt x="13721" y="0"/>
                  <a:pt x="10752" y="0"/>
                </a:cubicBezTo>
                <a:cubicBezTo>
                  <a:pt x="7135" y="0"/>
                  <a:pt x="4122" y="4198"/>
                  <a:pt x="3488" y="9719"/>
                </a:cubicBezTo>
                <a:lnTo>
                  <a:pt x="1680" y="9719"/>
                </a:lnTo>
                <a:cubicBezTo>
                  <a:pt x="754" y="9719"/>
                  <a:pt x="0" y="10930"/>
                  <a:pt x="0" y="12419"/>
                </a:cubicBezTo>
                <a:cubicBezTo>
                  <a:pt x="0" y="12949"/>
                  <a:pt x="121" y="13459"/>
                  <a:pt x="339" y="13855"/>
                </a:cubicBezTo>
                <a:lnTo>
                  <a:pt x="2688" y="18101"/>
                </a:lnTo>
                <a:lnTo>
                  <a:pt x="2688" y="18899"/>
                </a:lnTo>
                <a:cubicBezTo>
                  <a:pt x="2688" y="20389"/>
                  <a:pt x="3442" y="21599"/>
                  <a:pt x="4368" y="21599"/>
                </a:cubicBezTo>
                <a:lnTo>
                  <a:pt x="17136" y="21599"/>
                </a:lnTo>
                <a:cubicBezTo>
                  <a:pt x="18062" y="21599"/>
                  <a:pt x="18816" y="20389"/>
                  <a:pt x="18816" y="18899"/>
                </a:cubicBezTo>
                <a:lnTo>
                  <a:pt x="18816" y="18101"/>
                </a:lnTo>
                <a:lnTo>
                  <a:pt x="21165" y="13855"/>
                </a:lnTo>
                <a:cubicBezTo>
                  <a:pt x="21383" y="13459"/>
                  <a:pt x="21504" y="12949"/>
                  <a:pt x="21504" y="12419"/>
                </a:cubicBezTo>
                <a:cubicBezTo>
                  <a:pt x="21504" y="10930"/>
                  <a:pt x="20750" y="9719"/>
                  <a:pt x="19824" y="971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4" name="AutoShape 34"/>
          <p:cNvSpPr/>
          <p:nvPr/>
        </p:nvSpPr>
        <p:spPr bwMode="auto">
          <a:xfrm>
            <a:off x="7902337" y="4033740"/>
            <a:ext cx="31750" cy="103909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47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5" name="AutoShape 35"/>
          <p:cNvSpPr/>
          <p:nvPr/>
        </p:nvSpPr>
        <p:spPr bwMode="auto">
          <a:xfrm>
            <a:off x="8069746" y="4033740"/>
            <a:ext cx="30306" cy="103909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6" name="AutoShape 36"/>
          <p:cNvSpPr/>
          <p:nvPr/>
        </p:nvSpPr>
        <p:spPr bwMode="auto">
          <a:xfrm>
            <a:off x="7999029" y="3978899"/>
            <a:ext cx="31750" cy="103909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9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5" y="20691"/>
                  <a:pt x="1719" y="20730"/>
                  <a:pt x="1763" y="2077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7" name="AutoShape 37"/>
          <p:cNvSpPr/>
          <p:nvPr/>
        </p:nvSpPr>
        <p:spPr bwMode="auto">
          <a:xfrm>
            <a:off x="6903655" y="4019309"/>
            <a:ext cx="404091" cy="404091"/>
          </a:xfrm>
          <a:custGeom>
            <a:avLst/>
            <a:gdLst>
              <a:gd name="T0" fmla="+- 0 10849 98"/>
              <a:gd name="T1" fmla="*/ T0 w 21502"/>
              <a:gd name="T2" fmla="*/ 10800 h 21600"/>
              <a:gd name="T3" fmla="+- 0 10849 98"/>
              <a:gd name="T4" fmla="*/ T3 w 21502"/>
              <a:gd name="T5" fmla="*/ 10800 h 21600"/>
              <a:gd name="T6" fmla="+- 0 10849 98"/>
              <a:gd name="T7" fmla="*/ T6 w 21502"/>
              <a:gd name="T8" fmla="*/ 10800 h 21600"/>
              <a:gd name="T9" fmla="+- 0 10849 98"/>
              <a:gd name="T10" fmla="*/ T9 w 2150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02" h="21600">
                <a:moveTo>
                  <a:pt x="19917" y="7880"/>
                </a:moveTo>
                <a:lnTo>
                  <a:pt x="18875" y="8932"/>
                </a:lnTo>
                <a:cubicBezTo>
                  <a:pt x="18730" y="9079"/>
                  <a:pt x="18497" y="9079"/>
                  <a:pt x="18353" y="8932"/>
                </a:cubicBezTo>
                <a:lnTo>
                  <a:pt x="17048" y="7617"/>
                </a:lnTo>
                <a:lnTo>
                  <a:pt x="15991" y="10290"/>
                </a:lnTo>
                <a:lnTo>
                  <a:pt x="16080" y="10064"/>
                </a:lnTo>
                <a:cubicBezTo>
                  <a:pt x="13859" y="7826"/>
                  <a:pt x="11601" y="7544"/>
                  <a:pt x="9565" y="7291"/>
                </a:cubicBezTo>
                <a:cubicBezTo>
                  <a:pt x="8910" y="7210"/>
                  <a:pt x="8276" y="7126"/>
                  <a:pt x="7652" y="6990"/>
                </a:cubicBezTo>
                <a:lnTo>
                  <a:pt x="13918" y="4456"/>
                </a:lnTo>
                <a:lnTo>
                  <a:pt x="12652" y="3179"/>
                </a:lnTo>
                <a:cubicBezTo>
                  <a:pt x="12508" y="3033"/>
                  <a:pt x="12508" y="2798"/>
                  <a:pt x="12652" y="2652"/>
                </a:cubicBezTo>
                <a:lnTo>
                  <a:pt x="13695" y="1598"/>
                </a:lnTo>
                <a:cubicBezTo>
                  <a:pt x="13840" y="1453"/>
                  <a:pt x="14073" y="1453"/>
                  <a:pt x="14217" y="1598"/>
                </a:cubicBezTo>
                <a:lnTo>
                  <a:pt x="19917" y="7353"/>
                </a:lnTo>
                <a:cubicBezTo>
                  <a:pt x="20062" y="7499"/>
                  <a:pt x="20062" y="7734"/>
                  <a:pt x="19917" y="7880"/>
                </a:cubicBezTo>
                <a:moveTo>
                  <a:pt x="12292" y="19639"/>
                </a:moveTo>
                <a:cubicBezTo>
                  <a:pt x="12200" y="19872"/>
                  <a:pt x="11999" y="20044"/>
                  <a:pt x="11756" y="20095"/>
                </a:cubicBezTo>
                <a:cubicBezTo>
                  <a:pt x="11700" y="20106"/>
                  <a:pt x="11643" y="20111"/>
                  <a:pt x="11587" y="20110"/>
                </a:cubicBezTo>
                <a:cubicBezTo>
                  <a:pt x="11400" y="20105"/>
                  <a:pt x="11219" y="20030"/>
                  <a:pt x="11084" y="19892"/>
                </a:cubicBezTo>
                <a:lnTo>
                  <a:pt x="1692" y="10517"/>
                </a:lnTo>
                <a:cubicBezTo>
                  <a:pt x="1519" y="10343"/>
                  <a:pt x="1443" y="10094"/>
                  <a:pt x="1488" y="9852"/>
                </a:cubicBezTo>
                <a:cubicBezTo>
                  <a:pt x="1533" y="9610"/>
                  <a:pt x="1695" y="9407"/>
                  <a:pt x="1917" y="9308"/>
                </a:cubicBezTo>
                <a:lnTo>
                  <a:pt x="6505" y="7453"/>
                </a:lnTo>
                <a:cubicBezTo>
                  <a:pt x="9597" y="8490"/>
                  <a:pt x="12689" y="7491"/>
                  <a:pt x="15781" y="10821"/>
                </a:cubicBezTo>
                <a:cubicBezTo>
                  <a:pt x="15781" y="10821"/>
                  <a:pt x="12292" y="19639"/>
                  <a:pt x="12292" y="19639"/>
                </a:cubicBezTo>
                <a:close/>
                <a:moveTo>
                  <a:pt x="15260" y="545"/>
                </a:moveTo>
                <a:cubicBezTo>
                  <a:pt x="14912" y="193"/>
                  <a:pt x="14449" y="0"/>
                  <a:pt x="13956" y="0"/>
                </a:cubicBezTo>
                <a:cubicBezTo>
                  <a:pt x="13463" y="0"/>
                  <a:pt x="13000" y="193"/>
                  <a:pt x="12651" y="546"/>
                </a:cubicBezTo>
                <a:lnTo>
                  <a:pt x="11610" y="1598"/>
                </a:lnTo>
                <a:cubicBezTo>
                  <a:pt x="11261" y="1949"/>
                  <a:pt x="11068" y="2417"/>
                  <a:pt x="11068" y="2915"/>
                </a:cubicBezTo>
                <a:cubicBezTo>
                  <a:pt x="11068" y="3265"/>
                  <a:pt x="11164" y="3601"/>
                  <a:pt x="11342" y="3893"/>
                </a:cubicBezTo>
                <a:lnTo>
                  <a:pt x="1324" y="7944"/>
                </a:lnTo>
                <a:cubicBezTo>
                  <a:pt x="654" y="8241"/>
                  <a:pt x="173" y="8851"/>
                  <a:pt x="38" y="9575"/>
                </a:cubicBezTo>
                <a:cubicBezTo>
                  <a:pt x="-98" y="10302"/>
                  <a:pt x="130" y="11048"/>
                  <a:pt x="654" y="11576"/>
                </a:cubicBezTo>
                <a:lnTo>
                  <a:pt x="10041" y="20946"/>
                </a:lnTo>
                <a:cubicBezTo>
                  <a:pt x="10445" y="21354"/>
                  <a:pt x="10982" y="21586"/>
                  <a:pt x="11549" y="21599"/>
                </a:cubicBezTo>
                <a:cubicBezTo>
                  <a:pt x="11562" y="21599"/>
                  <a:pt x="11593" y="21599"/>
                  <a:pt x="11605" y="21599"/>
                </a:cubicBezTo>
                <a:cubicBezTo>
                  <a:pt x="11754" y="21599"/>
                  <a:pt x="11906" y="21584"/>
                  <a:pt x="12056" y="21553"/>
                </a:cubicBezTo>
                <a:cubicBezTo>
                  <a:pt x="12789" y="21399"/>
                  <a:pt x="13390" y="20888"/>
                  <a:pt x="13662" y="20191"/>
                </a:cubicBezTo>
                <a:lnTo>
                  <a:pt x="17604" y="10229"/>
                </a:lnTo>
                <a:cubicBezTo>
                  <a:pt x="17902" y="10426"/>
                  <a:pt x="18250" y="10532"/>
                  <a:pt x="18613" y="10532"/>
                </a:cubicBezTo>
                <a:cubicBezTo>
                  <a:pt x="19107" y="10532"/>
                  <a:pt x="19570" y="10338"/>
                  <a:pt x="19918" y="9986"/>
                </a:cubicBezTo>
                <a:lnTo>
                  <a:pt x="20957" y="8937"/>
                </a:lnTo>
                <a:cubicBezTo>
                  <a:pt x="21308" y="8585"/>
                  <a:pt x="21502" y="8116"/>
                  <a:pt x="21502" y="7617"/>
                </a:cubicBezTo>
                <a:cubicBezTo>
                  <a:pt x="21502" y="7117"/>
                  <a:pt x="21308" y="6648"/>
                  <a:pt x="20961" y="6300"/>
                </a:cubicBezTo>
                <a:cubicBezTo>
                  <a:pt x="20961" y="6300"/>
                  <a:pt x="15260" y="545"/>
                  <a:pt x="15260" y="545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8" name="AutoShape 38"/>
          <p:cNvSpPr/>
          <p:nvPr/>
        </p:nvSpPr>
        <p:spPr bwMode="auto">
          <a:xfrm>
            <a:off x="7098484" y="4201149"/>
            <a:ext cx="69273" cy="692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4320"/>
                </a:moveTo>
                <a:cubicBezTo>
                  <a:pt x="14381" y="4320"/>
                  <a:pt x="17279" y="7222"/>
                  <a:pt x="17279" y="10800"/>
                </a:cubicBezTo>
                <a:cubicBezTo>
                  <a:pt x="17279" y="14377"/>
                  <a:pt x="14381" y="17279"/>
                  <a:pt x="10800" y="17279"/>
                </a:cubicBezTo>
                <a:cubicBezTo>
                  <a:pt x="7218" y="17279"/>
                  <a:pt x="4319" y="14377"/>
                  <a:pt x="4319" y="10800"/>
                </a:cubicBezTo>
                <a:cubicBezTo>
                  <a:pt x="4319" y="7222"/>
                  <a:pt x="7218" y="4320"/>
                  <a:pt x="10800" y="4320"/>
                </a:cubicBezTo>
                <a:moveTo>
                  <a:pt x="10800" y="21599"/>
                </a:moveTo>
                <a:cubicBezTo>
                  <a:pt x="16752" y="21599"/>
                  <a:pt x="21600" y="16756"/>
                  <a:pt x="21600" y="10800"/>
                </a:cubicBezTo>
                <a:cubicBezTo>
                  <a:pt x="21600" y="4843"/>
                  <a:pt x="16752" y="0"/>
                  <a:pt x="10800" y="0"/>
                </a:cubicBezTo>
                <a:cubicBezTo>
                  <a:pt x="4847" y="0"/>
                  <a:pt x="0" y="4843"/>
                  <a:pt x="0" y="10800"/>
                </a:cubicBezTo>
                <a:cubicBezTo>
                  <a:pt x="0" y="16756"/>
                  <a:pt x="4847" y="21599"/>
                  <a:pt x="10800" y="2159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19" name="AutoShape 39"/>
          <p:cNvSpPr/>
          <p:nvPr/>
        </p:nvSpPr>
        <p:spPr bwMode="auto">
          <a:xfrm>
            <a:off x="7278882" y="3978899"/>
            <a:ext cx="69273" cy="692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7279"/>
                </a:moveTo>
                <a:cubicBezTo>
                  <a:pt x="7218" y="17279"/>
                  <a:pt x="4320" y="14377"/>
                  <a:pt x="4320" y="10800"/>
                </a:cubicBezTo>
                <a:cubicBezTo>
                  <a:pt x="4320" y="7222"/>
                  <a:pt x="7218" y="4320"/>
                  <a:pt x="10800" y="4320"/>
                </a:cubicBezTo>
                <a:cubicBezTo>
                  <a:pt x="14381" y="4320"/>
                  <a:pt x="17280" y="7222"/>
                  <a:pt x="17280" y="10800"/>
                </a:cubicBezTo>
                <a:cubicBezTo>
                  <a:pt x="17280" y="14377"/>
                  <a:pt x="14381" y="17279"/>
                  <a:pt x="10800" y="17279"/>
                </a:cubicBezTo>
                <a:moveTo>
                  <a:pt x="10800" y="0"/>
                </a:moveTo>
                <a:cubicBezTo>
                  <a:pt x="4847" y="0"/>
                  <a:pt x="0" y="4843"/>
                  <a:pt x="0" y="10800"/>
                </a:cubicBezTo>
                <a:cubicBezTo>
                  <a:pt x="0" y="16756"/>
                  <a:pt x="4847" y="21599"/>
                  <a:pt x="10800" y="21599"/>
                </a:cubicBezTo>
                <a:cubicBezTo>
                  <a:pt x="16752" y="21599"/>
                  <a:pt x="21600" y="16756"/>
                  <a:pt x="21600" y="10800"/>
                </a:cubicBezTo>
                <a:cubicBezTo>
                  <a:pt x="21600" y="4843"/>
                  <a:pt x="16752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0" name="AutoShape 40"/>
          <p:cNvSpPr/>
          <p:nvPr/>
        </p:nvSpPr>
        <p:spPr bwMode="auto">
          <a:xfrm>
            <a:off x="7014780" y="4186718"/>
            <a:ext cx="54841" cy="548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5400"/>
                </a:moveTo>
                <a:cubicBezTo>
                  <a:pt x="13779" y="5400"/>
                  <a:pt x="16199" y="7815"/>
                  <a:pt x="16199" y="10800"/>
                </a:cubicBezTo>
                <a:cubicBezTo>
                  <a:pt x="16199" y="13784"/>
                  <a:pt x="13779" y="16200"/>
                  <a:pt x="10800" y="16200"/>
                </a:cubicBezTo>
                <a:cubicBezTo>
                  <a:pt x="7820" y="16200"/>
                  <a:pt x="5399" y="13784"/>
                  <a:pt x="5399" y="10800"/>
                </a:cubicBezTo>
                <a:cubicBezTo>
                  <a:pt x="5399" y="7815"/>
                  <a:pt x="7820" y="5400"/>
                  <a:pt x="10800" y="5400"/>
                </a:cubicBezTo>
                <a:moveTo>
                  <a:pt x="0" y="10800"/>
                </a:moveTo>
                <a:cubicBezTo>
                  <a:pt x="0" y="16753"/>
                  <a:pt x="4843" y="21599"/>
                  <a:pt x="10800" y="21599"/>
                </a:cubicBezTo>
                <a:cubicBezTo>
                  <a:pt x="16756" y="21599"/>
                  <a:pt x="21600" y="16753"/>
                  <a:pt x="21600" y="10800"/>
                </a:cubicBezTo>
                <a:cubicBezTo>
                  <a:pt x="21600" y="4846"/>
                  <a:pt x="16756" y="0"/>
                  <a:pt x="10800" y="0"/>
                </a:cubicBezTo>
                <a:cubicBezTo>
                  <a:pt x="4843" y="0"/>
                  <a:pt x="0" y="4846"/>
                  <a:pt x="0" y="1080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1" name="AutoShape 41"/>
          <p:cNvSpPr/>
          <p:nvPr/>
        </p:nvSpPr>
        <p:spPr bwMode="auto">
          <a:xfrm>
            <a:off x="7069620" y="4284854"/>
            <a:ext cx="28864" cy="25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58" y="21599"/>
                  <a:pt x="21600" y="16769"/>
                  <a:pt x="21600" y="10800"/>
                </a:cubicBezTo>
                <a:cubicBezTo>
                  <a:pt x="21600" y="4830"/>
                  <a:pt x="16758" y="0"/>
                  <a:pt x="10800" y="0"/>
                </a:cubicBezTo>
                <a:cubicBezTo>
                  <a:pt x="4841" y="0"/>
                  <a:pt x="0" y="4830"/>
                  <a:pt x="0" y="10800"/>
                </a:cubicBezTo>
                <a:cubicBezTo>
                  <a:pt x="0" y="16769"/>
                  <a:pt x="4841" y="21599"/>
                  <a:pt x="10800" y="2159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2" name="AutoShape 42"/>
          <p:cNvSpPr/>
          <p:nvPr/>
        </p:nvSpPr>
        <p:spPr bwMode="auto">
          <a:xfrm>
            <a:off x="7291870" y="4074149"/>
            <a:ext cx="27421" cy="288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41" y="0"/>
                  <a:pt x="0" y="4830"/>
                  <a:pt x="0" y="10800"/>
                </a:cubicBezTo>
                <a:cubicBezTo>
                  <a:pt x="0" y="16769"/>
                  <a:pt x="4841" y="21599"/>
                  <a:pt x="10800" y="21599"/>
                </a:cubicBezTo>
                <a:cubicBezTo>
                  <a:pt x="16758" y="21599"/>
                  <a:pt x="21600" y="16769"/>
                  <a:pt x="21600" y="10800"/>
                </a:cubicBezTo>
                <a:cubicBezTo>
                  <a:pt x="21600" y="4830"/>
                  <a:pt x="16758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3" name="AutoShape 43"/>
          <p:cNvSpPr/>
          <p:nvPr/>
        </p:nvSpPr>
        <p:spPr bwMode="auto">
          <a:xfrm>
            <a:off x="6016098" y="4007763"/>
            <a:ext cx="444500" cy="317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51" y="9367"/>
                </a:moveTo>
                <a:cubicBezTo>
                  <a:pt x="10901" y="9383"/>
                  <a:pt x="10851" y="9391"/>
                  <a:pt x="10800" y="9391"/>
                </a:cubicBezTo>
                <a:cubicBezTo>
                  <a:pt x="10748" y="9391"/>
                  <a:pt x="10698" y="9383"/>
                  <a:pt x="10648" y="9367"/>
                </a:cubicBezTo>
                <a:lnTo>
                  <a:pt x="1873" y="6550"/>
                </a:lnTo>
                <a:cubicBezTo>
                  <a:pt x="1566" y="6452"/>
                  <a:pt x="1349" y="6072"/>
                  <a:pt x="1349" y="5634"/>
                </a:cubicBezTo>
                <a:cubicBezTo>
                  <a:pt x="1349" y="5197"/>
                  <a:pt x="1566" y="4817"/>
                  <a:pt x="1873" y="4719"/>
                </a:cubicBezTo>
                <a:lnTo>
                  <a:pt x="10648" y="1902"/>
                </a:lnTo>
                <a:cubicBezTo>
                  <a:pt x="10698" y="1886"/>
                  <a:pt x="10748" y="1878"/>
                  <a:pt x="10800" y="1878"/>
                </a:cubicBezTo>
                <a:cubicBezTo>
                  <a:pt x="10851" y="1878"/>
                  <a:pt x="10901" y="1886"/>
                  <a:pt x="10951" y="1902"/>
                </a:cubicBezTo>
                <a:lnTo>
                  <a:pt x="19726" y="4719"/>
                </a:lnTo>
                <a:cubicBezTo>
                  <a:pt x="20033" y="4817"/>
                  <a:pt x="20249" y="5197"/>
                  <a:pt x="20249" y="5634"/>
                </a:cubicBezTo>
                <a:cubicBezTo>
                  <a:pt x="20249" y="6072"/>
                  <a:pt x="20033" y="6452"/>
                  <a:pt x="19726" y="6550"/>
                </a:cubicBezTo>
                <a:cubicBezTo>
                  <a:pt x="19726" y="6550"/>
                  <a:pt x="10951" y="9367"/>
                  <a:pt x="10951" y="9367"/>
                </a:cubicBezTo>
                <a:close/>
                <a:moveTo>
                  <a:pt x="16874" y="16904"/>
                </a:moveTo>
                <a:cubicBezTo>
                  <a:pt x="16874" y="17942"/>
                  <a:pt x="14849" y="19721"/>
                  <a:pt x="10800" y="19721"/>
                </a:cubicBezTo>
                <a:cubicBezTo>
                  <a:pt x="6749" y="19721"/>
                  <a:pt x="4724" y="17942"/>
                  <a:pt x="4724" y="16904"/>
                </a:cubicBezTo>
                <a:lnTo>
                  <a:pt x="4724" y="9394"/>
                </a:lnTo>
                <a:lnTo>
                  <a:pt x="10353" y="11200"/>
                </a:lnTo>
                <a:cubicBezTo>
                  <a:pt x="10501" y="11246"/>
                  <a:pt x="10651" y="11269"/>
                  <a:pt x="10800" y="11269"/>
                </a:cubicBezTo>
                <a:cubicBezTo>
                  <a:pt x="10949" y="11269"/>
                  <a:pt x="11098" y="11246"/>
                  <a:pt x="11255" y="11198"/>
                </a:cubicBezTo>
                <a:lnTo>
                  <a:pt x="16874" y="9394"/>
                </a:lnTo>
                <a:cubicBezTo>
                  <a:pt x="16874" y="9394"/>
                  <a:pt x="16874" y="16904"/>
                  <a:pt x="16874" y="16904"/>
                </a:cubicBezTo>
                <a:close/>
                <a:moveTo>
                  <a:pt x="21600" y="5634"/>
                </a:moveTo>
                <a:cubicBezTo>
                  <a:pt x="21600" y="4314"/>
                  <a:pt x="20954" y="3185"/>
                  <a:pt x="20030" y="2888"/>
                </a:cubicBezTo>
                <a:lnTo>
                  <a:pt x="11246" y="68"/>
                </a:lnTo>
                <a:cubicBezTo>
                  <a:pt x="11098" y="22"/>
                  <a:pt x="10949" y="0"/>
                  <a:pt x="10800" y="0"/>
                </a:cubicBezTo>
                <a:cubicBezTo>
                  <a:pt x="10651" y="0"/>
                  <a:pt x="10501" y="22"/>
                  <a:pt x="10344" y="71"/>
                </a:cubicBezTo>
                <a:lnTo>
                  <a:pt x="1570" y="2888"/>
                </a:lnTo>
                <a:cubicBezTo>
                  <a:pt x="645" y="3185"/>
                  <a:pt x="0" y="4314"/>
                  <a:pt x="0" y="5634"/>
                </a:cubicBezTo>
                <a:cubicBezTo>
                  <a:pt x="0" y="6955"/>
                  <a:pt x="645" y="8084"/>
                  <a:pt x="1569" y="8380"/>
                </a:cubicBezTo>
                <a:lnTo>
                  <a:pt x="3374" y="8960"/>
                </a:lnTo>
                <a:lnTo>
                  <a:pt x="3374" y="16904"/>
                </a:lnTo>
                <a:cubicBezTo>
                  <a:pt x="3374" y="19397"/>
                  <a:pt x="5425" y="21600"/>
                  <a:pt x="10800" y="21600"/>
                </a:cubicBezTo>
                <a:cubicBezTo>
                  <a:pt x="16174" y="21600"/>
                  <a:pt x="18224" y="19397"/>
                  <a:pt x="18224" y="16904"/>
                </a:cubicBezTo>
                <a:lnTo>
                  <a:pt x="18224" y="8960"/>
                </a:lnTo>
                <a:lnTo>
                  <a:pt x="20030" y="8380"/>
                </a:lnTo>
                <a:cubicBezTo>
                  <a:pt x="20954" y="8084"/>
                  <a:pt x="21600" y="6955"/>
                  <a:pt x="21600" y="5634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4" name="AutoShape 44"/>
          <p:cNvSpPr/>
          <p:nvPr/>
        </p:nvSpPr>
        <p:spPr bwMode="auto">
          <a:xfrm>
            <a:off x="6418746" y="4146309"/>
            <a:ext cx="27420" cy="1500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963"/>
                </a:moveTo>
                <a:lnTo>
                  <a:pt x="0" y="19636"/>
                </a:lnTo>
                <a:cubicBezTo>
                  <a:pt x="0" y="20721"/>
                  <a:pt x="4841" y="21599"/>
                  <a:pt x="10800" y="21599"/>
                </a:cubicBezTo>
                <a:cubicBezTo>
                  <a:pt x="16758" y="21599"/>
                  <a:pt x="21600" y="20721"/>
                  <a:pt x="21600" y="19636"/>
                </a:cubicBezTo>
                <a:lnTo>
                  <a:pt x="21600" y="1963"/>
                </a:lnTo>
                <a:cubicBezTo>
                  <a:pt x="21600" y="878"/>
                  <a:pt x="16758" y="0"/>
                  <a:pt x="10800" y="0"/>
                </a:cubicBezTo>
                <a:cubicBezTo>
                  <a:pt x="4841" y="0"/>
                  <a:pt x="0" y="878"/>
                  <a:pt x="0" y="1963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5" name="AutoShape 45"/>
          <p:cNvSpPr/>
          <p:nvPr/>
        </p:nvSpPr>
        <p:spPr bwMode="auto">
          <a:xfrm>
            <a:off x="6404314" y="4310831"/>
            <a:ext cx="56284" cy="837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10427"/>
                  <a:pt x="0" y="14400"/>
                </a:cubicBezTo>
                <a:cubicBezTo>
                  <a:pt x="0" y="18372"/>
                  <a:pt x="4838" y="21599"/>
                  <a:pt x="10800" y="21599"/>
                </a:cubicBezTo>
                <a:cubicBezTo>
                  <a:pt x="16761" y="21599"/>
                  <a:pt x="21600" y="18372"/>
                  <a:pt x="21600" y="14400"/>
                </a:cubicBezTo>
                <a:cubicBezTo>
                  <a:pt x="21600" y="10427"/>
                  <a:pt x="16761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6" name="AutoShape 46"/>
          <p:cNvSpPr/>
          <p:nvPr/>
        </p:nvSpPr>
        <p:spPr bwMode="auto">
          <a:xfrm>
            <a:off x="10453882" y="3089900"/>
            <a:ext cx="444500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7" name="AutoShape 47"/>
          <p:cNvSpPr/>
          <p:nvPr/>
        </p:nvSpPr>
        <p:spPr bwMode="auto">
          <a:xfrm>
            <a:off x="9567769" y="3089900"/>
            <a:ext cx="443056" cy="444500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8" name="AutoShape 48"/>
          <p:cNvSpPr/>
          <p:nvPr/>
        </p:nvSpPr>
        <p:spPr bwMode="auto">
          <a:xfrm>
            <a:off x="8707632" y="3089900"/>
            <a:ext cx="388215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7425"/>
                </a:moveTo>
                <a:cubicBezTo>
                  <a:pt x="5687" y="7425"/>
                  <a:pt x="1542" y="6064"/>
                  <a:pt x="1542" y="4387"/>
                </a:cubicBezTo>
                <a:cubicBezTo>
                  <a:pt x="1542" y="2709"/>
                  <a:pt x="5687" y="1350"/>
                  <a:pt x="10800" y="1350"/>
                </a:cubicBezTo>
                <a:cubicBezTo>
                  <a:pt x="15912" y="1350"/>
                  <a:pt x="20057" y="2709"/>
                  <a:pt x="20057" y="4387"/>
                </a:cubicBezTo>
                <a:cubicBezTo>
                  <a:pt x="20057" y="6064"/>
                  <a:pt x="15912" y="7425"/>
                  <a:pt x="10800" y="7425"/>
                </a:cubicBezTo>
                <a:moveTo>
                  <a:pt x="20057" y="9112"/>
                </a:moveTo>
                <a:lnTo>
                  <a:pt x="20054" y="9112"/>
                </a:lnTo>
                <a:cubicBezTo>
                  <a:pt x="20054" y="9119"/>
                  <a:pt x="20057" y="9127"/>
                  <a:pt x="20057" y="9133"/>
                </a:cubicBezTo>
                <a:cubicBezTo>
                  <a:pt x="20057" y="10800"/>
                  <a:pt x="15912" y="12150"/>
                  <a:pt x="10800" y="12150"/>
                </a:cubicBezTo>
                <a:cubicBezTo>
                  <a:pt x="5687" y="12150"/>
                  <a:pt x="1542" y="10800"/>
                  <a:pt x="1542" y="9133"/>
                </a:cubicBezTo>
                <a:cubicBezTo>
                  <a:pt x="1542" y="9127"/>
                  <a:pt x="1545" y="9119"/>
                  <a:pt x="1545" y="9112"/>
                </a:cubicBezTo>
                <a:lnTo>
                  <a:pt x="1542" y="9112"/>
                </a:lnTo>
                <a:lnTo>
                  <a:pt x="1542" y="6793"/>
                </a:lnTo>
                <a:cubicBezTo>
                  <a:pt x="3564" y="8140"/>
                  <a:pt x="7271" y="8774"/>
                  <a:pt x="10800" y="8774"/>
                </a:cubicBezTo>
                <a:cubicBezTo>
                  <a:pt x="14328" y="8774"/>
                  <a:pt x="18035" y="8140"/>
                  <a:pt x="20057" y="6793"/>
                </a:cubicBezTo>
                <a:cubicBezTo>
                  <a:pt x="20057" y="6793"/>
                  <a:pt x="20057" y="9112"/>
                  <a:pt x="20057" y="9112"/>
                </a:cubicBezTo>
                <a:close/>
                <a:moveTo>
                  <a:pt x="20057" y="13162"/>
                </a:moveTo>
                <a:lnTo>
                  <a:pt x="20054" y="13162"/>
                </a:lnTo>
                <a:cubicBezTo>
                  <a:pt x="20054" y="13169"/>
                  <a:pt x="20057" y="13177"/>
                  <a:pt x="20057" y="13183"/>
                </a:cubicBezTo>
                <a:cubicBezTo>
                  <a:pt x="20057" y="14850"/>
                  <a:pt x="15912" y="16200"/>
                  <a:pt x="10800" y="16200"/>
                </a:cubicBezTo>
                <a:cubicBezTo>
                  <a:pt x="5687" y="16200"/>
                  <a:pt x="1542" y="14850"/>
                  <a:pt x="1542" y="13183"/>
                </a:cubicBezTo>
                <a:cubicBezTo>
                  <a:pt x="1542" y="13177"/>
                  <a:pt x="1545" y="13169"/>
                  <a:pt x="1545" y="13162"/>
                </a:cubicBezTo>
                <a:lnTo>
                  <a:pt x="1542" y="13162"/>
                </a:lnTo>
                <a:lnTo>
                  <a:pt x="1542" y="10640"/>
                </a:lnTo>
                <a:cubicBezTo>
                  <a:pt x="3136" y="12077"/>
                  <a:pt x="6982" y="12825"/>
                  <a:pt x="10800" y="12825"/>
                </a:cubicBezTo>
                <a:cubicBezTo>
                  <a:pt x="14617" y="12825"/>
                  <a:pt x="18463" y="12077"/>
                  <a:pt x="20057" y="10640"/>
                </a:cubicBezTo>
                <a:cubicBezTo>
                  <a:pt x="20057" y="10640"/>
                  <a:pt x="20057" y="13162"/>
                  <a:pt x="20057" y="13162"/>
                </a:cubicBezTo>
                <a:close/>
                <a:moveTo>
                  <a:pt x="20057" y="17212"/>
                </a:moveTo>
                <a:cubicBezTo>
                  <a:pt x="20057" y="18889"/>
                  <a:pt x="15912" y="20249"/>
                  <a:pt x="10800" y="20249"/>
                </a:cubicBezTo>
                <a:cubicBezTo>
                  <a:pt x="5687" y="20249"/>
                  <a:pt x="1542" y="18889"/>
                  <a:pt x="1542" y="17212"/>
                </a:cubicBezTo>
                <a:lnTo>
                  <a:pt x="1542" y="14690"/>
                </a:lnTo>
                <a:cubicBezTo>
                  <a:pt x="3136" y="16127"/>
                  <a:pt x="6982" y="16875"/>
                  <a:pt x="10800" y="16875"/>
                </a:cubicBezTo>
                <a:cubicBezTo>
                  <a:pt x="14617" y="16875"/>
                  <a:pt x="18463" y="16127"/>
                  <a:pt x="20057" y="14690"/>
                </a:cubicBezTo>
                <a:cubicBezTo>
                  <a:pt x="20057" y="14690"/>
                  <a:pt x="20057" y="17212"/>
                  <a:pt x="20057" y="17212"/>
                </a:cubicBezTo>
                <a:close/>
                <a:moveTo>
                  <a:pt x="10800" y="0"/>
                </a:moveTo>
                <a:cubicBezTo>
                  <a:pt x="5598" y="0"/>
                  <a:pt x="0" y="1372"/>
                  <a:pt x="0" y="4387"/>
                </a:cubicBezTo>
                <a:lnTo>
                  <a:pt x="0" y="17212"/>
                </a:lnTo>
                <a:cubicBezTo>
                  <a:pt x="0" y="20226"/>
                  <a:pt x="5598" y="21599"/>
                  <a:pt x="10800" y="21599"/>
                </a:cubicBezTo>
                <a:cubicBezTo>
                  <a:pt x="16001" y="21599"/>
                  <a:pt x="21599" y="20226"/>
                  <a:pt x="21599" y="17212"/>
                </a:cubicBezTo>
                <a:lnTo>
                  <a:pt x="21599" y="4387"/>
                </a:lnTo>
                <a:cubicBezTo>
                  <a:pt x="21599" y="1372"/>
                  <a:pt x="16001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29" name="AutoShape 49"/>
          <p:cNvSpPr/>
          <p:nvPr/>
        </p:nvSpPr>
        <p:spPr bwMode="auto">
          <a:xfrm>
            <a:off x="9012143" y="3436263"/>
            <a:ext cx="27421" cy="288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0" name="AutoShape 50"/>
          <p:cNvSpPr/>
          <p:nvPr/>
        </p:nvSpPr>
        <p:spPr bwMode="auto">
          <a:xfrm>
            <a:off x="9012143" y="3355445"/>
            <a:ext cx="27421" cy="25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1" name="AutoShape 51"/>
          <p:cNvSpPr/>
          <p:nvPr/>
        </p:nvSpPr>
        <p:spPr bwMode="auto">
          <a:xfrm>
            <a:off x="9012143" y="3271740"/>
            <a:ext cx="27421" cy="25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2" name="AutoShape 52"/>
          <p:cNvSpPr/>
          <p:nvPr/>
        </p:nvSpPr>
        <p:spPr bwMode="auto">
          <a:xfrm>
            <a:off x="7791211" y="3089900"/>
            <a:ext cx="444500" cy="444500"/>
          </a:xfrm>
          <a:custGeom>
            <a:avLst/>
            <a:gdLst>
              <a:gd name="T0" fmla="+- 0 10800 87"/>
              <a:gd name="T1" fmla="*/ T0 w 21426"/>
              <a:gd name="T2" fmla="+- 0 10799 73"/>
              <a:gd name="T3" fmla="*/ 10799 h 21453"/>
              <a:gd name="T4" fmla="+- 0 10800 87"/>
              <a:gd name="T5" fmla="*/ T4 w 21426"/>
              <a:gd name="T6" fmla="+- 0 10799 73"/>
              <a:gd name="T7" fmla="*/ 10799 h 21453"/>
              <a:gd name="T8" fmla="+- 0 10800 87"/>
              <a:gd name="T9" fmla="*/ T8 w 21426"/>
              <a:gd name="T10" fmla="+- 0 10799 73"/>
              <a:gd name="T11" fmla="*/ 10799 h 21453"/>
              <a:gd name="T12" fmla="+- 0 10800 87"/>
              <a:gd name="T13" fmla="*/ T12 w 21426"/>
              <a:gd name="T14" fmla="+- 0 10799 73"/>
              <a:gd name="T15" fmla="*/ 10799 h 2145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26" h="21453">
                <a:moveTo>
                  <a:pt x="8034" y="20112"/>
                </a:moveTo>
                <a:cubicBezTo>
                  <a:pt x="5816" y="17892"/>
                  <a:pt x="3556" y="15628"/>
                  <a:pt x="1338" y="13408"/>
                </a:cubicBezTo>
                <a:cubicBezTo>
                  <a:pt x="3241" y="7240"/>
                  <a:pt x="11488" y="7509"/>
                  <a:pt x="13391" y="1341"/>
                </a:cubicBezTo>
                <a:cubicBezTo>
                  <a:pt x="15609" y="3560"/>
                  <a:pt x="17869" y="5825"/>
                  <a:pt x="20087" y="8045"/>
                </a:cubicBezTo>
                <a:cubicBezTo>
                  <a:pt x="18184" y="14212"/>
                  <a:pt x="9937" y="13944"/>
                  <a:pt x="8034" y="20112"/>
                </a:cubicBezTo>
                <a:moveTo>
                  <a:pt x="21034" y="7097"/>
                </a:moveTo>
                <a:lnTo>
                  <a:pt x="14338" y="393"/>
                </a:lnTo>
                <a:cubicBezTo>
                  <a:pt x="14006" y="60"/>
                  <a:pt x="13525" y="-73"/>
                  <a:pt x="13069" y="39"/>
                </a:cubicBezTo>
                <a:cubicBezTo>
                  <a:pt x="12828" y="98"/>
                  <a:pt x="12614" y="222"/>
                  <a:pt x="12444" y="393"/>
                </a:cubicBezTo>
                <a:cubicBezTo>
                  <a:pt x="12292" y="545"/>
                  <a:pt x="12177" y="733"/>
                  <a:pt x="12112" y="944"/>
                </a:cubicBezTo>
                <a:cubicBezTo>
                  <a:pt x="11808" y="1929"/>
                  <a:pt x="11283" y="2785"/>
                  <a:pt x="10507" y="3562"/>
                </a:cubicBezTo>
                <a:cubicBezTo>
                  <a:pt x="9471" y="4598"/>
                  <a:pt x="8121" y="5384"/>
                  <a:pt x="6693" y="6214"/>
                </a:cubicBezTo>
                <a:cubicBezTo>
                  <a:pt x="5177" y="7094"/>
                  <a:pt x="3611" y="8006"/>
                  <a:pt x="2328" y="9290"/>
                </a:cubicBezTo>
                <a:cubicBezTo>
                  <a:pt x="1237" y="10383"/>
                  <a:pt x="493" y="11600"/>
                  <a:pt x="59" y="13011"/>
                </a:cubicBezTo>
                <a:cubicBezTo>
                  <a:pt x="-87" y="13488"/>
                  <a:pt x="40" y="14004"/>
                  <a:pt x="391" y="14356"/>
                </a:cubicBezTo>
                <a:lnTo>
                  <a:pt x="7087" y="21060"/>
                </a:lnTo>
                <a:cubicBezTo>
                  <a:pt x="7419" y="21393"/>
                  <a:pt x="7900" y="21526"/>
                  <a:pt x="8356" y="21414"/>
                </a:cubicBezTo>
                <a:cubicBezTo>
                  <a:pt x="8597" y="21354"/>
                  <a:pt x="8811" y="21231"/>
                  <a:pt x="8981" y="21060"/>
                </a:cubicBezTo>
                <a:cubicBezTo>
                  <a:pt x="9133" y="20908"/>
                  <a:pt x="9248" y="20720"/>
                  <a:pt x="9314" y="20508"/>
                </a:cubicBezTo>
                <a:cubicBezTo>
                  <a:pt x="9617" y="19523"/>
                  <a:pt x="10142" y="18667"/>
                  <a:pt x="10918" y="17890"/>
                </a:cubicBezTo>
                <a:cubicBezTo>
                  <a:pt x="11954" y="16853"/>
                  <a:pt x="13304" y="16069"/>
                  <a:pt x="14733" y="15239"/>
                </a:cubicBezTo>
                <a:cubicBezTo>
                  <a:pt x="16248" y="14357"/>
                  <a:pt x="17814" y="13446"/>
                  <a:pt x="19097" y="12162"/>
                </a:cubicBezTo>
                <a:cubicBezTo>
                  <a:pt x="20188" y="11070"/>
                  <a:pt x="20932" y="9852"/>
                  <a:pt x="21366" y="8440"/>
                </a:cubicBezTo>
                <a:cubicBezTo>
                  <a:pt x="21512" y="7965"/>
                  <a:pt x="21385" y="7448"/>
                  <a:pt x="21034" y="7097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3" name="AutoShape 53"/>
          <p:cNvSpPr/>
          <p:nvPr/>
        </p:nvSpPr>
        <p:spPr bwMode="auto">
          <a:xfrm>
            <a:off x="7958620" y="3242877"/>
            <a:ext cx="119785" cy="124114"/>
          </a:xfrm>
          <a:custGeom>
            <a:avLst/>
            <a:gdLst>
              <a:gd name="T0" fmla="+- 0 10801 59"/>
              <a:gd name="T1" fmla="*/ T0 w 21484"/>
              <a:gd name="T2" fmla="+- 0 10799 41"/>
              <a:gd name="T3" fmla="*/ 10799 h 21516"/>
              <a:gd name="T4" fmla="+- 0 10801 59"/>
              <a:gd name="T5" fmla="*/ T4 w 21484"/>
              <a:gd name="T6" fmla="+- 0 10799 41"/>
              <a:gd name="T7" fmla="*/ 10799 h 21516"/>
              <a:gd name="T8" fmla="+- 0 10801 59"/>
              <a:gd name="T9" fmla="*/ T8 w 21484"/>
              <a:gd name="T10" fmla="+- 0 10799 41"/>
              <a:gd name="T11" fmla="*/ 10799 h 21516"/>
              <a:gd name="T12" fmla="+- 0 10801 59"/>
              <a:gd name="T13" fmla="*/ T12 w 21484"/>
              <a:gd name="T14" fmla="+- 0 10799 41"/>
              <a:gd name="T15" fmla="*/ 10799 h 2151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84" h="21516">
                <a:moveTo>
                  <a:pt x="17511" y="14987"/>
                </a:moveTo>
                <a:cubicBezTo>
                  <a:pt x="17287" y="15384"/>
                  <a:pt x="17032" y="15740"/>
                  <a:pt x="16731" y="16049"/>
                </a:cubicBezTo>
                <a:cubicBezTo>
                  <a:pt x="15340" y="14692"/>
                  <a:pt x="13947" y="13205"/>
                  <a:pt x="12559" y="11675"/>
                </a:cubicBezTo>
                <a:cubicBezTo>
                  <a:pt x="12912" y="11521"/>
                  <a:pt x="13287" y="11362"/>
                  <a:pt x="13689" y="11198"/>
                </a:cubicBezTo>
                <a:cubicBezTo>
                  <a:pt x="14092" y="11034"/>
                  <a:pt x="14494" y="10927"/>
                  <a:pt x="14895" y="10861"/>
                </a:cubicBezTo>
                <a:cubicBezTo>
                  <a:pt x="15308" y="10801"/>
                  <a:pt x="15715" y="10819"/>
                  <a:pt x="16122" y="10913"/>
                </a:cubicBezTo>
                <a:cubicBezTo>
                  <a:pt x="16527" y="11011"/>
                  <a:pt x="16909" y="11222"/>
                  <a:pt x="17262" y="11554"/>
                </a:cubicBezTo>
                <a:cubicBezTo>
                  <a:pt x="17612" y="11890"/>
                  <a:pt x="17835" y="12244"/>
                  <a:pt x="17923" y="12620"/>
                </a:cubicBezTo>
                <a:cubicBezTo>
                  <a:pt x="18020" y="13004"/>
                  <a:pt x="18025" y="13392"/>
                  <a:pt x="17958" y="13789"/>
                </a:cubicBezTo>
                <a:cubicBezTo>
                  <a:pt x="17883" y="14187"/>
                  <a:pt x="17738" y="14585"/>
                  <a:pt x="17511" y="14987"/>
                </a:cubicBezTo>
                <a:moveTo>
                  <a:pt x="5799" y="10193"/>
                </a:moveTo>
                <a:cubicBezTo>
                  <a:pt x="5096" y="10221"/>
                  <a:pt x="4482" y="9996"/>
                  <a:pt x="3946" y="9496"/>
                </a:cubicBezTo>
                <a:cubicBezTo>
                  <a:pt x="3717" y="9285"/>
                  <a:pt x="3558" y="9028"/>
                  <a:pt x="3461" y="8724"/>
                </a:cubicBezTo>
                <a:cubicBezTo>
                  <a:pt x="3359" y="8420"/>
                  <a:pt x="3326" y="8088"/>
                  <a:pt x="3366" y="7723"/>
                </a:cubicBezTo>
                <a:cubicBezTo>
                  <a:pt x="3397" y="7363"/>
                  <a:pt x="3509" y="6989"/>
                  <a:pt x="3703" y="6610"/>
                </a:cubicBezTo>
                <a:cubicBezTo>
                  <a:pt x="3889" y="6231"/>
                  <a:pt x="4160" y="5852"/>
                  <a:pt x="4510" y="5487"/>
                </a:cubicBezTo>
                <a:cubicBezTo>
                  <a:pt x="5768" y="6694"/>
                  <a:pt x="7022" y="8018"/>
                  <a:pt x="8282" y="9388"/>
                </a:cubicBezTo>
                <a:cubicBezTo>
                  <a:pt x="7330" y="9893"/>
                  <a:pt x="6501" y="10164"/>
                  <a:pt x="5799" y="10193"/>
                </a:cubicBezTo>
                <a:moveTo>
                  <a:pt x="19678" y="8570"/>
                </a:moveTo>
                <a:cubicBezTo>
                  <a:pt x="18868" y="7915"/>
                  <a:pt x="18055" y="7470"/>
                  <a:pt x="17235" y="7250"/>
                </a:cubicBezTo>
                <a:cubicBezTo>
                  <a:pt x="16421" y="7031"/>
                  <a:pt x="15603" y="6942"/>
                  <a:pt x="14779" y="6998"/>
                </a:cubicBezTo>
                <a:cubicBezTo>
                  <a:pt x="13964" y="7059"/>
                  <a:pt x="13130" y="7236"/>
                  <a:pt x="12296" y="7545"/>
                </a:cubicBezTo>
                <a:cubicBezTo>
                  <a:pt x="11462" y="7859"/>
                  <a:pt x="10625" y="8200"/>
                  <a:pt x="9782" y="8593"/>
                </a:cubicBezTo>
                <a:cubicBezTo>
                  <a:pt x="8448" y="7115"/>
                  <a:pt x="7114" y="5658"/>
                  <a:pt x="5778" y="4299"/>
                </a:cubicBezTo>
                <a:cubicBezTo>
                  <a:pt x="6382" y="3775"/>
                  <a:pt x="6963" y="3509"/>
                  <a:pt x="7526" y="3490"/>
                </a:cubicBezTo>
                <a:cubicBezTo>
                  <a:pt x="8088" y="3467"/>
                  <a:pt x="8631" y="3523"/>
                  <a:pt x="9145" y="3649"/>
                </a:cubicBezTo>
                <a:cubicBezTo>
                  <a:pt x="9669" y="3775"/>
                  <a:pt x="10149" y="3883"/>
                  <a:pt x="10590" y="3967"/>
                </a:cubicBezTo>
                <a:cubicBezTo>
                  <a:pt x="11038" y="4051"/>
                  <a:pt x="11424" y="3958"/>
                  <a:pt x="11765" y="3682"/>
                </a:cubicBezTo>
                <a:cubicBezTo>
                  <a:pt x="12123" y="3382"/>
                  <a:pt x="12321" y="2994"/>
                  <a:pt x="12351" y="2526"/>
                </a:cubicBezTo>
                <a:cubicBezTo>
                  <a:pt x="12376" y="2054"/>
                  <a:pt x="12189" y="1596"/>
                  <a:pt x="11782" y="1147"/>
                </a:cubicBezTo>
                <a:cubicBezTo>
                  <a:pt x="11258" y="569"/>
                  <a:pt x="10630" y="216"/>
                  <a:pt x="9872" y="85"/>
                </a:cubicBezTo>
                <a:cubicBezTo>
                  <a:pt x="9126" y="-41"/>
                  <a:pt x="8358" y="-30"/>
                  <a:pt x="7564" y="136"/>
                </a:cubicBezTo>
                <a:cubicBezTo>
                  <a:pt x="6780" y="309"/>
                  <a:pt x="6032" y="595"/>
                  <a:pt x="5324" y="997"/>
                </a:cubicBezTo>
                <a:cubicBezTo>
                  <a:pt x="4617" y="1399"/>
                  <a:pt x="4048" y="1811"/>
                  <a:pt x="3626" y="2213"/>
                </a:cubicBezTo>
                <a:cubicBezTo>
                  <a:pt x="3464" y="2066"/>
                  <a:pt x="3302" y="1918"/>
                  <a:pt x="3141" y="1773"/>
                </a:cubicBezTo>
                <a:cubicBezTo>
                  <a:pt x="2963" y="1614"/>
                  <a:pt x="2739" y="1530"/>
                  <a:pt x="2471" y="1535"/>
                </a:cubicBezTo>
                <a:cubicBezTo>
                  <a:pt x="2200" y="1535"/>
                  <a:pt x="1977" y="1647"/>
                  <a:pt x="1793" y="1853"/>
                </a:cubicBezTo>
                <a:cubicBezTo>
                  <a:pt x="1615" y="2054"/>
                  <a:pt x="1530" y="2288"/>
                  <a:pt x="1565" y="2536"/>
                </a:cubicBezTo>
                <a:cubicBezTo>
                  <a:pt x="1589" y="2793"/>
                  <a:pt x="1696" y="2989"/>
                  <a:pt x="1880" y="3139"/>
                </a:cubicBezTo>
                <a:cubicBezTo>
                  <a:pt x="2044" y="3270"/>
                  <a:pt x="2203" y="3401"/>
                  <a:pt x="2364" y="3537"/>
                </a:cubicBezTo>
                <a:cubicBezTo>
                  <a:pt x="1731" y="4276"/>
                  <a:pt x="1207" y="5094"/>
                  <a:pt x="795" y="5957"/>
                </a:cubicBezTo>
                <a:cubicBezTo>
                  <a:pt x="378" y="6820"/>
                  <a:pt x="130" y="7676"/>
                  <a:pt x="37" y="8509"/>
                </a:cubicBezTo>
                <a:cubicBezTo>
                  <a:pt x="-59" y="9346"/>
                  <a:pt x="33" y="10113"/>
                  <a:pt x="298" y="10824"/>
                </a:cubicBezTo>
                <a:cubicBezTo>
                  <a:pt x="566" y="11540"/>
                  <a:pt x="1056" y="12148"/>
                  <a:pt x="1774" y="12723"/>
                </a:cubicBezTo>
                <a:cubicBezTo>
                  <a:pt x="2942" y="13658"/>
                  <a:pt x="4321" y="14056"/>
                  <a:pt x="5915" y="13967"/>
                </a:cubicBezTo>
                <a:cubicBezTo>
                  <a:pt x="7507" y="13874"/>
                  <a:pt x="9223" y="13415"/>
                  <a:pt x="11064" y="12461"/>
                </a:cubicBezTo>
                <a:cubicBezTo>
                  <a:pt x="12532" y="14093"/>
                  <a:pt x="14002" y="15716"/>
                  <a:pt x="15470" y="17223"/>
                </a:cubicBezTo>
                <a:cubicBezTo>
                  <a:pt x="14849" y="17728"/>
                  <a:pt x="14305" y="18018"/>
                  <a:pt x="13826" y="18111"/>
                </a:cubicBezTo>
                <a:cubicBezTo>
                  <a:pt x="13344" y="18210"/>
                  <a:pt x="12917" y="18200"/>
                  <a:pt x="12530" y="18088"/>
                </a:cubicBezTo>
                <a:cubicBezTo>
                  <a:pt x="12142" y="17971"/>
                  <a:pt x="11782" y="17803"/>
                  <a:pt x="11455" y="17587"/>
                </a:cubicBezTo>
                <a:cubicBezTo>
                  <a:pt x="11125" y="17368"/>
                  <a:pt x="10799" y="17181"/>
                  <a:pt x="10474" y="17026"/>
                </a:cubicBezTo>
                <a:cubicBezTo>
                  <a:pt x="10154" y="16872"/>
                  <a:pt x="9823" y="16788"/>
                  <a:pt x="9486" y="16783"/>
                </a:cubicBezTo>
                <a:cubicBezTo>
                  <a:pt x="9145" y="16778"/>
                  <a:pt x="8785" y="16937"/>
                  <a:pt x="8388" y="17265"/>
                </a:cubicBezTo>
                <a:cubicBezTo>
                  <a:pt x="7981" y="17606"/>
                  <a:pt x="7777" y="18004"/>
                  <a:pt x="7777" y="18453"/>
                </a:cubicBezTo>
                <a:cubicBezTo>
                  <a:pt x="7777" y="18897"/>
                  <a:pt x="7991" y="19351"/>
                  <a:pt x="8408" y="19809"/>
                </a:cubicBezTo>
                <a:cubicBezTo>
                  <a:pt x="8830" y="20268"/>
                  <a:pt x="9379" y="20651"/>
                  <a:pt x="10042" y="20955"/>
                </a:cubicBezTo>
                <a:cubicBezTo>
                  <a:pt x="10708" y="21259"/>
                  <a:pt x="11455" y="21451"/>
                  <a:pt x="12279" y="21502"/>
                </a:cubicBezTo>
                <a:cubicBezTo>
                  <a:pt x="13103" y="21559"/>
                  <a:pt x="13970" y="21437"/>
                  <a:pt x="14886" y="21109"/>
                </a:cubicBezTo>
                <a:cubicBezTo>
                  <a:pt x="15807" y="20787"/>
                  <a:pt x="16721" y="20202"/>
                  <a:pt x="17617" y="19332"/>
                </a:cubicBezTo>
                <a:cubicBezTo>
                  <a:pt x="18051" y="19739"/>
                  <a:pt x="18489" y="20127"/>
                  <a:pt x="18921" y="20501"/>
                </a:cubicBezTo>
                <a:cubicBezTo>
                  <a:pt x="19107" y="20656"/>
                  <a:pt x="19328" y="20731"/>
                  <a:pt x="19601" y="20712"/>
                </a:cubicBezTo>
                <a:cubicBezTo>
                  <a:pt x="19861" y="20703"/>
                  <a:pt x="20090" y="20586"/>
                  <a:pt x="20269" y="20375"/>
                </a:cubicBezTo>
                <a:cubicBezTo>
                  <a:pt x="20455" y="20160"/>
                  <a:pt x="20532" y="19921"/>
                  <a:pt x="20503" y="19674"/>
                </a:cubicBezTo>
                <a:cubicBezTo>
                  <a:pt x="20477" y="19421"/>
                  <a:pt x="20371" y="19229"/>
                  <a:pt x="20192" y="19089"/>
                </a:cubicBezTo>
                <a:cubicBezTo>
                  <a:pt x="19755" y="18752"/>
                  <a:pt x="19321" y="18397"/>
                  <a:pt x="18884" y="18022"/>
                </a:cubicBezTo>
                <a:cubicBezTo>
                  <a:pt x="19626" y="17143"/>
                  <a:pt x="20221" y="16217"/>
                  <a:pt x="20664" y="15300"/>
                </a:cubicBezTo>
                <a:cubicBezTo>
                  <a:pt x="21103" y="14379"/>
                  <a:pt x="21367" y="13490"/>
                  <a:pt x="21453" y="12667"/>
                </a:cubicBezTo>
                <a:cubicBezTo>
                  <a:pt x="21540" y="11839"/>
                  <a:pt x="21439" y="11091"/>
                  <a:pt x="21159" y="10412"/>
                </a:cubicBezTo>
                <a:cubicBezTo>
                  <a:pt x="20880" y="9725"/>
                  <a:pt x="20386" y="9135"/>
                  <a:pt x="19678" y="857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4" name="AutoShape 54"/>
          <p:cNvSpPr/>
          <p:nvPr/>
        </p:nvSpPr>
        <p:spPr bwMode="auto">
          <a:xfrm>
            <a:off x="7944189" y="3395854"/>
            <a:ext cx="67830" cy="69273"/>
          </a:xfrm>
          <a:custGeom>
            <a:avLst/>
            <a:gdLst>
              <a:gd name="T0" fmla="+- 0 10791 197"/>
              <a:gd name="T1" fmla="*/ T0 w 21188"/>
              <a:gd name="T2" fmla="+- 0 10794 193"/>
              <a:gd name="T3" fmla="*/ 10794 h 21203"/>
              <a:gd name="T4" fmla="+- 0 10791 197"/>
              <a:gd name="T5" fmla="*/ T4 w 21188"/>
              <a:gd name="T6" fmla="+- 0 10794 193"/>
              <a:gd name="T7" fmla="*/ 10794 h 21203"/>
              <a:gd name="T8" fmla="+- 0 10791 197"/>
              <a:gd name="T9" fmla="*/ T8 w 21188"/>
              <a:gd name="T10" fmla="+- 0 10794 193"/>
              <a:gd name="T11" fmla="*/ 10794 h 21203"/>
              <a:gd name="T12" fmla="+- 0 10791 197"/>
              <a:gd name="T13" fmla="*/ T12 w 21188"/>
              <a:gd name="T14" fmla="+- 0 10794 193"/>
              <a:gd name="T15" fmla="*/ 10794 h 2120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88" h="21203">
                <a:moveTo>
                  <a:pt x="17615" y="468"/>
                </a:moveTo>
                <a:lnTo>
                  <a:pt x="17606" y="468"/>
                </a:lnTo>
                <a:cubicBezTo>
                  <a:pt x="14870" y="2476"/>
                  <a:pt x="12200" y="4590"/>
                  <a:pt x="9727" y="6958"/>
                </a:cubicBezTo>
                <a:cubicBezTo>
                  <a:pt x="7348" y="9227"/>
                  <a:pt x="5200" y="11619"/>
                  <a:pt x="3329" y="14060"/>
                </a:cubicBezTo>
                <a:lnTo>
                  <a:pt x="341" y="17962"/>
                </a:lnTo>
                <a:lnTo>
                  <a:pt x="350" y="17970"/>
                </a:lnTo>
                <a:cubicBezTo>
                  <a:pt x="-197" y="18786"/>
                  <a:pt x="-106" y="19880"/>
                  <a:pt x="638" y="20590"/>
                </a:cubicBezTo>
                <a:cubicBezTo>
                  <a:pt x="1491" y="21407"/>
                  <a:pt x="2889" y="21407"/>
                  <a:pt x="3746" y="20590"/>
                </a:cubicBezTo>
                <a:cubicBezTo>
                  <a:pt x="3877" y="20460"/>
                  <a:pt x="3984" y="20321"/>
                  <a:pt x="4069" y="20174"/>
                </a:cubicBezTo>
                <a:lnTo>
                  <a:pt x="6867" y="16517"/>
                </a:lnTo>
                <a:cubicBezTo>
                  <a:pt x="8601" y="14255"/>
                  <a:pt x="10606" y="12027"/>
                  <a:pt x="12824" y="9913"/>
                </a:cubicBezTo>
                <a:cubicBezTo>
                  <a:pt x="15281" y="7570"/>
                  <a:pt x="17557" y="5758"/>
                  <a:pt x="20329" y="3749"/>
                </a:cubicBezTo>
                <a:lnTo>
                  <a:pt x="20321" y="3741"/>
                </a:lnTo>
                <a:cubicBezTo>
                  <a:pt x="20400" y="3684"/>
                  <a:pt x="20473" y="3635"/>
                  <a:pt x="20543" y="3570"/>
                </a:cubicBezTo>
                <a:cubicBezTo>
                  <a:pt x="21402" y="2753"/>
                  <a:pt x="21402" y="1427"/>
                  <a:pt x="20543" y="606"/>
                </a:cubicBezTo>
                <a:cubicBezTo>
                  <a:pt x="19742" y="-161"/>
                  <a:pt x="18472" y="-193"/>
                  <a:pt x="17615" y="468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5" name="AutoShape 55"/>
          <p:cNvSpPr/>
          <p:nvPr/>
        </p:nvSpPr>
        <p:spPr bwMode="auto">
          <a:xfrm>
            <a:off x="8013461" y="3159172"/>
            <a:ext cx="69273" cy="72159"/>
          </a:xfrm>
          <a:custGeom>
            <a:avLst/>
            <a:gdLst>
              <a:gd name="T0" fmla="+- 0 10803 213"/>
              <a:gd name="T1" fmla="*/ T0 w 21180"/>
              <a:gd name="T2" fmla="+- 0 10801 203"/>
              <a:gd name="T3" fmla="*/ 10801 h 21196"/>
              <a:gd name="T4" fmla="+- 0 10803 213"/>
              <a:gd name="T5" fmla="*/ T4 w 21180"/>
              <a:gd name="T6" fmla="+- 0 10801 203"/>
              <a:gd name="T7" fmla="*/ 10801 h 21196"/>
              <a:gd name="T8" fmla="+- 0 10803 213"/>
              <a:gd name="T9" fmla="*/ T8 w 21180"/>
              <a:gd name="T10" fmla="+- 0 10801 203"/>
              <a:gd name="T11" fmla="*/ 10801 h 21196"/>
              <a:gd name="T12" fmla="+- 0 10803 213"/>
              <a:gd name="T13" fmla="*/ T12 w 21180"/>
              <a:gd name="T14" fmla="+- 0 10801 203"/>
              <a:gd name="T15" fmla="*/ 10801 h 2119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80" h="21196">
                <a:moveTo>
                  <a:pt x="8372" y="11356"/>
                </a:moveTo>
                <a:cubicBezTo>
                  <a:pt x="6122" y="13508"/>
                  <a:pt x="3675" y="15444"/>
                  <a:pt x="1144" y="17292"/>
                </a:cubicBezTo>
                <a:cubicBezTo>
                  <a:pt x="963" y="17388"/>
                  <a:pt x="786" y="17493"/>
                  <a:pt x="637" y="17645"/>
                </a:cubicBezTo>
                <a:cubicBezTo>
                  <a:pt x="-213" y="18457"/>
                  <a:pt x="-213" y="19774"/>
                  <a:pt x="637" y="20585"/>
                </a:cubicBezTo>
                <a:cubicBezTo>
                  <a:pt x="1464" y="21380"/>
                  <a:pt x="2796" y="21397"/>
                  <a:pt x="3652" y="20641"/>
                </a:cubicBezTo>
                <a:lnTo>
                  <a:pt x="3665" y="20649"/>
                </a:lnTo>
                <a:cubicBezTo>
                  <a:pt x="6364" y="18673"/>
                  <a:pt x="8988" y="16581"/>
                  <a:pt x="11419" y="14263"/>
                </a:cubicBezTo>
                <a:cubicBezTo>
                  <a:pt x="13759" y="12030"/>
                  <a:pt x="15873" y="9685"/>
                  <a:pt x="17715" y="7283"/>
                </a:cubicBezTo>
                <a:lnTo>
                  <a:pt x="20663" y="3427"/>
                </a:lnTo>
                <a:lnTo>
                  <a:pt x="20654" y="3419"/>
                </a:lnTo>
                <a:cubicBezTo>
                  <a:pt x="21386" y="2600"/>
                  <a:pt x="21357" y="1379"/>
                  <a:pt x="20541" y="608"/>
                </a:cubicBezTo>
                <a:cubicBezTo>
                  <a:pt x="19697" y="-203"/>
                  <a:pt x="18323" y="-203"/>
                  <a:pt x="17468" y="608"/>
                </a:cubicBezTo>
                <a:cubicBezTo>
                  <a:pt x="17313" y="760"/>
                  <a:pt x="17197" y="937"/>
                  <a:pt x="17094" y="1114"/>
                </a:cubicBezTo>
                <a:lnTo>
                  <a:pt x="14228" y="4857"/>
                </a:lnTo>
                <a:cubicBezTo>
                  <a:pt x="12526" y="7090"/>
                  <a:pt x="10552" y="9275"/>
                  <a:pt x="8372" y="11356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6" name="AutoShape 56"/>
          <p:cNvSpPr/>
          <p:nvPr/>
        </p:nvSpPr>
        <p:spPr bwMode="auto">
          <a:xfrm>
            <a:off x="6903655" y="3089900"/>
            <a:ext cx="139988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988" y="7316"/>
                </a:moveTo>
                <a:cubicBezTo>
                  <a:pt x="16954" y="7352"/>
                  <a:pt x="16923" y="7387"/>
                  <a:pt x="16883" y="7423"/>
                </a:cubicBezTo>
                <a:cubicBezTo>
                  <a:pt x="16677" y="7601"/>
                  <a:pt x="16414" y="7770"/>
                  <a:pt x="16066" y="7920"/>
                </a:cubicBezTo>
                <a:cubicBezTo>
                  <a:pt x="16057" y="7924"/>
                  <a:pt x="16044" y="7927"/>
                  <a:pt x="16038" y="7931"/>
                </a:cubicBezTo>
                <a:cubicBezTo>
                  <a:pt x="15662" y="8092"/>
                  <a:pt x="15214" y="8234"/>
                  <a:pt x="14705" y="8354"/>
                </a:cubicBezTo>
                <a:cubicBezTo>
                  <a:pt x="14697" y="8357"/>
                  <a:pt x="14692" y="8358"/>
                  <a:pt x="14686" y="8359"/>
                </a:cubicBezTo>
                <a:cubicBezTo>
                  <a:pt x="14163" y="8482"/>
                  <a:pt x="13584" y="8581"/>
                  <a:pt x="12960" y="8649"/>
                </a:cubicBezTo>
                <a:cubicBezTo>
                  <a:pt x="12279" y="8726"/>
                  <a:pt x="11560" y="8774"/>
                  <a:pt x="10800" y="8774"/>
                </a:cubicBezTo>
                <a:cubicBezTo>
                  <a:pt x="10037" y="8774"/>
                  <a:pt x="9318" y="8726"/>
                  <a:pt x="8640" y="8649"/>
                </a:cubicBezTo>
                <a:cubicBezTo>
                  <a:pt x="8016" y="8581"/>
                  <a:pt x="7435" y="8482"/>
                  <a:pt x="6914" y="8359"/>
                </a:cubicBezTo>
                <a:cubicBezTo>
                  <a:pt x="6908" y="8358"/>
                  <a:pt x="6901" y="8357"/>
                  <a:pt x="6893" y="8354"/>
                </a:cubicBezTo>
                <a:cubicBezTo>
                  <a:pt x="6385" y="8234"/>
                  <a:pt x="5937" y="8092"/>
                  <a:pt x="5562" y="7931"/>
                </a:cubicBezTo>
                <a:cubicBezTo>
                  <a:pt x="5553" y="7927"/>
                  <a:pt x="5541" y="7924"/>
                  <a:pt x="5531" y="7920"/>
                </a:cubicBezTo>
                <a:cubicBezTo>
                  <a:pt x="5184" y="7770"/>
                  <a:pt x="4921" y="7601"/>
                  <a:pt x="4715" y="7423"/>
                </a:cubicBezTo>
                <a:cubicBezTo>
                  <a:pt x="4676" y="7387"/>
                  <a:pt x="4644" y="7352"/>
                  <a:pt x="4612" y="7316"/>
                </a:cubicBezTo>
                <a:cubicBezTo>
                  <a:pt x="4437" y="7136"/>
                  <a:pt x="4320" y="6947"/>
                  <a:pt x="4320" y="6750"/>
                </a:cubicBezTo>
                <a:cubicBezTo>
                  <a:pt x="4320" y="6550"/>
                  <a:pt x="4437" y="6362"/>
                  <a:pt x="4612" y="6181"/>
                </a:cubicBezTo>
                <a:cubicBezTo>
                  <a:pt x="4644" y="6146"/>
                  <a:pt x="4676" y="6110"/>
                  <a:pt x="4715" y="6076"/>
                </a:cubicBezTo>
                <a:cubicBezTo>
                  <a:pt x="4921" y="5898"/>
                  <a:pt x="5184" y="5729"/>
                  <a:pt x="5531" y="5577"/>
                </a:cubicBezTo>
                <a:cubicBezTo>
                  <a:pt x="5541" y="5574"/>
                  <a:pt x="5553" y="5571"/>
                  <a:pt x="5562" y="5567"/>
                </a:cubicBezTo>
                <a:cubicBezTo>
                  <a:pt x="5937" y="5407"/>
                  <a:pt x="6385" y="5264"/>
                  <a:pt x="6893" y="5144"/>
                </a:cubicBezTo>
                <a:cubicBezTo>
                  <a:pt x="6901" y="5142"/>
                  <a:pt x="6908" y="5140"/>
                  <a:pt x="6914" y="5138"/>
                </a:cubicBezTo>
                <a:cubicBezTo>
                  <a:pt x="7435" y="5017"/>
                  <a:pt x="8016" y="4918"/>
                  <a:pt x="8640" y="4848"/>
                </a:cubicBezTo>
                <a:cubicBezTo>
                  <a:pt x="9318" y="4773"/>
                  <a:pt x="10037" y="4725"/>
                  <a:pt x="10800" y="4725"/>
                </a:cubicBezTo>
                <a:cubicBezTo>
                  <a:pt x="11560" y="4725"/>
                  <a:pt x="12279" y="4773"/>
                  <a:pt x="12960" y="4848"/>
                </a:cubicBezTo>
                <a:cubicBezTo>
                  <a:pt x="13584" y="4918"/>
                  <a:pt x="14163" y="5017"/>
                  <a:pt x="14686" y="5138"/>
                </a:cubicBezTo>
                <a:cubicBezTo>
                  <a:pt x="14692" y="5140"/>
                  <a:pt x="14697" y="5142"/>
                  <a:pt x="14705" y="5144"/>
                </a:cubicBezTo>
                <a:cubicBezTo>
                  <a:pt x="15214" y="5264"/>
                  <a:pt x="15662" y="5407"/>
                  <a:pt x="16038" y="5567"/>
                </a:cubicBezTo>
                <a:cubicBezTo>
                  <a:pt x="16044" y="5571"/>
                  <a:pt x="16057" y="5574"/>
                  <a:pt x="16066" y="5577"/>
                </a:cubicBezTo>
                <a:cubicBezTo>
                  <a:pt x="16414" y="5729"/>
                  <a:pt x="16677" y="5898"/>
                  <a:pt x="16883" y="6076"/>
                </a:cubicBezTo>
                <a:cubicBezTo>
                  <a:pt x="16923" y="6110"/>
                  <a:pt x="16954" y="6146"/>
                  <a:pt x="16988" y="6181"/>
                </a:cubicBezTo>
                <a:cubicBezTo>
                  <a:pt x="17161" y="6362"/>
                  <a:pt x="17280" y="6550"/>
                  <a:pt x="17280" y="6750"/>
                </a:cubicBezTo>
                <a:cubicBezTo>
                  <a:pt x="17280" y="6947"/>
                  <a:pt x="17161" y="7136"/>
                  <a:pt x="16988" y="7316"/>
                </a:cubicBezTo>
                <a:moveTo>
                  <a:pt x="12960" y="19575"/>
                </a:moveTo>
                <a:cubicBezTo>
                  <a:pt x="12960" y="19948"/>
                  <a:pt x="11992" y="20249"/>
                  <a:pt x="10800" y="20249"/>
                </a:cubicBezTo>
                <a:cubicBezTo>
                  <a:pt x="9606" y="20249"/>
                  <a:pt x="8640" y="19948"/>
                  <a:pt x="8640" y="19575"/>
                </a:cubicBezTo>
                <a:lnTo>
                  <a:pt x="8640" y="10056"/>
                </a:lnTo>
                <a:cubicBezTo>
                  <a:pt x="9338" y="10101"/>
                  <a:pt x="10059" y="10124"/>
                  <a:pt x="10800" y="10124"/>
                </a:cubicBezTo>
                <a:cubicBezTo>
                  <a:pt x="11541" y="10124"/>
                  <a:pt x="12262" y="10101"/>
                  <a:pt x="12960" y="10056"/>
                </a:cubicBezTo>
                <a:cubicBezTo>
                  <a:pt x="12960" y="10056"/>
                  <a:pt x="12960" y="19575"/>
                  <a:pt x="12960" y="19575"/>
                </a:cubicBezTo>
                <a:close/>
                <a:moveTo>
                  <a:pt x="8640" y="2025"/>
                </a:moveTo>
                <a:cubicBezTo>
                  <a:pt x="8640" y="1651"/>
                  <a:pt x="9606" y="1350"/>
                  <a:pt x="10800" y="1350"/>
                </a:cubicBezTo>
                <a:cubicBezTo>
                  <a:pt x="11992" y="1350"/>
                  <a:pt x="12960" y="1651"/>
                  <a:pt x="12960" y="2025"/>
                </a:cubicBezTo>
                <a:lnTo>
                  <a:pt x="12960" y="3442"/>
                </a:lnTo>
                <a:cubicBezTo>
                  <a:pt x="12262" y="3398"/>
                  <a:pt x="11541" y="3375"/>
                  <a:pt x="10800" y="3375"/>
                </a:cubicBezTo>
                <a:cubicBezTo>
                  <a:pt x="10059" y="3375"/>
                  <a:pt x="9338" y="3398"/>
                  <a:pt x="8640" y="3442"/>
                </a:cubicBezTo>
                <a:cubicBezTo>
                  <a:pt x="8640" y="3442"/>
                  <a:pt x="8640" y="2025"/>
                  <a:pt x="8640" y="2025"/>
                </a:cubicBezTo>
                <a:close/>
                <a:moveTo>
                  <a:pt x="17280" y="4064"/>
                </a:moveTo>
                <a:lnTo>
                  <a:pt x="17280" y="2025"/>
                </a:lnTo>
                <a:cubicBezTo>
                  <a:pt x="17280" y="908"/>
                  <a:pt x="14373" y="0"/>
                  <a:pt x="10800" y="0"/>
                </a:cubicBezTo>
                <a:cubicBezTo>
                  <a:pt x="7225" y="0"/>
                  <a:pt x="4320" y="908"/>
                  <a:pt x="4320" y="2025"/>
                </a:cubicBezTo>
                <a:lnTo>
                  <a:pt x="4320" y="4064"/>
                </a:lnTo>
                <a:cubicBezTo>
                  <a:pt x="1710" y="4681"/>
                  <a:pt x="0" y="5649"/>
                  <a:pt x="0" y="6750"/>
                </a:cubicBezTo>
                <a:cubicBezTo>
                  <a:pt x="0" y="7850"/>
                  <a:pt x="1710" y="8818"/>
                  <a:pt x="4320" y="9434"/>
                </a:cubicBezTo>
                <a:lnTo>
                  <a:pt x="4320" y="19575"/>
                </a:lnTo>
                <a:cubicBezTo>
                  <a:pt x="4320" y="20691"/>
                  <a:pt x="7225" y="21599"/>
                  <a:pt x="10800" y="21599"/>
                </a:cubicBezTo>
                <a:cubicBezTo>
                  <a:pt x="14373" y="21599"/>
                  <a:pt x="17280" y="20691"/>
                  <a:pt x="17280" y="19575"/>
                </a:cubicBezTo>
                <a:lnTo>
                  <a:pt x="17280" y="9434"/>
                </a:lnTo>
                <a:cubicBezTo>
                  <a:pt x="19889" y="8818"/>
                  <a:pt x="21600" y="7850"/>
                  <a:pt x="21600" y="6750"/>
                </a:cubicBezTo>
                <a:cubicBezTo>
                  <a:pt x="21600" y="5649"/>
                  <a:pt x="19889" y="4681"/>
                  <a:pt x="17280" y="4064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7" name="AutoShape 57"/>
          <p:cNvSpPr/>
          <p:nvPr/>
        </p:nvSpPr>
        <p:spPr bwMode="auto">
          <a:xfrm>
            <a:off x="7209610" y="3089900"/>
            <a:ext cx="138545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988" y="7316"/>
                </a:moveTo>
                <a:cubicBezTo>
                  <a:pt x="16954" y="7352"/>
                  <a:pt x="16923" y="7387"/>
                  <a:pt x="16883" y="7423"/>
                </a:cubicBezTo>
                <a:cubicBezTo>
                  <a:pt x="16677" y="7601"/>
                  <a:pt x="16414" y="7770"/>
                  <a:pt x="16066" y="7920"/>
                </a:cubicBezTo>
                <a:cubicBezTo>
                  <a:pt x="16057" y="7924"/>
                  <a:pt x="16044" y="7927"/>
                  <a:pt x="16038" y="7931"/>
                </a:cubicBezTo>
                <a:cubicBezTo>
                  <a:pt x="15662" y="8092"/>
                  <a:pt x="15214" y="8234"/>
                  <a:pt x="14705" y="8354"/>
                </a:cubicBezTo>
                <a:cubicBezTo>
                  <a:pt x="14697" y="8357"/>
                  <a:pt x="14692" y="8358"/>
                  <a:pt x="14686" y="8359"/>
                </a:cubicBezTo>
                <a:cubicBezTo>
                  <a:pt x="14163" y="8482"/>
                  <a:pt x="13584" y="8581"/>
                  <a:pt x="12960" y="8649"/>
                </a:cubicBezTo>
                <a:cubicBezTo>
                  <a:pt x="12279" y="8726"/>
                  <a:pt x="11560" y="8774"/>
                  <a:pt x="10800" y="8774"/>
                </a:cubicBezTo>
                <a:cubicBezTo>
                  <a:pt x="10037" y="8774"/>
                  <a:pt x="9318" y="8726"/>
                  <a:pt x="8640" y="8649"/>
                </a:cubicBezTo>
                <a:cubicBezTo>
                  <a:pt x="8016" y="8581"/>
                  <a:pt x="7435" y="8482"/>
                  <a:pt x="6914" y="8359"/>
                </a:cubicBezTo>
                <a:cubicBezTo>
                  <a:pt x="6908" y="8358"/>
                  <a:pt x="6901" y="8357"/>
                  <a:pt x="6893" y="8354"/>
                </a:cubicBezTo>
                <a:cubicBezTo>
                  <a:pt x="6385" y="8234"/>
                  <a:pt x="5937" y="8092"/>
                  <a:pt x="5562" y="7931"/>
                </a:cubicBezTo>
                <a:cubicBezTo>
                  <a:pt x="5553" y="7927"/>
                  <a:pt x="5541" y="7924"/>
                  <a:pt x="5531" y="7920"/>
                </a:cubicBezTo>
                <a:cubicBezTo>
                  <a:pt x="5184" y="7770"/>
                  <a:pt x="4921" y="7601"/>
                  <a:pt x="4715" y="7423"/>
                </a:cubicBezTo>
                <a:cubicBezTo>
                  <a:pt x="4676" y="7387"/>
                  <a:pt x="4644" y="7352"/>
                  <a:pt x="4612" y="7316"/>
                </a:cubicBezTo>
                <a:cubicBezTo>
                  <a:pt x="4437" y="7136"/>
                  <a:pt x="4320" y="6947"/>
                  <a:pt x="4320" y="6750"/>
                </a:cubicBezTo>
                <a:cubicBezTo>
                  <a:pt x="4320" y="6550"/>
                  <a:pt x="4437" y="6362"/>
                  <a:pt x="4612" y="6181"/>
                </a:cubicBezTo>
                <a:cubicBezTo>
                  <a:pt x="4644" y="6146"/>
                  <a:pt x="4676" y="6110"/>
                  <a:pt x="4715" y="6076"/>
                </a:cubicBezTo>
                <a:cubicBezTo>
                  <a:pt x="4921" y="5898"/>
                  <a:pt x="5184" y="5729"/>
                  <a:pt x="5531" y="5577"/>
                </a:cubicBezTo>
                <a:cubicBezTo>
                  <a:pt x="5541" y="5574"/>
                  <a:pt x="5553" y="5571"/>
                  <a:pt x="5562" y="5567"/>
                </a:cubicBezTo>
                <a:cubicBezTo>
                  <a:pt x="5937" y="5407"/>
                  <a:pt x="6385" y="5264"/>
                  <a:pt x="6893" y="5144"/>
                </a:cubicBezTo>
                <a:cubicBezTo>
                  <a:pt x="6901" y="5142"/>
                  <a:pt x="6908" y="5140"/>
                  <a:pt x="6914" y="5138"/>
                </a:cubicBezTo>
                <a:cubicBezTo>
                  <a:pt x="7435" y="5017"/>
                  <a:pt x="8016" y="4918"/>
                  <a:pt x="8640" y="4848"/>
                </a:cubicBezTo>
                <a:cubicBezTo>
                  <a:pt x="9318" y="4773"/>
                  <a:pt x="10037" y="4725"/>
                  <a:pt x="10800" y="4725"/>
                </a:cubicBezTo>
                <a:cubicBezTo>
                  <a:pt x="11560" y="4725"/>
                  <a:pt x="12279" y="4773"/>
                  <a:pt x="12960" y="4848"/>
                </a:cubicBezTo>
                <a:cubicBezTo>
                  <a:pt x="13584" y="4918"/>
                  <a:pt x="14163" y="5017"/>
                  <a:pt x="14686" y="5138"/>
                </a:cubicBezTo>
                <a:cubicBezTo>
                  <a:pt x="14692" y="5140"/>
                  <a:pt x="14697" y="5142"/>
                  <a:pt x="14705" y="5144"/>
                </a:cubicBezTo>
                <a:cubicBezTo>
                  <a:pt x="15214" y="5264"/>
                  <a:pt x="15662" y="5407"/>
                  <a:pt x="16038" y="5567"/>
                </a:cubicBezTo>
                <a:cubicBezTo>
                  <a:pt x="16044" y="5571"/>
                  <a:pt x="16057" y="5574"/>
                  <a:pt x="16066" y="5577"/>
                </a:cubicBezTo>
                <a:cubicBezTo>
                  <a:pt x="16414" y="5729"/>
                  <a:pt x="16677" y="5898"/>
                  <a:pt x="16883" y="6076"/>
                </a:cubicBezTo>
                <a:cubicBezTo>
                  <a:pt x="16923" y="6110"/>
                  <a:pt x="16954" y="6146"/>
                  <a:pt x="16988" y="6181"/>
                </a:cubicBezTo>
                <a:cubicBezTo>
                  <a:pt x="17161" y="6362"/>
                  <a:pt x="17280" y="6550"/>
                  <a:pt x="17280" y="6750"/>
                </a:cubicBezTo>
                <a:cubicBezTo>
                  <a:pt x="17280" y="6947"/>
                  <a:pt x="17161" y="7136"/>
                  <a:pt x="16988" y="7316"/>
                </a:cubicBezTo>
                <a:moveTo>
                  <a:pt x="12960" y="19575"/>
                </a:moveTo>
                <a:cubicBezTo>
                  <a:pt x="12960" y="19948"/>
                  <a:pt x="11992" y="20249"/>
                  <a:pt x="10800" y="20249"/>
                </a:cubicBezTo>
                <a:cubicBezTo>
                  <a:pt x="9606" y="20249"/>
                  <a:pt x="8640" y="19948"/>
                  <a:pt x="8640" y="19575"/>
                </a:cubicBezTo>
                <a:lnTo>
                  <a:pt x="8640" y="10056"/>
                </a:lnTo>
                <a:cubicBezTo>
                  <a:pt x="9338" y="10101"/>
                  <a:pt x="10059" y="10124"/>
                  <a:pt x="10800" y="10124"/>
                </a:cubicBezTo>
                <a:cubicBezTo>
                  <a:pt x="11541" y="10124"/>
                  <a:pt x="12262" y="10101"/>
                  <a:pt x="12960" y="10056"/>
                </a:cubicBezTo>
                <a:cubicBezTo>
                  <a:pt x="12960" y="10056"/>
                  <a:pt x="12960" y="19575"/>
                  <a:pt x="12960" y="19575"/>
                </a:cubicBezTo>
                <a:close/>
                <a:moveTo>
                  <a:pt x="8640" y="2025"/>
                </a:moveTo>
                <a:cubicBezTo>
                  <a:pt x="8640" y="1651"/>
                  <a:pt x="9606" y="1350"/>
                  <a:pt x="10800" y="1350"/>
                </a:cubicBezTo>
                <a:cubicBezTo>
                  <a:pt x="11992" y="1350"/>
                  <a:pt x="12960" y="1651"/>
                  <a:pt x="12960" y="2025"/>
                </a:cubicBezTo>
                <a:lnTo>
                  <a:pt x="12960" y="3442"/>
                </a:lnTo>
                <a:cubicBezTo>
                  <a:pt x="12262" y="3398"/>
                  <a:pt x="11541" y="3375"/>
                  <a:pt x="10800" y="3375"/>
                </a:cubicBezTo>
                <a:cubicBezTo>
                  <a:pt x="10059" y="3375"/>
                  <a:pt x="9338" y="3398"/>
                  <a:pt x="8640" y="3442"/>
                </a:cubicBezTo>
                <a:cubicBezTo>
                  <a:pt x="8640" y="3442"/>
                  <a:pt x="8640" y="2025"/>
                  <a:pt x="8640" y="2025"/>
                </a:cubicBezTo>
                <a:close/>
                <a:moveTo>
                  <a:pt x="17280" y="4064"/>
                </a:moveTo>
                <a:lnTo>
                  <a:pt x="17280" y="2025"/>
                </a:lnTo>
                <a:cubicBezTo>
                  <a:pt x="17280" y="908"/>
                  <a:pt x="14373" y="0"/>
                  <a:pt x="10800" y="0"/>
                </a:cubicBezTo>
                <a:cubicBezTo>
                  <a:pt x="7225" y="0"/>
                  <a:pt x="4320" y="908"/>
                  <a:pt x="4320" y="2025"/>
                </a:cubicBezTo>
                <a:lnTo>
                  <a:pt x="4320" y="4064"/>
                </a:lnTo>
                <a:cubicBezTo>
                  <a:pt x="1710" y="4681"/>
                  <a:pt x="0" y="5649"/>
                  <a:pt x="0" y="6750"/>
                </a:cubicBezTo>
                <a:cubicBezTo>
                  <a:pt x="0" y="7850"/>
                  <a:pt x="1710" y="8818"/>
                  <a:pt x="4320" y="9434"/>
                </a:cubicBezTo>
                <a:lnTo>
                  <a:pt x="4320" y="19575"/>
                </a:lnTo>
                <a:cubicBezTo>
                  <a:pt x="4320" y="20691"/>
                  <a:pt x="7225" y="21599"/>
                  <a:pt x="10800" y="21599"/>
                </a:cubicBezTo>
                <a:cubicBezTo>
                  <a:pt x="14373" y="21599"/>
                  <a:pt x="17280" y="20691"/>
                  <a:pt x="17280" y="19575"/>
                </a:cubicBezTo>
                <a:lnTo>
                  <a:pt x="17280" y="9434"/>
                </a:lnTo>
                <a:cubicBezTo>
                  <a:pt x="19889" y="8818"/>
                  <a:pt x="21600" y="7850"/>
                  <a:pt x="21600" y="6750"/>
                </a:cubicBezTo>
                <a:cubicBezTo>
                  <a:pt x="21600" y="5649"/>
                  <a:pt x="19889" y="4681"/>
                  <a:pt x="17280" y="4064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8" name="AutoShape 58"/>
          <p:cNvSpPr/>
          <p:nvPr/>
        </p:nvSpPr>
        <p:spPr bwMode="auto">
          <a:xfrm>
            <a:off x="7056632" y="3089900"/>
            <a:ext cx="138545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988" y="15416"/>
                </a:moveTo>
                <a:cubicBezTo>
                  <a:pt x="16954" y="15452"/>
                  <a:pt x="16923" y="15487"/>
                  <a:pt x="16883" y="15523"/>
                </a:cubicBezTo>
                <a:cubicBezTo>
                  <a:pt x="16677" y="15701"/>
                  <a:pt x="16414" y="15870"/>
                  <a:pt x="16066" y="16020"/>
                </a:cubicBezTo>
                <a:cubicBezTo>
                  <a:pt x="16057" y="16024"/>
                  <a:pt x="16044" y="16027"/>
                  <a:pt x="16038" y="16031"/>
                </a:cubicBezTo>
                <a:cubicBezTo>
                  <a:pt x="15662" y="16192"/>
                  <a:pt x="15214" y="16334"/>
                  <a:pt x="14705" y="16454"/>
                </a:cubicBezTo>
                <a:cubicBezTo>
                  <a:pt x="14697" y="16457"/>
                  <a:pt x="14692" y="16458"/>
                  <a:pt x="14686" y="16459"/>
                </a:cubicBezTo>
                <a:cubicBezTo>
                  <a:pt x="14163" y="16582"/>
                  <a:pt x="13584" y="16681"/>
                  <a:pt x="12960" y="16749"/>
                </a:cubicBezTo>
                <a:cubicBezTo>
                  <a:pt x="12279" y="16826"/>
                  <a:pt x="11560" y="16875"/>
                  <a:pt x="10800" y="16875"/>
                </a:cubicBezTo>
                <a:cubicBezTo>
                  <a:pt x="10037" y="16875"/>
                  <a:pt x="9318" y="16826"/>
                  <a:pt x="8640" y="16749"/>
                </a:cubicBezTo>
                <a:cubicBezTo>
                  <a:pt x="8016" y="16681"/>
                  <a:pt x="7435" y="16582"/>
                  <a:pt x="6914" y="16459"/>
                </a:cubicBezTo>
                <a:cubicBezTo>
                  <a:pt x="6908" y="16458"/>
                  <a:pt x="6901" y="16457"/>
                  <a:pt x="6893" y="16454"/>
                </a:cubicBezTo>
                <a:cubicBezTo>
                  <a:pt x="6385" y="16334"/>
                  <a:pt x="5937" y="16192"/>
                  <a:pt x="5562" y="16031"/>
                </a:cubicBezTo>
                <a:cubicBezTo>
                  <a:pt x="5553" y="16027"/>
                  <a:pt x="5541" y="16024"/>
                  <a:pt x="5531" y="16020"/>
                </a:cubicBezTo>
                <a:cubicBezTo>
                  <a:pt x="5184" y="15870"/>
                  <a:pt x="4921" y="15701"/>
                  <a:pt x="4715" y="15523"/>
                </a:cubicBezTo>
                <a:cubicBezTo>
                  <a:pt x="4676" y="15487"/>
                  <a:pt x="4644" y="15452"/>
                  <a:pt x="4612" y="15416"/>
                </a:cubicBezTo>
                <a:cubicBezTo>
                  <a:pt x="4437" y="15236"/>
                  <a:pt x="4320" y="15047"/>
                  <a:pt x="4320" y="14850"/>
                </a:cubicBezTo>
                <a:cubicBezTo>
                  <a:pt x="4320" y="14650"/>
                  <a:pt x="4437" y="14462"/>
                  <a:pt x="4612" y="14281"/>
                </a:cubicBezTo>
                <a:cubicBezTo>
                  <a:pt x="4644" y="14246"/>
                  <a:pt x="4676" y="14210"/>
                  <a:pt x="4715" y="14176"/>
                </a:cubicBezTo>
                <a:cubicBezTo>
                  <a:pt x="4921" y="13998"/>
                  <a:pt x="5184" y="13829"/>
                  <a:pt x="5531" y="13677"/>
                </a:cubicBezTo>
                <a:cubicBezTo>
                  <a:pt x="5541" y="13674"/>
                  <a:pt x="5553" y="13671"/>
                  <a:pt x="5562" y="13667"/>
                </a:cubicBezTo>
                <a:cubicBezTo>
                  <a:pt x="5937" y="13507"/>
                  <a:pt x="6385" y="13364"/>
                  <a:pt x="6893" y="13244"/>
                </a:cubicBezTo>
                <a:cubicBezTo>
                  <a:pt x="6901" y="13242"/>
                  <a:pt x="6908" y="13240"/>
                  <a:pt x="6914" y="13238"/>
                </a:cubicBezTo>
                <a:cubicBezTo>
                  <a:pt x="7435" y="13117"/>
                  <a:pt x="8016" y="13018"/>
                  <a:pt x="8640" y="12948"/>
                </a:cubicBezTo>
                <a:cubicBezTo>
                  <a:pt x="9318" y="12873"/>
                  <a:pt x="10037" y="12825"/>
                  <a:pt x="10800" y="12825"/>
                </a:cubicBezTo>
                <a:cubicBezTo>
                  <a:pt x="11560" y="12825"/>
                  <a:pt x="12279" y="12873"/>
                  <a:pt x="12960" y="12948"/>
                </a:cubicBezTo>
                <a:cubicBezTo>
                  <a:pt x="13584" y="13018"/>
                  <a:pt x="14163" y="13117"/>
                  <a:pt x="14686" y="13238"/>
                </a:cubicBezTo>
                <a:cubicBezTo>
                  <a:pt x="14692" y="13240"/>
                  <a:pt x="14697" y="13242"/>
                  <a:pt x="14705" y="13244"/>
                </a:cubicBezTo>
                <a:cubicBezTo>
                  <a:pt x="15214" y="13364"/>
                  <a:pt x="15662" y="13507"/>
                  <a:pt x="16038" y="13667"/>
                </a:cubicBezTo>
                <a:cubicBezTo>
                  <a:pt x="16044" y="13671"/>
                  <a:pt x="16057" y="13674"/>
                  <a:pt x="16066" y="13677"/>
                </a:cubicBezTo>
                <a:cubicBezTo>
                  <a:pt x="16414" y="13829"/>
                  <a:pt x="16677" y="13998"/>
                  <a:pt x="16883" y="14176"/>
                </a:cubicBezTo>
                <a:cubicBezTo>
                  <a:pt x="16923" y="14210"/>
                  <a:pt x="16954" y="14246"/>
                  <a:pt x="16988" y="14281"/>
                </a:cubicBezTo>
                <a:cubicBezTo>
                  <a:pt x="17161" y="14462"/>
                  <a:pt x="17280" y="14650"/>
                  <a:pt x="17280" y="14850"/>
                </a:cubicBezTo>
                <a:cubicBezTo>
                  <a:pt x="17280" y="15047"/>
                  <a:pt x="17161" y="15236"/>
                  <a:pt x="16988" y="15416"/>
                </a:cubicBezTo>
                <a:moveTo>
                  <a:pt x="12960" y="19575"/>
                </a:moveTo>
                <a:cubicBezTo>
                  <a:pt x="12960" y="19948"/>
                  <a:pt x="11992" y="20249"/>
                  <a:pt x="10800" y="20249"/>
                </a:cubicBezTo>
                <a:cubicBezTo>
                  <a:pt x="9606" y="20249"/>
                  <a:pt x="8640" y="19948"/>
                  <a:pt x="8640" y="19575"/>
                </a:cubicBezTo>
                <a:lnTo>
                  <a:pt x="8640" y="18156"/>
                </a:lnTo>
                <a:cubicBezTo>
                  <a:pt x="9338" y="18201"/>
                  <a:pt x="10059" y="18225"/>
                  <a:pt x="10800" y="18225"/>
                </a:cubicBezTo>
                <a:cubicBezTo>
                  <a:pt x="11541" y="18225"/>
                  <a:pt x="12262" y="18201"/>
                  <a:pt x="12960" y="18156"/>
                </a:cubicBezTo>
                <a:cubicBezTo>
                  <a:pt x="12960" y="18156"/>
                  <a:pt x="12960" y="19575"/>
                  <a:pt x="12960" y="19575"/>
                </a:cubicBezTo>
                <a:close/>
                <a:moveTo>
                  <a:pt x="8640" y="2025"/>
                </a:moveTo>
                <a:cubicBezTo>
                  <a:pt x="8640" y="1651"/>
                  <a:pt x="9606" y="1350"/>
                  <a:pt x="10800" y="1350"/>
                </a:cubicBezTo>
                <a:cubicBezTo>
                  <a:pt x="11992" y="1350"/>
                  <a:pt x="12960" y="1651"/>
                  <a:pt x="12960" y="2025"/>
                </a:cubicBezTo>
                <a:lnTo>
                  <a:pt x="12960" y="11542"/>
                </a:lnTo>
                <a:cubicBezTo>
                  <a:pt x="12262" y="11498"/>
                  <a:pt x="11541" y="11475"/>
                  <a:pt x="10800" y="11475"/>
                </a:cubicBezTo>
                <a:cubicBezTo>
                  <a:pt x="10059" y="11475"/>
                  <a:pt x="9338" y="11498"/>
                  <a:pt x="8640" y="11542"/>
                </a:cubicBezTo>
                <a:cubicBezTo>
                  <a:pt x="8640" y="11542"/>
                  <a:pt x="8640" y="2025"/>
                  <a:pt x="8640" y="2025"/>
                </a:cubicBezTo>
                <a:close/>
                <a:moveTo>
                  <a:pt x="17280" y="12164"/>
                </a:moveTo>
                <a:lnTo>
                  <a:pt x="17280" y="2025"/>
                </a:lnTo>
                <a:cubicBezTo>
                  <a:pt x="17280" y="908"/>
                  <a:pt x="14373" y="0"/>
                  <a:pt x="10800" y="0"/>
                </a:cubicBezTo>
                <a:cubicBezTo>
                  <a:pt x="7225" y="0"/>
                  <a:pt x="4320" y="908"/>
                  <a:pt x="4320" y="2025"/>
                </a:cubicBezTo>
                <a:lnTo>
                  <a:pt x="4320" y="12164"/>
                </a:lnTo>
                <a:cubicBezTo>
                  <a:pt x="1710" y="12781"/>
                  <a:pt x="0" y="13749"/>
                  <a:pt x="0" y="14850"/>
                </a:cubicBezTo>
                <a:cubicBezTo>
                  <a:pt x="0" y="15950"/>
                  <a:pt x="1710" y="16918"/>
                  <a:pt x="4320" y="17534"/>
                </a:cubicBezTo>
                <a:lnTo>
                  <a:pt x="4320" y="19575"/>
                </a:lnTo>
                <a:cubicBezTo>
                  <a:pt x="4320" y="20691"/>
                  <a:pt x="7225" y="21599"/>
                  <a:pt x="10800" y="21599"/>
                </a:cubicBezTo>
                <a:cubicBezTo>
                  <a:pt x="14373" y="21599"/>
                  <a:pt x="17280" y="20691"/>
                  <a:pt x="17280" y="19575"/>
                </a:cubicBezTo>
                <a:lnTo>
                  <a:pt x="17280" y="17534"/>
                </a:lnTo>
                <a:cubicBezTo>
                  <a:pt x="19889" y="16918"/>
                  <a:pt x="21600" y="15950"/>
                  <a:pt x="21600" y="14850"/>
                </a:cubicBezTo>
                <a:cubicBezTo>
                  <a:pt x="21600" y="13749"/>
                  <a:pt x="19889" y="12781"/>
                  <a:pt x="17280" y="12164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39" name="AutoShape 59"/>
          <p:cNvSpPr/>
          <p:nvPr/>
        </p:nvSpPr>
        <p:spPr bwMode="auto">
          <a:xfrm>
            <a:off x="6016098" y="3089900"/>
            <a:ext cx="444500" cy="444500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0" name="AutoShape 60"/>
          <p:cNvSpPr/>
          <p:nvPr/>
        </p:nvSpPr>
        <p:spPr bwMode="auto">
          <a:xfrm>
            <a:off x="10663143" y="2327900"/>
            <a:ext cx="27421" cy="25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1" name="AutoShape 61"/>
          <p:cNvSpPr/>
          <p:nvPr/>
        </p:nvSpPr>
        <p:spPr bwMode="auto">
          <a:xfrm>
            <a:off x="10663143" y="2495309"/>
            <a:ext cx="27421" cy="25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2" name="AutoShape 62"/>
          <p:cNvSpPr/>
          <p:nvPr/>
        </p:nvSpPr>
        <p:spPr bwMode="auto">
          <a:xfrm>
            <a:off x="10579438" y="2411604"/>
            <a:ext cx="27421" cy="25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0" y="0"/>
                  <a:pt x="0" y="4819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3" name="AutoShape 63"/>
          <p:cNvSpPr/>
          <p:nvPr/>
        </p:nvSpPr>
        <p:spPr bwMode="auto">
          <a:xfrm>
            <a:off x="10745405" y="2411604"/>
            <a:ext cx="28864" cy="25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4" name="AutoShape 64"/>
          <p:cNvSpPr/>
          <p:nvPr/>
        </p:nvSpPr>
        <p:spPr bwMode="auto">
          <a:xfrm>
            <a:off x="10606859" y="2466445"/>
            <a:ext cx="27420" cy="28864"/>
          </a:xfrm>
          <a:custGeom>
            <a:avLst/>
            <a:gdLst>
              <a:gd name="T0" fmla="+- 0 10802 965"/>
              <a:gd name="T1" fmla="*/ T0 w 19675"/>
              <a:gd name="T2" fmla="+- 0 10800 961"/>
              <a:gd name="T3" fmla="*/ 10800 h 19678"/>
              <a:gd name="T4" fmla="+- 0 10802 965"/>
              <a:gd name="T5" fmla="*/ T4 w 19675"/>
              <a:gd name="T6" fmla="+- 0 10800 961"/>
              <a:gd name="T7" fmla="*/ 10800 h 19678"/>
              <a:gd name="T8" fmla="+- 0 10802 965"/>
              <a:gd name="T9" fmla="*/ T8 w 19675"/>
              <a:gd name="T10" fmla="+- 0 10800 961"/>
              <a:gd name="T11" fmla="*/ 10800 h 19678"/>
              <a:gd name="T12" fmla="+- 0 10802 965"/>
              <a:gd name="T13" fmla="*/ T12 w 19675"/>
              <a:gd name="T14" fmla="+- 0 10800 961"/>
              <a:gd name="T15" fmla="*/ 10800 h 1967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5" h="19678">
                <a:moveTo>
                  <a:pt x="2894" y="2882"/>
                </a:moveTo>
                <a:cubicBezTo>
                  <a:pt x="-965" y="6725"/>
                  <a:pt x="-965" y="12952"/>
                  <a:pt x="2894" y="16795"/>
                </a:cubicBezTo>
                <a:cubicBezTo>
                  <a:pt x="6734" y="20638"/>
                  <a:pt x="12935" y="20638"/>
                  <a:pt x="16794" y="16795"/>
                </a:cubicBezTo>
                <a:cubicBezTo>
                  <a:pt x="20634" y="12952"/>
                  <a:pt x="20634" y="6725"/>
                  <a:pt x="16794" y="2882"/>
                </a:cubicBezTo>
                <a:cubicBezTo>
                  <a:pt x="12935" y="-961"/>
                  <a:pt x="6734" y="-961"/>
                  <a:pt x="2894" y="2882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5" name="AutoShape 65"/>
          <p:cNvSpPr/>
          <p:nvPr/>
        </p:nvSpPr>
        <p:spPr bwMode="auto">
          <a:xfrm>
            <a:off x="10606859" y="2353877"/>
            <a:ext cx="27420" cy="28864"/>
          </a:xfrm>
          <a:custGeom>
            <a:avLst/>
            <a:gdLst>
              <a:gd name="T0" fmla="+- 0 10801 962"/>
              <a:gd name="T1" fmla="*/ T0 w 19678"/>
              <a:gd name="T2" fmla="+- 0 10801 965"/>
              <a:gd name="T3" fmla="*/ 10801 h 19673"/>
              <a:gd name="T4" fmla="+- 0 10801 962"/>
              <a:gd name="T5" fmla="*/ T4 w 19678"/>
              <a:gd name="T6" fmla="+- 0 10801 965"/>
              <a:gd name="T7" fmla="*/ 10801 h 19673"/>
              <a:gd name="T8" fmla="+- 0 10801 962"/>
              <a:gd name="T9" fmla="*/ T8 w 19678"/>
              <a:gd name="T10" fmla="+- 0 10801 965"/>
              <a:gd name="T11" fmla="*/ 10801 h 19673"/>
              <a:gd name="T12" fmla="+- 0 10801 962"/>
              <a:gd name="T13" fmla="*/ T12 w 19678"/>
              <a:gd name="T14" fmla="+- 0 10801 965"/>
              <a:gd name="T15" fmla="*/ 10801 h 1967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8" h="19673">
                <a:moveTo>
                  <a:pt x="2897" y="2894"/>
                </a:moveTo>
                <a:cubicBezTo>
                  <a:pt x="-962" y="6734"/>
                  <a:pt x="-962" y="12935"/>
                  <a:pt x="2877" y="16785"/>
                </a:cubicBezTo>
                <a:cubicBezTo>
                  <a:pt x="6737" y="20635"/>
                  <a:pt x="12938" y="20635"/>
                  <a:pt x="16797" y="16785"/>
                </a:cubicBezTo>
                <a:cubicBezTo>
                  <a:pt x="20638" y="12935"/>
                  <a:pt x="20638" y="6734"/>
                  <a:pt x="16797" y="2894"/>
                </a:cubicBezTo>
                <a:cubicBezTo>
                  <a:pt x="12938" y="-965"/>
                  <a:pt x="6737" y="-965"/>
                  <a:pt x="2897" y="2894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6" name="AutoShape 66"/>
          <p:cNvSpPr/>
          <p:nvPr/>
        </p:nvSpPr>
        <p:spPr bwMode="auto">
          <a:xfrm>
            <a:off x="10717984" y="2466445"/>
            <a:ext cx="27421" cy="28864"/>
          </a:xfrm>
          <a:custGeom>
            <a:avLst/>
            <a:gdLst>
              <a:gd name="T0" fmla="+- 0 10800 961"/>
              <a:gd name="T1" fmla="*/ T0 w 19678"/>
              <a:gd name="T2" fmla="+- 0 10800 961"/>
              <a:gd name="T3" fmla="*/ 10800 h 19678"/>
              <a:gd name="T4" fmla="+- 0 10800 961"/>
              <a:gd name="T5" fmla="*/ T4 w 19678"/>
              <a:gd name="T6" fmla="+- 0 10800 961"/>
              <a:gd name="T7" fmla="*/ 10800 h 19678"/>
              <a:gd name="T8" fmla="+- 0 10800 961"/>
              <a:gd name="T9" fmla="*/ T8 w 19678"/>
              <a:gd name="T10" fmla="+- 0 10800 961"/>
              <a:gd name="T11" fmla="*/ 10800 h 19678"/>
              <a:gd name="T12" fmla="+- 0 10800 961"/>
              <a:gd name="T13" fmla="*/ T12 w 19678"/>
              <a:gd name="T14" fmla="+- 0 10800 961"/>
              <a:gd name="T15" fmla="*/ 10800 h 1967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8" h="19678">
                <a:moveTo>
                  <a:pt x="2882" y="2882"/>
                </a:moveTo>
                <a:cubicBezTo>
                  <a:pt x="-961" y="6725"/>
                  <a:pt x="-961" y="12952"/>
                  <a:pt x="2882" y="16795"/>
                </a:cubicBezTo>
                <a:cubicBezTo>
                  <a:pt x="6725" y="20638"/>
                  <a:pt x="12952" y="20638"/>
                  <a:pt x="16795" y="16795"/>
                </a:cubicBezTo>
                <a:cubicBezTo>
                  <a:pt x="20639" y="12952"/>
                  <a:pt x="20639" y="6725"/>
                  <a:pt x="16795" y="2882"/>
                </a:cubicBezTo>
                <a:cubicBezTo>
                  <a:pt x="12952" y="-961"/>
                  <a:pt x="6725" y="-961"/>
                  <a:pt x="2882" y="2882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7" name="AutoShape 67"/>
          <p:cNvSpPr/>
          <p:nvPr/>
        </p:nvSpPr>
        <p:spPr bwMode="auto">
          <a:xfrm>
            <a:off x="10537587" y="2203786"/>
            <a:ext cx="304511" cy="4416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9818" y="16200"/>
                </a:moveTo>
                <a:cubicBezTo>
                  <a:pt x="5486" y="16200"/>
                  <a:pt x="1963" y="13776"/>
                  <a:pt x="1963" y="10800"/>
                </a:cubicBezTo>
                <a:cubicBezTo>
                  <a:pt x="1963" y="7821"/>
                  <a:pt x="5486" y="5400"/>
                  <a:pt x="9818" y="5400"/>
                </a:cubicBezTo>
                <a:cubicBezTo>
                  <a:pt x="14148" y="5400"/>
                  <a:pt x="17672" y="7821"/>
                  <a:pt x="17672" y="10800"/>
                </a:cubicBezTo>
                <a:cubicBezTo>
                  <a:pt x="17672" y="13776"/>
                  <a:pt x="14148" y="16200"/>
                  <a:pt x="9818" y="16200"/>
                </a:cubicBezTo>
                <a:moveTo>
                  <a:pt x="13745" y="20249"/>
                </a:moveTo>
                <a:lnTo>
                  <a:pt x="5890" y="20249"/>
                </a:lnTo>
                <a:lnTo>
                  <a:pt x="4909" y="16613"/>
                </a:lnTo>
                <a:cubicBezTo>
                  <a:pt x="6358" y="17192"/>
                  <a:pt x="8019" y="17549"/>
                  <a:pt x="9818" y="17549"/>
                </a:cubicBezTo>
                <a:cubicBezTo>
                  <a:pt x="11614" y="17549"/>
                  <a:pt x="13277" y="17192"/>
                  <a:pt x="14727" y="16613"/>
                </a:cubicBezTo>
                <a:cubicBezTo>
                  <a:pt x="14727" y="16613"/>
                  <a:pt x="13745" y="20249"/>
                  <a:pt x="13745" y="20249"/>
                </a:cubicBezTo>
                <a:close/>
                <a:moveTo>
                  <a:pt x="5992" y="1350"/>
                </a:moveTo>
                <a:lnTo>
                  <a:pt x="13847" y="1350"/>
                </a:lnTo>
                <a:lnTo>
                  <a:pt x="14828" y="4985"/>
                </a:lnTo>
                <a:cubicBezTo>
                  <a:pt x="13379" y="4406"/>
                  <a:pt x="11718" y="4050"/>
                  <a:pt x="9919" y="4050"/>
                </a:cubicBezTo>
                <a:cubicBezTo>
                  <a:pt x="8123" y="4050"/>
                  <a:pt x="6460" y="4406"/>
                  <a:pt x="5010" y="4985"/>
                </a:cubicBezTo>
                <a:cubicBezTo>
                  <a:pt x="5010" y="4985"/>
                  <a:pt x="5992" y="1350"/>
                  <a:pt x="5992" y="1350"/>
                </a:cubicBezTo>
                <a:close/>
                <a:moveTo>
                  <a:pt x="19636" y="9450"/>
                </a:moveTo>
                <a:cubicBezTo>
                  <a:pt x="19567" y="9450"/>
                  <a:pt x="19509" y="9472"/>
                  <a:pt x="19442" y="9477"/>
                </a:cubicBezTo>
                <a:cubicBezTo>
                  <a:pt x="19101" y="8298"/>
                  <a:pt x="18294" y="7245"/>
                  <a:pt x="17187" y="6376"/>
                </a:cubicBezTo>
                <a:lnTo>
                  <a:pt x="15778" y="1102"/>
                </a:lnTo>
                <a:cubicBezTo>
                  <a:pt x="15605" y="464"/>
                  <a:pt x="14794" y="0"/>
                  <a:pt x="13847" y="0"/>
                </a:cubicBezTo>
                <a:lnTo>
                  <a:pt x="5992" y="0"/>
                </a:lnTo>
                <a:cubicBezTo>
                  <a:pt x="5047" y="0"/>
                  <a:pt x="4236" y="464"/>
                  <a:pt x="4061" y="1102"/>
                </a:cubicBezTo>
                <a:lnTo>
                  <a:pt x="2686" y="6198"/>
                </a:lnTo>
                <a:cubicBezTo>
                  <a:pt x="1037" y="7405"/>
                  <a:pt x="0" y="9012"/>
                  <a:pt x="0" y="10800"/>
                </a:cubicBezTo>
                <a:cubicBezTo>
                  <a:pt x="0" y="12542"/>
                  <a:pt x="995" y="14110"/>
                  <a:pt x="2573" y="15307"/>
                </a:cubicBezTo>
                <a:lnTo>
                  <a:pt x="3959" y="20496"/>
                </a:lnTo>
                <a:cubicBezTo>
                  <a:pt x="4132" y="21135"/>
                  <a:pt x="4943" y="21599"/>
                  <a:pt x="5890" y="21599"/>
                </a:cubicBezTo>
                <a:lnTo>
                  <a:pt x="13745" y="21599"/>
                </a:lnTo>
                <a:cubicBezTo>
                  <a:pt x="14690" y="21599"/>
                  <a:pt x="15501" y="21135"/>
                  <a:pt x="15676" y="20496"/>
                </a:cubicBezTo>
                <a:lnTo>
                  <a:pt x="17074" y="15311"/>
                </a:lnTo>
                <a:cubicBezTo>
                  <a:pt x="18242" y="14426"/>
                  <a:pt x="19089" y="13340"/>
                  <a:pt x="19442" y="12122"/>
                </a:cubicBezTo>
                <a:cubicBezTo>
                  <a:pt x="19509" y="12127"/>
                  <a:pt x="19567" y="12150"/>
                  <a:pt x="19636" y="12150"/>
                </a:cubicBezTo>
                <a:cubicBezTo>
                  <a:pt x="20719" y="12150"/>
                  <a:pt x="21600" y="11544"/>
                  <a:pt x="21600" y="10800"/>
                </a:cubicBezTo>
                <a:cubicBezTo>
                  <a:pt x="21600" y="10053"/>
                  <a:pt x="20719" y="9450"/>
                  <a:pt x="19636" y="945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8" name="AutoShape 68"/>
          <p:cNvSpPr/>
          <p:nvPr/>
        </p:nvSpPr>
        <p:spPr bwMode="auto">
          <a:xfrm>
            <a:off x="10663143" y="2353877"/>
            <a:ext cx="83705" cy="86591"/>
          </a:xfrm>
          <a:custGeom>
            <a:avLst/>
            <a:gdLst>
              <a:gd name="T0" fmla="*/ 10740 w 21481"/>
              <a:gd name="T1" fmla="+- 0 10860 120"/>
              <a:gd name="T2" fmla="*/ 10860 h 21480"/>
              <a:gd name="T3" fmla="*/ 10740 w 21481"/>
              <a:gd name="T4" fmla="+- 0 10860 120"/>
              <a:gd name="T5" fmla="*/ 10860 h 21480"/>
              <a:gd name="T6" fmla="*/ 10740 w 21481"/>
              <a:gd name="T7" fmla="+- 0 10860 120"/>
              <a:gd name="T8" fmla="*/ 10860 h 21480"/>
              <a:gd name="T9" fmla="*/ 10740 w 21481"/>
              <a:gd name="T10" fmla="+- 0 10860 120"/>
              <a:gd name="T11" fmla="*/ 10860 h 2148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481" h="21480">
                <a:moveTo>
                  <a:pt x="21127" y="346"/>
                </a:moveTo>
                <a:cubicBezTo>
                  <a:pt x="20697" y="-82"/>
                  <a:pt x="20002" y="-120"/>
                  <a:pt x="19516" y="270"/>
                </a:cubicBezTo>
                <a:lnTo>
                  <a:pt x="1055" y="15432"/>
                </a:lnTo>
                <a:cubicBezTo>
                  <a:pt x="375" y="16113"/>
                  <a:pt x="0" y="17012"/>
                  <a:pt x="0" y="17972"/>
                </a:cubicBezTo>
                <a:cubicBezTo>
                  <a:pt x="0" y="18902"/>
                  <a:pt x="361" y="19783"/>
                  <a:pt x="1027" y="20446"/>
                </a:cubicBezTo>
                <a:cubicBezTo>
                  <a:pt x="1694" y="21103"/>
                  <a:pt x="2583" y="21473"/>
                  <a:pt x="3542" y="21479"/>
                </a:cubicBezTo>
                <a:cubicBezTo>
                  <a:pt x="4431" y="21473"/>
                  <a:pt x="5354" y="21144"/>
                  <a:pt x="6028" y="20495"/>
                </a:cubicBezTo>
                <a:lnTo>
                  <a:pt x="12598" y="12627"/>
                </a:lnTo>
                <a:lnTo>
                  <a:pt x="21224" y="1935"/>
                </a:lnTo>
                <a:cubicBezTo>
                  <a:pt x="21600" y="1462"/>
                  <a:pt x="21558" y="771"/>
                  <a:pt x="21127" y="346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49" name="AutoShape 69"/>
          <p:cNvSpPr/>
          <p:nvPr/>
        </p:nvSpPr>
        <p:spPr bwMode="auto">
          <a:xfrm>
            <a:off x="9567769" y="2203786"/>
            <a:ext cx="443056" cy="415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223" y="5760"/>
                </a:moveTo>
                <a:lnTo>
                  <a:pt x="17548" y="5760"/>
                </a:lnTo>
                <a:cubicBezTo>
                  <a:pt x="16804" y="5760"/>
                  <a:pt x="16198" y="5114"/>
                  <a:pt x="16198" y="4320"/>
                </a:cubicBezTo>
                <a:lnTo>
                  <a:pt x="16200" y="4320"/>
                </a:lnTo>
                <a:lnTo>
                  <a:pt x="16200" y="1440"/>
                </a:lnTo>
                <a:lnTo>
                  <a:pt x="20250" y="5760"/>
                </a:lnTo>
                <a:cubicBezTo>
                  <a:pt x="20250" y="5760"/>
                  <a:pt x="18223" y="5760"/>
                  <a:pt x="18223" y="5760"/>
                </a:cubicBezTo>
                <a:close/>
                <a:moveTo>
                  <a:pt x="20250" y="19440"/>
                </a:moveTo>
                <a:cubicBezTo>
                  <a:pt x="20250" y="19837"/>
                  <a:pt x="19948" y="20160"/>
                  <a:pt x="19575" y="20160"/>
                </a:cubicBezTo>
                <a:lnTo>
                  <a:pt x="2024" y="20160"/>
                </a:lnTo>
                <a:cubicBezTo>
                  <a:pt x="1651" y="20160"/>
                  <a:pt x="1349" y="19837"/>
                  <a:pt x="1349" y="19440"/>
                </a:cubicBezTo>
                <a:lnTo>
                  <a:pt x="1349" y="2160"/>
                </a:lnTo>
                <a:cubicBezTo>
                  <a:pt x="1349" y="1762"/>
                  <a:pt x="1651" y="1440"/>
                  <a:pt x="2024" y="1440"/>
                </a:cubicBezTo>
                <a:lnTo>
                  <a:pt x="15525" y="1440"/>
                </a:lnTo>
                <a:lnTo>
                  <a:pt x="15525" y="4320"/>
                </a:lnTo>
                <a:lnTo>
                  <a:pt x="15523" y="4320"/>
                </a:lnTo>
                <a:cubicBezTo>
                  <a:pt x="15523" y="5513"/>
                  <a:pt x="16430" y="6480"/>
                  <a:pt x="17548" y="6480"/>
                </a:cubicBezTo>
                <a:lnTo>
                  <a:pt x="18223" y="6480"/>
                </a:lnTo>
                <a:lnTo>
                  <a:pt x="20250" y="6480"/>
                </a:lnTo>
                <a:cubicBezTo>
                  <a:pt x="20250" y="6480"/>
                  <a:pt x="20250" y="19440"/>
                  <a:pt x="20250" y="19440"/>
                </a:cubicBezTo>
                <a:close/>
                <a:moveTo>
                  <a:pt x="21204" y="4741"/>
                </a:moveTo>
                <a:lnTo>
                  <a:pt x="17154" y="421"/>
                </a:lnTo>
                <a:cubicBezTo>
                  <a:pt x="16901" y="151"/>
                  <a:pt x="16557" y="0"/>
                  <a:pt x="16200" y="0"/>
                </a:cubicBezTo>
                <a:lnTo>
                  <a:pt x="2024" y="0"/>
                </a:lnTo>
                <a:cubicBezTo>
                  <a:pt x="908" y="0"/>
                  <a:pt x="0" y="968"/>
                  <a:pt x="0" y="2160"/>
                </a:cubicBezTo>
                <a:lnTo>
                  <a:pt x="0" y="19440"/>
                </a:lnTo>
                <a:cubicBezTo>
                  <a:pt x="0" y="20631"/>
                  <a:pt x="908" y="21600"/>
                  <a:pt x="2024" y="21600"/>
                </a:cubicBezTo>
                <a:lnTo>
                  <a:pt x="19575" y="21600"/>
                </a:lnTo>
                <a:cubicBezTo>
                  <a:pt x="20691" y="21600"/>
                  <a:pt x="21599" y="20631"/>
                  <a:pt x="21599" y="19440"/>
                </a:cubicBezTo>
                <a:lnTo>
                  <a:pt x="21599" y="5760"/>
                </a:lnTo>
                <a:cubicBezTo>
                  <a:pt x="21599" y="5378"/>
                  <a:pt x="21457" y="5011"/>
                  <a:pt x="21204" y="4741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0" name="AutoShape 70"/>
          <p:cNvSpPr/>
          <p:nvPr/>
        </p:nvSpPr>
        <p:spPr bwMode="auto">
          <a:xfrm>
            <a:off x="9775587" y="2284604"/>
            <a:ext cx="82261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0" y="21599"/>
                </a:moveTo>
                <a:lnTo>
                  <a:pt x="19800" y="21599"/>
                </a:lnTo>
                <a:cubicBezTo>
                  <a:pt x="20791" y="21599"/>
                  <a:pt x="21600" y="16769"/>
                  <a:pt x="21600" y="10800"/>
                </a:cubicBezTo>
                <a:cubicBezTo>
                  <a:pt x="21600" y="4830"/>
                  <a:pt x="20791" y="0"/>
                  <a:pt x="19800" y="0"/>
                </a:cubicBezTo>
                <a:lnTo>
                  <a:pt x="1800" y="0"/>
                </a:lnTo>
                <a:cubicBezTo>
                  <a:pt x="801" y="0"/>
                  <a:pt x="0" y="4830"/>
                  <a:pt x="0" y="10800"/>
                </a:cubicBezTo>
                <a:cubicBezTo>
                  <a:pt x="0" y="16769"/>
                  <a:pt x="801" y="21599"/>
                  <a:pt x="1800" y="2159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1" name="AutoShape 71"/>
          <p:cNvSpPr/>
          <p:nvPr/>
        </p:nvSpPr>
        <p:spPr bwMode="auto">
          <a:xfrm>
            <a:off x="9775587" y="2327900"/>
            <a:ext cx="82261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0" y="21599"/>
                </a:moveTo>
                <a:lnTo>
                  <a:pt x="19800" y="21599"/>
                </a:lnTo>
                <a:cubicBezTo>
                  <a:pt x="20791" y="21599"/>
                  <a:pt x="21600" y="16769"/>
                  <a:pt x="21600" y="10800"/>
                </a:cubicBezTo>
                <a:cubicBezTo>
                  <a:pt x="21600" y="4830"/>
                  <a:pt x="20791" y="0"/>
                  <a:pt x="19800" y="0"/>
                </a:cubicBezTo>
                <a:lnTo>
                  <a:pt x="1800" y="0"/>
                </a:lnTo>
                <a:cubicBezTo>
                  <a:pt x="801" y="0"/>
                  <a:pt x="0" y="4830"/>
                  <a:pt x="0" y="10800"/>
                </a:cubicBezTo>
                <a:cubicBezTo>
                  <a:pt x="0" y="16769"/>
                  <a:pt x="801" y="21599"/>
                  <a:pt x="1800" y="2159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2" name="AutoShape 72"/>
          <p:cNvSpPr/>
          <p:nvPr/>
        </p:nvSpPr>
        <p:spPr bwMode="auto">
          <a:xfrm>
            <a:off x="9775587" y="2368309"/>
            <a:ext cx="180397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cubicBezTo>
                  <a:pt x="0" y="16769"/>
                  <a:pt x="369" y="21599"/>
                  <a:pt x="830" y="21599"/>
                </a:cubicBezTo>
                <a:lnTo>
                  <a:pt x="20769" y="21599"/>
                </a:lnTo>
                <a:cubicBezTo>
                  <a:pt x="21226" y="21599"/>
                  <a:pt x="21600" y="16769"/>
                  <a:pt x="21600" y="10800"/>
                </a:cubicBezTo>
                <a:cubicBezTo>
                  <a:pt x="21600" y="4830"/>
                  <a:pt x="21226" y="0"/>
                  <a:pt x="20769" y="0"/>
                </a:cubicBezTo>
                <a:lnTo>
                  <a:pt x="830" y="0"/>
                </a:lnTo>
                <a:cubicBezTo>
                  <a:pt x="369" y="0"/>
                  <a:pt x="0" y="4830"/>
                  <a:pt x="0" y="1080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3" name="AutoShape 73"/>
          <p:cNvSpPr/>
          <p:nvPr/>
        </p:nvSpPr>
        <p:spPr bwMode="auto">
          <a:xfrm>
            <a:off x="9622609" y="2452013"/>
            <a:ext cx="333375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48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48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4" name="AutoShape 74"/>
          <p:cNvSpPr/>
          <p:nvPr/>
        </p:nvSpPr>
        <p:spPr bwMode="auto">
          <a:xfrm>
            <a:off x="9622609" y="2495309"/>
            <a:ext cx="333375" cy="115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48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48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5" name="AutoShape 75"/>
          <p:cNvSpPr/>
          <p:nvPr/>
        </p:nvSpPr>
        <p:spPr bwMode="auto">
          <a:xfrm>
            <a:off x="9622609" y="2535718"/>
            <a:ext cx="333375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48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48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6" name="AutoShape 76"/>
          <p:cNvSpPr/>
          <p:nvPr/>
        </p:nvSpPr>
        <p:spPr bwMode="auto">
          <a:xfrm>
            <a:off x="9622609" y="2411604"/>
            <a:ext cx="333375" cy="115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0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69"/>
                  <a:pt x="201" y="21599"/>
                  <a:pt x="449" y="21599"/>
                </a:cubicBezTo>
                <a:lnTo>
                  <a:pt x="21150" y="21599"/>
                </a:lnTo>
                <a:cubicBezTo>
                  <a:pt x="21397" y="21599"/>
                  <a:pt x="21599" y="16769"/>
                  <a:pt x="21599" y="10800"/>
                </a:cubicBezTo>
                <a:cubicBezTo>
                  <a:pt x="21599" y="4830"/>
                  <a:pt x="21397" y="0"/>
                  <a:pt x="2115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7" name="AutoShape 77"/>
          <p:cNvSpPr/>
          <p:nvPr/>
        </p:nvSpPr>
        <p:spPr bwMode="auto">
          <a:xfrm>
            <a:off x="9622609" y="2273059"/>
            <a:ext cx="125556" cy="1096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799" y="5400"/>
                </a:moveTo>
                <a:lnTo>
                  <a:pt x="16800" y="5400"/>
                </a:lnTo>
                <a:lnTo>
                  <a:pt x="16800" y="16200"/>
                </a:lnTo>
                <a:lnTo>
                  <a:pt x="4799" y="16200"/>
                </a:lnTo>
                <a:cubicBezTo>
                  <a:pt x="4799" y="16200"/>
                  <a:pt x="4799" y="5400"/>
                  <a:pt x="4799" y="5400"/>
                </a:cubicBezTo>
                <a:close/>
                <a:moveTo>
                  <a:pt x="2399" y="21599"/>
                </a:moveTo>
                <a:lnTo>
                  <a:pt x="19200" y="21599"/>
                </a:lnTo>
                <a:cubicBezTo>
                  <a:pt x="20526" y="21599"/>
                  <a:pt x="21599" y="20392"/>
                  <a:pt x="21599" y="18900"/>
                </a:cubicBezTo>
                <a:lnTo>
                  <a:pt x="21599" y="2700"/>
                </a:lnTo>
                <a:cubicBezTo>
                  <a:pt x="21599" y="1207"/>
                  <a:pt x="20526" y="0"/>
                  <a:pt x="19200" y="0"/>
                </a:cubicBezTo>
                <a:lnTo>
                  <a:pt x="2399" y="0"/>
                </a:lnTo>
                <a:cubicBezTo>
                  <a:pt x="1073" y="0"/>
                  <a:pt x="0" y="1207"/>
                  <a:pt x="0" y="2700"/>
                </a:cubicBezTo>
                <a:lnTo>
                  <a:pt x="0" y="18900"/>
                </a:lnTo>
                <a:cubicBezTo>
                  <a:pt x="0" y="20392"/>
                  <a:pt x="1073" y="21599"/>
                  <a:pt x="2399" y="2159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8" name="AutoShape 78"/>
          <p:cNvSpPr/>
          <p:nvPr/>
        </p:nvSpPr>
        <p:spPr bwMode="auto">
          <a:xfrm>
            <a:off x="8693200" y="2203786"/>
            <a:ext cx="415636" cy="4416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18900"/>
                </a:moveTo>
                <a:cubicBezTo>
                  <a:pt x="20160" y="19643"/>
                  <a:pt x="19513" y="20249"/>
                  <a:pt x="18720" y="20249"/>
                </a:cubicBezTo>
                <a:lnTo>
                  <a:pt x="2880" y="20249"/>
                </a:lnTo>
                <a:cubicBezTo>
                  <a:pt x="2086" y="20249"/>
                  <a:pt x="1440" y="19643"/>
                  <a:pt x="1440" y="18900"/>
                </a:cubicBezTo>
                <a:lnTo>
                  <a:pt x="1440" y="2700"/>
                </a:lnTo>
                <a:cubicBezTo>
                  <a:pt x="1440" y="1955"/>
                  <a:pt x="2086" y="1350"/>
                  <a:pt x="2880" y="1350"/>
                </a:cubicBezTo>
                <a:lnTo>
                  <a:pt x="18720" y="1350"/>
                </a:lnTo>
                <a:cubicBezTo>
                  <a:pt x="19513" y="1350"/>
                  <a:pt x="20160" y="1955"/>
                  <a:pt x="20160" y="2700"/>
                </a:cubicBezTo>
                <a:cubicBezTo>
                  <a:pt x="20160" y="2700"/>
                  <a:pt x="20160" y="18900"/>
                  <a:pt x="20160" y="18900"/>
                </a:cubicBezTo>
                <a:close/>
                <a:moveTo>
                  <a:pt x="18720" y="0"/>
                </a:moveTo>
                <a:lnTo>
                  <a:pt x="2880" y="0"/>
                </a:lnTo>
                <a:cubicBezTo>
                  <a:pt x="1289" y="0"/>
                  <a:pt x="0" y="1208"/>
                  <a:pt x="0" y="2700"/>
                </a:cubicBezTo>
                <a:lnTo>
                  <a:pt x="0" y="18900"/>
                </a:lnTo>
                <a:cubicBezTo>
                  <a:pt x="0" y="20391"/>
                  <a:pt x="1289" y="21599"/>
                  <a:pt x="2880" y="21599"/>
                </a:cubicBezTo>
                <a:lnTo>
                  <a:pt x="18720" y="21599"/>
                </a:lnTo>
                <a:cubicBezTo>
                  <a:pt x="20310" y="21599"/>
                  <a:pt x="21599" y="20391"/>
                  <a:pt x="21599" y="18900"/>
                </a:cubicBezTo>
                <a:lnTo>
                  <a:pt x="21599" y="2700"/>
                </a:lnTo>
                <a:cubicBezTo>
                  <a:pt x="21599" y="1208"/>
                  <a:pt x="20310" y="0"/>
                  <a:pt x="1872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59" name="AutoShape 79"/>
          <p:cNvSpPr/>
          <p:nvPr/>
        </p:nvSpPr>
        <p:spPr bwMode="auto">
          <a:xfrm>
            <a:off x="8748041" y="2258627"/>
            <a:ext cx="305955" cy="2770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18" y="20519"/>
                </a:moveTo>
                <a:lnTo>
                  <a:pt x="14053" y="16248"/>
                </a:lnTo>
                <a:lnTo>
                  <a:pt x="16690" y="12959"/>
                </a:lnTo>
                <a:lnTo>
                  <a:pt x="20618" y="17689"/>
                </a:lnTo>
                <a:lnTo>
                  <a:pt x="20618" y="20519"/>
                </a:lnTo>
                <a:cubicBezTo>
                  <a:pt x="20618" y="20519"/>
                  <a:pt x="17418" y="20519"/>
                  <a:pt x="17418" y="20519"/>
                </a:cubicBezTo>
                <a:close/>
                <a:moveTo>
                  <a:pt x="981" y="11446"/>
                </a:moveTo>
                <a:lnTo>
                  <a:pt x="4909" y="6479"/>
                </a:lnTo>
                <a:lnTo>
                  <a:pt x="12828" y="16353"/>
                </a:lnTo>
                <a:lnTo>
                  <a:pt x="13398" y="17064"/>
                </a:lnTo>
                <a:lnTo>
                  <a:pt x="16109" y="20519"/>
                </a:lnTo>
                <a:lnTo>
                  <a:pt x="981" y="20519"/>
                </a:lnTo>
                <a:cubicBezTo>
                  <a:pt x="981" y="20519"/>
                  <a:pt x="981" y="11446"/>
                  <a:pt x="981" y="11446"/>
                </a:cubicBezTo>
                <a:close/>
                <a:moveTo>
                  <a:pt x="20618" y="1080"/>
                </a:moveTo>
                <a:lnTo>
                  <a:pt x="20618" y="16058"/>
                </a:lnTo>
                <a:lnTo>
                  <a:pt x="17427" y="12244"/>
                </a:lnTo>
                <a:cubicBezTo>
                  <a:pt x="17240" y="12012"/>
                  <a:pt x="16972" y="11879"/>
                  <a:pt x="16690" y="11879"/>
                </a:cubicBezTo>
                <a:cubicBezTo>
                  <a:pt x="16409" y="11879"/>
                  <a:pt x="16141" y="12012"/>
                  <a:pt x="15954" y="12244"/>
                </a:cubicBezTo>
                <a:lnTo>
                  <a:pt x="13399" y="15432"/>
                </a:lnTo>
                <a:lnTo>
                  <a:pt x="5645" y="5764"/>
                </a:lnTo>
                <a:cubicBezTo>
                  <a:pt x="5458" y="5532"/>
                  <a:pt x="5190" y="5400"/>
                  <a:pt x="4909" y="5400"/>
                </a:cubicBezTo>
                <a:cubicBezTo>
                  <a:pt x="4627" y="5400"/>
                  <a:pt x="4359" y="5532"/>
                  <a:pt x="4172" y="5764"/>
                </a:cubicBezTo>
                <a:lnTo>
                  <a:pt x="981" y="9812"/>
                </a:lnTo>
                <a:lnTo>
                  <a:pt x="981" y="1080"/>
                </a:lnTo>
                <a:cubicBezTo>
                  <a:pt x="981" y="1080"/>
                  <a:pt x="20618" y="1080"/>
                  <a:pt x="20618" y="1080"/>
                </a:cubicBezTo>
                <a:close/>
                <a:moveTo>
                  <a:pt x="20618" y="0"/>
                </a:moveTo>
                <a:lnTo>
                  <a:pt x="981" y="0"/>
                </a:lnTo>
                <a:cubicBezTo>
                  <a:pt x="439" y="0"/>
                  <a:pt x="0" y="483"/>
                  <a:pt x="0" y="1080"/>
                </a:cubicBezTo>
                <a:lnTo>
                  <a:pt x="0" y="20519"/>
                </a:lnTo>
                <a:cubicBezTo>
                  <a:pt x="0" y="21116"/>
                  <a:pt x="439" y="21599"/>
                  <a:pt x="981" y="21599"/>
                </a:cubicBezTo>
                <a:lnTo>
                  <a:pt x="20618" y="21599"/>
                </a:lnTo>
                <a:cubicBezTo>
                  <a:pt x="21160" y="21599"/>
                  <a:pt x="21600" y="21116"/>
                  <a:pt x="21600" y="20519"/>
                </a:cubicBezTo>
                <a:lnTo>
                  <a:pt x="21600" y="1080"/>
                </a:lnTo>
                <a:cubicBezTo>
                  <a:pt x="21600" y="483"/>
                  <a:pt x="21160" y="0"/>
                  <a:pt x="20618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0" name="AutoShape 80"/>
          <p:cNvSpPr/>
          <p:nvPr/>
        </p:nvSpPr>
        <p:spPr bwMode="auto">
          <a:xfrm>
            <a:off x="8915450" y="2299036"/>
            <a:ext cx="82261" cy="837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3600"/>
                </a:moveTo>
                <a:cubicBezTo>
                  <a:pt x="14769" y="3600"/>
                  <a:pt x="17999" y="6827"/>
                  <a:pt x="17999" y="10800"/>
                </a:cubicBezTo>
                <a:cubicBezTo>
                  <a:pt x="17999" y="14769"/>
                  <a:pt x="14769" y="18000"/>
                  <a:pt x="10800" y="18000"/>
                </a:cubicBezTo>
                <a:cubicBezTo>
                  <a:pt x="6830" y="18000"/>
                  <a:pt x="3600" y="14769"/>
                  <a:pt x="3600" y="10800"/>
                </a:cubicBezTo>
                <a:cubicBezTo>
                  <a:pt x="3600" y="6827"/>
                  <a:pt x="6830" y="3600"/>
                  <a:pt x="10800" y="3600"/>
                </a:cubicBezTo>
                <a:moveTo>
                  <a:pt x="10800" y="21599"/>
                </a:moveTo>
                <a:cubicBezTo>
                  <a:pt x="16766" y="21599"/>
                  <a:pt x="21600" y="16762"/>
                  <a:pt x="21600" y="10800"/>
                </a:cubicBezTo>
                <a:cubicBezTo>
                  <a:pt x="21600" y="4833"/>
                  <a:pt x="16766" y="0"/>
                  <a:pt x="10800" y="0"/>
                </a:cubicBezTo>
                <a:cubicBezTo>
                  <a:pt x="4833" y="0"/>
                  <a:pt x="0" y="4833"/>
                  <a:pt x="0" y="10800"/>
                </a:cubicBezTo>
                <a:cubicBezTo>
                  <a:pt x="0" y="16762"/>
                  <a:pt x="4833" y="21599"/>
                  <a:pt x="10800" y="2159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1" name="AutoShape 81"/>
          <p:cNvSpPr/>
          <p:nvPr/>
        </p:nvSpPr>
        <p:spPr bwMode="auto">
          <a:xfrm>
            <a:off x="7791211" y="2203786"/>
            <a:ext cx="444500" cy="4416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2" name="AutoShape 82"/>
          <p:cNvSpPr/>
          <p:nvPr/>
        </p:nvSpPr>
        <p:spPr bwMode="auto">
          <a:xfrm>
            <a:off x="7833064" y="2561695"/>
            <a:ext cx="41852" cy="432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4400"/>
                </a:moveTo>
                <a:cubicBezTo>
                  <a:pt x="8820" y="14400"/>
                  <a:pt x="7200" y="12782"/>
                  <a:pt x="7200" y="10800"/>
                </a:cubicBezTo>
                <a:cubicBezTo>
                  <a:pt x="7200" y="8817"/>
                  <a:pt x="8820" y="7200"/>
                  <a:pt x="10800" y="7200"/>
                </a:cubicBezTo>
                <a:cubicBezTo>
                  <a:pt x="12779" y="7200"/>
                  <a:pt x="14400" y="8817"/>
                  <a:pt x="14400" y="10800"/>
                </a:cubicBezTo>
                <a:cubicBezTo>
                  <a:pt x="14400" y="12782"/>
                  <a:pt x="12779" y="14400"/>
                  <a:pt x="10800" y="14400"/>
                </a:cubicBezTo>
                <a:moveTo>
                  <a:pt x="10800" y="0"/>
                </a:move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3" name="AutoShape 83"/>
          <p:cNvSpPr/>
          <p:nvPr/>
        </p:nvSpPr>
        <p:spPr bwMode="auto">
          <a:xfrm>
            <a:off x="6903655" y="2273059"/>
            <a:ext cx="444500" cy="288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4" name="AutoShape 84"/>
          <p:cNvSpPr/>
          <p:nvPr/>
        </p:nvSpPr>
        <p:spPr bwMode="auto">
          <a:xfrm>
            <a:off x="6016098" y="2203786"/>
            <a:ext cx="444500" cy="4416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900"/>
                </a:moveTo>
                <a:cubicBezTo>
                  <a:pt x="20249" y="19643"/>
                  <a:pt x="19644" y="20249"/>
                  <a:pt x="18899" y="20249"/>
                </a:cubicBezTo>
                <a:lnTo>
                  <a:pt x="2699" y="20249"/>
                </a:lnTo>
                <a:cubicBezTo>
                  <a:pt x="1955" y="20249"/>
                  <a:pt x="1349" y="19643"/>
                  <a:pt x="1349" y="18900"/>
                </a:cubicBezTo>
                <a:lnTo>
                  <a:pt x="1349" y="5400"/>
                </a:lnTo>
                <a:cubicBezTo>
                  <a:pt x="1349" y="5027"/>
                  <a:pt x="1652" y="4725"/>
                  <a:pt x="2024" y="4725"/>
                </a:cubicBezTo>
                <a:lnTo>
                  <a:pt x="2699" y="4725"/>
                </a:lnTo>
                <a:lnTo>
                  <a:pt x="2699" y="18225"/>
                </a:lnTo>
                <a:cubicBezTo>
                  <a:pt x="2699" y="18598"/>
                  <a:pt x="3001" y="18900"/>
                  <a:pt x="3374" y="18900"/>
                </a:cubicBezTo>
                <a:cubicBezTo>
                  <a:pt x="3748" y="18900"/>
                  <a:pt x="4049" y="18598"/>
                  <a:pt x="4049" y="18225"/>
                </a:cubicBezTo>
                <a:lnTo>
                  <a:pt x="4049" y="2025"/>
                </a:lnTo>
                <a:cubicBezTo>
                  <a:pt x="4049" y="1652"/>
                  <a:pt x="4352" y="1350"/>
                  <a:pt x="4724" y="1350"/>
                </a:cubicBezTo>
                <a:lnTo>
                  <a:pt x="19575" y="1350"/>
                </a:lnTo>
                <a:cubicBezTo>
                  <a:pt x="19947" y="1350"/>
                  <a:pt x="20249" y="1652"/>
                  <a:pt x="20249" y="2025"/>
                </a:cubicBezTo>
                <a:cubicBezTo>
                  <a:pt x="20249" y="2025"/>
                  <a:pt x="20249" y="18900"/>
                  <a:pt x="20249" y="18900"/>
                </a:cubicBezTo>
                <a:close/>
                <a:moveTo>
                  <a:pt x="19575" y="0"/>
                </a:moveTo>
                <a:lnTo>
                  <a:pt x="4724" y="0"/>
                </a:lnTo>
                <a:cubicBezTo>
                  <a:pt x="3606" y="0"/>
                  <a:pt x="2699" y="905"/>
                  <a:pt x="2699" y="2025"/>
                </a:cubicBezTo>
                <a:lnTo>
                  <a:pt x="2699" y="3375"/>
                </a:lnTo>
                <a:lnTo>
                  <a:pt x="2024" y="3375"/>
                </a:lnTo>
                <a:cubicBezTo>
                  <a:pt x="906" y="3375"/>
                  <a:pt x="0" y="4280"/>
                  <a:pt x="0" y="5400"/>
                </a:cubicBezTo>
                <a:lnTo>
                  <a:pt x="0" y="18900"/>
                </a:lnTo>
                <a:cubicBezTo>
                  <a:pt x="0" y="20391"/>
                  <a:pt x="1208" y="21599"/>
                  <a:pt x="2699" y="21599"/>
                </a:cubicBezTo>
                <a:lnTo>
                  <a:pt x="18899" y="21599"/>
                </a:lnTo>
                <a:cubicBezTo>
                  <a:pt x="20391" y="21599"/>
                  <a:pt x="21600" y="20391"/>
                  <a:pt x="21600" y="18900"/>
                </a:cubicBezTo>
                <a:lnTo>
                  <a:pt x="21600" y="2025"/>
                </a:lnTo>
                <a:cubicBezTo>
                  <a:pt x="21600" y="905"/>
                  <a:pt x="20693" y="0"/>
                  <a:pt x="19575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5" name="AutoShape 85"/>
          <p:cNvSpPr/>
          <p:nvPr/>
        </p:nvSpPr>
        <p:spPr bwMode="auto">
          <a:xfrm>
            <a:off x="6280200" y="2368309"/>
            <a:ext cx="124114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6" name="AutoShape 86"/>
          <p:cNvSpPr/>
          <p:nvPr/>
        </p:nvSpPr>
        <p:spPr bwMode="auto">
          <a:xfrm>
            <a:off x="6280200" y="2327900"/>
            <a:ext cx="124114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7" name="AutoShape 87"/>
          <p:cNvSpPr/>
          <p:nvPr/>
        </p:nvSpPr>
        <p:spPr bwMode="auto">
          <a:xfrm>
            <a:off x="6280200" y="2284604"/>
            <a:ext cx="124114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8" name="AutoShape 88"/>
          <p:cNvSpPr/>
          <p:nvPr/>
        </p:nvSpPr>
        <p:spPr bwMode="auto">
          <a:xfrm>
            <a:off x="6127223" y="2576127"/>
            <a:ext cx="124114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69" name="AutoShape 89"/>
          <p:cNvSpPr/>
          <p:nvPr/>
        </p:nvSpPr>
        <p:spPr bwMode="auto">
          <a:xfrm>
            <a:off x="6127223" y="2535718"/>
            <a:ext cx="124114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0" name="AutoShape 90"/>
          <p:cNvSpPr/>
          <p:nvPr/>
        </p:nvSpPr>
        <p:spPr bwMode="auto">
          <a:xfrm>
            <a:off x="6127223" y="2495309"/>
            <a:ext cx="124114" cy="115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1" name="AutoShape 91"/>
          <p:cNvSpPr/>
          <p:nvPr/>
        </p:nvSpPr>
        <p:spPr bwMode="auto">
          <a:xfrm>
            <a:off x="6280200" y="2576127"/>
            <a:ext cx="124114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2" name="AutoShape 92"/>
          <p:cNvSpPr/>
          <p:nvPr/>
        </p:nvSpPr>
        <p:spPr bwMode="auto">
          <a:xfrm>
            <a:off x="6280200" y="2535718"/>
            <a:ext cx="124114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3" name="AutoShape 93"/>
          <p:cNvSpPr/>
          <p:nvPr/>
        </p:nvSpPr>
        <p:spPr bwMode="auto">
          <a:xfrm>
            <a:off x="6280200" y="2495309"/>
            <a:ext cx="124114" cy="115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4" name="AutoShape 94"/>
          <p:cNvSpPr/>
          <p:nvPr/>
        </p:nvSpPr>
        <p:spPr bwMode="auto">
          <a:xfrm>
            <a:off x="6127223" y="2411604"/>
            <a:ext cx="277091" cy="115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60" y="0"/>
                </a:moveTo>
                <a:lnTo>
                  <a:pt x="540" y="0"/>
                </a:lnTo>
                <a:cubicBezTo>
                  <a:pt x="242" y="0"/>
                  <a:pt x="0" y="4851"/>
                  <a:pt x="0" y="10800"/>
                </a:cubicBezTo>
                <a:cubicBezTo>
                  <a:pt x="0" y="16769"/>
                  <a:pt x="242" y="21599"/>
                  <a:pt x="540" y="21599"/>
                </a:cubicBezTo>
                <a:lnTo>
                  <a:pt x="21060" y="21599"/>
                </a:lnTo>
                <a:cubicBezTo>
                  <a:pt x="21357" y="21599"/>
                  <a:pt x="21600" y="16769"/>
                  <a:pt x="21600" y="10800"/>
                </a:cubicBezTo>
                <a:cubicBezTo>
                  <a:pt x="21600" y="4851"/>
                  <a:pt x="21357" y="0"/>
                  <a:pt x="2106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5" name="AutoShape 95"/>
          <p:cNvSpPr/>
          <p:nvPr/>
        </p:nvSpPr>
        <p:spPr bwMode="auto">
          <a:xfrm>
            <a:off x="6127223" y="2452013"/>
            <a:ext cx="277091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60" y="0"/>
                </a:moveTo>
                <a:lnTo>
                  <a:pt x="540" y="0"/>
                </a:lnTo>
                <a:cubicBezTo>
                  <a:pt x="242" y="0"/>
                  <a:pt x="0" y="4851"/>
                  <a:pt x="0" y="10800"/>
                </a:cubicBezTo>
                <a:cubicBezTo>
                  <a:pt x="0" y="16790"/>
                  <a:pt x="242" y="21599"/>
                  <a:pt x="540" y="21599"/>
                </a:cubicBezTo>
                <a:lnTo>
                  <a:pt x="21060" y="21599"/>
                </a:lnTo>
                <a:cubicBezTo>
                  <a:pt x="21357" y="21599"/>
                  <a:pt x="21600" y="16790"/>
                  <a:pt x="21600" y="10800"/>
                </a:cubicBezTo>
                <a:cubicBezTo>
                  <a:pt x="21600" y="4851"/>
                  <a:pt x="21357" y="0"/>
                  <a:pt x="2106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6" name="AutoShape 96"/>
          <p:cNvSpPr/>
          <p:nvPr/>
        </p:nvSpPr>
        <p:spPr bwMode="auto">
          <a:xfrm>
            <a:off x="6127223" y="2258627"/>
            <a:ext cx="124114" cy="1241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799" y="4792"/>
                </a:moveTo>
                <a:lnTo>
                  <a:pt x="16800" y="4792"/>
                </a:lnTo>
                <a:lnTo>
                  <a:pt x="16800" y="16797"/>
                </a:lnTo>
                <a:lnTo>
                  <a:pt x="4799" y="16797"/>
                </a:lnTo>
                <a:cubicBezTo>
                  <a:pt x="4799" y="16797"/>
                  <a:pt x="4799" y="4792"/>
                  <a:pt x="4799" y="4792"/>
                </a:cubicBezTo>
                <a:close/>
                <a:moveTo>
                  <a:pt x="2399" y="21600"/>
                </a:moveTo>
                <a:lnTo>
                  <a:pt x="19199" y="21600"/>
                </a:lnTo>
                <a:cubicBezTo>
                  <a:pt x="20527" y="21600"/>
                  <a:pt x="21600" y="20523"/>
                  <a:pt x="21600" y="19198"/>
                </a:cubicBezTo>
                <a:lnTo>
                  <a:pt x="21600" y="2401"/>
                </a:lnTo>
                <a:cubicBezTo>
                  <a:pt x="21600" y="1076"/>
                  <a:pt x="20527" y="0"/>
                  <a:pt x="19199" y="0"/>
                </a:cubicBezTo>
                <a:lnTo>
                  <a:pt x="2399" y="0"/>
                </a:lnTo>
                <a:cubicBezTo>
                  <a:pt x="1072" y="0"/>
                  <a:pt x="0" y="1076"/>
                  <a:pt x="0" y="2401"/>
                </a:cubicBezTo>
                <a:lnTo>
                  <a:pt x="0" y="19198"/>
                </a:lnTo>
                <a:cubicBezTo>
                  <a:pt x="0" y="20523"/>
                  <a:pt x="1072" y="21600"/>
                  <a:pt x="2399" y="2160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7" name="AutoShape 97"/>
          <p:cNvSpPr/>
          <p:nvPr/>
        </p:nvSpPr>
        <p:spPr bwMode="auto">
          <a:xfrm>
            <a:off x="5140087" y="4870786"/>
            <a:ext cx="304511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636" y="3374"/>
                </a:moveTo>
                <a:lnTo>
                  <a:pt x="1963" y="3375"/>
                </a:lnTo>
                <a:lnTo>
                  <a:pt x="1963" y="2025"/>
                </a:lnTo>
                <a:cubicBezTo>
                  <a:pt x="1963" y="1653"/>
                  <a:pt x="2402" y="1350"/>
                  <a:pt x="2945" y="1350"/>
                </a:cubicBezTo>
                <a:lnTo>
                  <a:pt x="18654" y="1349"/>
                </a:lnTo>
                <a:cubicBezTo>
                  <a:pt x="19195" y="1349"/>
                  <a:pt x="19636" y="1652"/>
                  <a:pt x="19636" y="2024"/>
                </a:cubicBezTo>
                <a:cubicBezTo>
                  <a:pt x="19636" y="2024"/>
                  <a:pt x="19636" y="3374"/>
                  <a:pt x="19636" y="3374"/>
                </a:cubicBezTo>
                <a:close/>
                <a:moveTo>
                  <a:pt x="19636" y="17546"/>
                </a:moveTo>
                <a:lnTo>
                  <a:pt x="1963" y="17547"/>
                </a:lnTo>
                <a:lnTo>
                  <a:pt x="1963" y="4050"/>
                </a:lnTo>
                <a:lnTo>
                  <a:pt x="19636" y="4049"/>
                </a:lnTo>
                <a:cubicBezTo>
                  <a:pt x="19636" y="4049"/>
                  <a:pt x="19636" y="17546"/>
                  <a:pt x="19636" y="17546"/>
                </a:cubicBezTo>
                <a:close/>
                <a:moveTo>
                  <a:pt x="19636" y="19574"/>
                </a:moveTo>
                <a:cubicBezTo>
                  <a:pt x="19636" y="19946"/>
                  <a:pt x="19195" y="20249"/>
                  <a:pt x="18654" y="20249"/>
                </a:cubicBezTo>
                <a:lnTo>
                  <a:pt x="2945" y="20250"/>
                </a:lnTo>
                <a:cubicBezTo>
                  <a:pt x="2402" y="20250"/>
                  <a:pt x="1963" y="19947"/>
                  <a:pt x="1963" y="19575"/>
                </a:cubicBezTo>
                <a:lnTo>
                  <a:pt x="1963" y="18222"/>
                </a:lnTo>
                <a:lnTo>
                  <a:pt x="19636" y="18221"/>
                </a:lnTo>
                <a:cubicBezTo>
                  <a:pt x="19636" y="18221"/>
                  <a:pt x="19636" y="19574"/>
                  <a:pt x="19636" y="19574"/>
                </a:cubicBezTo>
                <a:close/>
                <a:moveTo>
                  <a:pt x="18654" y="0"/>
                </a:moveTo>
                <a:lnTo>
                  <a:pt x="2945" y="0"/>
                </a:lnTo>
                <a:cubicBezTo>
                  <a:pt x="1317" y="0"/>
                  <a:pt x="0" y="907"/>
                  <a:pt x="0" y="2025"/>
                </a:cubicBezTo>
                <a:lnTo>
                  <a:pt x="0" y="19575"/>
                </a:lnTo>
                <a:cubicBezTo>
                  <a:pt x="0" y="20693"/>
                  <a:pt x="1317" y="21600"/>
                  <a:pt x="2945" y="21600"/>
                </a:cubicBezTo>
                <a:lnTo>
                  <a:pt x="18654" y="21599"/>
                </a:lnTo>
                <a:cubicBezTo>
                  <a:pt x="20280" y="21599"/>
                  <a:pt x="21600" y="20693"/>
                  <a:pt x="21600" y="19574"/>
                </a:cubicBezTo>
                <a:lnTo>
                  <a:pt x="21600" y="2024"/>
                </a:lnTo>
                <a:cubicBezTo>
                  <a:pt x="21600" y="906"/>
                  <a:pt x="20280" y="0"/>
                  <a:pt x="18654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8" name="AutoShape 98"/>
          <p:cNvSpPr/>
          <p:nvPr/>
        </p:nvSpPr>
        <p:spPr bwMode="auto">
          <a:xfrm>
            <a:off x="5264201" y="4914081"/>
            <a:ext cx="56284" cy="115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10800"/>
                </a:moveTo>
                <a:cubicBezTo>
                  <a:pt x="21600" y="16758"/>
                  <a:pt x="20387" y="21599"/>
                  <a:pt x="18899" y="21599"/>
                </a:cubicBezTo>
                <a:lnTo>
                  <a:pt x="2699" y="21599"/>
                </a:lnTo>
                <a:cubicBezTo>
                  <a:pt x="1202" y="21599"/>
                  <a:pt x="0" y="16758"/>
                  <a:pt x="0" y="10800"/>
                </a:cubicBezTo>
                <a:cubicBezTo>
                  <a:pt x="0" y="4841"/>
                  <a:pt x="1202" y="0"/>
                  <a:pt x="2699" y="0"/>
                </a:cubicBezTo>
                <a:lnTo>
                  <a:pt x="18899" y="0"/>
                </a:lnTo>
                <a:cubicBezTo>
                  <a:pt x="20387" y="0"/>
                  <a:pt x="21600" y="4841"/>
                  <a:pt x="21600" y="1080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79" name="AutoShape 99"/>
          <p:cNvSpPr/>
          <p:nvPr/>
        </p:nvSpPr>
        <p:spPr bwMode="auto">
          <a:xfrm>
            <a:off x="5278632" y="5260445"/>
            <a:ext cx="27420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10800"/>
                </a:moveTo>
                <a:cubicBezTo>
                  <a:pt x="21600" y="16769"/>
                  <a:pt x="19174" y="21599"/>
                  <a:pt x="16199" y="21599"/>
                </a:cubicBezTo>
                <a:lnTo>
                  <a:pt x="5399" y="21599"/>
                </a:lnTo>
                <a:cubicBezTo>
                  <a:pt x="2404" y="21599"/>
                  <a:pt x="0" y="16769"/>
                  <a:pt x="0" y="10800"/>
                </a:cubicBezTo>
                <a:cubicBezTo>
                  <a:pt x="0" y="4830"/>
                  <a:pt x="2404" y="0"/>
                  <a:pt x="5399" y="0"/>
                </a:cubicBezTo>
                <a:lnTo>
                  <a:pt x="16199" y="0"/>
                </a:lnTo>
                <a:cubicBezTo>
                  <a:pt x="19174" y="0"/>
                  <a:pt x="21600" y="4830"/>
                  <a:pt x="21600" y="1080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0" name="AutoShape 100"/>
          <p:cNvSpPr/>
          <p:nvPr/>
        </p:nvSpPr>
        <p:spPr bwMode="auto">
          <a:xfrm>
            <a:off x="4210678" y="4870786"/>
            <a:ext cx="388215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1" name="AutoShape 101"/>
          <p:cNvSpPr/>
          <p:nvPr/>
        </p:nvSpPr>
        <p:spPr bwMode="auto">
          <a:xfrm>
            <a:off x="3295701" y="4899649"/>
            <a:ext cx="443056" cy="3867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10800" y="0"/>
                </a:ln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2" name="AutoShape 102"/>
          <p:cNvSpPr/>
          <p:nvPr/>
        </p:nvSpPr>
        <p:spPr bwMode="auto">
          <a:xfrm>
            <a:off x="3350542" y="4954490"/>
            <a:ext cx="339147" cy="248227"/>
          </a:xfrm>
          <a:custGeom>
            <a:avLst/>
            <a:gdLst>
              <a:gd name="T0" fmla="+- 0 10799 40"/>
              <a:gd name="T1" fmla="*/ T0 w 21519"/>
              <a:gd name="T2" fmla="*/ 10800 h 21600"/>
              <a:gd name="T3" fmla="+- 0 10799 40"/>
              <a:gd name="T4" fmla="*/ T3 w 21519"/>
              <a:gd name="T5" fmla="*/ 10800 h 21600"/>
              <a:gd name="T6" fmla="+- 0 10799 40"/>
              <a:gd name="T7" fmla="*/ T6 w 21519"/>
              <a:gd name="T8" fmla="*/ 10800 h 21600"/>
              <a:gd name="T9" fmla="+- 0 10799 40"/>
              <a:gd name="T10" fmla="*/ T9 w 2151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19" h="21600">
                <a:moveTo>
                  <a:pt x="18070" y="14399"/>
                </a:moveTo>
                <a:lnTo>
                  <a:pt x="16603" y="14399"/>
                </a:lnTo>
                <a:cubicBezTo>
                  <a:pt x="15931" y="14399"/>
                  <a:pt x="15325" y="14907"/>
                  <a:pt x="15024" y="15725"/>
                </a:cubicBezTo>
                <a:lnTo>
                  <a:pt x="13746" y="19199"/>
                </a:lnTo>
                <a:lnTo>
                  <a:pt x="7773" y="19199"/>
                </a:lnTo>
                <a:lnTo>
                  <a:pt x="6495" y="15725"/>
                </a:lnTo>
                <a:cubicBezTo>
                  <a:pt x="6194" y="14907"/>
                  <a:pt x="5588" y="14399"/>
                  <a:pt x="4916" y="14399"/>
                </a:cubicBezTo>
                <a:lnTo>
                  <a:pt x="3449" y="14399"/>
                </a:lnTo>
                <a:lnTo>
                  <a:pt x="1343" y="14399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399"/>
                </a:lnTo>
                <a:cubicBezTo>
                  <a:pt x="20176" y="14399"/>
                  <a:pt x="18070" y="14399"/>
                  <a:pt x="18070" y="14399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1"/>
                </a:lnTo>
                <a:cubicBezTo>
                  <a:pt x="-40" y="15651"/>
                  <a:pt x="16" y="16035"/>
                  <a:pt x="183" y="16330"/>
                </a:cubicBezTo>
                <a:cubicBezTo>
                  <a:pt x="350" y="16625"/>
                  <a:pt x="609" y="16799"/>
                  <a:pt x="883" y="16799"/>
                </a:cubicBezTo>
                <a:lnTo>
                  <a:pt x="3449" y="16799"/>
                </a:lnTo>
                <a:lnTo>
                  <a:pt x="4456" y="16799"/>
                </a:lnTo>
                <a:lnTo>
                  <a:pt x="4916" y="16799"/>
                </a:lnTo>
                <a:lnTo>
                  <a:pt x="6194" y="20274"/>
                </a:lnTo>
                <a:cubicBezTo>
                  <a:pt x="6493" y="21086"/>
                  <a:pt x="7104" y="21599"/>
                  <a:pt x="7773" y="21599"/>
                </a:cubicBezTo>
                <a:lnTo>
                  <a:pt x="13746" y="21599"/>
                </a:lnTo>
                <a:cubicBezTo>
                  <a:pt x="14415" y="21599"/>
                  <a:pt x="15026" y="21086"/>
                  <a:pt x="15325" y="20274"/>
                </a:cubicBezTo>
                <a:lnTo>
                  <a:pt x="16603" y="16799"/>
                </a:lnTo>
                <a:lnTo>
                  <a:pt x="17063" y="16799"/>
                </a:lnTo>
                <a:lnTo>
                  <a:pt x="18070" y="16799"/>
                </a:lnTo>
                <a:lnTo>
                  <a:pt x="20636" y="16799"/>
                </a:lnTo>
                <a:cubicBezTo>
                  <a:pt x="20910" y="16799"/>
                  <a:pt x="21169" y="16625"/>
                  <a:pt x="21336" y="16330"/>
                </a:cubicBezTo>
                <a:cubicBezTo>
                  <a:pt x="21503" y="16035"/>
                  <a:pt x="21560" y="15651"/>
                  <a:pt x="21490" y="15291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3" name="AutoShape 103"/>
          <p:cNvSpPr/>
          <p:nvPr/>
        </p:nvSpPr>
        <p:spPr bwMode="auto">
          <a:xfrm>
            <a:off x="2477416" y="4968922"/>
            <a:ext cx="158750" cy="10390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60" y="0"/>
                </a:moveTo>
                <a:cubicBezTo>
                  <a:pt x="9461" y="0"/>
                  <a:pt x="0" y="9233"/>
                  <a:pt x="0" y="20160"/>
                </a:cubicBezTo>
                <a:cubicBezTo>
                  <a:pt x="0" y="20954"/>
                  <a:pt x="420" y="21600"/>
                  <a:pt x="939" y="21600"/>
                </a:cubicBezTo>
                <a:cubicBezTo>
                  <a:pt x="1457" y="21600"/>
                  <a:pt x="1878" y="20954"/>
                  <a:pt x="1878" y="20160"/>
                </a:cubicBezTo>
                <a:cubicBezTo>
                  <a:pt x="1878" y="10956"/>
                  <a:pt x="10655" y="2880"/>
                  <a:pt x="20660" y="2880"/>
                </a:cubicBezTo>
                <a:cubicBezTo>
                  <a:pt x="21179" y="2880"/>
                  <a:pt x="21600" y="2234"/>
                  <a:pt x="21600" y="1440"/>
                </a:cubicBezTo>
                <a:cubicBezTo>
                  <a:pt x="21600" y="645"/>
                  <a:pt x="21179" y="0"/>
                  <a:pt x="2066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4" name="AutoShape 104"/>
          <p:cNvSpPr/>
          <p:nvPr/>
        </p:nvSpPr>
        <p:spPr bwMode="auto">
          <a:xfrm>
            <a:off x="2406701" y="4899649"/>
            <a:ext cx="444500" cy="3867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6971"/>
                </a:moveTo>
                <a:cubicBezTo>
                  <a:pt x="10181" y="16971"/>
                  <a:pt x="9546" y="16918"/>
                  <a:pt x="8912" y="16811"/>
                </a:cubicBezTo>
                <a:cubicBezTo>
                  <a:pt x="8847" y="16800"/>
                  <a:pt x="8781" y="16794"/>
                  <a:pt x="8716" y="16794"/>
                </a:cubicBezTo>
                <a:cubicBezTo>
                  <a:pt x="8315" y="16794"/>
                  <a:pt x="7931" y="16999"/>
                  <a:pt x="7673" y="17359"/>
                </a:cubicBezTo>
                <a:cubicBezTo>
                  <a:pt x="7384" y="17761"/>
                  <a:pt x="6563" y="18657"/>
                  <a:pt x="5591" y="19318"/>
                </a:cubicBezTo>
                <a:cubicBezTo>
                  <a:pt x="5854" y="18628"/>
                  <a:pt x="6060" y="17853"/>
                  <a:pt x="6074" y="17056"/>
                </a:cubicBezTo>
                <a:cubicBezTo>
                  <a:pt x="6078" y="17006"/>
                  <a:pt x="6080" y="16956"/>
                  <a:pt x="6080" y="16914"/>
                </a:cubicBezTo>
                <a:cubicBezTo>
                  <a:pt x="6080" y="16334"/>
                  <a:pt x="5796" y="15803"/>
                  <a:pt x="5344" y="15540"/>
                </a:cubicBezTo>
                <a:cubicBezTo>
                  <a:pt x="2843" y="14080"/>
                  <a:pt x="1349" y="11731"/>
                  <a:pt x="1349" y="9257"/>
                </a:cubicBezTo>
                <a:cubicBezTo>
                  <a:pt x="1349" y="5003"/>
                  <a:pt x="5588" y="1542"/>
                  <a:pt x="10800" y="1542"/>
                </a:cubicBezTo>
                <a:cubicBezTo>
                  <a:pt x="16011" y="1542"/>
                  <a:pt x="20249" y="5003"/>
                  <a:pt x="20249" y="9257"/>
                </a:cubicBezTo>
                <a:cubicBezTo>
                  <a:pt x="20249" y="13510"/>
                  <a:pt x="16011" y="16971"/>
                  <a:pt x="10800" y="16971"/>
                </a:cubicBezTo>
                <a:moveTo>
                  <a:pt x="10800" y="0"/>
                </a:moveTo>
                <a:cubicBezTo>
                  <a:pt x="4835" y="0"/>
                  <a:pt x="0" y="4144"/>
                  <a:pt x="0" y="9257"/>
                </a:cubicBezTo>
                <a:cubicBezTo>
                  <a:pt x="0" y="12440"/>
                  <a:pt x="1875" y="15248"/>
                  <a:pt x="4730" y="16914"/>
                </a:cubicBezTo>
                <a:cubicBezTo>
                  <a:pt x="4730" y="16935"/>
                  <a:pt x="4724" y="16949"/>
                  <a:pt x="4724" y="16971"/>
                </a:cubicBezTo>
                <a:cubicBezTo>
                  <a:pt x="4724" y="18354"/>
                  <a:pt x="3821" y="19843"/>
                  <a:pt x="3423" y="20625"/>
                </a:cubicBezTo>
                <a:lnTo>
                  <a:pt x="3425" y="20625"/>
                </a:lnTo>
                <a:cubicBezTo>
                  <a:pt x="3393" y="20709"/>
                  <a:pt x="3374" y="20802"/>
                  <a:pt x="3374" y="20900"/>
                </a:cubicBezTo>
                <a:cubicBezTo>
                  <a:pt x="3374" y="21287"/>
                  <a:pt x="3648" y="21600"/>
                  <a:pt x="3986" y="21600"/>
                </a:cubicBezTo>
                <a:cubicBezTo>
                  <a:pt x="4049" y="21600"/>
                  <a:pt x="4161" y="21580"/>
                  <a:pt x="4158" y="21590"/>
                </a:cubicBezTo>
                <a:cubicBezTo>
                  <a:pt x="6268" y="21195"/>
                  <a:pt x="8255" y="18979"/>
                  <a:pt x="8716" y="18338"/>
                </a:cubicBezTo>
                <a:cubicBezTo>
                  <a:pt x="9391" y="18451"/>
                  <a:pt x="10086" y="18514"/>
                  <a:pt x="10800" y="18514"/>
                </a:cubicBezTo>
                <a:cubicBezTo>
                  <a:pt x="16764" y="18514"/>
                  <a:pt x="21600" y="14369"/>
                  <a:pt x="21600" y="9257"/>
                </a:cubicBezTo>
                <a:cubicBezTo>
                  <a:pt x="21600" y="4144"/>
                  <a:pt x="16764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5" name="AutoShape 105"/>
          <p:cNvSpPr/>
          <p:nvPr/>
        </p:nvSpPr>
        <p:spPr bwMode="auto">
          <a:xfrm>
            <a:off x="1519143" y="4954490"/>
            <a:ext cx="443057" cy="2770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9438"/>
                </a:moveTo>
                <a:cubicBezTo>
                  <a:pt x="7005" y="19438"/>
                  <a:pt x="3289" y="15988"/>
                  <a:pt x="1437" y="10797"/>
                </a:cubicBezTo>
                <a:cubicBezTo>
                  <a:pt x="3298" y="5598"/>
                  <a:pt x="7009" y="2161"/>
                  <a:pt x="10800" y="2161"/>
                </a:cubicBezTo>
                <a:cubicBezTo>
                  <a:pt x="14595" y="2161"/>
                  <a:pt x="18310" y="5611"/>
                  <a:pt x="20162" y="10802"/>
                </a:cubicBezTo>
                <a:cubicBezTo>
                  <a:pt x="18301" y="16000"/>
                  <a:pt x="14590" y="19438"/>
                  <a:pt x="10800" y="19438"/>
                </a:cubicBezTo>
                <a:moveTo>
                  <a:pt x="21576" y="10561"/>
                </a:moveTo>
                <a:cubicBezTo>
                  <a:pt x="21569" y="10516"/>
                  <a:pt x="21573" y="10467"/>
                  <a:pt x="21562" y="10423"/>
                </a:cubicBezTo>
                <a:cubicBezTo>
                  <a:pt x="21558" y="10406"/>
                  <a:pt x="21548" y="10395"/>
                  <a:pt x="21544" y="10378"/>
                </a:cubicBezTo>
                <a:cubicBezTo>
                  <a:pt x="21537" y="10352"/>
                  <a:pt x="21539" y="10322"/>
                  <a:pt x="21530" y="10297"/>
                </a:cubicBezTo>
                <a:cubicBezTo>
                  <a:pt x="19569" y="4298"/>
                  <a:pt x="15302" y="0"/>
                  <a:pt x="10800" y="0"/>
                </a:cubicBezTo>
                <a:cubicBezTo>
                  <a:pt x="6297" y="0"/>
                  <a:pt x="2030" y="4290"/>
                  <a:pt x="69" y="10290"/>
                </a:cubicBezTo>
                <a:cubicBezTo>
                  <a:pt x="61" y="10316"/>
                  <a:pt x="62" y="10344"/>
                  <a:pt x="55" y="10370"/>
                </a:cubicBezTo>
                <a:cubicBezTo>
                  <a:pt x="51" y="10387"/>
                  <a:pt x="41" y="10398"/>
                  <a:pt x="37" y="10415"/>
                </a:cubicBezTo>
                <a:cubicBezTo>
                  <a:pt x="26" y="10459"/>
                  <a:pt x="30" y="10508"/>
                  <a:pt x="24" y="10554"/>
                </a:cubicBezTo>
                <a:cubicBezTo>
                  <a:pt x="12" y="10635"/>
                  <a:pt x="0" y="10714"/>
                  <a:pt x="0" y="10796"/>
                </a:cubicBezTo>
                <a:cubicBezTo>
                  <a:pt x="0" y="10878"/>
                  <a:pt x="12" y="10955"/>
                  <a:pt x="24" y="11038"/>
                </a:cubicBezTo>
                <a:cubicBezTo>
                  <a:pt x="30" y="11083"/>
                  <a:pt x="26" y="11131"/>
                  <a:pt x="37" y="11175"/>
                </a:cubicBezTo>
                <a:cubicBezTo>
                  <a:pt x="41" y="11193"/>
                  <a:pt x="51" y="11204"/>
                  <a:pt x="55" y="11220"/>
                </a:cubicBezTo>
                <a:cubicBezTo>
                  <a:pt x="62" y="11247"/>
                  <a:pt x="61" y="11276"/>
                  <a:pt x="69" y="11302"/>
                </a:cubicBezTo>
                <a:cubicBezTo>
                  <a:pt x="2030" y="17300"/>
                  <a:pt x="6297" y="21599"/>
                  <a:pt x="10800" y="21599"/>
                </a:cubicBezTo>
                <a:cubicBezTo>
                  <a:pt x="15302" y="21599"/>
                  <a:pt x="19569" y="17308"/>
                  <a:pt x="21530" y="11309"/>
                </a:cubicBezTo>
                <a:cubicBezTo>
                  <a:pt x="21539" y="11283"/>
                  <a:pt x="21537" y="11255"/>
                  <a:pt x="21544" y="11228"/>
                </a:cubicBezTo>
                <a:cubicBezTo>
                  <a:pt x="21548" y="11212"/>
                  <a:pt x="21558" y="11201"/>
                  <a:pt x="21562" y="11183"/>
                </a:cubicBezTo>
                <a:cubicBezTo>
                  <a:pt x="21573" y="11139"/>
                  <a:pt x="21569" y="11089"/>
                  <a:pt x="21576" y="11044"/>
                </a:cubicBezTo>
                <a:cubicBezTo>
                  <a:pt x="21587" y="10963"/>
                  <a:pt x="21599" y="10885"/>
                  <a:pt x="21599" y="10803"/>
                </a:cubicBezTo>
                <a:cubicBezTo>
                  <a:pt x="21599" y="10721"/>
                  <a:pt x="21587" y="10642"/>
                  <a:pt x="21576" y="10561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6" name="AutoShape 106"/>
          <p:cNvSpPr/>
          <p:nvPr/>
        </p:nvSpPr>
        <p:spPr bwMode="auto">
          <a:xfrm>
            <a:off x="1686552" y="5038195"/>
            <a:ext cx="62057" cy="606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202" y="0"/>
                </a:moveTo>
                <a:cubicBezTo>
                  <a:pt x="19193" y="0"/>
                  <a:pt x="19183" y="4"/>
                  <a:pt x="19174" y="4"/>
                </a:cubicBezTo>
                <a:cubicBezTo>
                  <a:pt x="8585" y="23"/>
                  <a:pt x="0" y="8607"/>
                  <a:pt x="0" y="19198"/>
                </a:cubicBezTo>
                <a:cubicBezTo>
                  <a:pt x="0" y="20523"/>
                  <a:pt x="1076" y="21600"/>
                  <a:pt x="2402" y="21600"/>
                </a:cubicBezTo>
                <a:cubicBezTo>
                  <a:pt x="3722" y="21600"/>
                  <a:pt x="4799" y="20523"/>
                  <a:pt x="4799" y="19198"/>
                </a:cubicBezTo>
                <a:cubicBezTo>
                  <a:pt x="4799" y="11262"/>
                  <a:pt x="11262" y="4803"/>
                  <a:pt x="19202" y="4803"/>
                </a:cubicBezTo>
                <a:lnTo>
                  <a:pt x="19202" y="4798"/>
                </a:lnTo>
                <a:cubicBezTo>
                  <a:pt x="20523" y="4798"/>
                  <a:pt x="21599" y="3721"/>
                  <a:pt x="21599" y="2401"/>
                </a:cubicBezTo>
                <a:cubicBezTo>
                  <a:pt x="21599" y="1076"/>
                  <a:pt x="20523" y="0"/>
                  <a:pt x="19202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7" name="AutoShape 107"/>
          <p:cNvSpPr/>
          <p:nvPr/>
        </p:nvSpPr>
        <p:spPr bwMode="auto">
          <a:xfrm>
            <a:off x="1644701" y="4994899"/>
            <a:ext cx="193386" cy="1962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057"/>
                </a:moveTo>
                <a:cubicBezTo>
                  <a:pt x="5694" y="20057"/>
                  <a:pt x="1542" y="15905"/>
                  <a:pt x="1542" y="10800"/>
                </a:cubicBezTo>
                <a:cubicBezTo>
                  <a:pt x="1542" y="5694"/>
                  <a:pt x="5694" y="1542"/>
                  <a:pt x="10800" y="1542"/>
                </a:cubicBezTo>
                <a:cubicBezTo>
                  <a:pt x="15905" y="1542"/>
                  <a:pt x="20057" y="5694"/>
                  <a:pt x="20057" y="10800"/>
                </a:cubicBezTo>
                <a:cubicBezTo>
                  <a:pt x="20057" y="15905"/>
                  <a:pt x="15905" y="20057"/>
                  <a:pt x="10800" y="20057"/>
                </a:cubicBezTo>
                <a:moveTo>
                  <a:pt x="10800" y="0"/>
                </a:moveTo>
                <a:cubicBezTo>
                  <a:pt x="4834" y="0"/>
                  <a:pt x="0" y="4834"/>
                  <a:pt x="0" y="10800"/>
                </a:cubicBezTo>
                <a:cubicBezTo>
                  <a:pt x="0" y="16765"/>
                  <a:pt x="4834" y="21600"/>
                  <a:pt x="10800" y="21600"/>
                </a:cubicBezTo>
                <a:cubicBezTo>
                  <a:pt x="16765" y="21600"/>
                  <a:pt x="21599" y="16765"/>
                  <a:pt x="21599" y="10800"/>
                </a:cubicBezTo>
                <a:cubicBezTo>
                  <a:pt x="21599" y="4834"/>
                  <a:pt x="16765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8" name="AutoShape 108"/>
          <p:cNvSpPr/>
          <p:nvPr/>
        </p:nvSpPr>
        <p:spPr bwMode="auto">
          <a:xfrm>
            <a:off x="770133" y="4954490"/>
            <a:ext cx="167409" cy="16740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00"/>
                </a:moveTo>
                <a:cubicBezTo>
                  <a:pt x="15764" y="1800"/>
                  <a:pt x="19800" y="5835"/>
                  <a:pt x="19800" y="10800"/>
                </a:cubicBezTo>
                <a:cubicBezTo>
                  <a:pt x="19800" y="15764"/>
                  <a:pt x="15764" y="19800"/>
                  <a:pt x="10800" y="19800"/>
                </a:cubicBezTo>
                <a:cubicBezTo>
                  <a:pt x="5835" y="19800"/>
                  <a:pt x="1800" y="15764"/>
                  <a:pt x="1800" y="10800"/>
                </a:cubicBezTo>
                <a:cubicBezTo>
                  <a:pt x="1800" y="5835"/>
                  <a:pt x="5835" y="1800"/>
                  <a:pt x="10800" y="1800"/>
                </a:cubicBezTo>
                <a:moveTo>
                  <a:pt x="10800" y="21599"/>
                </a:moveTo>
                <a:cubicBezTo>
                  <a:pt x="16756" y="21599"/>
                  <a:pt x="21600" y="16756"/>
                  <a:pt x="21600" y="10800"/>
                </a:cubicBezTo>
                <a:cubicBezTo>
                  <a:pt x="21600" y="4843"/>
                  <a:pt x="16756" y="0"/>
                  <a:pt x="10800" y="0"/>
                </a:cubicBezTo>
                <a:cubicBezTo>
                  <a:pt x="4843" y="0"/>
                  <a:pt x="0" y="4843"/>
                  <a:pt x="0" y="10800"/>
                </a:cubicBezTo>
                <a:cubicBezTo>
                  <a:pt x="0" y="16756"/>
                  <a:pt x="4843" y="21599"/>
                  <a:pt x="10800" y="2159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89" name="AutoShape 109"/>
          <p:cNvSpPr/>
          <p:nvPr/>
        </p:nvSpPr>
        <p:spPr bwMode="auto">
          <a:xfrm>
            <a:off x="687871" y="4870786"/>
            <a:ext cx="333375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04" y="20170"/>
                </a:moveTo>
                <a:cubicBezTo>
                  <a:pt x="10885" y="20184"/>
                  <a:pt x="10830" y="20215"/>
                  <a:pt x="10782" y="20237"/>
                </a:cubicBezTo>
                <a:cubicBezTo>
                  <a:pt x="10774" y="20218"/>
                  <a:pt x="10707" y="20178"/>
                  <a:pt x="10666" y="20147"/>
                </a:cubicBezTo>
                <a:cubicBezTo>
                  <a:pt x="7368" y="17300"/>
                  <a:pt x="1799" y="12497"/>
                  <a:pt x="1799" y="8101"/>
                </a:cubicBezTo>
                <a:cubicBezTo>
                  <a:pt x="1799" y="4378"/>
                  <a:pt x="5838" y="1350"/>
                  <a:pt x="10800" y="1350"/>
                </a:cubicBezTo>
                <a:cubicBezTo>
                  <a:pt x="15762" y="1350"/>
                  <a:pt x="19800" y="4378"/>
                  <a:pt x="19800" y="8101"/>
                </a:cubicBezTo>
                <a:cubicBezTo>
                  <a:pt x="19800" y="12497"/>
                  <a:pt x="14231" y="17300"/>
                  <a:pt x="10904" y="20170"/>
                </a:cubicBezTo>
                <a:moveTo>
                  <a:pt x="10800" y="0"/>
                </a:moveTo>
                <a:cubicBezTo>
                  <a:pt x="4844" y="0"/>
                  <a:pt x="0" y="3588"/>
                  <a:pt x="0" y="8101"/>
                </a:cubicBezTo>
                <a:cubicBezTo>
                  <a:pt x="0" y="12826"/>
                  <a:pt x="5400" y="17660"/>
                  <a:pt x="9337" y="21056"/>
                </a:cubicBezTo>
                <a:cubicBezTo>
                  <a:pt x="9352" y="21070"/>
                  <a:pt x="9984" y="21599"/>
                  <a:pt x="10766" y="21599"/>
                </a:cubicBezTo>
                <a:lnTo>
                  <a:pt x="10834" y="21599"/>
                </a:lnTo>
                <a:cubicBezTo>
                  <a:pt x="11615" y="21599"/>
                  <a:pt x="12247" y="21070"/>
                  <a:pt x="12262" y="21056"/>
                </a:cubicBezTo>
                <a:cubicBezTo>
                  <a:pt x="16200" y="17660"/>
                  <a:pt x="21599" y="12826"/>
                  <a:pt x="21599" y="8101"/>
                </a:cubicBezTo>
                <a:cubicBezTo>
                  <a:pt x="21599" y="3588"/>
                  <a:pt x="16755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0" name="AutoShape 110"/>
          <p:cNvSpPr/>
          <p:nvPr/>
        </p:nvSpPr>
        <p:spPr bwMode="auto">
          <a:xfrm>
            <a:off x="5125655" y="4065490"/>
            <a:ext cx="333375" cy="222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99" y="20255"/>
                </a:moveTo>
                <a:lnTo>
                  <a:pt x="899" y="20255"/>
                </a:lnTo>
                <a:lnTo>
                  <a:pt x="899" y="1350"/>
                </a:lnTo>
                <a:lnTo>
                  <a:pt x="20699" y="1350"/>
                </a:lnTo>
                <a:cubicBezTo>
                  <a:pt x="20699" y="1350"/>
                  <a:pt x="20699" y="20255"/>
                  <a:pt x="20699" y="20255"/>
                </a:cubicBezTo>
                <a:close/>
                <a:moveTo>
                  <a:pt x="20699" y="0"/>
                </a:moveTo>
                <a:lnTo>
                  <a:pt x="899" y="5"/>
                </a:lnTo>
                <a:cubicBezTo>
                  <a:pt x="402" y="5"/>
                  <a:pt x="0" y="603"/>
                  <a:pt x="0" y="1350"/>
                </a:cubicBezTo>
                <a:lnTo>
                  <a:pt x="0" y="20249"/>
                </a:lnTo>
                <a:cubicBezTo>
                  <a:pt x="0" y="20996"/>
                  <a:pt x="402" y="21599"/>
                  <a:pt x="899" y="21599"/>
                </a:cubicBezTo>
                <a:lnTo>
                  <a:pt x="20699" y="21599"/>
                </a:lnTo>
                <a:cubicBezTo>
                  <a:pt x="21197" y="21599"/>
                  <a:pt x="21600" y="20996"/>
                  <a:pt x="21600" y="20249"/>
                </a:cubicBezTo>
                <a:lnTo>
                  <a:pt x="21600" y="1350"/>
                </a:lnTo>
                <a:cubicBezTo>
                  <a:pt x="21600" y="603"/>
                  <a:pt x="21197" y="0"/>
                  <a:pt x="20699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1" name="AutoShape 111"/>
          <p:cNvSpPr/>
          <p:nvPr/>
        </p:nvSpPr>
        <p:spPr bwMode="auto">
          <a:xfrm>
            <a:off x="5070814" y="4010649"/>
            <a:ext cx="444500" cy="415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6562"/>
                </a:moveTo>
                <a:cubicBezTo>
                  <a:pt x="20249" y="16959"/>
                  <a:pt x="19946" y="17282"/>
                  <a:pt x="19575" y="17282"/>
                </a:cubicBezTo>
                <a:lnTo>
                  <a:pt x="13499" y="17282"/>
                </a:lnTo>
                <a:lnTo>
                  <a:pt x="8099" y="17282"/>
                </a:lnTo>
                <a:lnTo>
                  <a:pt x="2024" y="17282"/>
                </a:lnTo>
                <a:cubicBezTo>
                  <a:pt x="1651" y="17282"/>
                  <a:pt x="1349" y="16959"/>
                  <a:pt x="1349" y="16562"/>
                </a:cubicBezTo>
                <a:lnTo>
                  <a:pt x="1349" y="2160"/>
                </a:lnTo>
                <a:cubicBezTo>
                  <a:pt x="1349" y="1762"/>
                  <a:pt x="1651" y="1440"/>
                  <a:pt x="2024" y="1440"/>
                </a:cubicBezTo>
                <a:lnTo>
                  <a:pt x="19575" y="1440"/>
                </a:lnTo>
                <a:cubicBezTo>
                  <a:pt x="19946" y="1440"/>
                  <a:pt x="20249" y="1762"/>
                  <a:pt x="20249" y="2160"/>
                </a:cubicBezTo>
                <a:cubicBezTo>
                  <a:pt x="20249" y="2160"/>
                  <a:pt x="20249" y="16562"/>
                  <a:pt x="20249" y="16562"/>
                </a:cubicBezTo>
                <a:close/>
                <a:moveTo>
                  <a:pt x="19575" y="0"/>
                </a:moveTo>
                <a:lnTo>
                  <a:pt x="2024" y="0"/>
                </a:lnTo>
                <a:cubicBezTo>
                  <a:pt x="905" y="0"/>
                  <a:pt x="0" y="966"/>
                  <a:pt x="0" y="2160"/>
                </a:cubicBezTo>
                <a:lnTo>
                  <a:pt x="0" y="16562"/>
                </a:lnTo>
                <a:cubicBezTo>
                  <a:pt x="0" y="17753"/>
                  <a:pt x="903" y="18718"/>
                  <a:pt x="2018" y="18721"/>
                </a:cubicBezTo>
                <a:lnTo>
                  <a:pt x="8774" y="18721"/>
                </a:lnTo>
                <a:lnTo>
                  <a:pt x="8774" y="19597"/>
                </a:lnTo>
                <a:lnTo>
                  <a:pt x="4561" y="20181"/>
                </a:lnTo>
                <a:cubicBezTo>
                  <a:pt x="4260" y="20262"/>
                  <a:pt x="4049" y="20549"/>
                  <a:pt x="4049" y="20879"/>
                </a:cubicBezTo>
                <a:cubicBezTo>
                  <a:pt x="4049" y="21277"/>
                  <a:pt x="4351" y="21599"/>
                  <a:pt x="4724" y="21599"/>
                </a:cubicBezTo>
                <a:lnTo>
                  <a:pt x="16874" y="21599"/>
                </a:lnTo>
                <a:cubicBezTo>
                  <a:pt x="17248" y="21599"/>
                  <a:pt x="17549" y="21277"/>
                  <a:pt x="17549" y="20879"/>
                </a:cubicBezTo>
                <a:cubicBezTo>
                  <a:pt x="17549" y="20549"/>
                  <a:pt x="17339" y="20262"/>
                  <a:pt x="17038" y="20181"/>
                </a:cubicBezTo>
                <a:lnTo>
                  <a:pt x="12824" y="19597"/>
                </a:lnTo>
                <a:lnTo>
                  <a:pt x="12824" y="18721"/>
                </a:lnTo>
                <a:lnTo>
                  <a:pt x="19581" y="18721"/>
                </a:lnTo>
                <a:cubicBezTo>
                  <a:pt x="20696" y="18718"/>
                  <a:pt x="21600" y="17753"/>
                  <a:pt x="21600" y="16562"/>
                </a:cubicBezTo>
                <a:lnTo>
                  <a:pt x="21600" y="2160"/>
                </a:lnTo>
                <a:cubicBezTo>
                  <a:pt x="21600" y="966"/>
                  <a:pt x="20692" y="0"/>
                  <a:pt x="19575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2" name="AutoShape 112"/>
          <p:cNvSpPr/>
          <p:nvPr/>
        </p:nvSpPr>
        <p:spPr bwMode="auto">
          <a:xfrm>
            <a:off x="4183257" y="3981786"/>
            <a:ext cx="443057" cy="44450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3" name="AutoShape 113"/>
          <p:cNvSpPr/>
          <p:nvPr/>
        </p:nvSpPr>
        <p:spPr bwMode="auto">
          <a:xfrm>
            <a:off x="3364973" y="3981786"/>
            <a:ext cx="304511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386" y="14175"/>
                </a:moveTo>
                <a:lnTo>
                  <a:pt x="6223" y="14175"/>
                </a:lnTo>
                <a:cubicBezTo>
                  <a:pt x="5734" y="13446"/>
                  <a:pt x="5147" y="12716"/>
                  <a:pt x="4568" y="12003"/>
                </a:cubicBezTo>
                <a:cubicBezTo>
                  <a:pt x="3287" y="10427"/>
                  <a:pt x="1963" y="8797"/>
                  <a:pt x="1963" y="7425"/>
                </a:cubicBezTo>
                <a:cubicBezTo>
                  <a:pt x="1963" y="4075"/>
                  <a:pt x="5927" y="1350"/>
                  <a:pt x="10800" y="1350"/>
                </a:cubicBezTo>
                <a:cubicBezTo>
                  <a:pt x="15672" y="1350"/>
                  <a:pt x="19636" y="4075"/>
                  <a:pt x="19636" y="7425"/>
                </a:cubicBezTo>
                <a:cubicBezTo>
                  <a:pt x="19636" y="8787"/>
                  <a:pt x="18312" y="10425"/>
                  <a:pt x="17029" y="12011"/>
                </a:cubicBezTo>
                <a:cubicBezTo>
                  <a:pt x="16455" y="12723"/>
                  <a:pt x="15873" y="13449"/>
                  <a:pt x="15386" y="14175"/>
                </a:cubicBezTo>
                <a:moveTo>
                  <a:pt x="10800" y="20249"/>
                </a:moveTo>
                <a:cubicBezTo>
                  <a:pt x="9805" y="20249"/>
                  <a:pt x="9347" y="20171"/>
                  <a:pt x="8839" y="19406"/>
                </a:cubicBezTo>
                <a:lnTo>
                  <a:pt x="13000" y="19048"/>
                </a:lnTo>
                <a:cubicBezTo>
                  <a:pt x="12398" y="20164"/>
                  <a:pt x="11959" y="20249"/>
                  <a:pt x="10800" y="20249"/>
                </a:cubicBezTo>
                <a:moveTo>
                  <a:pt x="7595" y="16813"/>
                </a:moveTo>
                <a:cubicBezTo>
                  <a:pt x="7417" y="16407"/>
                  <a:pt x="7215" y="15978"/>
                  <a:pt x="6991" y="15525"/>
                </a:cubicBezTo>
                <a:lnTo>
                  <a:pt x="14616" y="15525"/>
                </a:lnTo>
                <a:cubicBezTo>
                  <a:pt x="14496" y="15767"/>
                  <a:pt x="14375" y="16010"/>
                  <a:pt x="14270" y="16239"/>
                </a:cubicBezTo>
                <a:cubicBezTo>
                  <a:pt x="14270" y="16239"/>
                  <a:pt x="7595" y="16813"/>
                  <a:pt x="7595" y="16813"/>
                </a:cubicBezTo>
                <a:close/>
                <a:moveTo>
                  <a:pt x="13345" y="18343"/>
                </a:moveTo>
                <a:lnTo>
                  <a:pt x="8476" y="18762"/>
                </a:lnTo>
                <a:cubicBezTo>
                  <a:pt x="8303" y="18416"/>
                  <a:pt x="8116" y="18011"/>
                  <a:pt x="7890" y="17483"/>
                </a:cubicBezTo>
                <a:cubicBezTo>
                  <a:pt x="7887" y="17477"/>
                  <a:pt x="7883" y="17469"/>
                  <a:pt x="7881" y="17462"/>
                </a:cubicBezTo>
                <a:lnTo>
                  <a:pt x="13957" y="16941"/>
                </a:lnTo>
                <a:cubicBezTo>
                  <a:pt x="13871" y="17140"/>
                  <a:pt x="13778" y="17350"/>
                  <a:pt x="13698" y="17537"/>
                </a:cubicBezTo>
                <a:cubicBezTo>
                  <a:pt x="13569" y="17841"/>
                  <a:pt x="13453" y="18104"/>
                  <a:pt x="13345" y="18343"/>
                </a:cubicBezTo>
                <a:moveTo>
                  <a:pt x="10800" y="0"/>
                </a:moveTo>
                <a:cubicBezTo>
                  <a:pt x="4835" y="0"/>
                  <a:pt x="0" y="3324"/>
                  <a:pt x="0" y="7425"/>
                </a:cubicBezTo>
                <a:cubicBezTo>
                  <a:pt x="0" y="10146"/>
                  <a:pt x="3621" y="13029"/>
                  <a:pt x="4939" y="15562"/>
                </a:cubicBezTo>
                <a:cubicBezTo>
                  <a:pt x="6906" y="19339"/>
                  <a:pt x="6688" y="21599"/>
                  <a:pt x="10800" y="21599"/>
                </a:cubicBezTo>
                <a:cubicBezTo>
                  <a:pt x="14972" y="21599"/>
                  <a:pt x="14692" y="19349"/>
                  <a:pt x="16660" y="15577"/>
                </a:cubicBezTo>
                <a:cubicBezTo>
                  <a:pt x="17983" y="13039"/>
                  <a:pt x="21600" y="10124"/>
                  <a:pt x="21600" y="7425"/>
                </a:cubicBezTo>
                <a:cubicBezTo>
                  <a:pt x="21600" y="3324"/>
                  <a:pt x="16764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4" name="AutoShape 114"/>
          <p:cNvSpPr/>
          <p:nvPr/>
        </p:nvSpPr>
        <p:spPr bwMode="auto">
          <a:xfrm>
            <a:off x="3432802" y="4053945"/>
            <a:ext cx="90921" cy="894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38" y="0"/>
                </a:moveTo>
                <a:cubicBezTo>
                  <a:pt x="8943" y="0"/>
                  <a:pt x="0" y="8942"/>
                  <a:pt x="0" y="19938"/>
                </a:cubicBezTo>
                <a:cubicBezTo>
                  <a:pt x="0" y="20855"/>
                  <a:pt x="743" y="21600"/>
                  <a:pt x="1661" y="21600"/>
                </a:cubicBezTo>
                <a:cubicBezTo>
                  <a:pt x="2579" y="21600"/>
                  <a:pt x="3323" y="20855"/>
                  <a:pt x="3323" y="19938"/>
                </a:cubicBezTo>
                <a:cubicBezTo>
                  <a:pt x="3323" y="10777"/>
                  <a:pt x="10777" y="3323"/>
                  <a:pt x="19938" y="3323"/>
                </a:cubicBezTo>
                <a:cubicBezTo>
                  <a:pt x="20856" y="3323"/>
                  <a:pt x="21600" y="2578"/>
                  <a:pt x="21600" y="1661"/>
                </a:cubicBezTo>
                <a:cubicBezTo>
                  <a:pt x="21600" y="744"/>
                  <a:pt x="20856" y="0"/>
                  <a:pt x="19938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5" name="AutoShape 115"/>
          <p:cNvSpPr/>
          <p:nvPr/>
        </p:nvSpPr>
        <p:spPr bwMode="auto">
          <a:xfrm>
            <a:off x="2462984" y="3981786"/>
            <a:ext cx="331932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0" y="12825"/>
                </a:moveTo>
                <a:lnTo>
                  <a:pt x="19800" y="13500"/>
                </a:lnTo>
                <a:lnTo>
                  <a:pt x="19800" y="14850"/>
                </a:lnTo>
                <a:lnTo>
                  <a:pt x="19800" y="15525"/>
                </a:lnTo>
                <a:cubicBezTo>
                  <a:pt x="19800" y="18129"/>
                  <a:pt x="16972" y="20249"/>
                  <a:pt x="13499" y="20249"/>
                </a:cubicBezTo>
                <a:lnTo>
                  <a:pt x="8099" y="20249"/>
                </a:lnTo>
                <a:cubicBezTo>
                  <a:pt x="4627" y="20249"/>
                  <a:pt x="1800" y="18129"/>
                  <a:pt x="1800" y="15525"/>
                </a:cubicBezTo>
                <a:lnTo>
                  <a:pt x="1800" y="14850"/>
                </a:lnTo>
                <a:lnTo>
                  <a:pt x="1800" y="13500"/>
                </a:lnTo>
                <a:lnTo>
                  <a:pt x="1800" y="12825"/>
                </a:lnTo>
                <a:lnTo>
                  <a:pt x="1800" y="10800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4499" y="10124"/>
                </a:lnTo>
                <a:lnTo>
                  <a:pt x="17100" y="10124"/>
                </a:lnTo>
                <a:lnTo>
                  <a:pt x="18899" y="10124"/>
                </a:lnTo>
                <a:cubicBezTo>
                  <a:pt x="19396" y="10124"/>
                  <a:pt x="19800" y="10427"/>
                  <a:pt x="19800" y="10800"/>
                </a:cubicBezTo>
                <a:cubicBezTo>
                  <a:pt x="19800" y="10800"/>
                  <a:pt x="19800" y="12825"/>
                  <a:pt x="19800" y="12825"/>
                </a:cubicBezTo>
                <a:close/>
                <a:moveTo>
                  <a:pt x="14400" y="6075"/>
                </a:moveTo>
                <a:lnTo>
                  <a:pt x="14400" y="6076"/>
                </a:lnTo>
                <a:lnTo>
                  <a:pt x="14400" y="8774"/>
                </a:lnTo>
                <a:lnTo>
                  <a:pt x="7200" y="8774"/>
                </a:lnTo>
                <a:lnTo>
                  <a:pt x="7200" y="6076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0"/>
                </a:cubicBezTo>
                <a:lnTo>
                  <a:pt x="0" y="12825"/>
                </a:lnTo>
                <a:lnTo>
                  <a:pt x="0" y="13500"/>
                </a:lnTo>
                <a:lnTo>
                  <a:pt x="0" y="14850"/>
                </a:lnTo>
                <a:lnTo>
                  <a:pt x="0" y="15525"/>
                </a:lnTo>
                <a:cubicBezTo>
                  <a:pt x="0" y="18880"/>
                  <a:pt x="3625" y="21599"/>
                  <a:pt x="8099" y="21599"/>
                </a:cubicBezTo>
                <a:lnTo>
                  <a:pt x="13499" y="21599"/>
                </a:lnTo>
                <a:cubicBezTo>
                  <a:pt x="17974" y="21599"/>
                  <a:pt x="21600" y="18880"/>
                  <a:pt x="21600" y="15525"/>
                </a:cubicBezTo>
                <a:lnTo>
                  <a:pt x="21600" y="14850"/>
                </a:lnTo>
                <a:lnTo>
                  <a:pt x="21600" y="13500"/>
                </a:lnTo>
                <a:lnTo>
                  <a:pt x="21600" y="12825"/>
                </a:lnTo>
                <a:lnTo>
                  <a:pt x="21600" y="10800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6" name="AutoShape 116"/>
          <p:cNvSpPr/>
          <p:nvPr/>
        </p:nvSpPr>
        <p:spPr bwMode="auto">
          <a:xfrm>
            <a:off x="2601530" y="4247331"/>
            <a:ext cx="54841" cy="837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3226"/>
                  <a:pt x="0" y="7201"/>
                </a:cubicBezTo>
                <a:cubicBezTo>
                  <a:pt x="0" y="9390"/>
                  <a:pt x="1798" y="13537"/>
                  <a:pt x="3601" y="16821"/>
                </a:cubicBezTo>
                <a:cubicBezTo>
                  <a:pt x="5070" y="19493"/>
                  <a:pt x="6916" y="21600"/>
                  <a:pt x="10800" y="21600"/>
                </a:cubicBezTo>
                <a:cubicBezTo>
                  <a:pt x="15016" y="21600"/>
                  <a:pt x="16529" y="19514"/>
                  <a:pt x="18003" y="16858"/>
                </a:cubicBezTo>
                <a:cubicBezTo>
                  <a:pt x="19828" y="13567"/>
                  <a:pt x="21600" y="9397"/>
                  <a:pt x="21600" y="7201"/>
                </a:cubicBezTo>
                <a:cubicBezTo>
                  <a:pt x="21600" y="3226"/>
                  <a:pt x="16761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7" name="AutoShape 117"/>
          <p:cNvSpPr/>
          <p:nvPr/>
        </p:nvSpPr>
        <p:spPr bwMode="auto">
          <a:xfrm>
            <a:off x="1519143" y="4065490"/>
            <a:ext cx="444500" cy="334818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8" name="AutoShape 118"/>
          <p:cNvSpPr/>
          <p:nvPr/>
        </p:nvSpPr>
        <p:spPr bwMode="auto">
          <a:xfrm>
            <a:off x="633030" y="4039513"/>
            <a:ext cx="443057" cy="331932"/>
          </a:xfrm>
          <a:custGeom>
            <a:avLst/>
            <a:gdLst>
              <a:gd name="T0" fmla="*/ 10732 w 21464"/>
              <a:gd name="T1" fmla="*/ 10800 h 21600"/>
              <a:gd name="T2" fmla="*/ 10732 w 21464"/>
              <a:gd name="T3" fmla="*/ 10800 h 21600"/>
              <a:gd name="T4" fmla="*/ 10732 w 21464"/>
              <a:gd name="T5" fmla="*/ 10800 h 21600"/>
              <a:gd name="T6" fmla="*/ 10732 w 2146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64" h="21600">
                <a:moveTo>
                  <a:pt x="19918" y="11754"/>
                </a:moveTo>
                <a:lnTo>
                  <a:pt x="16564" y="18954"/>
                </a:lnTo>
                <a:cubicBezTo>
                  <a:pt x="16317" y="19484"/>
                  <a:pt x="15892" y="19800"/>
                  <a:pt x="15427" y="19800"/>
                </a:cubicBezTo>
                <a:lnTo>
                  <a:pt x="2683" y="19800"/>
                </a:lnTo>
                <a:cubicBezTo>
                  <a:pt x="1943" y="19800"/>
                  <a:pt x="1341" y="18992"/>
                  <a:pt x="1341" y="18000"/>
                </a:cubicBezTo>
                <a:lnTo>
                  <a:pt x="1341" y="3600"/>
                </a:lnTo>
                <a:cubicBezTo>
                  <a:pt x="1341" y="2608"/>
                  <a:pt x="1943" y="1800"/>
                  <a:pt x="2683" y="1800"/>
                </a:cubicBezTo>
                <a:lnTo>
                  <a:pt x="15427" y="1800"/>
                </a:lnTo>
                <a:cubicBezTo>
                  <a:pt x="15892" y="1800"/>
                  <a:pt x="16317" y="2116"/>
                  <a:pt x="16564" y="2645"/>
                </a:cubicBezTo>
                <a:lnTo>
                  <a:pt x="19917" y="9845"/>
                </a:lnTo>
                <a:cubicBezTo>
                  <a:pt x="20188" y="10425"/>
                  <a:pt x="20188" y="11174"/>
                  <a:pt x="19918" y="11754"/>
                </a:cubicBezTo>
                <a:moveTo>
                  <a:pt x="21055" y="8891"/>
                </a:moveTo>
                <a:lnTo>
                  <a:pt x="17701" y="1691"/>
                </a:lnTo>
                <a:cubicBezTo>
                  <a:pt x="17211" y="639"/>
                  <a:pt x="16352" y="0"/>
                  <a:pt x="15427" y="0"/>
                </a:cubicBezTo>
                <a:lnTo>
                  <a:pt x="2683" y="0"/>
                </a:lnTo>
                <a:cubicBezTo>
                  <a:pt x="1201" y="0"/>
                  <a:pt x="0" y="1611"/>
                  <a:pt x="0" y="3600"/>
                </a:cubicBezTo>
                <a:lnTo>
                  <a:pt x="0" y="18000"/>
                </a:lnTo>
                <a:cubicBezTo>
                  <a:pt x="0" y="19988"/>
                  <a:pt x="1201" y="21599"/>
                  <a:pt x="2683" y="21599"/>
                </a:cubicBezTo>
                <a:lnTo>
                  <a:pt x="15427" y="21599"/>
                </a:lnTo>
                <a:cubicBezTo>
                  <a:pt x="16352" y="21599"/>
                  <a:pt x="17211" y="20960"/>
                  <a:pt x="17701" y="19908"/>
                </a:cubicBezTo>
                <a:lnTo>
                  <a:pt x="21055" y="12708"/>
                </a:lnTo>
                <a:cubicBezTo>
                  <a:pt x="21600" y="11541"/>
                  <a:pt x="21600" y="10059"/>
                  <a:pt x="21055" y="8891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299" name="AutoShape 119"/>
          <p:cNvSpPr/>
          <p:nvPr/>
        </p:nvSpPr>
        <p:spPr bwMode="auto">
          <a:xfrm>
            <a:off x="908678" y="4163627"/>
            <a:ext cx="83705" cy="837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000"/>
                </a:moveTo>
                <a:cubicBezTo>
                  <a:pt x="6825" y="18000"/>
                  <a:pt x="3600" y="14774"/>
                  <a:pt x="3600" y="10800"/>
                </a:cubicBezTo>
                <a:cubicBezTo>
                  <a:pt x="3600" y="6825"/>
                  <a:pt x="6825" y="3600"/>
                  <a:pt x="10800" y="3600"/>
                </a:cubicBezTo>
                <a:cubicBezTo>
                  <a:pt x="14774" y="3600"/>
                  <a:pt x="17999" y="6825"/>
                  <a:pt x="17999" y="10800"/>
                </a:cubicBezTo>
                <a:cubicBezTo>
                  <a:pt x="17999" y="14774"/>
                  <a:pt x="14774" y="18000"/>
                  <a:pt x="10800" y="18000"/>
                </a:cubicBezTo>
                <a:moveTo>
                  <a:pt x="10800" y="0"/>
                </a:moveTo>
                <a:cubicBezTo>
                  <a:pt x="4833" y="0"/>
                  <a:pt x="0" y="4833"/>
                  <a:pt x="0" y="10800"/>
                </a:cubicBezTo>
                <a:cubicBezTo>
                  <a:pt x="0" y="16766"/>
                  <a:pt x="4833" y="21599"/>
                  <a:pt x="10800" y="21599"/>
                </a:cubicBezTo>
                <a:cubicBezTo>
                  <a:pt x="16766" y="21599"/>
                  <a:pt x="21600" y="16766"/>
                  <a:pt x="21600" y="10800"/>
                </a:cubicBezTo>
                <a:cubicBezTo>
                  <a:pt x="21600" y="4833"/>
                  <a:pt x="16766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0" name="AutoShape 120"/>
          <p:cNvSpPr/>
          <p:nvPr/>
        </p:nvSpPr>
        <p:spPr bwMode="auto">
          <a:xfrm>
            <a:off x="5181939" y="3234218"/>
            <a:ext cx="220807" cy="222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948" y="16070"/>
                </a:moveTo>
                <a:cubicBezTo>
                  <a:pt x="14037" y="19468"/>
                  <a:pt x="8925" y="19859"/>
                  <a:pt x="5529" y="16948"/>
                </a:cubicBezTo>
                <a:cubicBezTo>
                  <a:pt x="2130" y="14038"/>
                  <a:pt x="1740" y="8924"/>
                  <a:pt x="4651" y="5527"/>
                </a:cubicBezTo>
                <a:cubicBezTo>
                  <a:pt x="7559" y="2131"/>
                  <a:pt x="12674" y="1740"/>
                  <a:pt x="16070" y="4650"/>
                </a:cubicBezTo>
                <a:cubicBezTo>
                  <a:pt x="19466" y="7560"/>
                  <a:pt x="19859" y="12673"/>
                  <a:pt x="16948" y="16070"/>
                </a:cubicBezTo>
                <a:moveTo>
                  <a:pt x="10800" y="0"/>
                </a:moveTo>
                <a:cubicBezTo>
                  <a:pt x="4833" y="0"/>
                  <a:pt x="0" y="4834"/>
                  <a:pt x="0" y="10800"/>
                </a:cubicBezTo>
                <a:cubicBezTo>
                  <a:pt x="0" y="16765"/>
                  <a:pt x="4833" y="21599"/>
                  <a:pt x="10800" y="21599"/>
                </a:cubicBezTo>
                <a:cubicBezTo>
                  <a:pt x="16764" y="21599"/>
                  <a:pt x="21600" y="16765"/>
                  <a:pt x="21600" y="10800"/>
                </a:cubicBezTo>
                <a:cubicBezTo>
                  <a:pt x="21600" y="4834"/>
                  <a:pt x="16764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1" name="AutoShape 121"/>
          <p:cNvSpPr/>
          <p:nvPr/>
        </p:nvSpPr>
        <p:spPr bwMode="auto">
          <a:xfrm>
            <a:off x="5236780" y="3289059"/>
            <a:ext cx="62057" cy="63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200" y="0"/>
                </a:moveTo>
                <a:cubicBezTo>
                  <a:pt x="8596" y="0"/>
                  <a:pt x="0" y="8596"/>
                  <a:pt x="0" y="19195"/>
                </a:cubicBezTo>
                <a:lnTo>
                  <a:pt x="0" y="19199"/>
                </a:lnTo>
                <a:cubicBezTo>
                  <a:pt x="0" y="20524"/>
                  <a:pt x="1068" y="21599"/>
                  <a:pt x="2400" y="21599"/>
                </a:cubicBezTo>
                <a:cubicBezTo>
                  <a:pt x="3721" y="21599"/>
                  <a:pt x="4800" y="20524"/>
                  <a:pt x="4800" y="19199"/>
                </a:cubicBezTo>
                <a:lnTo>
                  <a:pt x="4800" y="19195"/>
                </a:lnTo>
                <a:cubicBezTo>
                  <a:pt x="4800" y="11247"/>
                  <a:pt x="11240" y="4799"/>
                  <a:pt x="19200" y="4799"/>
                </a:cubicBezTo>
                <a:cubicBezTo>
                  <a:pt x="20521" y="4799"/>
                  <a:pt x="21600" y="3724"/>
                  <a:pt x="21600" y="2399"/>
                </a:cubicBezTo>
                <a:cubicBezTo>
                  <a:pt x="21600" y="1075"/>
                  <a:pt x="20521" y="0"/>
                  <a:pt x="192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2" name="AutoShape 122"/>
          <p:cNvSpPr/>
          <p:nvPr/>
        </p:nvSpPr>
        <p:spPr bwMode="auto">
          <a:xfrm>
            <a:off x="5070814" y="3136081"/>
            <a:ext cx="444500" cy="3752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9199"/>
                </a:moveTo>
                <a:cubicBezTo>
                  <a:pt x="20249" y="19642"/>
                  <a:pt x="19948" y="19999"/>
                  <a:pt x="19575" y="19999"/>
                </a:cubicBezTo>
                <a:lnTo>
                  <a:pt x="2024" y="19999"/>
                </a:lnTo>
                <a:cubicBezTo>
                  <a:pt x="1651" y="19999"/>
                  <a:pt x="1349" y="19642"/>
                  <a:pt x="1349" y="19199"/>
                </a:cubicBezTo>
                <a:lnTo>
                  <a:pt x="1349" y="7200"/>
                </a:lnTo>
                <a:cubicBezTo>
                  <a:pt x="1349" y="6809"/>
                  <a:pt x="1588" y="6475"/>
                  <a:pt x="1914" y="6411"/>
                </a:cubicBezTo>
                <a:lnTo>
                  <a:pt x="5588" y="5684"/>
                </a:lnTo>
                <a:lnTo>
                  <a:pt x="6797" y="2103"/>
                </a:lnTo>
                <a:cubicBezTo>
                  <a:pt x="6900" y="1799"/>
                  <a:pt x="7148" y="1600"/>
                  <a:pt x="7424" y="1600"/>
                </a:cubicBezTo>
                <a:lnTo>
                  <a:pt x="14174" y="1600"/>
                </a:lnTo>
                <a:cubicBezTo>
                  <a:pt x="14450" y="1600"/>
                  <a:pt x="14698" y="1799"/>
                  <a:pt x="14801" y="2103"/>
                </a:cubicBezTo>
                <a:lnTo>
                  <a:pt x="16010" y="5684"/>
                </a:lnTo>
                <a:lnTo>
                  <a:pt x="19685" y="6411"/>
                </a:lnTo>
                <a:cubicBezTo>
                  <a:pt x="20011" y="6475"/>
                  <a:pt x="20249" y="6809"/>
                  <a:pt x="20249" y="7200"/>
                </a:cubicBezTo>
                <a:cubicBezTo>
                  <a:pt x="20249" y="7200"/>
                  <a:pt x="20249" y="19199"/>
                  <a:pt x="20249" y="19199"/>
                </a:cubicBezTo>
                <a:close/>
                <a:moveTo>
                  <a:pt x="19907" y="4832"/>
                </a:moveTo>
                <a:lnTo>
                  <a:pt x="16981" y="4254"/>
                </a:lnTo>
                <a:lnTo>
                  <a:pt x="16054" y="1507"/>
                </a:lnTo>
                <a:cubicBezTo>
                  <a:pt x="15745" y="591"/>
                  <a:pt x="15006" y="0"/>
                  <a:pt x="14174" y="0"/>
                </a:cubicBezTo>
                <a:lnTo>
                  <a:pt x="7424" y="0"/>
                </a:lnTo>
                <a:cubicBezTo>
                  <a:pt x="6593" y="0"/>
                  <a:pt x="5854" y="591"/>
                  <a:pt x="5543" y="1509"/>
                </a:cubicBezTo>
                <a:lnTo>
                  <a:pt x="4618" y="4254"/>
                </a:lnTo>
                <a:lnTo>
                  <a:pt x="1692" y="4832"/>
                </a:lnTo>
                <a:cubicBezTo>
                  <a:pt x="711" y="5025"/>
                  <a:pt x="0" y="6020"/>
                  <a:pt x="0" y="7200"/>
                </a:cubicBezTo>
                <a:lnTo>
                  <a:pt x="0" y="19199"/>
                </a:lnTo>
                <a:cubicBezTo>
                  <a:pt x="0" y="20523"/>
                  <a:pt x="908" y="21600"/>
                  <a:pt x="2024" y="21600"/>
                </a:cubicBezTo>
                <a:lnTo>
                  <a:pt x="19575" y="21600"/>
                </a:lnTo>
                <a:cubicBezTo>
                  <a:pt x="20691" y="21600"/>
                  <a:pt x="21600" y="20523"/>
                  <a:pt x="21600" y="19199"/>
                </a:cubicBezTo>
                <a:lnTo>
                  <a:pt x="21600" y="7200"/>
                </a:lnTo>
                <a:cubicBezTo>
                  <a:pt x="21600" y="6020"/>
                  <a:pt x="20888" y="5025"/>
                  <a:pt x="19907" y="4832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3" name="AutoShape 123"/>
          <p:cNvSpPr/>
          <p:nvPr/>
        </p:nvSpPr>
        <p:spPr bwMode="auto">
          <a:xfrm>
            <a:off x="4183257" y="3095672"/>
            <a:ext cx="443057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180" y="12132"/>
                </a:moveTo>
                <a:cubicBezTo>
                  <a:pt x="17710" y="12226"/>
                  <a:pt x="17327" y="12561"/>
                  <a:pt x="17170" y="13012"/>
                </a:cubicBezTo>
                <a:cubicBezTo>
                  <a:pt x="17083" y="13261"/>
                  <a:pt x="16981" y="13503"/>
                  <a:pt x="16868" y="13738"/>
                </a:cubicBezTo>
                <a:cubicBezTo>
                  <a:pt x="16658" y="14169"/>
                  <a:pt x="16694" y="14677"/>
                  <a:pt x="16959" y="15075"/>
                </a:cubicBezTo>
                <a:lnTo>
                  <a:pt x="18131" y="16833"/>
                </a:lnTo>
                <a:lnTo>
                  <a:pt x="16832" y="18132"/>
                </a:lnTo>
                <a:lnTo>
                  <a:pt x="15075" y="16960"/>
                </a:lnTo>
                <a:cubicBezTo>
                  <a:pt x="14850" y="16810"/>
                  <a:pt x="14589" y="16733"/>
                  <a:pt x="14326" y="16733"/>
                </a:cubicBezTo>
                <a:cubicBezTo>
                  <a:pt x="14126" y="16733"/>
                  <a:pt x="13924" y="16778"/>
                  <a:pt x="13738" y="16868"/>
                </a:cubicBezTo>
                <a:cubicBezTo>
                  <a:pt x="13504" y="16981"/>
                  <a:pt x="13262" y="17083"/>
                  <a:pt x="13012" y="17170"/>
                </a:cubicBezTo>
                <a:cubicBezTo>
                  <a:pt x="12561" y="17327"/>
                  <a:pt x="12226" y="17712"/>
                  <a:pt x="12133" y="18180"/>
                </a:cubicBezTo>
                <a:lnTo>
                  <a:pt x="11717" y="20249"/>
                </a:lnTo>
                <a:lnTo>
                  <a:pt x="9881" y="20249"/>
                </a:lnTo>
                <a:lnTo>
                  <a:pt x="9467" y="18180"/>
                </a:lnTo>
                <a:cubicBezTo>
                  <a:pt x="9373" y="17712"/>
                  <a:pt x="9039" y="17327"/>
                  <a:pt x="8588" y="17170"/>
                </a:cubicBezTo>
                <a:cubicBezTo>
                  <a:pt x="8339" y="17083"/>
                  <a:pt x="8096" y="16983"/>
                  <a:pt x="7861" y="16869"/>
                </a:cubicBezTo>
                <a:cubicBezTo>
                  <a:pt x="7675" y="16778"/>
                  <a:pt x="7474" y="16733"/>
                  <a:pt x="7273" y="16733"/>
                </a:cubicBezTo>
                <a:cubicBezTo>
                  <a:pt x="7011" y="16733"/>
                  <a:pt x="6750" y="16810"/>
                  <a:pt x="6525" y="16960"/>
                </a:cubicBezTo>
                <a:lnTo>
                  <a:pt x="4767" y="18132"/>
                </a:lnTo>
                <a:lnTo>
                  <a:pt x="3468" y="16833"/>
                </a:lnTo>
                <a:lnTo>
                  <a:pt x="4639" y="15075"/>
                </a:lnTo>
                <a:cubicBezTo>
                  <a:pt x="4904" y="14677"/>
                  <a:pt x="4939" y="14169"/>
                  <a:pt x="4732" y="13738"/>
                </a:cubicBezTo>
                <a:cubicBezTo>
                  <a:pt x="4618" y="13504"/>
                  <a:pt x="4516" y="13263"/>
                  <a:pt x="4429" y="13013"/>
                </a:cubicBezTo>
                <a:cubicBezTo>
                  <a:pt x="4273" y="12561"/>
                  <a:pt x="3888" y="12227"/>
                  <a:pt x="3419" y="12133"/>
                </a:cubicBezTo>
                <a:lnTo>
                  <a:pt x="1350" y="11718"/>
                </a:lnTo>
                <a:lnTo>
                  <a:pt x="1349" y="9882"/>
                </a:lnTo>
                <a:lnTo>
                  <a:pt x="3419" y="9468"/>
                </a:lnTo>
                <a:cubicBezTo>
                  <a:pt x="3888" y="9374"/>
                  <a:pt x="4273" y="9039"/>
                  <a:pt x="4429" y="8588"/>
                </a:cubicBezTo>
                <a:cubicBezTo>
                  <a:pt x="4516" y="8338"/>
                  <a:pt x="4617" y="8096"/>
                  <a:pt x="4731" y="7862"/>
                </a:cubicBezTo>
                <a:cubicBezTo>
                  <a:pt x="4940" y="7431"/>
                  <a:pt x="4905" y="6923"/>
                  <a:pt x="4639" y="6524"/>
                </a:cubicBezTo>
                <a:lnTo>
                  <a:pt x="3468" y="4767"/>
                </a:lnTo>
                <a:lnTo>
                  <a:pt x="4767" y="3468"/>
                </a:lnTo>
                <a:lnTo>
                  <a:pt x="6525" y="4639"/>
                </a:lnTo>
                <a:cubicBezTo>
                  <a:pt x="6750" y="4790"/>
                  <a:pt x="7011" y="4866"/>
                  <a:pt x="7273" y="4866"/>
                </a:cubicBezTo>
                <a:cubicBezTo>
                  <a:pt x="7474" y="4866"/>
                  <a:pt x="7674" y="4822"/>
                  <a:pt x="7861" y="4732"/>
                </a:cubicBezTo>
                <a:cubicBezTo>
                  <a:pt x="8095" y="4619"/>
                  <a:pt x="8337" y="4517"/>
                  <a:pt x="8586" y="4430"/>
                </a:cubicBezTo>
                <a:cubicBezTo>
                  <a:pt x="9039" y="4272"/>
                  <a:pt x="9373" y="3888"/>
                  <a:pt x="9467" y="3420"/>
                </a:cubicBezTo>
                <a:lnTo>
                  <a:pt x="9881" y="1350"/>
                </a:lnTo>
                <a:lnTo>
                  <a:pt x="11717" y="1350"/>
                </a:lnTo>
                <a:lnTo>
                  <a:pt x="12131" y="3420"/>
                </a:lnTo>
                <a:cubicBezTo>
                  <a:pt x="12225" y="3888"/>
                  <a:pt x="12560" y="4272"/>
                  <a:pt x="13012" y="4430"/>
                </a:cubicBezTo>
                <a:cubicBezTo>
                  <a:pt x="13261" y="4517"/>
                  <a:pt x="13502" y="4617"/>
                  <a:pt x="13737" y="4731"/>
                </a:cubicBezTo>
                <a:cubicBezTo>
                  <a:pt x="13924" y="4822"/>
                  <a:pt x="14125" y="4866"/>
                  <a:pt x="14326" y="4866"/>
                </a:cubicBezTo>
                <a:cubicBezTo>
                  <a:pt x="14589" y="4866"/>
                  <a:pt x="14850" y="4790"/>
                  <a:pt x="15075" y="4639"/>
                </a:cubicBezTo>
                <a:lnTo>
                  <a:pt x="16832" y="3468"/>
                </a:lnTo>
                <a:lnTo>
                  <a:pt x="18131" y="4767"/>
                </a:lnTo>
                <a:lnTo>
                  <a:pt x="16959" y="6524"/>
                </a:lnTo>
                <a:cubicBezTo>
                  <a:pt x="16694" y="6923"/>
                  <a:pt x="16660" y="7431"/>
                  <a:pt x="16867" y="7861"/>
                </a:cubicBezTo>
                <a:cubicBezTo>
                  <a:pt x="16980" y="8096"/>
                  <a:pt x="17083" y="8337"/>
                  <a:pt x="17170" y="8587"/>
                </a:cubicBezTo>
                <a:cubicBezTo>
                  <a:pt x="17327" y="9039"/>
                  <a:pt x="17710" y="9373"/>
                  <a:pt x="18180" y="9467"/>
                </a:cubicBezTo>
                <a:lnTo>
                  <a:pt x="20248" y="9882"/>
                </a:lnTo>
                <a:lnTo>
                  <a:pt x="20250" y="11718"/>
                </a:lnTo>
                <a:cubicBezTo>
                  <a:pt x="20250" y="11718"/>
                  <a:pt x="18180" y="12132"/>
                  <a:pt x="18180" y="12132"/>
                </a:cubicBezTo>
                <a:close/>
                <a:moveTo>
                  <a:pt x="20513" y="8558"/>
                </a:moveTo>
                <a:lnTo>
                  <a:pt x="18445" y="8143"/>
                </a:lnTo>
                <a:cubicBezTo>
                  <a:pt x="18341" y="7844"/>
                  <a:pt x="18218" y="7554"/>
                  <a:pt x="18082" y="7273"/>
                </a:cubicBezTo>
                <a:lnTo>
                  <a:pt x="19254" y="5516"/>
                </a:lnTo>
                <a:cubicBezTo>
                  <a:pt x="19611" y="4980"/>
                  <a:pt x="19540" y="4268"/>
                  <a:pt x="19085" y="3813"/>
                </a:cubicBezTo>
                <a:lnTo>
                  <a:pt x="17787" y="2514"/>
                </a:lnTo>
                <a:cubicBezTo>
                  <a:pt x="17526" y="2253"/>
                  <a:pt x="17181" y="2118"/>
                  <a:pt x="16831" y="2118"/>
                </a:cubicBezTo>
                <a:cubicBezTo>
                  <a:pt x="16573" y="2118"/>
                  <a:pt x="16312" y="2193"/>
                  <a:pt x="16084" y="2345"/>
                </a:cubicBezTo>
                <a:lnTo>
                  <a:pt x="14326" y="3516"/>
                </a:lnTo>
                <a:cubicBezTo>
                  <a:pt x="14044" y="3380"/>
                  <a:pt x="13754" y="3258"/>
                  <a:pt x="13455" y="3155"/>
                </a:cubicBezTo>
                <a:lnTo>
                  <a:pt x="13041" y="1085"/>
                </a:lnTo>
                <a:cubicBezTo>
                  <a:pt x="12916" y="454"/>
                  <a:pt x="12361" y="0"/>
                  <a:pt x="11717" y="0"/>
                </a:cubicBezTo>
                <a:lnTo>
                  <a:pt x="9881" y="0"/>
                </a:lnTo>
                <a:cubicBezTo>
                  <a:pt x="9238" y="0"/>
                  <a:pt x="8684" y="454"/>
                  <a:pt x="8557" y="1085"/>
                </a:cubicBezTo>
                <a:lnTo>
                  <a:pt x="8143" y="3155"/>
                </a:lnTo>
                <a:cubicBezTo>
                  <a:pt x="7843" y="3258"/>
                  <a:pt x="7554" y="3381"/>
                  <a:pt x="7273" y="3516"/>
                </a:cubicBezTo>
                <a:lnTo>
                  <a:pt x="5516" y="2345"/>
                </a:lnTo>
                <a:cubicBezTo>
                  <a:pt x="5287" y="2193"/>
                  <a:pt x="5026" y="2118"/>
                  <a:pt x="4767" y="2118"/>
                </a:cubicBezTo>
                <a:cubicBezTo>
                  <a:pt x="4419" y="2118"/>
                  <a:pt x="4073" y="2253"/>
                  <a:pt x="3812" y="2514"/>
                </a:cubicBezTo>
                <a:lnTo>
                  <a:pt x="2514" y="3813"/>
                </a:lnTo>
                <a:cubicBezTo>
                  <a:pt x="2059" y="4268"/>
                  <a:pt x="1988" y="4980"/>
                  <a:pt x="2345" y="5516"/>
                </a:cubicBezTo>
                <a:lnTo>
                  <a:pt x="3516" y="7273"/>
                </a:lnTo>
                <a:cubicBezTo>
                  <a:pt x="3380" y="7555"/>
                  <a:pt x="3258" y="7844"/>
                  <a:pt x="3154" y="8144"/>
                </a:cubicBezTo>
                <a:lnTo>
                  <a:pt x="1085" y="8558"/>
                </a:lnTo>
                <a:cubicBezTo>
                  <a:pt x="454" y="8684"/>
                  <a:pt x="0" y="9238"/>
                  <a:pt x="0" y="9882"/>
                </a:cubicBezTo>
                <a:lnTo>
                  <a:pt x="0" y="11718"/>
                </a:lnTo>
                <a:cubicBezTo>
                  <a:pt x="0" y="12361"/>
                  <a:pt x="454" y="12916"/>
                  <a:pt x="1085" y="13042"/>
                </a:cubicBezTo>
                <a:lnTo>
                  <a:pt x="3154" y="13456"/>
                </a:lnTo>
                <a:cubicBezTo>
                  <a:pt x="3258" y="13755"/>
                  <a:pt x="3380" y="14046"/>
                  <a:pt x="3516" y="14326"/>
                </a:cubicBezTo>
                <a:lnTo>
                  <a:pt x="2345" y="16083"/>
                </a:lnTo>
                <a:cubicBezTo>
                  <a:pt x="1988" y="16619"/>
                  <a:pt x="2059" y="17332"/>
                  <a:pt x="2514" y="17787"/>
                </a:cubicBezTo>
                <a:lnTo>
                  <a:pt x="3812" y="19086"/>
                </a:lnTo>
                <a:cubicBezTo>
                  <a:pt x="4073" y="19346"/>
                  <a:pt x="4419" y="19482"/>
                  <a:pt x="4767" y="19482"/>
                </a:cubicBezTo>
                <a:cubicBezTo>
                  <a:pt x="5026" y="19482"/>
                  <a:pt x="5287" y="19406"/>
                  <a:pt x="5516" y="19254"/>
                </a:cubicBezTo>
                <a:lnTo>
                  <a:pt x="7273" y="18083"/>
                </a:lnTo>
                <a:cubicBezTo>
                  <a:pt x="7554" y="18220"/>
                  <a:pt x="7843" y="18341"/>
                  <a:pt x="8143" y="18445"/>
                </a:cubicBezTo>
                <a:lnTo>
                  <a:pt x="8557" y="20514"/>
                </a:lnTo>
                <a:cubicBezTo>
                  <a:pt x="8684" y="21146"/>
                  <a:pt x="9238" y="21599"/>
                  <a:pt x="9881" y="21599"/>
                </a:cubicBezTo>
                <a:lnTo>
                  <a:pt x="11717" y="21599"/>
                </a:lnTo>
                <a:cubicBezTo>
                  <a:pt x="12361" y="21599"/>
                  <a:pt x="12916" y="21146"/>
                  <a:pt x="13041" y="20514"/>
                </a:cubicBezTo>
                <a:lnTo>
                  <a:pt x="13456" y="18445"/>
                </a:lnTo>
                <a:cubicBezTo>
                  <a:pt x="13755" y="18341"/>
                  <a:pt x="14046" y="18219"/>
                  <a:pt x="14326" y="18083"/>
                </a:cubicBezTo>
                <a:lnTo>
                  <a:pt x="16084" y="19254"/>
                </a:lnTo>
                <a:cubicBezTo>
                  <a:pt x="16312" y="19406"/>
                  <a:pt x="16573" y="19482"/>
                  <a:pt x="16831" y="19482"/>
                </a:cubicBezTo>
                <a:cubicBezTo>
                  <a:pt x="17181" y="19482"/>
                  <a:pt x="17526" y="19346"/>
                  <a:pt x="17787" y="19086"/>
                </a:cubicBezTo>
                <a:lnTo>
                  <a:pt x="19085" y="17787"/>
                </a:lnTo>
                <a:cubicBezTo>
                  <a:pt x="19540" y="17332"/>
                  <a:pt x="19611" y="16619"/>
                  <a:pt x="19254" y="16083"/>
                </a:cubicBezTo>
                <a:lnTo>
                  <a:pt x="18082" y="14326"/>
                </a:lnTo>
                <a:cubicBezTo>
                  <a:pt x="18219" y="14045"/>
                  <a:pt x="18341" y="13755"/>
                  <a:pt x="18445" y="13456"/>
                </a:cubicBezTo>
                <a:lnTo>
                  <a:pt x="20513" y="13042"/>
                </a:lnTo>
                <a:cubicBezTo>
                  <a:pt x="21145" y="12916"/>
                  <a:pt x="21599" y="12361"/>
                  <a:pt x="21599" y="11718"/>
                </a:cubicBezTo>
                <a:lnTo>
                  <a:pt x="21599" y="9882"/>
                </a:lnTo>
                <a:cubicBezTo>
                  <a:pt x="21599" y="9238"/>
                  <a:pt x="21145" y="8684"/>
                  <a:pt x="20513" y="8558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4" name="AutoShape 124"/>
          <p:cNvSpPr/>
          <p:nvPr/>
        </p:nvSpPr>
        <p:spPr bwMode="auto">
          <a:xfrm>
            <a:off x="4307371" y="3219786"/>
            <a:ext cx="194830" cy="1933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250"/>
                </a:moveTo>
                <a:cubicBezTo>
                  <a:pt x="5580" y="20250"/>
                  <a:pt x="1350" y="16017"/>
                  <a:pt x="1350" y="10800"/>
                </a:cubicBezTo>
                <a:cubicBezTo>
                  <a:pt x="1350" y="5582"/>
                  <a:pt x="5580" y="1349"/>
                  <a:pt x="10800" y="1349"/>
                </a:cubicBezTo>
                <a:cubicBezTo>
                  <a:pt x="16016" y="1349"/>
                  <a:pt x="20250" y="5582"/>
                  <a:pt x="20250" y="10800"/>
                </a:cubicBezTo>
                <a:cubicBezTo>
                  <a:pt x="20250" y="16017"/>
                  <a:pt x="16016" y="20250"/>
                  <a:pt x="10800" y="20250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3"/>
                  <a:pt x="4836" y="21600"/>
                  <a:pt x="10800" y="21600"/>
                </a:cubicBezTo>
                <a:cubicBezTo>
                  <a:pt x="16763" y="21600"/>
                  <a:pt x="21599" y="16763"/>
                  <a:pt x="21599" y="10800"/>
                </a:cubicBezTo>
                <a:cubicBezTo>
                  <a:pt x="21599" y="4836"/>
                  <a:pt x="16763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5" name="AutoShape 125"/>
          <p:cNvSpPr/>
          <p:nvPr/>
        </p:nvSpPr>
        <p:spPr bwMode="auto">
          <a:xfrm>
            <a:off x="4349223" y="3260195"/>
            <a:ext cx="111125" cy="1125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900"/>
                </a:moveTo>
                <a:cubicBezTo>
                  <a:pt x="6328" y="18900"/>
                  <a:pt x="2699" y="15271"/>
                  <a:pt x="2699" y="10800"/>
                </a:cubicBezTo>
                <a:cubicBezTo>
                  <a:pt x="2699" y="6329"/>
                  <a:pt x="6328" y="2700"/>
                  <a:pt x="10800" y="2700"/>
                </a:cubicBezTo>
                <a:cubicBezTo>
                  <a:pt x="15271" y="2700"/>
                  <a:pt x="18899" y="6329"/>
                  <a:pt x="18899" y="10800"/>
                </a:cubicBezTo>
                <a:cubicBezTo>
                  <a:pt x="18899" y="15271"/>
                  <a:pt x="15271" y="18900"/>
                  <a:pt x="10800" y="18900"/>
                </a:cubicBezTo>
                <a:moveTo>
                  <a:pt x="10800" y="0"/>
                </a:moveTo>
                <a:cubicBezTo>
                  <a:pt x="4830" y="0"/>
                  <a:pt x="0" y="4833"/>
                  <a:pt x="0" y="10800"/>
                </a:cubicBezTo>
                <a:cubicBezTo>
                  <a:pt x="0" y="16766"/>
                  <a:pt x="4830" y="21599"/>
                  <a:pt x="10800" y="21599"/>
                </a:cubicBezTo>
                <a:cubicBezTo>
                  <a:pt x="16764" y="21599"/>
                  <a:pt x="21600" y="16766"/>
                  <a:pt x="21600" y="10800"/>
                </a:cubicBezTo>
                <a:cubicBezTo>
                  <a:pt x="21600" y="4833"/>
                  <a:pt x="16764" y="0"/>
                  <a:pt x="1080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6" name="AutoShape 126"/>
          <p:cNvSpPr/>
          <p:nvPr/>
        </p:nvSpPr>
        <p:spPr bwMode="auto">
          <a:xfrm>
            <a:off x="3295701" y="3095672"/>
            <a:ext cx="443056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499" y="14850"/>
                </a:moveTo>
                <a:cubicBezTo>
                  <a:pt x="9772" y="14850"/>
                  <a:pt x="6749" y="11827"/>
                  <a:pt x="6749" y="8100"/>
                </a:cubicBezTo>
                <a:cubicBezTo>
                  <a:pt x="6749" y="4372"/>
                  <a:pt x="9772" y="1350"/>
                  <a:pt x="13499" y="1350"/>
                </a:cubicBezTo>
                <a:cubicBezTo>
                  <a:pt x="17227" y="1350"/>
                  <a:pt x="20249" y="4372"/>
                  <a:pt x="20249" y="8100"/>
                </a:cubicBezTo>
                <a:cubicBezTo>
                  <a:pt x="20249" y="11827"/>
                  <a:pt x="17227" y="14850"/>
                  <a:pt x="13499" y="14850"/>
                </a:cubicBezTo>
                <a:moveTo>
                  <a:pt x="3236" y="20042"/>
                </a:moveTo>
                <a:cubicBezTo>
                  <a:pt x="3019" y="20266"/>
                  <a:pt x="2718" y="20408"/>
                  <a:pt x="2382" y="20408"/>
                </a:cubicBezTo>
                <a:cubicBezTo>
                  <a:pt x="1724" y="20408"/>
                  <a:pt x="1191" y="19875"/>
                  <a:pt x="1191" y="19218"/>
                </a:cubicBezTo>
                <a:cubicBezTo>
                  <a:pt x="1191" y="18881"/>
                  <a:pt x="1332" y="18580"/>
                  <a:pt x="1557" y="18363"/>
                </a:cubicBezTo>
                <a:lnTo>
                  <a:pt x="1551" y="18358"/>
                </a:lnTo>
                <a:lnTo>
                  <a:pt x="6996" y="12913"/>
                </a:lnTo>
                <a:cubicBezTo>
                  <a:pt x="7472" y="13555"/>
                  <a:pt x="8039" y="14122"/>
                  <a:pt x="8680" y="14599"/>
                </a:cubicBezTo>
                <a:cubicBezTo>
                  <a:pt x="8680" y="14599"/>
                  <a:pt x="3236" y="20042"/>
                  <a:pt x="3236" y="20042"/>
                </a:cubicBezTo>
                <a:close/>
                <a:moveTo>
                  <a:pt x="13499" y="0"/>
                </a:moveTo>
                <a:cubicBezTo>
                  <a:pt x="9026" y="0"/>
                  <a:pt x="5399" y="3626"/>
                  <a:pt x="5399" y="8100"/>
                </a:cubicBezTo>
                <a:cubicBezTo>
                  <a:pt x="5399" y="9467"/>
                  <a:pt x="5742" y="10754"/>
                  <a:pt x="6341" y="11884"/>
                </a:cubicBezTo>
                <a:lnTo>
                  <a:pt x="709" y="17515"/>
                </a:lnTo>
                <a:lnTo>
                  <a:pt x="713" y="17520"/>
                </a:lnTo>
                <a:cubicBezTo>
                  <a:pt x="274" y="17953"/>
                  <a:pt x="0" y="18552"/>
                  <a:pt x="0" y="19218"/>
                </a:cubicBezTo>
                <a:cubicBezTo>
                  <a:pt x="0" y="20533"/>
                  <a:pt x="1066" y="21599"/>
                  <a:pt x="2382" y="21599"/>
                </a:cubicBezTo>
                <a:cubicBezTo>
                  <a:pt x="3047" y="21599"/>
                  <a:pt x="3647" y="21326"/>
                  <a:pt x="4079" y="20885"/>
                </a:cubicBezTo>
                <a:lnTo>
                  <a:pt x="4078" y="20884"/>
                </a:lnTo>
                <a:lnTo>
                  <a:pt x="9708" y="15255"/>
                </a:lnTo>
                <a:cubicBezTo>
                  <a:pt x="10839" y="15856"/>
                  <a:pt x="12128" y="16200"/>
                  <a:pt x="13499" y="16200"/>
                </a:cubicBezTo>
                <a:cubicBezTo>
                  <a:pt x="17973" y="16200"/>
                  <a:pt x="21600" y="12573"/>
                  <a:pt x="21600" y="8100"/>
                </a:cubicBezTo>
                <a:cubicBezTo>
                  <a:pt x="21600" y="3626"/>
                  <a:pt x="17973" y="0"/>
                  <a:pt x="13499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7" name="AutoShape 127"/>
          <p:cNvSpPr/>
          <p:nvPr/>
        </p:nvSpPr>
        <p:spPr bwMode="auto">
          <a:xfrm>
            <a:off x="3474655" y="3164945"/>
            <a:ext cx="105352" cy="10390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0"/>
                </a:moveTo>
                <a:cubicBezTo>
                  <a:pt x="9025" y="0"/>
                  <a:pt x="0" y="9025"/>
                  <a:pt x="0" y="20160"/>
                </a:cubicBezTo>
                <a:cubicBezTo>
                  <a:pt x="0" y="20954"/>
                  <a:pt x="644" y="21600"/>
                  <a:pt x="1440" y="21600"/>
                </a:cubicBezTo>
                <a:cubicBezTo>
                  <a:pt x="2235" y="21600"/>
                  <a:pt x="2880" y="20954"/>
                  <a:pt x="2880" y="20160"/>
                </a:cubicBezTo>
                <a:cubicBezTo>
                  <a:pt x="2880" y="10618"/>
                  <a:pt x="10617" y="2880"/>
                  <a:pt x="20160" y="2880"/>
                </a:cubicBezTo>
                <a:cubicBezTo>
                  <a:pt x="20955" y="2880"/>
                  <a:pt x="21599" y="2234"/>
                  <a:pt x="21599" y="1440"/>
                </a:cubicBezTo>
                <a:cubicBezTo>
                  <a:pt x="21599" y="645"/>
                  <a:pt x="20955" y="0"/>
                  <a:pt x="2016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8" name="AutoShape 128"/>
          <p:cNvSpPr/>
          <p:nvPr/>
        </p:nvSpPr>
        <p:spPr bwMode="auto">
          <a:xfrm>
            <a:off x="2406701" y="3095672"/>
            <a:ext cx="444500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50" y="12150"/>
                </a:moveTo>
                <a:cubicBezTo>
                  <a:pt x="13851" y="12150"/>
                  <a:pt x="12926" y="11859"/>
                  <a:pt x="12124" y="11386"/>
                </a:cubicBezTo>
                <a:lnTo>
                  <a:pt x="11892" y="11618"/>
                </a:lnTo>
                <a:lnTo>
                  <a:pt x="11132" y="12377"/>
                </a:lnTo>
                <a:lnTo>
                  <a:pt x="9846" y="13663"/>
                </a:lnTo>
                <a:cubicBezTo>
                  <a:pt x="9593" y="13916"/>
                  <a:pt x="9451" y="14260"/>
                  <a:pt x="9451" y="14617"/>
                </a:cubicBezTo>
                <a:lnTo>
                  <a:pt x="9451" y="16200"/>
                </a:lnTo>
                <a:lnTo>
                  <a:pt x="8101" y="16200"/>
                </a:lnTo>
                <a:cubicBezTo>
                  <a:pt x="7356" y="16200"/>
                  <a:pt x="6751" y="16804"/>
                  <a:pt x="6751" y="17549"/>
                </a:cubicBezTo>
                <a:lnTo>
                  <a:pt x="6751" y="18900"/>
                </a:lnTo>
                <a:lnTo>
                  <a:pt x="5170" y="18900"/>
                </a:lnTo>
                <a:cubicBezTo>
                  <a:pt x="4812" y="18900"/>
                  <a:pt x="4469" y="19042"/>
                  <a:pt x="4216" y="19295"/>
                </a:cubicBezTo>
                <a:lnTo>
                  <a:pt x="3259" y="20252"/>
                </a:lnTo>
                <a:lnTo>
                  <a:pt x="1352" y="20249"/>
                </a:lnTo>
                <a:lnTo>
                  <a:pt x="1350" y="18326"/>
                </a:lnTo>
                <a:lnTo>
                  <a:pt x="9223" y="10467"/>
                </a:lnTo>
                <a:cubicBezTo>
                  <a:pt x="9223" y="10467"/>
                  <a:pt x="9223" y="10467"/>
                  <a:pt x="9224" y="10468"/>
                </a:cubicBezTo>
                <a:lnTo>
                  <a:pt x="10215" y="9477"/>
                </a:lnTo>
                <a:cubicBezTo>
                  <a:pt x="9741" y="8674"/>
                  <a:pt x="9451" y="7748"/>
                  <a:pt x="9451" y="6750"/>
                </a:cubicBezTo>
                <a:cubicBezTo>
                  <a:pt x="9451" y="3767"/>
                  <a:pt x="11869" y="1350"/>
                  <a:pt x="14850" y="1350"/>
                </a:cubicBezTo>
                <a:cubicBezTo>
                  <a:pt x="17832" y="1350"/>
                  <a:pt x="20250" y="3767"/>
                  <a:pt x="20250" y="6750"/>
                </a:cubicBezTo>
                <a:cubicBezTo>
                  <a:pt x="20250" y="9732"/>
                  <a:pt x="17832" y="12150"/>
                  <a:pt x="14850" y="12150"/>
                </a:cubicBezTo>
                <a:moveTo>
                  <a:pt x="14850" y="0"/>
                </a:moveTo>
                <a:cubicBezTo>
                  <a:pt x="11123" y="0"/>
                  <a:pt x="8101" y="3022"/>
                  <a:pt x="8101" y="6750"/>
                </a:cubicBezTo>
                <a:cubicBezTo>
                  <a:pt x="8101" y="7617"/>
                  <a:pt x="8283" y="8438"/>
                  <a:pt x="8582" y="9199"/>
                </a:cubicBezTo>
                <a:lnTo>
                  <a:pt x="383" y="17400"/>
                </a:lnTo>
                <a:cubicBezTo>
                  <a:pt x="146" y="17637"/>
                  <a:pt x="0" y="17863"/>
                  <a:pt x="0" y="18225"/>
                </a:cubicBezTo>
                <a:lnTo>
                  <a:pt x="0" y="20249"/>
                </a:lnTo>
                <a:cubicBezTo>
                  <a:pt x="0" y="20972"/>
                  <a:pt x="626" y="21599"/>
                  <a:pt x="1349" y="21599"/>
                </a:cubicBezTo>
                <a:lnTo>
                  <a:pt x="3374" y="21599"/>
                </a:lnTo>
                <a:cubicBezTo>
                  <a:pt x="3736" y="21599"/>
                  <a:pt x="3965" y="21455"/>
                  <a:pt x="4202" y="21219"/>
                </a:cubicBezTo>
                <a:lnTo>
                  <a:pt x="5170" y="20249"/>
                </a:lnTo>
                <a:lnTo>
                  <a:pt x="6751" y="20249"/>
                </a:lnTo>
                <a:cubicBezTo>
                  <a:pt x="7496" y="20249"/>
                  <a:pt x="8101" y="19645"/>
                  <a:pt x="8101" y="18900"/>
                </a:cubicBezTo>
                <a:lnTo>
                  <a:pt x="8101" y="17549"/>
                </a:lnTo>
                <a:lnTo>
                  <a:pt x="9451" y="17549"/>
                </a:lnTo>
                <a:cubicBezTo>
                  <a:pt x="10196" y="17549"/>
                  <a:pt x="10801" y="16945"/>
                  <a:pt x="10801" y="16200"/>
                </a:cubicBezTo>
                <a:lnTo>
                  <a:pt x="10801" y="14617"/>
                </a:lnTo>
                <a:lnTo>
                  <a:pt x="12400" y="13018"/>
                </a:lnTo>
                <a:cubicBezTo>
                  <a:pt x="13162" y="13317"/>
                  <a:pt x="13982" y="13500"/>
                  <a:pt x="14850" y="13500"/>
                </a:cubicBezTo>
                <a:cubicBezTo>
                  <a:pt x="18577" y="13500"/>
                  <a:pt x="21599" y="10477"/>
                  <a:pt x="21599" y="6750"/>
                </a:cubicBezTo>
                <a:cubicBezTo>
                  <a:pt x="21599" y="3022"/>
                  <a:pt x="18577" y="0"/>
                  <a:pt x="14850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09" name="AutoShape 129"/>
          <p:cNvSpPr/>
          <p:nvPr/>
        </p:nvSpPr>
        <p:spPr bwMode="auto">
          <a:xfrm>
            <a:off x="2685234" y="3150513"/>
            <a:ext cx="109682" cy="109682"/>
          </a:xfrm>
          <a:custGeom>
            <a:avLst/>
            <a:gdLst>
              <a:gd name="T0" fmla="*/ 10800 w 21600"/>
              <a:gd name="T1" fmla="+- 0 10800 134"/>
              <a:gd name="T2" fmla="*/ 10800 h 21333"/>
              <a:gd name="T3" fmla="*/ 10800 w 21600"/>
              <a:gd name="T4" fmla="+- 0 10800 134"/>
              <a:gd name="T5" fmla="*/ 10800 h 21333"/>
              <a:gd name="T6" fmla="*/ 10800 w 21600"/>
              <a:gd name="T7" fmla="+- 0 10800 134"/>
              <a:gd name="T8" fmla="*/ 10800 h 21333"/>
              <a:gd name="T9" fmla="*/ 10800 w 21600"/>
              <a:gd name="T10" fmla="+- 0 10800 134"/>
              <a:gd name="T11" fmla="*/ 10800 h 2133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33">
                <a:moveTo>
                  <a:pt x="13008" y="18684"/>
                </a:moveTo>
                <a:cubicBezTo>
                  <a:pt x="9017" y="15850"/>
                  <a:pt x="5542" y="12415"/>
                  <a:pt x="2694" y="8570"/>
                </a:cubicBezTo>
                <a:cubicBezTo>
                  <a:pt x="3736" y="5628"/>
                  <a:pt x="5693" y="3697"/>
                  <a:pt x="8585" y="2647"/>
                </a:cubicBezTo>
                <a:cubicBezTo>
                  <a:pt x="12578" y="5489"/>
                  <a:pt x="16048" y="8911"/>
                  <a:pt x="18889" y="12809"/>
                </a:cubicBezTo>
                <a:cubicBezTo>
                  <a:pt x="17836" y="15730"/>
                  <a:pt x="15883" y="17647"/>
                  <a:pt x="13008" y="18684"/>
                </a:cubicBezTo>
                <a:moveTo>
                  <a:pt x="21110" y="11295"/>
                </a:moveTo>
                <a:cubicBezTo>
                  <a:pt x="18081" y="7130"/>
                  <a:pt x="14396" y="3496"/>
                  <a:pt x="10161" y="484"/>
                </a:cubicBezTo>
                <a:cubicBezTo>
                  <a:pt x="9468" y="-8"/>
                  <a:pt x="8579" y="-134"/>
                  <a:pt x="7778" y="145"/>
                </a:cubicBezTo>
                <a:cubicBezTo>
                  <a:pt x="4027" y="1450"/>
                  <a:pt x="1463" y="3983"/>
                  <a:pt x="145" y="7687"/>
                </a:cubicBezTo>
                <a:cubicBezTo>
                  <a:pt x="46" y="7962"/>
                  <a:pt x="0" y="8252"/>
                  <a:pt x="0" y="8537"/>
                </a:cubicBezTo>
                <a:cubicBezTo>
                  <a:pt x="0" y="9071"/>
                  <a:pt x="167" y="9596"/>
                  <a:pt x="487" y="10041"/>
                </a:cubicBezTo>
                <a:cubicBezTo>
                  <a:pt x="3525" y="14213"/>
                  <a:pt x="7211" y="17850"/>
                  <a:pt x="11431" y="20850"/>
                </a:cubicBezTo>
                <a:cubicBezTo>
                  <a:pt x="12122" y="21338"/>
                  <a:pt x="13010" y="21466"/>
                  <a:pt x="13812" y="21188"/>
                </a:cubicBezTo>
                <a:cubicBezTo>
                  <a:pt x="17563" y="19893"/>
                  <a:pt x="20133" y="17356"/>
                  <a:pt x="21451" y="13647"/>
                </a:cubicBezTo>
                <a:cubicBezTo>
                  <a:pt x="21551" y="13372"/>
                  <a:pt x="21600" y="13081"/>
                  <a:pt x="21600" y="12796"/>
                </a:cubicBezTo>
                <a:cubicBezTo>
                  <a:pt x="21600" y="12265"/>
                  <a:pt x="21429" y="11740"/>
                  <a:pt x="21110" y="11295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0" name="AutoShape 130"/>
          <p:cNvSpPr/>
          <p:nvPr/>
        </p:nvSpPr>
        <p:spPr bwMode="auto">
          <a:xfrm>
            <a:off x="1519143" y="3095672"/>
            <a:ext cx="444500" cy="444500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1" name="AutoShape 131"/>
          <p:cNvSpPr/>
          <p:nvPr/>
        </p:nvSpPr>
        <p:spPr bwMode="auto">
          <a:xfrm>
            <a:off x="660451" y="3095672"/>
            <a:ext cx="388215" cy="4445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2" name="AutoShape 132"/>
          <p:cNvSpPr/>
          <p:nvPr/>
        </p:nvSpPr>
        <p:spPr bwMode="auto">
          <a:xfrm>
            <a:off x="742712" y="3274627"/>
            <a:ext cx="56285" cy="2078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3" name="AutoShape 133"/>
          <p:cNvSpPr/>
          <p:nvPr/>
        </p:nvSpPr>
        <p:spPr bwMode="auto">
          <a:xfrm>
            <a:off x="826416" y="3274627"/>
            <a:ext cx="56285" cy="2078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4" name="AutoShape 134"/>
          <p:cNvSpPr/>
          <p:nvPr/>
        </p:nvSpPr>
        <p:spPr bwMode="auto">
          <a:xfrm>
            <a:off x="908678" y="3274627"/>
            <a:ext cx="56284" cy="2078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5" name="AutoShape 135"/>
          <p:cNvSpPr/>
          <p:nvPr/>
        </p:nvSpPr>
        <p:spPr bwMode="auto">
          <a:xfrm>
            <a:off x="5070814" y="2275945"/>
            <a:ext cx="444500" cy="3059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6" name="AutoShape 136"/>
          <p:cNvSpPr/>
          <p:nvPr/>
        </p:nvSpPr>
        <p:spPr bwMode="auto">
          <a:xfrm>
            <a:off x="4418496" y="2261513"/>
            <a:ext cx="145761" cy="1472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538" y="20579"/>
                </a:moveTo>
                <a:lnTo>
                  <a:pt x="19542" y="20579"/>
                </a:lnTo>
                <a:cubicBezTo>
                  <a:pt x="19546" y="21142"/>
                  <a:pt x="20004" y="21600"/>
                  <a:pt x="20571" y="21600"/>
                </a:cubicBezTo>
                <a:cubicBezTo>
                  <a:pt x="21137" y="21600"/>
                  <a:pt x="21599" y="21138"/>
                  <a:pt x="21599" y="20571"/>
                </a:cubicBezTo>
                <a:cubicBezTo>
                  <a:pt x="21599" y="20565"/>
                  <a:pt x="21595" y="20561"/>
                  <a:pt x="21595" y="20555"/>
                </a:cubicBezTo>
                <a:cubicBezTo>
                  <a:pt x="21583" y="9221"/>
                  <a:pt x="12411" y="41"/>
                  <a:pt x="1080" y="12"/>
                </a:cubicBezTo>
                <a:cubicBezTo>
                  <a:pt x="1064" y="10"/>
                  <a:pt x="1048" y="0"/>
                  <a:pt x="1028" y="0"/>
                </a:cubicBezTo>
                <a:cubicBezTo>
                  <a:pt x="458" y="0"/>
                  <a:pt x="0" y="461"/>
                  <a:pt x="0" y="1028"/>
                </a:cubicBezTo>
                <a:cubicBezTo>
                  <a:pt x="0" y="1594"/>
                  <a:pt x="458" y="2055"/>
                  <a:pt x="1024" y="2057"/>
                </a:cubicBezTo>
                <a:lnTo>
                  <a:pt x="1024" y="2065"/>
                </a:lnTo>
                <a:cubicBezTo>
                  <a:pt x="11233" y="2065"/>
                  <a:pt x="19538" y="10370"/>
                  <a:pt x="19538" y="2057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7" name="AutoShape 137"/>
          <p:cNvSpPr/>
          <p:nvPr/>
        </p:nvSpPr>
        <p:spPr bwMode="auto">
          <a:xfrm>
            <a:off x="4183257" y="2206672"/>
            <a:ext cx="443057" cy="444500"/>
          </a:xfrm>
          <a:custGeom>
            <a:avLst/>
            <a:gdLst>
              <a:gd name="T0" fmla="+- 0 10819 195"/>
              <a:gd name="T1" fmla="*/ T0 w 21248"/>
              <a:gd name="T2" fmla="*/ 10800 h 21600"/>
              <a:gd name="T3" fmla="+- 0 10819 195"/>
              <a:gd name="T4" fmla="*/ T3 w 21248"/>
              <a:gd name="T5" fmla="*/ 10800 h 21600"/>
              <a:gd name="T6" fmla="+- 0 10819 195"/>
              <a:gd name="T7" fmla="*/ T6 w 21248"/>
              <a:gd name="T8" fmla="*/ 10800 h 21600"/>
              <a:gd name="T9" fmla="+- 0 10819 195"/>
              <a:gd name="T10" fmla="*/ T9 w 212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248" h="21600">
                <a:moveTo>
                  <a:pt x="19868" y="17133"/>
                </a:moveTo>
                <a:cubicBezTo>
                  <a:pt x="19766" y="17386"/>
                  <a:pt x="19525" y="17549"/>
                  <a:pt x="19255" y="17549"/>
                </a:cubicBezTo>
                <a:lnTo>
                  <a:pt x="19058" y="17549"/>
                </a:lnTo>
                <a:lnTo>
                  <a:pt x="3983" y="2226"/>
                </a:lnTo>
                <a:lnTo>
                  <a:pt x="3983" y="2025"/>
                </a:lnTo>
                <a:cubicBezTo>
                  <a:pt x="3983" y="1750"/>
                  <a:pt x="4144" y="1506"/>
                  <a:pt x="4393" y="1401"/>
                </a:cubicBezTo>
                <a:cubicBezTo>
                  <a:pt x="4475" y="1367"/>
                  <a:pt x="4560" y="1350"/>
                  <a:pt x="4647" y="1350"/>
                </a:cubicBezTo>
                <a:cubicBezTo>
                  <a:pt x="4824" y="1350"/>
                  <a:pt x="4991" y="1420"/>
                  <a:pt x="5116" y="1547"/>
                </a:cubicBezTo>
                <a:lnTo>
                  <a:pt x="19724" y="16397"/>
                </a:lnTo>
                <a:cubicBezTo>
                  <a:pt x="19915" y="16591"/>
                  <a:pt x="19972" y="16880"/>
                  <a:pt x="19868" y="17133"/>
                </a:cubicBezTo>
                <a:moveTo>
                  <a:pt x="10121" y="17549"/>
                </a:moveTo>
                <a:cubicBezTo>
                  <a:pt x="10017" y="17549"/>
                  <a:pt x="9922" y="17586"/>
                  <a:pt x="9824" y="17609"/>
                </a:cubicBezTo>
                <a:lnTo>
                  <a:pt x="3923" y="11612"/>
                </a:lnTo>
                <a:cubicBezTo>
                  <a:pt x="3946" y="11512"/>
                  <a:pt x="3982" y="11415"/>
                  <a:pt x="3982" y="11311"/>
                </a:cubicBezTo>
                <a:lnTo>
                  <a:pt x="3983" y="3180"/>
                </a:lnTo>
                <a:lnTo>
                  <a:pt x="18119" y="17549"/>
                </a:lnTo>
                <a:cubicBezTo>
                  <a:pt x="18119" y="17549"/>
                  <a:pt x="10121" y="17549"/>
                  <a:pt x="10121" y="17549"/>
                </a:cubicBezTo>
                <a:close/>
                <a:moveTo>
                  <a:pt x="9182" y="17945"/>
                </a:moveTo>
                <a:lnTo>
                  <a:pt x="7109" y="20052"/>
                </a:lnTo>
                <a:cubicBezTo>
                  <a:pt x="6939" y="20224"/>
                  <a:pt x="6742" y="20249"/>
                  <a:pt x="6640" y="20249"/>
                </a:cubicBezTo>
                <a:cubicBezTo>
                  <a:pt x="6537" y="20249"/>
                  <a:pt x="6339" y="20224"/>
                  <a:pt x="6170" y="20052"/>
                </a:cubicBezTo>
                <a:lnTo>
                  <a:pt x="1522" y="15327"/>
                </a:lnTo>
                <a:cubicBezTo>
                  <a:pt x="1352" y="15154"/>
                  <a:pt x="1327" y="14953"/>
                  <a:pt x="1327" y="14850"/>
                </a:cubicBezTo>
                <a:cubicBezTo>
                  <a:pt x="1327" y="14745"/>
                  <a:pt x="1352" y="14544"/>
                  <a:pt x="1522" y="14373"/>
                </a:cubicBezTo>
                <a:lnTo>
                  <a:pt x="3593" y="12266"/>
                </a:lnTo>
                <a:cubicBezTo>
                  <a:pt x="3599" y="12260"/>
                  <a:pt x="3601" y="12251"/>
                  <a:pt x="3607" y="12245"/>
                </a:cubicBezTo>
                <a:lnTo>
                  <a:pt x="9202" y="17932"/>
                </a:lnTo>
                <a:cubicBezTo>
                  <a:pt x="9196" y="17937"/>
                  <a:pt x="9187" y="17939"/>
                  <a:pt x="9182" y="17945"/>
                </a:cubicBezTo>
                <a:moveTo>
                  <a:pt x="6056" y="593"/>
                </a:moveTo>
                <a:cubicBezTo>
                  <a:pt x="5675" y="205"/>
                  <a:pt x="5165" y="0"/>
                  <a:pt x="4647" y="0"/>
                </a:cubicBezTo>
                <a:cubicBezTo>
                  <a:pt x="4390" y="0"/>
                  <a:pt x="4132" y="49"/>
                  <a:pt x="3885" y="154"/>
                </a:cubicBezTo>
                <a:cubicBezTo>
                  <a:pt x="3141" y="467"/>
                  <a:pt x="2655" y="1205"/>
                  <a:pt x="2655" y="2025"/>
                </a:cubicBezTo>
                <a:lnTo>
                  <a:pt x="2654" y="11311"/>
                </a:lnTo>
                <a:lnTo>
                  <a:pt x="583" y="13418"/>
                </a:lnTo>
                <a:cubicBezTo>
                  <a:pt x="-195" y="14208"/>
                  <a:pt x="-195" y="15491"/>
                  <a:pt x="583" y="16281"/>
                </a:cubicBezTo>
                <a:lnTo>
                  <a:pt x="5231" y="21006"/>
                </a:lnTo>
                <a:cubicBezTo>
                  <a:pt x="5620" y="21402"/>
                  <a:pt x="6131" y="21599"/>
                  <a:pt x="6640" y="21599"/>
                </a:cubicBezTo>
                <a:cubicBezTo>
                  <a:pt x="7150" y="21599"/>
                  <a:pt x="7659" y="21402"/>
                  <a:pt x="8048" y="21006"/>
                </a:cubicBezTo>
                <a:lnTo>
                  <a:pt x="10121" y="18900"/>
                </a:lnTo>
                <a:lnTo>
                  <a:pt x="19255" y="18900"/>
                </a:lnTo>
                <a:cubicBezTo>
                  <a:pt x="20062" y="18900"/>
                  <a:pt x="20788" y="18407"/>
                  <a:pt x="21095" y="17650"/>
                </a:cubicBezTo>
                <a:cubicBezTo>
                  <a:pt x="21405" y="16893"/>
                  <a:pt x="21234" y="16022"/>
                  <a:pt x="20663" y="15443"/>
                </a:cubicBezTo>
                <a:cubicBezTo>
                  <a:pt x="20663" y="15443"/>
                  <a:pt x="6056" y="593"/>
                  <a:pt x="6056" y="593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8" name="AutoShape 138"/>
          <p:cNvSpPr/>
          <p:nvPr/>
        </p:nvSpPr>
        <p:spPr bwMode="auto">
          <a:xfrm>
            <a:off x="4418496" y="2206672"/>
            <a:ext cx="207818" cy="2078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37" y="2880"/>
                </a:moveTo>
                <a:lnTo>
                  <a:pt x="1437" y="2885"/>
                </a:lnTo>
                <a:cubicBezTo>
                  <a:pt x="10965" y="2885"/>
                  <a:pt x="18717" y="10637"/>
                  <a:pt x="18717" y="20165"/>
                </a:cubicBezTo>
                <a:lnTo>
                  <a:pt x="18720" y="20165"/>
                </a:lnTo>
                <a:cubicBezTo>
                  <a:pt x="18722" y="20959"/>
                  <a:pt x="19366" y="21600"/>
                  <a:pt x="20160" y="21600"/>
                </a:cubicBezTo>
                <a:cubicBezTo>
                  <a:pt x="20955" y="21600"/>
                  <a:pt x="21599" y="20956"/>
                  <a:pt x="21599" y="20160"/>
                </a:cubicBezTo>
                <a:cubicBezTo>
                  <a:pt x="21599" y="20155"/>
                  <a:pt x="21597" y="20152"/>
                  <a:pt x="21597" y="20148"/>
                </a:cubicBezTo>
                <a:cubicBezTo>
                  <a:pt x="21588" y="9034"/>
                  <a:pt x="12588" y="28"/>
                  <a:pt x="1476" y="8"/>
                </a:cubicBezTo>
                <a:cubicBezTo>
                  <a:pt x="1465" y="7"/>
                  <a:pt x="1454" y="0"/>
                  <a:pt x="1440" y="0"/>
                </a:cubicBezTo>
                <a:cubicBezTo>
                  <a:pt x="644" y="0"/>
                  <a:pt x="0" y="644"/>
                  <a:pt x="0" y="1440"/>
                </a:cubicBezTo>
                <a:cubicBezTo>
                  <a:pt x="0" y="2234"/>
                  <a:pt x="644" y="2878"/>
                  <a:pt x="1437" y="288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19" name="AutoShape 139"/>
          <p:cNvSpPr/>
          <p:nvPr/>
        </p:nvSpPr>
        <p:spPr bwMode="auto">
          <a:xfrm>
            <a:off x="3295701" y="2206672"/>
            <a:ext cx="443056" cy="43006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0" name="AutoShape 140"/>
          <p:cNvSpPr/>
          <p:nvPr/>
        </p:nvSpPr>
        <p:spPr bwMode="auto">
          <a:xfrm>
            <a:off x="2462984" y="2319241"/>
            <a:ext cx="277091" cy="225136"/>
          </a:xfrm>
          <a:custGeom>
            <a:avLst/>
            <a:gdLst>
              <a:gd name="T0" fmla="+- 0 10800 376"/>
              <a:gd name="T1" fmla="*/ T0 w 20848"/>
              <a:gd name="T2" fmla="*/ 10800 h 21600"/>
              <a:gd name="T3" fmla="+- 0 10800 376"/>
              <a:gd name="T4" fmla="*/ T3 w 20848"/>
              <a:gd name="T5" fmla="*/ 10800 h 21600"/>
              <a:gd name="T6" fmla="+- 0 10800 376"/>
              <a:gd name="T7" fmla="*/ T6 w 20848"/>
              <a:gd name="T8" fmla="*/ 10800 h 21600"/>
              <a:gd name="T9" fmla="+- 0 10800 376"/>
              <a:gd name="T10" fmla="*/ T9 w 208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0848" h="21600">
                <a:moveTo>
                  <a:pt x="18728" y="19178"/>
                </a:moveTo>
                <a:cubicBezTo>
                  <a:pt x="13191" y="20631"/>
                  <a:pt x="7654" y="20631"/>
                  <a:pt x="2118" y="19178"/>
                </a:cubicBezTo>
                <a:cubicBezTo>
                  <a:pt x="678" y="13592"/>
                  <a:pt x="678" y="8008"/>
                  <a:pt x="2118" y="2421"/>
                </a:cubicBezTo>
                <a:cubicBezTo>
                  <a:pt x="7654" y="968"/>
                  <a:pt x="13191" y="968"/>
                  <a:pt x="18728" y="2421"/>
                </a:cubicBezTo>
                <a:cubicBezTo>
                  <a:pt x="20168" y="8008"/>
                  <a:pt x="20168" y="13592"/>
                  <a:pt x="18728" y="19178"/>
                </a:cubicBezTo>
                <a:moveTo>
                  <a:pt x="18938" y="1116"/>
                </a:moveTo>
                <a:cubicBezTo>
                  <a:pt x="16114" y="375"/>
                  <a:pt x="13249" y="0"/>
                  <a:pt x="10423" y="0"/>
                </a:cubicBezTo>
                <a:cubicBezTo>
                  <a:pt x="7597" y="0"/>
                  <a:pt x="4732" y="375"/>
                  <a:pt x="1908" y="1116"/>
                </a:cubicBezTo>
                <a:cubicBezTo>
                  <a:pt x="1543" y="1213"/>
                  <a:pt x="1244" y="1552"/>
                  <a:pt x="1127" y="2004"/>
                </a:cubicBezTo>
                <a:cubicBezTo>
                  <a:pt x="-376" y="7841"/>
                  <a:pt x="-376" y="13759"/>
                  <a:pt x="1127" y="19593"/>
                </a:cubicBezTo>
                <a:cubicBezTo>
                  <a:pt x="1244" y="20047"/>
                  <a:pt x="1543" y="20386"/>
                  <a:pt x="1908" y="20482"/>
                </a:cubicBezTo>
                <a:cubicBezTo>
                  <a:pt x="4732" y="21224"/>
                  <a:pt x="7597" y="21600"/>
                  <a:pt x="10423" y="21600"/>
                </a:cubicBezTo>
                <a:cubicBezTo>
                  <a:pt x="13249" y="21600"/>
                  <a:pt x="16114" y="21224"/>
                  <a:pt x="18938" y="20482"/>
                </a:cubicBezTo>
                <a:cubicBezTo>
                  <a:pt x="19303" y="20386"/>
                  <a:pt x="19602" y="20047"/>
                  <a:pt x="19719" y="19593"/>
                </a:cubicBezTo>
                <a:cubicBezTo>
                  <a:pt x="21223" y="13759"/>
                  <a:pt x="21223" y="7841"/>
                  <a:pt x="19719" y="2004"/>
                </a:cubicBezTo>
                <a:cubicBezTo>
                  <a:pt x="19602" y="1552"/>
                  <a:pt x="19303" y="1213"/>
                  <a:pt x="18938" y="1116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1" name="AutoShape 141"/>
          <p:cNvSpPr/>
          <p:nvPr/>
        </p:nvSpPr>
        <p:spPr bwMode="auto">
          <a:xfrm>
            <a:off x="2406701" y="2261513"/>
            <a:ext cx="444500" cy="346364"/>
          </a:xfrm>
          <a:custGeom>
            <a:avLst/>
            <a:gdLst>
              <a:gd name="T0" fmla="+- 0 10800 252"/>
              <a:gd name="T1" fmla="*/ T0 w 21096"/>
              <a:gd name="T2" fmla="*/ 10800 h 21600"/>
              <a:gd name="T3" fmla="+- 0 10800 252"/>
              <a:gd name="T4" fmla="*/ T3 w 21096"/>
              <a:gd name="T5" fmla="*/ 10800 h 21600"/>
              <a:gd name="T6" fmla="+- 0 10800 252"/>
              <a:gd name="T7" fmla="*/ T6 w 21096"/>
              <a:gd name="T8" fmla="*/ 10800 h 21600"/>
              <a:gd name="T9" fmla="+- 0 10800 252"/>
              <a:gd name="T10" fmla="*/ T9 w 210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96" h="21600">
                <a:moveTo>
                  <a:pt x="19056" y="18331"/>
                </a:moveTo>
                <a:cubicBezTo>
                  <a:pt x="13383" y="19233"/>
                  <a:pt x="7711" y="19233"/>
                  <a:pt x="2038" y="18331"/>
                </a:cubicBezTo>
                <a:cubicBezTo>
                  <a:pt x="1074" y="13022"/>
                  <a:pt x="1074" y="7713"/>
                  <a:pt x="2038" y="2404"/>
                </a:cubicBezTo>
                <a:cubicBezTo>
                  <a:pt x="7711" y="1502"/>
                  <a:pt x="13383" y="1502"/>
                  <a:pt x="19056" y="2404"/>
                </a:cubicBezTo>
                <a:cubicBezTo>
                  <a:pt x="20021" y="7713"/>
                  <a:pt x="20021" y="13022"/>
                  <a:pt x="19056" y="18331"/>
                </a:cubicBezTo>
                <a:moveTo>
                  <a:pt x="20338" y="2005"/>
                </a:moveTo>
                <a:cubicBezTo>
                  <a:pt x="20211" y="1301"/>
                  <a:pt x="19762" y="776"/>
                  <a:pt x="19215" y="689"/>
                </a:cubicBezTo>
                <a:cubicBezTo>
                  <a:pt x="16339" y="232"/>
                  <a:pt x="13423" y="0"/>
                  <a:pt x="10547" y="0"/>
                </a:cubicBezTo>
                <a:cubicBezTo>
                  <a:pt x="7671" y="0"/>
                  <a:pt x="4755" y="232"/>
                  <a:pt x="1879" y="689"/>
                </a:cubicBezTo>
                <a:cubicBezTo>
                  <a:pt x="1332" y="776"/>
                  <a:pt x="883" y="1301"/>
                  <a:pt x="756" y="2005"/>
                </a:cubicBezTo>
                <a:cubicBezTo>
                  <a:pt x="-252" y="7553"/>
                  <a:pt x="-252" y="13181"/>
                  <a:pt x="756" y="18731"/>
                </a:cubicBezTo>
                <a:cubicBezTo>
                  <a:pt x="883" y="19434"/>
                  <a:pt x="1332" y="19959"/>
                  <a:pt x="1879" y="20046"/>
                </a:cubicBezTo>
                <a:cubicBezTo>
                  <a:pt x="3265" y="20266"/>
                  <a:pt x="4660" y="20429"/>
                  <a:pt x="6055" y="20544"/>
                </a:cubicBezTo>
                <a:cubicBezTo>
                  <a:pt x="5979" y="20606"/>
                  <a:pt x="5931" y="20670"/>
                  <a:pt x="5931" y="20735"/>
                </a:cubicBezTo>
                <a:cubicBezTo>
                  <a:pt x="5931" y="21213"/>
                  <a:pt x="7997" y="21599"/>
                  <a:pt x="10547" y="21599"/>
                </a:cubicBezTo>
                <a:cubicBezTo>
                  <a:pt x="13097" y="21599"/>
                  <a:pt x="15164" y="21213"/>
                  <a:pt x="15164" y="20735"/>
                </a:cubicBezTo>
                <a:cubicBezTo>
                  <a:pt x="15164" y="20670"/>
                  <a:pt x="15115" y="20606"/>
                  <a:pt x="15040" y="20544"/>
                </a:cubicBezTo>
                <a:cubicBezTo>
                  <a:pt x="16434" y="20429"/>
                  <a:pt x="17830" y="20266"/>
                  <a:pt x="19215" y="20046"/>
                </a:cubicBezTo>
                <a:cubicBezTo>
                  <a:pt x="19762" y="19959"/>
                  <a:pt x="20211" y="19434"/>
                  <a:pt x="20338" y="18731"/>
                </a:cubicBezTo>
                <a:cubicBezTo>
                  <a:pt x="21347" y="13181"/>
                  <a:pt x="21347" y="7553"/>
                  <a:pt x="20338" y="2005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2" name="AutoShape 142"/>
          <p:cNvSpPr/>
          <p:nvPr/>
        </p:nvSpPr>
        <p:spPr bwMode="auto">
          <a:xfrm>
            <a:off x="2754507" y="2333672"/>
            <a:ext cx="40409" cy="4040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7200"/>
                </a:moveTo>
                <a:cubicBezTo>
                  <a:pt x="12779" y="7200"/>
                  <a:pt x="14399" y="8820"/>
                  <a:pt x="14399" y="10800"/>
                </a:cubicBezTo>
                <a:cubicBezTo>
                  <a:pt x="14399" y="12779"/>
                  <a:pt x="12779" y="14400"/>
                  <a:pt x="10800" y="14400"/>
                </a:cubicBezTo>
                <a:cubicBezTo>
                  <a:pt x="8820" y="14400"/>
                  <a:pt x="7199" y="12779"/>
                  <a:pt x="7199" y="10800"/>
                </a:cubicBezTo>
                <a:cubicBezTo>
                  <a:pt x="7199" y="8820"/>
                  <a:pt x="8820" y="7200"/>
                  <a:pt x="10800" y="7200"/>
                </a:cubicBezTo>
                <a:moveTo>
                  <a:pt x="10800" y="21599"/>
                </a:move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3" name="AutoShape 143"/>
          <p:cNvSpPr/>
          <p:nvPr/>
        </p:nvSpPr>
        <p:spPr bwMode="auto">
          <a:xfrm>
            <a:off x="2740075" y="2512627"/>
            <a:ext cx="54841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4" name="AutoShape 144"/>
          <p:cNvSpPr/>
          <p:nvPr/>
        </p:nvSpPr>
        <p:spPr bwMode="auto">
          <a:xfrm>
            <a:off x="2754507" y="2469331"/>
            <a:ext cx="54841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5" name="AutoShape 145"/>
          <p:cNvSpPr/>
          <p:nvPr/>
        </p:nvSpPr>
        <p:spPr bwMode="auto">
          <a:xfrm>
            <a:off x="2754507" y="2428922"/>
            <a:ext cx="54841" cy="14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6" name="AutoShape 146"/>
          <p:cNvSpPr/>
          <p:nvPr/>
        </p:nvSpPr>
        <p:spPr bwMode="auto">
          <a:xfrm>
            <a:off x="2519269" y="2374081"/>
            <a:ext cx="82261" cy="57727"/>
          </a:xfrm>
          <a:custGeom>
            <a:avLst/>
            <a:gdLst>
              <a:gd name="T0" fmla="+- 0 10822 44"/>
              <a:gd name="T1" fmla="*/ T0 w 21556"/>
              <a:gd name="T2" fmla="+- 0 10826 53"/>
              <a:gd name="T3" fmla="*/ 10826 h 21547"/>
              <a:gd name="T4" fmla="+- 0 10822 44"/>
              <a:gd name="T5" fmla="*/ T4 w 21556"/>
              <a:gd name="T6" fmla="+- 0 10826 53"/>
              <a:gd name="T7" fmla="*/ 10826 h 21547"/>
              <a:gd name="T8" fmla="+- 0 10822 44"/>
              <a:gd name="T9" fmla="*/ T8 w 21556"/>
              <a:gd name="T10" fmla="+- 0 10826 53"/>
              <a:gd name="T11" fmla="*/ 10826 h 21547"/>
              <a:gd name="T12" fmla="+- 0 10822 44"/>
              <a:gd name="T13" fmla="*/ T12 w 21556"/>
              <a:gd name="T14" fmla="+- 0 10826 53"/>
              <a:gd name="T15" fmla="*/ 10826 h 2154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56" h="21547">
                <a:moveTo>
                  <a:pt x="19751" y="2"/>
                </a:moveTo>
                <a:lnTo>
                  <a:pt x="3200" y="1845"/>
                </a:lnTo>
                <a:cubicBezTo>
                  <a:pt x="2215" y="2010"/>
                  <a:pt x="1272" y="3284"/>
                  <a:pt x="1106" y="4676"/>
                </a:cubicBezTo>
                <a:lnTo>
                  <a:pt x="1" y="18986"/>
                </a:lnTo>
                <a:cubicBezTo>
                  <a:pt x="-44" y="20398"/>
                  <a:pt x="724" y="21547"/>
                  <a:pt x="1712" y="21547"/>
                </a:cubicBezTo>
                <a:cubicBezTo>
                  <a:pt x="2698" y="21547"/>
                  <a:pt x="3542" y="20398"/>
                  <a:pt x="3582" y="18978"/>
                </a:cubicBezTo>
                <a:lnTo>
                  <a:pt x="4185" y="9251"/>
                </a:lnTo>
                <a:cubicBezTo>
                  <a:pt x="4319" y="7849"/>
                  <a:pt x="5235" y="6592"/>
                  <a:pt x="6220" y="6447"/>
                </a:cubicBezTo>
                <a:lnTo>
                  <a:pt x="19751" y="5128"/>
                </a:lnTo>
                <a:cubicBezTo>
                  <a:pt x="20743" y="5078"/>
                  <a:pt x="21556" y="3884"/>
                  <a:pt x="21556" y="2467"/>
                </a:cubicBezTo>
                <a:cubicBezTo>
                  <a:pt x="21556" y="1055"/>
                  <a:pt x="20743" y="-53"/>
                  <a:pt x="19751" y="2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7" name="AutoShape 147"/>
          <p:cNvSpPr/>
          <p:nvPr/>
        </p:nvSpPr>
        <p:spPr bwMode="auto">
          <a:xfrm>
            <a:off x="1519143" y="2235536"/>
            <a:ext cx="444500" cy="386773"/>
          </a:xfrm>
          <a:custGeom>
            <a:avLst/>
            <a:gdLst>
              <a:gd name="T0" fmla="+- 0 10800 597"/>
              <a:gd name="T1" fmla="*/ T0 w 20407"/>
              <a:gd name="T2" fmla="+- 0 11028 672"/>
              <a:gd name="T3" fmla="*/ 11028 h 20712"/>
              <a:gd name="T4" fmla="+- 0 10800 597"/>
              <a:gd name="T5" fmla="*/ T4 w 20407"/>
              <a:gd name="T6" fmla="+- 0 11028 672"/>
              <a:gd name="T7" fmla="*/ 11028 h 20712"/>
              <a:gd name="T8" fmla="+- 0 10800 597"/>
              <a:gd name="T9" fmla="*/ T8 w 20407"/>
              <a:gd name="T10" fmla="+- 0 11028 672"/>
              <a:gd name="T11" fmla="*/ 11028 h 20712"/>
              <a:gd name="T12" fmla="+- 0 10800 597"/>
              <a:gd name="T13" fmla="*/ T12 w 20407"/>
              <a:gd name="T14" fmla="+- 0 11028 672"/>
              <a:gd name="T15" fmla="*/ 11028 h 2071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407" h="20712">
                <a:moveTo>
                  <a:pt x="17706" y="10922"/>
                </a:moveTo>
                <a:lnTo>
                  <a:pt x="10657" y="19017"/>
                </a:lnTo>
                <a:cubicBezTo>
                  <a:pt x="10407" y="19305"/>
                  <a:pt x="9998" y="19305"/>
                  <a:pt x="9748" y="19017"/>
                </a:cubicBezTo>
                <a:lnTo>
                  <a:pt x="2699" y="10922"/>
                </a:lnTo>
                <a:cubicBezTo>
                  <a:pt x="817" y="8762"/>
                  <a:pt x="817" y="5247"/>
                  <a:pt x="2699" y="3087"/>
                </a:cubicBezTo>
                <a:cubicBezTo>
                  <a:pt x="4512" y="1004"/>
                  <a:pt x="7429" y="931"/>
                  <a:pt x="9338" y="2923"/>
                </a:cubicBezTo>
                <a:lnTo>
                  <a:pt x="10202" y="3825"/>
                </a:lnTo>
                <a:lnTo>
                  <a:pt x="11067" y="2923"/>
                </a:lnTo>
                <a:cubicBezTo>
                  <a:pt x="12976" y="931"/>
                  <a:pt x="15893" y="1004"/>
                  <a:pt x="17706" y="3087"/>
                </a:cubicBezTo>
                <a:cubicBezTo>
                  <a:pt x="19588" y="5247"/>
                  <a:pt x="19588" y="8762"/>
                  <a:pt x="17706" y="10922"/>
                </a:cubicBezTo>
                <a:moveTo>
                  <a:pt x="18616" y="2043"/>
                </a:moveTo>
                <a:cubicBezTo>
                  <a:pt x="16301" y="-617"/>
                  <a:pt x="12601" y="-672"/>
                  <a:pt x="10202" y="1830"/>
                </a:cubicBezTo>
                <a:cubicBezTo>
                  <a:pt x="7805" y="-672"/>
                  <a:pt x="4104" y="-617"/>
                  <a:pt x="1789" y="2043"/>
                </a:cubicBezTo>
                <a:cubicBezTo>
                  <a:pt x="-597" y="4783"/>
                  <a:pt x="-597" y="9226"/>
                  <a:pt x="1789" y="11967"/>
                </a:cubicBezTo>
                <a:cubicBezTo>
                  <a:pt x="2470" y="12750"/>
                  <a:pt x="8838" y="20061"/>
                  <a:pt x="8838" y="20061"/>
                </a:cubicBezTo>
                <a:cubicBezTo>
                  <a:pt x="9592" y="20928"/>
                  <a:pt x="10812" y="20928"/>
                  <a:pt x="11567" y="20061"/>
                </a:cubicBezTo>
                <a:cubicBezTo>
                  <a:pt x="11567" y="20061"/>
                  <a:pt x="18539" y="12056"/>
                  <a:pt x="18616" y="11967"/>
                </a:cubicBezTo>
                <a:cubicBezTo>
                  <a:pt x="21003" y="9226"/>
                  <a:pt x="21003" y="4783"/>
                  <a:pt x="18616" y="2043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8" name="AutoShape 148"/>
          <p:cNvSpPr/>
          <p:nvPr/>
        </p:nvSpPr>
        <p:spPr bwMode="auto">
          <a:xfrm>
            <a:off x="1588416" y="2304809"/>
            <a:ext cx="66386" cy="663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326" y="0"/>
                </a:moveTo>
                <a:cubicBezTo>
                  <a:pt x="19317" y="0"/>
                  <a:pt x="19317" y="4"/>
                  <a:pt x="19308" y="4"/>
                </a:cubicBezTo>
                <a:cubicBezTo>
                  <a:pt x="8643" y="13"/>
                  <a:pt x="0" y="8659"/>
                  <a:pt x="0" y="19326"/>
                </a:cubicBezTo>
                <a:cubicBezTo>
                  <a:pt x="0" y="20580"/>
                  <a:pt x="1019" y="21600"/>
                  <a:pt x="2273" y="21600"/>
                </a:cubicBezTo>
                <a:cubicBezTo>
                  <a:pt x="3528" y="21600"/>
                  <a:pt x="4547" y="20580"/>
                  <a:pt x="4547" y="19326"/>
                </a:cubicBezTo>
                <a:lnTo>
                  <a:pt x="4547" y="19321"/>
                </a:lnTo>
                <a:cubicBezTo>
                  <a:pt x="4547" y="11164"/>
                  <a:pt x="11164" y="4547"/>
                  <a:pt x="19321" y="4547"/>
                </a:cubicBezTo>
                <a:lnTo>
                  <a:pt x="19326" y="4547"/>
                </a:lnTo>
                <a:cubicBezTo>
                  <a:pt x="20580" y="4547"/>
                  <a:pt x="21599" y="3528"/>
                  <a:pt x="21599" y="2273"/>
                </a:cubicBezTo>
                <a:cubicBezTo>
                  <a:pt x="21599" y="1019"/>
                  <a:pt x="20580" y="0"/>
                  <a:pt x="19326" y="0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29" name="AutoShape 149"/>
          <p:cNvSpPr/>
          <p:nvPr/>
        </p:nvSpPr>
        <p:spPr bwMode="auto">
          <a:xfrm>
            <a:off x="633030" y="2261513"/>
            <a:ext cx="443057" cy="3203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rgbClr val="C29230"/>
          </a:solidFill>
          <a:ln>
            <a:noFill/>
          </a:ln>
          <a:effectLst/>
        </p:spPr>
        <p:txBody>
          <a:bodyPr lIns="50800" tIns="50800" rIns="50800" bIns="50800" anchor="ctr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  <a:ea typeface="+mn-ea"/>
            </a:endParaRPr>
          </a:p>
        </p:txBody>
      </p:sp>
      <p:sp>
        <p:nvSpPr>
          <p:cNvPr id="330" name="Freeform 147"/>
          <p:cNvSpPr>
            <a:spLocks noEditPoints="1"/>
          </p:cNvSpPr>
          <p:nvPr/>
        </p:nvSpPr>
        <p:spPr bwMode="auto">
          <a:xfrm>
            <a:off x="586848" y="5684740"/>
            <a:ext cx="365125" cy="412750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331" name="Group 299"/>
          <p:cNvGrpSpPr/>
          <p:nvPr/>
        </p:nvGrpSpPr>
        <p:grpSpPr>
          <a:xfrm>
            <a:off x="1675109" y="5686055"/>
            <a:ext cx="165895" cy="421956"/>
            <a:chOff x="6141009" y="3540977"/>
            <a:chExt cx="85046" cy="216315"/>
          </a:xfrm>
          <a:solidFill>
            <a:srgbClr val="C29230"/>
          </a:solidFill>
        </p:grpSpPr>
        <p:sp>
          <p:nvSpPr>
            <p:cNvPr id="362" name="Freeform 12"/>
            <p:cNvSpPr/>
            <p:nvPr/>
          </p:nvSpPr>
          <p:spPr bwMode="auto">
            <a:xfrm>
              <a:off x="6141009" y="3577954"/>
              <a:ext cx="85046" cy="179338"/>
            </a:xfrm>
            <a:custGeom>
              <a:avLst/>
              <a:gdLst>
                <a:gd name="T0" fmla="*/ 59 w 78"/>
                <a:gd name="T1" fmla="*/ 0 h 164"/>
                <a:gd name="T2" fmla="*/ 20 w 78"/>
                <a:gd name="T3" fmla="*/ 0 h 164"/>
                <a:gd name="T4" fmla="*/ 0 w 78"/>
                <a:gd name="T5" fmla="*/ 16 h 164"/>
                <a:gd name="T6" fmla="*/ 0 w 78"/>
                <a:gd name="T7" fmla="*/ 16 h 164"/>
                <a:gd name="T8" fmla="*/ 0 w 78"/>
                <a:gd name="T9" fmla="*/ 19 h 164"/>
                <a:gd name="T10" fmla="*/ 0 w 78"/>
                <a:gd name="T11" fmla="*/ 74 h 164"/>
                <a:gd name="T12" fmla="*/ 7 w 78"/>
                <a:gd name="T13" fmla="*/ 80 h 164"/>
                <a:gd name="T14" fmla="*/ 13 w 78"/>
                <a:gd name="T15" fmla="*/ 74 h 164"/>
                <a:gd name="T16" fmla="*/ 13 w 78"/>
                <a:gd name="T17" fmla="*/ 26 h 164"/>
                <a:gd name="T18" fmla="*/ 19 w 78"/>
                <a:gd name="T19" fmla="*/ 26 h 164"/>
                <a:gd name="T20" fmla="*/ 19 w 78"/>
                <a:gd name="T21" fmla="*/ 72 h 164"/>
                <a:gd name="T22" fmla="*/ 19 w 78"/>
                <a:gd name="T23" fmla="*/ 73 h 164"/>
                <a:gd name="T24" fmla="*/ 19 w 78"/>
                <a:gd name="T25" fmla="*/ 154 h 164"/>
                <a:gd name="T26" fmla="*/ 28 w 78"/>
                <a:gd name="T27" fmla="*/ 164 h 164"/>
                <a:gd name="T28" fmla="*/ 37 w 78"/>
                <a:gd name="T29" fmla="*/ 154 h 164"/>
                <a:gd name="T30" fmla="*/ 37 w 78"/>
                <a:gd name="T31" fmla="*/ 83 h 164"/>
                <a:gd name="T32" fmla="*/ 41 w 78"/>
                <a:gd name="T33" fmla="*/ 83 h 164"/>
                <a:gd name="T34" fmla="*/ 41 w 78"/>
                <a:gd name="T35" fmla="*/ 154 h 164"/>
                <a:gd name="T36" fmla="*/ 50 w 78"/>
                <a:gd name="T37" fmla="*/ 164 h 164"/>
                <a:gd name="T38" fmla="*/ 59 w 78"/>
                <a:gd name="T39" fmla="*/ 154 h 164"/>
                <a:gd name="T40" fmla="*/ 59 w 78"/>
                <a:gd name="T41" fmla="*/ 72 h 164"/>
                <a:gd name="T42" fmla="*/ 59 w 78"/>
                <a:gd name="T43" fmla="*/ 71 h 164"/>
                <a:gd name="T44" fmla="*/ 59 w 78"/>
                <a:gd name="T45" fmla="*/ 26 h 164"/>
                <a:gd name="T46" fmla="*/ 64 w 78"/>
                <a:gd name="T47" fmla="*/ 26 h 164"/>
                <a:gd name="T48" fmla="*/ 64 w 78"/>
                <a:gd name="T49" fmla="*/ 74 h 164"/>
                <a:gd name="T50" fmla="*/ 71 w 78"/>
                <a:gd name="T51" fmla="*/ 80 h 164"/>
                <a:gd name="T52" fmla="*/ 78 w 78"/>
                <a:gd name="T53" fmla="*/ 74 h 164"/>
                <a:gd name="T54" fmla="*/ 78 w 78"/>
                <a:gd name="T55" fmla="*/ 19 h 164"/>
                <a:gd name="T56" fmla="*/ 78 w 78"/>
                <a:gd name="T57" fmla="*/ 16 h 164"/>
                <a:gd name="T58" fmla="*/ 78 w 78"/>
                <a:gd name="T59" fmla="*/ 15 h 164"/>
                <a:gd name="T60" fmla="*/ 59 w 78"/>
                <a:gd name="T6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8" h="164">
                  <a:moveTo>
                    <a:pt x="59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6" y="0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3" y="80"/>
                    <a:pt x="7" y="80"/>
                  </a:cubicBezTo>
                  <a:cubicBezTo>
                    <a:pt x="10" y="80"/>
                    <a:pt x="13" y="77"/>
                    <a:pt x="13" y="7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3"/>
                    <a:pt x="19" y="73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9"/>
                    <a:pt x="23" y="164"/>
                    <a:pt x="28" y="164"/>
                  </a:cubicBezTo>
                  <a:cubicBezTo>
                    <a:pt x="33" y="164"/>
                    <a:pt x="37" y="159"/>
                    <a:pt x="37" y="154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1" y="159"/>
                    <a:pt x="45" y="164"/>
                    <a:pt x="50" y="164"/>
                  </a:cubicBezTo>
                  <a:cubicBezTo>
                    <a:pt x="55" y="164"/>
                    <a:pt x="59" y="159"/>
                    <a:pt x="59" y="154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4" y="77"/>
                    <a:pt x="67" y="80"/>
                    <a:pt x="71" y="80"/>
                  </a:cubicBezTo>
                  <a:cubicBezTo>
                    <a:pt x="75" y="80"/>
                    <a:pt x="78" y="77"/>
                    <a:pt x="78" y="74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0"/>
                    <a:pt x="72" y="0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63" name="Oval 13"/>
            <p:cNvSpPr>
              <a:spLocks noChangeArrowheads="1"/>
            </p:cNvSpPr>
            <p:nvPr/>
          </p:nvSpPr>
          <p:spPr bwMode="auto">
            <a:xfrm>
              <a:off x="6166893" y="3540977"/>
              <a:ext cx="33741" cy="3374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332" name="Group 302"/>
          <p:cNvGrpSpPr/>
          <p:nvPr/>
        </p:nvGrpSpPr>
        <p:grpSpPr>
          <a:xfrm>
            <a:off x="2600516" y="5686137"/>
            <a:ext cx="195932" cy="422557"/>
            <a:chOff x="6138760" y="4271257"/>
            <a:chExt cx="97227" cy="209688"/>
          </a:xfrm>
          <a:solidFill>
            <a:srgbClr val="C29230"/>
          </a:solidFill>
        </p:grpSpPr>
        <p:sp>
          <p:nvSpPr>
            <p:cNvPr id="360" name="Oval 152"/>
            <p:cNvSpPr>
              <a:spLocks noChangeArrowheads="1"/>
            </p:cNvSpPr>
            <p:nvPr/>
          </p:nvSpPr>
          <p:spPr bwMode="auto">
            <a:xfrm>
              <a:off x="6171468" y="4271257"/>
              <a:ext cx="30916" cy="318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61" name="Freeform 7"/>
            <p:cNvSpPr/>
            <p:nvPr/>
          </p:nvSpPr>
          <p:spPr bwMode="auto">
            <a:xfrm>
              <a:off x="6138760" y="4309341"/>
              <a:ext cx="97227" cy="171604"/>
            </a:xfrm>
            <a:custGeom>
              <a:avLst/>
              <a:gdLst>
                <a:gd name="T0" fmla="*/ 91 w 92"/>
                <a:gd name="T1" fmla="*/ 60 h 162"/>
                <a:gd name="T2" fmla="*/ 75 w 92"/>
                <a:gd name="T3" fmla="*/ 10 h 162"/>
                <a:gd name="T4" fmla="*/ 64 w 92"/>
                <a:gd name="T5" fmla="*/ 0 h 162"/>
                <a:gd name="T6" fmla="*/ 28 w 92"/>
                <a:gd name="T7" fmla="*/ 0 h 162"/>
                <a:gd name="T8" fmla="*/ 19 w 92"/>
                <a:gd name="T9" fmla="*/ 5 h 162"/>
                <a:gd name="T10" fmla="*/ 18 w 92"/>
                <a:gd name="T11" fmla="*/ 7 h 162"/>
                <a:gd name="T12" fmla="*/ 18 w 92"/>
                <a:gd name="T13" fmla="*/ 7 h 162"/>
                <a:gd name="T14" fmla="*/ 17 w 92"/>
                <a:gd name="T15" fmla="*/ 8 h 162"/>
                <a:gd name="T16" fmla="*/ 1 w 92"/>
                <a:gd name="T17" fmla="*/ 60 h 162"/>
                <a:gd name="T18" fmla="*/ 5 w 92"/>
                <a:gd name="T19" fmla="*/ 68 h 162"/>
                <a:gd name="T20" fmla="*/ 14 w 92"/>
                <a:gd name="T21" fmla="*/ 64 h 162"/>
                <a:gd name="T22" fmla="*/ 26 w 92"/>
                <a:gd name="T23" fmla="*/ 23 h 162"/>
                <a:gd name="T24" fmla="*/ 28 w 92"/>
                <a:gd name="T25" fmla="*/ 23 h 162"/>
                <a:gd name="T26" fmla="*/ 29 w 92"/>
                <a:gd name="T27" fmla="*/ 23 h 162"/>
                <a:gd name="T28" fmla="*/ 9 w 92"/>
                <a:gd name="T29" fmla="*/ 96 h 162"/>
                <a:gd name="T30" fmla="*/ 29 w 92"/>
                <a:gd name="T31" fmla="*/ 96 h 162"/>
                <a:gd name="T32" fmla="*/ 29 w 92"/>
                <a:gd name="T33" fmla="*/ 154 h 162"/>
                <a:gd name="T34" fmla="*/ 37 w 92"/>
                <a:gd name="T35" fmla="*/ 162 h 162"/>
                <a:gd name="T36" fmla="*/ 44 w 92"/>
                <a:gd name="T37" fmla="*/ 154 h 162"/>
                <a:gd name="T38" fmla="*/ 44 w 92"/>
                <a:gd name="T39" fmla="*/ 96 h 162"/>
                <a:gd name="T40" fmla="*/ 49 w 92"/>
                <a:gd name="T41" fmla="*/ 96 h 162"/>
                <a:gd name="T42" fmla="*/ 49 w 92"/>
                <a:gd name="T43" fmla="*/ 154 h 162"/>
                <a:gd name="T44" fmla="*/ 56 w 92"/>
                <a:gd name="T45" fmla="*/ 162 h 162"/>
                <a:gd name="T46" fmla="*/ 64 w 92"/>
                <a:gd name="T47" fmla="*/ 154 h 162"/>
                <a:gd name="T48" fmla="*/ 64 w 92"/>
                <a:gd name="T49" fmla="*/ 96 h 162"/>
                <a:gd name="T50" fmla="*/ 83 w 92"/>
                <a:gd name="T51" fmla="*/ 96 h 162"/>
                <a:gd name="T52" fmla="*/ 63 w 92"/>
                <a:gd name="T53" fmla="*/ 23 h 162"/>
                <a:gd name="T54" fmla="*/ 64 w 92"/>
                <a:gd name="T55" fmla="*/ 23 h 162"/>
                <a:gd name="T56" fmla="*/ 65 w 92"/>
                <a:gd name="T57" fmla="*/ 23 h 162"/>
                <a:gd name="T58" fmla="*/ 79 w 92"/>
                <a:gd name="T59" fmla="*/ 64 h 162"/>
                <a:gd name="T60" fmla="*/ 87 w 92"/>
                <a:gd name="T61" fmla="*/ 68 h 162"/>
                <a:gd name="T62" fmla="*/ 91 w 92"/>
                <a:gd name="T63" fmla="*/ 6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162">
                  <a:moveTo>
                    <a:pt x="91" y="6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4" y="4"/>
                    <a:pt x="70" y="0"/>
                    <a:pt x="6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1" y="2"/>
                    <a:pt x="19" y="5"/>
                  </a:cubicBezTo>
                  <a:cubicBezTo>
                    <a:pt x="18" y="5"/>
                    <a:pt x="18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3"/>
                    <a:pt x="2" y="67"/>
                    <a:pt x="5" y="68"/>
                  </a:cubicBezTo>
                  <a:cubicBezTo>
                    <a:pt x="9" y="69"/>
                    <a:pt x="13" y="67"/>
                    <a:pt x="14" y="6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8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154"/>
                    <a:pt x="29" y="154"/>
                    <a:pt x="29" y="154"/>
                  </a:cubicBezTo>
                  <a:cubicBezTo>
                    <a:pt x="29" y="159"/>
                    <a:pt x="33" y="162"/>
                    <a:pt x="37" y="162"/>
                  </a:cubicBezTo>
                  <a:cubicBezTo>
                    <a:pt x="41" y="162"/>
                    <a:pt x="44" y="159"/>
                    <a:pt x="44" y="154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49" y="159"/>
                    <a:pt x="52" y="162"/>
                    <a:pt x="56" y="162"/>
                  </a:cubicBezTo>
                  <a:cubicBezTo>
                    <a:pt x="60" y="162"/>
                    <a:pt x="64" y="159"/>
                    <a:pt x="64" y="154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0" y="67"/>
                    <a:pt x="84" y="69"/>
                    <a:pt x="87" y="68"/>
                  </a:cubicBezTo>
                  <a:cubicBezTo>
                    <a:pt x="91" y="67"/>
                    <a:pt x="92" y="63"/>
                    <a:pt x="91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333" name="Freeform 19"/>
          <p:cNvSpPr>
            <a:spLocks noEditPoints="1"/>
          </p:cNvSpPr>
          <p:nvPr/>
        </p:nvSpPr>
        <p:spPr bwMode="auto">
          <a:xfrm>
            <a:off x="4187587" y="5707831"/>
            <a:ext cx="469034" cy="378114"/>
          </a:xfrm>
          <a:custGeom>
            <a:avLst/>
            <a:gdLst>
              <a:gd name="T0" fmla="*/ 393 w 400"/>
              <a:gd name="T1" fmla="*/ 61 h 322"/>
              <a:gd name="T2" fmla="*/ 300 w 400"/>
              <a:gd name="T3" fmla="*/ 3 h 322"/>
              <a:gd name="T4" fmla="*/ 286 w 400"/>
              <a:gd name="T5" fmla="*/ 3 h 322"/>
              <a:gd name="T6" fmla="*/ 200 w 400"/>
              <a:gd name="T7" fmla="*/ 57 h 322"/>
              <a:gd name="T8" fmla="*/ 113 w 400"/>
              <a:gd name="T9" fmla="*/ 3 h 322"/>
              <a:gd name="T10" fmla="*/ 100 w 400"/>
              <a:gd name="T11" fmla="*/ 3 h 322"/>
              <a:gd name="T12" fmla="*/ 6 w 400"/>
              <a:gd name="T13" fmla="*/ 61 h 322"/>
              <a:gd name="T14" fmla="*/ 0 w 400"/>
              <a:gd name="T15" fmla="*/ 73 h 322"/>
              <a:gd name="T16" fmla="*/ 0 w 400"/>
              <a:gd name="T17" fmla="*/ 307 h 322"/>
              <a:gd name="T18" fmla="*/ 6 w 400"/>
              <a:gd name="T19" fmla="*/ 319 h 322"/>
              <a:gd name="T20" fmla="*/ 20 w 400"/>
              <a:gd name="T21" fmla="*/ 319 h 322"/>
              <a:gd name="T22" fmla="*/ 106 w 400"/>
              <a:gd name="T23" fmla="*/ 265 h 322"/>
              <a:gd name="T24" fmla="*/ 193 w 400"/>
              <a:gd name="T25" fmla="*/ 319 h 322"/>
              <a:gd name="T26" fmla="*/ 207 w 400"/>
              <a:gd name="T27" fmla="*/ 319 h 322"/>
              <a:gd name="T28" fmla="*/ 293 w 400"/>
              <a:gd name="T29" fmla="*/ 265 h 322"/>
              <a:gd name="T30" fmla="*/ 380 w 400"/>
              <a:gd name="T31" fmla="*/ 319 h 322"/>
              <a:gd name="T32" fmla="*/ 387 w 400"/>
              <a:gd name="T33" fmla="*/ 321 h 322"/>
              <a:gd name="T34" fmla="*/ 393 w 400"/>
              <a:gd name="T35" fmla="*/ 319 h 322"/>
              <a:gd name="T36" fmla="*/ 400 w 400"/>
              <a:gd name="T37" fmla="*/ 307 h 322"/>
              <a:gd name="T38" fmla="*/ 400 w 400"/>
              <a:gd name="T39" fmla="*/ 73 h 322"/>
              <a:gd name="T40" fmla="*/ 393 w 400"/>
              <a:gd name="T41" fmla="*/ 61 h 322"/>
              <a:gd name="T42" fmla="*/ 93 w 400"/>
              <a:gd name="T43" fmla="*/ 241 h 322"/>
              <a:gd name="T44" fmla="*/ 26 w 400"/>
              <a:gd name="T45" fmla="*/ 283 h 322"/>
              <a:gd name="T46" fmla="*/ 26 w 400"/>
              <a:gd name="T47" fmla="*/ 81 h 322"/>
              <a:gd name="T48" fmla="*/ 93 w 400"/>
              <a:gd name="T49" fmla="*/ 39 h 322"/>
              <a:gd name="T50" fmla="*/ 93 w 400"/>
              <a:gd name="T51" fmla="*/ 241 h 322"/>
              <a:gd name="T52" fmla="*/ 187 w 400"/>
              <a:gd name="T53" fmla="*/ 283 h 322"/>
              <a:gd name="T54" fmla="*/ 119 w 400"/>
              <a:gd name="T55" fmla="*/ 241 h 322"/>
              <a:gd name="T56" fmla="*/ 119 w 400"/>
              <a:gd name="T57" fmla="*/ 39 h 322"/>
              <a:gd name="T58" fmla="*/ 187 w 400"/>
              <a:gd name="T59" fmla="*/ 81 h 322"/>
              <a:gd name="T60" fmla="*/ 187 w 400"/>
              <a:gd name="T61" fmla="*/ 283 h 322"/>
              <a:gd name="T62" fmla="*/ 280 w 400"/>
              <a:gd name="T63" fmla="*/ 241 h 322"/>
              <a:gd name="T64" fmla="*/ 213 w 400"/>
              <a:gd name="T65" fmla="*/ 283 h 322"/>
              <a:gd name="T66" fmla="*/ 213 w 400"/>
              <a:gd name="T67" fmla="*/ 81 h 322"/>
              <a:gd name="T68" fmla="*/ 280 w 400"/>
              <a:gd name="T69" fmla="*/ 39 h 322"/>
              <a:gd name="T70" fmla="*/ 280 w 400"/>
              <a:gd name="T71" fmla="*/ 241 h 322"/>
              <a:gd name="T72" fmla="*/ 374 w 400"/>
              <a:gd name="T73" fmla="*/ 283 h 322"/>
              <a:gd name="T74" fmla="*/ 306 w 400"/>
              <a:gd name="T75" fmla="*/ 241 h 322"/>
              <a:gd name="T76" fmla="*/ 306 w 400"/>
              <a:gd name="T77" fmla="*/ 39 h 322"/>
              <a:gd name="T78" fmla="*/ 374 w 400"/>
              <a:gd name="T79" fmla="*/ 81 h 322"/>
              <a:gd name="T80" fmla="*/ 374 w 400"/>
              <a:gd name="T81" fmla="*/ 28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34" name="Freeform 15"/>
          <p:cNvSpPr>
            <a:spLocks noEditPoints="1"/>
          </p:cNvSpPr>
          <p:nvPr/>
        </p:nvSpPr>
        <p:spPr bwMode="auto">
          <a:xfrm>
            <a:off x="3328893" y="5667422"/>
            <a:ext cx="411307" cy="409864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35" name="Freeform 11"/>
          <p:cNvSpPr>
            <a:spLocks noEditPoints="1"/>
          </p:cNvSpPr>
          <p:nvPr/>
        </p:nvSpPr>
        <p:spPr bwMode="auto">
          <a:xfrm>
            <a:off x="5132871" y="5650104"/>
            <a:ext cx="431512" cy="432954"/>
          </a:xfrm>
          <a:custGeom>
            <a:avLst/>
            <a:gdLst>
              <a:gd name="T0" fmla="*/ 381 w 402"/>
              <a:gd name="T1" fmla="*/ 10 h 404"/>
              <a:gd name="T2" fmla="*/ 365 w 402"/>
              <a:gd name="T3" fmla="*/ 3 h 404"/>
              <a:gd name="T4" fmla="*/ 358 w 402"/>
              <a:gd name="T5" fmla="*/ 18 h 404"/>
              <a:gd name="T6" fmla="*/ 312 w 402"/>
              <a:gd name="T7" fmla="*/ 133 h 404"/>
              <a:gd name="T8" fmla="*/ 301 w 402"/>
              <a:gd name="T9" fmla="*/ 116 h 404"/>
              <a:gd name="T10" fmla="*/ 282 w 402"/>
              <a:gd name="T11" fmla="*/ 106 h 404"/>
              <a:gd name="T12" fmla="*/ 219 w 402"/>
              <a:gd name="T13" fmla="*/ 107 h 404"/>
              <a:gd name="T14" fmla="*/ 197 w 402"/>
              <a:gd name="T15" fmla="*/ 113 h 404"/>
              <a:gd name="T16" fmla="*/ 11 w 402"/>
              <a:gd name="T17" fmla="*/ 245 h 404"/>
              <a:gd name="T18" fmla="*/ 6 w 402"/>
              <a:gd name="T19" fmla="*/ 273 h 404"/>
              <a:gd name="T20" fmla="*/ 91 w 402"/>
              <a:gd name="T21" fmla="*/ 395 h 404"/>
              <a:gd name="T22" fmla="*/ 116 w 402"/>
              <a:gd name="T23" fmla="*/ 397 h 404"/>
              <a:gd name="T24" fmla="*/ 302 w 402"/>
              <a:gd name="T25" fmla="*/ 265 h 404"/>
              <a:gd name="T26" fmla="*/ 316 w 402"/>
              <a:gd name="T27" fmla="*/ 247 h 404"/>
              <a:gd name="T28" fmla="*/ 336 w 402"/>
              <a:gd name="T29" fmla="*/ 184 h 404"/>
              <a:gd name="T30" fmla="*/ 333 w 402"/>
              <a:gd name="T31" fmla="*/ 163 h 404"/>
              <a:gd name="T32" fmla="*/ 326 w 402"/>
              <a:gd name="T33" fmla="*/ 153 h 404"/>
              <a:gd name="T34" fmla="*/ 381 w 402"/>
              <a:gd name="T35" fmla="*/ 10 h 404"/>
              <a:gd name="T36" fmla="*/ 294 w 402"/>
              <a:gd name="T37" fmla="*/ 197 h 404"/>
              <a:gd name="T38" fmla="*/ 250 w 402"/>
              <a:gd name="T39" fmla="*/ 189 h 404"/>
              <a:gd name="T40" fmla="*/ 258 w 402"/>
              <a:gd name="T41" fmla="*/ 144 h 404"/>
              <a:gd name="T42" fmla="*/ 295 w 402"/>
              <a:gd name="T43" fmla="*/ 145 h 404"/>
              <a:gd name="T44" fmla="*/ 285 w 402"/>
              <a:gd name="T45" fmla="*/ 150 h 404"/>
              <a:gd name="T46" fmla="*/ 279 w 402"/>
              <a:gd name="T47" fmla="*/ 166 h 404"/>
              <a:gd name="T48" fmla="*/ 290 w 402"/>
              <a:gd name="T49" fmla="*/ 173 h 404"/>
              <a:gd name="T50" fmla="*/ 295 w 402"/>
              <a:gd name="T51" fmla="*/ 172 h 404"/>
              <a:gd name="T52" fmla="*/ 307 w 402"/>
              <a:gd name="T53" fmla="*/ 165 h 404"/>
              <a:gd name="T54" fmla="*/ 294 w 402"/>
              <a:gd name="T55" fmla="*/ 19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2" h="404">
                <a:moveTo>
                  <a:pt x="381" y="10"/>
                </a:moveTo>
                <a:cubicBezTo>
                  <a:pt x="378" y="4"/>
                  <a:pt x="372" y="0"/>
                  <a:pt x="365" y="3"/>
                </a:cubicBezTo>
                <a:cubicBezTo>
                  <a:pt x="359" y="5"/>
                  <a:pt x="356" y="12"/>
                  <a:pt x="358" y="18"/>
                </a:cubicBezTo>
                <a:cubicBezTo>
                  <a:pt x="376" y="71"/>
                  <a:pt x="340" y="111"/>
                  <a:pt x="312" y="133"/>
                </a:cubicBezTo>
                <a:cubicBezTo>
                  <a:pt x="301" y="116"/>
                  <a:pt x="301" y="116"/>
                  <a:pt x="301" y="116"/>
                </a:cubicBezTo>
                <a:cubicBezTo>
                  <a:pt x="297" y="111"/>
                  <a:pt x="289" y="106"/>
                  <a:pt x="282" y="106"/>
                </a:cubicBezTo>
                <a:cubicBezTo>
                  <a:pt x="219" y="107"/>
                  <a:pt x="219" y="107"/>
                  <a:pt x="219" y="107"/>
                </a:cubicBezTo>
                <a:cubicBezTo>
                  <a:pt x="212" y="106"/>
                  <a:pt x="203" y="109"/>
                  <a:pt x="197" y="113"/>
                </a:cubicBezTo>
                <a:cubicBezTo>
                  <a:pt x="11" y="245"/>
                  <a:pt x="11" y="245"/>
                  <a:pt x="11" y="245"/>
                </a:cubicBezTo>
                <a:cubicBezTo>
                  <a:pt x="2" y="251"/>
                  <a:pt x="0" y="264"/>
                  <a:pt x="6" y="273"/>
                </a:cubicBezTo>
                <a:cubicBezTo>
                  <a:pt x="91" y="395"/>
                  <a:pt x="91" y="395"/>
                  <a:pt x="91" y="395"/>
                </a:cubicBezTo>
                <a:cubicBezTo>
                  <a:pt x="97" y="404"/>
                  <a:pt x="107" y="403"/>
                  <a:pt x="116" y="397"/>
                </a:cubicBezTo>
                <a:cubicBezTo>
                  <a:pt x="302" y="265"/>
                  <a:pt x="302" y="265"/>
                  <a:pt x="302" y="265"/>
                </a:cubicBezTo>
                <a:cubicBezTo>
                  <a:pt x="308" y="261"/>
                  <a:pt x="314" y="253"/>
                  <a:pt x="316" y="247"/>
                </a:cubicBezTo>
                <a:cubicBezTo>
                  <a:pt x="336" y="184"/>
                  <a:pt x="336" y="184"/>
                  <a:pt x="336" y="184"/>
                </a:cubicBezTo>
                <a:cubicBezTo>
                  <a:pt x="338" y="178"/>
                  <a:pt x="337" y="168"/>
                  <a:pt x="333" y="163"/>
                </a:cubicBezTo>
                <a:cubicBezTo>
                  <a:pt x="326" y="153"/>
                  <a:pt x="326" y="153"/>
                  <a:pt x="326" y="153"/>
                </a:cubicBezTo>
                <a:cubicBezTo>
                  <a:pt x="363" y="124"/>
                  <a:pt x="402" y="73"/>
                  <a:pt x="381" y="10"/>
                </a:cubicBezTo>
                <a:close/>
                <a:moveTo>
                  <a:pt x="294" y="197"/>
                </a:moveTo>
                <a:cubicBezTo>
                  <a:pt x="280" y="207"/>
                  <a:pt x="260" y="204"/>
                  <a:pt x="250" y="189"/>
                </a:cubicBezTo>
                <a:cubicBezTo>
                  <a:pt x="240" y="175"/>
                  <a:pt x="243" y="155"/>
                  <a:pt x="258" y="144"/>
                </a:cubicBezTo>
                <a:cubicBezTo>
                  <a:pt x="269" y="136"/>
                  <a:pt x="284" y="137"/>
                  <a:pt x="295" y="145"/>
                </a:cubicBezTo>
                <a:cubicBezTo>
                  <a:pt x="289" y="148"/>
                  <a:pt x="285" y="150"/>
                  <a:pt x="285" y="150"/>
                </a:cubicBezTo>
                <a:cubicBezTo>
                  <a:pt x="279" y="153"/>
                  <a:pt x="276" y="160"/>
                  <a:pt x="279" y="166"/>
                </a:cubicBezTo>
                <a:cubicBezTo>
                  <a:pt x="281" y="171"/>
                  <a:pt x="285" y="173"/>
                  <a:pt x="290" y="173"/>
                </a:cubicBezTo>
                <a:cubicBezTo>
                  <a:pt x="292" y="173"/>
                  <a:pt x="293" y="173"/>
                  <a:pt x="295" y="172"/>
                </a:cubicBezTo>
                <a:cubicBezTo>
                  <a:pt x="299" y="170"/>
                  <a:pt x="303" y="168"/>
                  <a:pt x="307" y="165"/>
                </a:cubicBezTo>
                <a:cubicBezTo>
                  <a:pt x="309" y="177"/>
                  <a:pt x="304" y="190"/>
                  <a:pt x="294" y="197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36" name="Freeform 21"/>
          <p:cNvSpPr>
            <a:spLocks noEditPoints="1"/>
          </p:cNvSpPr>
          <p:nvPr/>
        </p:nvSpPr>
        <p:spPr bwMode="auto">
          <a:xfrm>
            <a:off x="6104132" y="5650104"/>
            <a:ext cx="470477" cy="470477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37" name="Freeform 26"/>
          <p:cNvSpPr/>
          <p:nvPr/>
        </p:nvSpPr>
        <p:spPr bwMode="auto">
          <a:xfrm>
            <a:off x="6931075" y="5684740"/>
            <a:ext cx="386773" cy="401204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338" name="Group 159"/>
          <p:cNvGrpSpPr/>
          <p:nvPr/>
        </p:nvGrpSpPr>
        <p:grpSpPr>
          <a:xfrm>
            <a:off x="7771109" y="5685461"/>
            <a:ext cx="531108" cy="418429"/>
            <a:chOff x="1058564" y="1781841"/>
            <a:chExt cx="649993" cy="512092"/>
          </a:xfrm>
          <a:solidFill>
            <a:srgbClr val="C29230"/>
          </a:solidFill>
        </p:grpSpPr>
        <p:sp>
          <p:nvSpPr>
            <p:cNvPr id="358" name="Freeform 31"/>
            <p:cNvSpPr/>
            <p:nvPr/>
          </p:nvSpPr>
          <p:spPr bwMode="auto">
            <a:xfrm>
              <a:off x="1058564" y="1823776"/>
              <a:ext cx="457253" cy="470157"/>
            </a:xfrm>
            <a:custGeom>
              <a:avLst/>
              <a:gdLst>
                <a:gd name="T0" fmla="*/ 191 w 240"/>
                <a:gd name="T1" fmla="*/ 0 h 247"/>
                <a:gd name="T2" fmla="*/ 49 w 240"/>
                <a:gd name="T3" fmla="*/ 0 h 247"/>
                <a:gd name="T4" fmla="*/ 0 w 240"/>
                <a:gd name="T5" fmla="*/ 49 h 247"/>
                <a:gd name="T6" fmla="*/ 0 w 240"/>
                <a:gd name="T7" fmla="*/ 129 h 247"/>
                <a:gd name="T8" fmla="*/ 49 w 240"/>
                <a:gd name="T9" fmla="*/ 178 h 247"/>
                <a:gd name="T10" fmla="*/ 57 w 240"/>
                <a:gd name="T11" fmla="*/ 178 h 247"/>
                <a:gd name="T12" fmla="*/ 32 w 240"/>
                <a:gd name="T13" fmla="*/ 245 h 247"/>
                <a:gd name="T14" fmla="*/ 121 w 240"/>
                <a:gd name="T15" fmla="*/ 178 h 247"/>
                <a:gd name="T16" fmla="*/ 191 w 240"/>
                <a:gd name="T17" fmla="*/ 178 h 247"/>
                <a:gd name="T18" fmla="*/ 240 w 240"/>
                <a:gd name="T19" fmla="*/ 129 h 247"/>
                <a:gd name="T20" fmla="*/ 240 w 240"/>
                <a:gd name="T21" fmla="*/ 49 h 247"/>
                <a:gd name="T22" fmla="*/ 191 w 240"/>
                <a:gd name="T2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247">
                  <a:moveTo>
                    <a:pt x="19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8"/>
                    <a:pt x="49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49" y="198"/>
                    <a:pt x="31" y="247"/>
                    <a:pt x="32" y="245"/>
                  </a:cubicBezTo>
                  <a:cubicBezTo>
                    <a:pt x="32" y="244"/>
                    <a:pt x="97" y="196"/>
                    <a:pt x="121" y="178"/>
                  </a:cubicBezTo>
                  <a:cubicBezTo>
                    <a:pt x="191" y="178"/>
                    <a:pt x="191" y="178"/>
                    <a:pt x="191" y="178"/>
                  </a:cubicBezTo>
                  <a:cubicBezTo>
                    <a:pt x="218" y="178"/>
                    <a:pt x="240" y="156"/>
                    <a:pt x="240" y="129"/>
                  </a:cubicBezTo>
                  <a:cubicBezTo>
                    <a:pt x="240" y="49"/>
                    <a:pt x="240" y="49"/>
                    <a:pt x="240" y="49"/>
                  </a:cubicBezTo>
                  <a:cubicBezTo>
                    <a:pt x="240" y="22"/>
                    <a:pt x="218" y="0"/>
                    <a:pt x="1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9" name="Freeform 32"/>
            <p:cNvSpPr/>
            <p:nvPr/>
          </p:nvSpPr>
          <p:spPr bwMode="auto">
            <a:xfrm>
              <a:off x="1378722" y="1781841"/>
              <a:ext cx="329835" cy="384674"/>
            </a:xfrm>
            <a:custGeom>
              <a:avLst/>
              <a:gdLst>
                <a:gd name="T0" fmla="*/ 133 w 173"/>
                <a:gd name="T1" fmla="*/ 0 h 202"/>
                <a:gd name="T2" fmla="*/ 18 w 173"/>
                <a:gd name="T3" fmla="*/ 0 h 202"/>
                <a:gd name="T4" fmla="*/ 0 w 173"/>
                <a:gd name="T5" fmla="*/ 5 h 202"/>
                <a:gd name="T6" fmla="*/ 33 w 173"/>
                <a:gd name="T7" fmla="*/ 5 h 202"/>
                <a:gd name="T8" fmla="*/ 89 w 173"/>
                <a:gd name="T9" fmla="*/ 61 h 202"/>
                <a:gd name="T10" fmla="*/ 89 w 173"/>
                <a:gd name="T11" fmla="*/ 151 h 202"/>
                <a:gd name="T12" fmla="*/ 89 w 173"/>
                <a:gd name="T13" fmla="*/ 156 h 202"/>
                <a:gd name="T14" fmla="*/ 148 w 173"/>
                <a:gd name="T15" fmla="*/ 201 h 202"/>
                <a:gd name="T16" fmla="*/ 127 w 173"/>
                <a:gd name="T17" fmla="*/ 145 h 202"/>
                <a:gd name="T18" fmla="*/ 133 w 173"/>
                <a:gd name="T19" fmla="*/ 145 h 202"/>
                <a:gd name="T20" fmla="*/ 173 w 173"/>
                <a:gd name="T21" fmla="*/ 105 h 202"/>
                <a:gd name="T22" fmla="*/ 173 w 173"/>
                <a:gd name="T23" fmla="*/ 41 h 202"/>
                <a:gd name="T24" fmla="*/ 133 w 173"/>
                <a:gd name="T2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02">
                  <a:moveTo>
                    <a:pt x="13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5" y="2"/>
                    <a:pt x="0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64" y="5"/>
                    <a:pt x="89" y="30"/>
                    <a:pt x="89" y="6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3"/>
                    <a:pt x="89" y="154"/>
                    <a:pt x="89" y="156"/>
                  </a:cubicBezTo>
                  <a:cubicBezTo>
                    <a:pt x="113" y="174"/>
                    <a:pt x="148" y="200"/>
                    <a:pt x="148" y="201"/>
                  </a:cubicBezTo>
                  <a:cubicBezTo>
                    <a:pt x="148" y="202"/>
                    <a:pt x="133" y="162"/>
                    <a:pt x="127" y="145"/>
                  </a:cubicBezTo>
                  <a:cubicBezTo>
                    <a:pt x="133" y="145"/>
                    <a:pt x="133" y="145"/>
                    <a:pt x="133" y="145"/>
                  </a:cubicBezTo>
                  <a:cubicBezTo>
                    <a:pt x="155" y="145"/>
                    <a:pt x="173" y="127"/>
                    <a:pt x="173" y="105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73" y="18"/>
                    <a:pt x="155" y="0"/>
                    <a:pt x="1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339" name="Group 162"/>
          <p:cNvGrpSpPr/>
          <p:nvPr/>
        </p:nvGrpSpPr>
        <p:grpSpPr>
          <a:xfrm>
            <a:off x="8695644" y="5685461"/>
            <a:ext cx="424650" cy="323341"/>
            <a:chOff x="2070649" y="1631036"/>
            <a:chExt cx="723379" cy="550800"/>
          </a:xfrm>
          <a:solidFill>
            <a:srgbClr val="C29230"/>
          </a:solidFill>
        </p:grpSpPr>
        <p:sp>
          <p:nvSpPr>
            <p:cNvPr id="354" name="Oval 35"/>
            <p:cNvSpPr>
              <a:spLocks noChangeArrowheads="1"/>
            </p:cNvSpPr>
            <p:nvPr/>
          </p:nvSpPr>
          <p:spPr bwMode="auto">
            <a:xfrm>
              <a:off x="2344840" y="2015709"/>
              <a:ext cx="165321" cy="166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5" name="Freeform 36"/>
            <p:cNvSpPr/>
            <p:nvPr/>
          </p:nvSpPr>
          <p:spPr bwMode="auto">
            <a:xfrm>
              <a:off x="2228712" y="1861679"/>
              <a:ext cx="405641" cy="169353"/>
            </a:xfrm>
            <a:custGeom>
              <a:avLst/>
              <a:gdLst>
                <a:gd name="T0" fmla="*/ 105 w 213"/>
                <a:gd name="T1" fmla="*/ 31 h 89"/>
                <a:gd name="T2" fmla="*/ 191 w 213"/>
                <a:gd name="T3" fmla="*/ 89 h 89"/>
                <a:gd name="T4" fmla="*/ 213 w 213"/>
                <a:gd name="T5" fmla="*/ 64 h 89"/>
                <a:gd name="T6" fmla="*/ 105 w 213"/>
                <a:gd name="T7" fmla="*/ 0 h 89"/>
                <a:gd name="T8" fmla="*/ 0 w 213"/>
                <a:gd name="T9" fmla="*/ 58 h 89"/>
                <a:gd name="T10" fmla="*/ 21 w 213"/>
                <a:gd name="T11" fmla="*/ 82 h 89"/>
                <a:gd name="T12" fmla="*/ 105 w 213"/>
                <a:gd name="T13" fmla="*/ 3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89">
                  <a:moveTo>
                    <a:pt x="105" y="31"/>
                  </a:moveTo>
                  <a:cubicBezTo>
                    <a:pt x="144" y="31"/>
                    <a:pt x="177" y="54"/>
                    <a:pt x="191" y="89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192" y="26"/>
                    <a:pt x="152" y="0"/>
                    <a:pt x="105" y="0"/>
                  </a:cubicBezTo>
                  <a:cubicBezTo>
                    <a:pt x="61" y="0"/>
                    <a:pt x="22" y="23"/>
                    <a:pt x="0" y="5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37" y="51"/>
                    <a:pt x="68" y="31"/>
                    <a:pt x="10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6" name="Freeform 37"/>
            <p:cNvSpPr/>
            <p:nvPr/>
          </p:nvSpPr>
          <p:spPr bwMode="auto">
            <a:xfrm>
              <a:off x="2157745" y="1749583"/>
              <a:ext cx="549187" cy="195966"/>
            </a:xfrm>
            <a:custGeom>
              <a:avLst/>
              <a:gdLst>
                <a:gd name="T0" fmla="*/ 142 w 288"/>
                <a:gd name="T1" fmla="*/ 34 h 103"/>
                <a:gd name="T2" fmla="*/ 264 w 288"/>
                <a:gd name="T3" fmla="*/ 103 h 103"/>
                <a:gd name="T4" fmla="*/ 288 w 288"/>
                <a:gd name="T5" fmla="*/ 76 h 103"/>
                <a:gd name="T6" fmla="*/ 142 w 288"/>
                <a:gd name="T7" fmla="*/ 0 h 103"/>
                <a:gd name="T8" fmla="*/ 0 w 288"/>
                <a:gd name="T9" fmla="*/ 71 h 103"/>
                <a:gd name="T10" fmla="*/ 23 w 288"/>
                <a:gd name="T11" fmla="*/ 97 h 103"/>
                <a:gd name="T12" fmla="*/ 142 w 288"/>
                <a:gd name="T13" fmla="*/ 3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03">
                  <a:moveTo>
                    <a:pt x="142" y="34"/>
                  </a:moveTo>
                  <a:cubicBezTo>
                    <a:pt x="194" y="34"/>
                    <a:pt x="239" y="62"/>
                    <a:pt x="264" y="103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56" y="30"/>
                    <a:pt x="202" y="0"/>
                    <a:pt x="142" y="0"/>
                  </a:cubicBezTo>
                  <a:cubicBezTo>
                    <a:pt x="84" y="0"/>
                    <a:pt x="32" y="28"/>
                    <a:pt x="0" y="71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49" y="59"/>
                    <a:pt x="93" y="34"/>
                    <a:pt x="14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7" name="Freeform 38"/>
            <p:cNvSpPr/>
            <p:nvPr/>
          </p:nvSpPr>
          <p:spPr bwMode="auto">
            <a:xfrm>
              <a:off x="2070649" y="1631036"/>
              <a:ext cx="723379" cy="229030"/>
            </a:xfrm>
            <a:custGeom>
              <a:avLst/>
              <a:gdLst>
                <a:gd name="T0" fmla="*/ 188 w 380"/>
                <a:gd name="T1" fmla="*/ 36 h 120"/>
                <a:gd name="T2" fmla="*/ 355 w 380"/>
                <a:gd name="T3" fmla="*/ 120 h 120"/>
                <a:gd name="T4" fmla="*/ 380 w 380"/>
                <a:gd name="T5" fmla="*/ 93 h 120"/>
                <a:gd name="T6" fmla="*/ 188 w 380"/>
                <a:gd name="T7" fmla="*/ 0 h 120"/>
                <a:gd name="T8" fmla="*/ 0 w 380"/>
                <a:gd name="T9" fmla="*/ 88 h 120"/>
                <a:gd name="T10" fmla="*/ 25 w 380"/>
                <a:gd name="T11" fmla="*/ 115 h 120"/>
                <a:gd name="T12" fmla="*/ 188 w 380"/>
                <a:gd name="T13" fmla="*/ 3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120">
                  <a:moveTo>
                    <a:pt x="188" y="36"/>
                  </a:moveTo>
                  <a:cubicBezTo>
                    <a:pt x="256" y="36"/>
                    <a:pt x="317" y="69"/>
                    <a:pt x="355" y="120"/>
                  </a:cubicBezTo>
                  <a:cubicBezTo>
                    <a:pt x="380" y="93"/>
                    <a:pt x="380" y="93"/>
                    <a:pt x="380" y="93"/>
                  </a:cubicBezTo>
                  <a:cubicBezTo>
                    <a:pt x="335" y="36"/>
                    <a:pt x="266" y="0"/>
                    <a:pt x="188" y="0"/>
                  </a:cubicBezTo>
                  <a:cubicBezTo>
                    <a:pt x="113" y="0"/>
                    <a:pt x="45" y="34"/>
                    <a:pt x="0" y="88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63" y="67"/>
                    <a:pt x="122" y="36"/>
                    <a:pt x="188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340" name="Group 167"/>
          <p:cNvGrpSpPr/>
          <p:nvPr/>
        </p:nvGrpSpPr>
        <p:grpSpPr>
          <a:xfrm>
            <a:off x="9618381" y="5685461"/>
            <a:ext cx="424446" cy="328323"/>
            <a:chOff x="3727889" y="-113301"/>
            <a:chExt cx="548381" cy="424189"/>
          </a:xfrm>
          <a:solidFill>
            <a:srgbClr val="C29230"/>
          </a:solidFill>
        </p:grpSpPr>
        <p:sp>
          <p:nvSpPr>
            <p:cNvPr id="346" name="Oval 43"/>
            <p:cNvSpPr>
              <a:spLocks noChangeArrowheads="1"/>
            </p:cNvSpPr>
            <p:nvPr/>
          </p:nvSpPr>
          <p:spPr bwMode="auto">
            <a:xfrm>
              <a:off x="3954500" y="47987"/>
              <a:ext cx="96773" cy="975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47" name="Freeform 44"/>
            <p:cNvSpPr/>
            <p:nvPr/>
          </p:nvSpPr>
          <p:spPr bwMode="auto">
            <a:xfrm>
              <a:off x="4042402" y="-20560"/>
              <a:ext cx="98386" cy="238707"/>
            </a:xfrm>
            <a:custGeom>
              <a:avLst/>
              <a:gdLst>
                <a:gd name="T0" fmla="*/ 34 w 52"/>
                <a:gd name="T1" fmla="*/ 61 h 125"/>
                <a:gd name="T2" fmla="*/ 0 w 52"/>
                <a:gd name="T3" fmla="*/ 112 h 125"/>
                <a:gd name="T4" fmla="*/ 15 w 52"/>
                <a:gd name="T5" fmla="*/ 125 h 125"/>
                <a:gd name="T6" fmla="*/ 52 w 52"/>
                <a:gd name="T7" fmla="*/ 61 h 125"/>
                <a:gd name="T8" fmla="*/ 18 w 52"/>
                <a:gd name="T9" fmla="*/ 0 h 125"/>
                <a:gd name="T10" fmla="*/ 4 w 52"/>
                <a:gd name="T11" fmla="*/ 12 h 125"/>
                <a:gd name="T12" fmla="*/ 34 w 52"/>
                <a:gd name="T13" fmla="*/ 6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25">
                  <a:moveTo>
                    <a:pt x="34" y="61"/>
                  </a:moveTo>
                  <a:cubicBezTo>
                    <a:pt x="34" y="84"/>
                    <a:pt x="20" y="104"/>
                    <a:pt x="0" y="112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37" y="113"/>
                    <a:pt x="52" y="89"/>
                    <a:pt x="52" y="61"/>
                  </a:cubicBezTo>
                  <a:cubicBezTo>
                    <a:pt x="52" y="35"/>
                    <a:pt x="39" y="13"/>
                    <a:pt x="18" y="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2" y="21"/>
                    <a:pt x="34" y="40"/>
                    <a:pt x="34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48" name="Freeform 45"/>
            <p:cNvSpPr/>
            <p:nvPr/>
          </p:nvSpPr>
          <p:spPr bwMode="auto">
            <a:xfrm>
              <a:off x="4093208" y="-62495"/>
              <a:ext cx="114515" cy="322577"/>
            </a:xfrm>
            <a:custGeom>
              <a:avLst/>
              <a:gdLst>
                <a:gd name="T0" fmla="*/ 40 w 60"/>
                <a:gd name="T1" fmla="*/ 83 h 169"/>
                <a:gd name="T2" fmla="*/ 0 w 60"/>
                <a:gd name="T3" fmla="*/ 155 h 169"/>
                <a:gd name="T4" fmla="*/ 15 w 60"/>
                <a:gd name="T5" fmla="*/ 169 h 169"/>
                <a:gd name="T6" fmla="*/ 60 w 60"/>
                <a:gd name="T7" fmla="*/ 83 h 169"/>
                <a:gd name="T8" fmla="*/ 19 w 60"/>
                <a:gd name="T9" fmla="*/ 0 h 169"/>
                <a:gd name="T10" fmla="*/ 3 w 60"/>
                <a:gd name="T11" fmla="*/ 14 h 169"/>
                <a:gd name="T12" fmla="*/ 40 w 60"/>
                <a:gd name="T13" fmla="*/ 8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69">
                  <a:moveTo>
                    <a:pt x="40" y="83"/>
                  </a:moveTo>
                  <a:cubicBezTo>
                    <a:pt x="40" y="114"/>
                    <a:pt x="24" y="140"/>
                    <a:pt x="0" y="155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42" y="150"/>
                    <a:pt x="60" y="119"/>
                    <a:pt x="60" y="83"/>
                  </a:cubicBezTo>
                  <a:cubicBezTo>
                    <a:pt x="60" y="49"/>
                    <a:pt x="44" y="19"/>
                    <a:pt x="1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5" y="29"/>
                    <a:pt x="40" y="54"/>
                    <a:pt x="40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49" name="Freeform 46"/>
            <p:cNvSpPr/>
            <p:nvPr/>
          </p:nvSpPr>
          <p:spPr bwMode="auto">
            <a:xfrm>
              <a:off x="4143207" y="-113301"/>
              <a:ext cx="133063" cy="424189"/>
            </a:xfrm>
            <a:custGeom>
              <a:avLst/>
              <a:gdLst>
                <a:gd name="T0" fmla="*/ 49 w 70"/>
                <a:gd name="T1" fmla="*/ 110 h 223"/>
                <a:gd name="T2" fmla="*/ 0 w 70"/>
                <a:gd name="T3" fmla="*/ 209 h 223"/>
                <a:gd name="T4" fmla="*/ 16 w 70"/>
                <a:gd name="T5" fmla="*/ 223 h 223"/>
                <a:gd name="T6" fmla="*/ 70 w 70"/>
                <a:gd name="T7" fmla="*/ 110 h 223"/>
                <a:gd name="T8" fmla="*/ 19 w 70"/>
                <a:gd name="T9" fmla="*/ 0 h 223"/>
                <a:gd name="T10" fmla="*/ 3 w 70"/>
                <a:gd name="T11" fmla="*/ 14 h 223"/>
                <a:gd name="T12" fmla="*/ 49 w 70"/>
                <a:gd name="T13" fmla="*/ 11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3">
                  <a:moveTo>
                    <a:pt x="49" y="110"/>
                  </a:moveTo>
                  <a:cubicBezTo>
                    <a:pt x="49" y="151"/>
                    <a:pt x="30" y="186"/>
                    <a:pt x="0" y="209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49" y="197"/>
                    <a:pt x="70" y="156"/>
                    <a:pt x="70" y="110"/>
                  </a:cubicBezTo>
                  <a:cubicBezTo>
                    <a:pt x="70" y="66"/>
                    <a:pt x="50" y="26"/>
                    <a:pt x="1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1" y="37"/>
                    <a:pt x="49" y="71"/>
                    <a:pt x="49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0" name="Oval 47"/>
            <p:cNvSpPr>
              <a:spLocks noChangeArrowheads="1"/>
            </p:cNvSpPr>
            <p:nvPr/>
          </p:nvSpPr>
          <p:spPr bwMode="auto">
            <a:xfrm>
              <a:off x="3952887" y="52019"/>
              <a:ext cx="96773" cy="975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1" name="Freeform 48"/>
            <p:cNvSpPr/>
            <p:nvPr/>
          </p:nvSpPr>
          <p:spPr bwMode="auto">
            <a:xfrm>
              <a:off x="3863371" y="-20560"/>
              <a:ext cx="98386" cy="238707"/>
            </a:xfrm>
            <a:custGeom>
              <a:avLst/>
              <a:gdLst>
                <a:gd name="T0" fmla="*/ 18 w 52"/>
                <a:gd name="T1" fmla="*/ 64 h 125"/>
                <a:gd name="T2" fmla="*/ 52 w 52"/>
                <a:gd name="T3" fmla="*/ 13 h 125"/>
                <a:gd name="T4" fmla="*/ 38 w 52"/>
                <a:gd name="T5" fmla="*/ 0 h 125"/>
                <a:gd name="T6" fmla="*/ 0 w 52"/>
                <a:gd name="T7" fmla="*/ 64 h 125"/>
                <a:gd name="T8" fmla="*/ 34 w 52"/>
                <a:gd name="T9" fmla="*/ 125 h 125"/>
                <a:gd name="T10" fmla="*/ 48 w 52"/>
                <a:gd name="T11" fmla="*/ 113 h 125"/>
                <a:gd name="T12" fmla="*/ 18 w 52"/>
                <a:gd name="T13" fmla="*/ 6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25">
                  <a:moveTo>
                    <a:pt x="18" y="64"/>
                  </a:moveTo>
                  <a:cubicBezTo>
                    <a:pt x="18" y="41"/>
                    <a:pt x="32" y="21"/>
                    <a:pt x="52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2"/>
                    <a:pt x="0" y="36"/>
                    <a:pt x="0" y="64"/>
                  </a:cubicBezTo>
                  <a:cubicBezTo>
                    <a:pt x="0" y="90"/>
                    <a:pt x="14" y="113"/>
                    <a:pt x="34" y="125"/>
                  </a:cubicBezTo>
                  <a:cubicBezTo>
                    <a:pt x="48" y="113"/>
                    <a:pt x="48" y="113"/>
                    <a:pt x="48" y="113"/>
                  </a:cubicBezTo>
                  <a:cubicBezTo>
                    <a:pt x="30" y="104"/>
                    <a:pt x="18" y="85"/>
                    <a:pt x="1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2" name="Freeform 49"/>
            <p:cNvSpPr/>
            <p:nvPr/>
          </p:nvSpPr>
          <p:spPr bwMode="auto">
            <a:xfrm>
              <a:off x="3796437" y="-62495"/>
              <a:ext cx="116128" cy="322577"/>
            </a:xfrm>
            <a:custGeom>
              <a:avLst/>
              <a:gdLst>
                <a:gd name="T0" fmla="*/ 20 w 61"/>
                <a:gd name="T1" fmla="*/ 86 h 169"/>
                <a:gd name="T2" fmla="*/ 61 w 61"/>
                <a:gd name="T3" fmla="*/ 14 h 169"/>
                <a:gd name="T4" fmla="*/ 45 w 61"/>
                <a:gd name="T5" fmla="*/ 0 h 169"/>
                <a:gd name="T6" fmla="*/ 0 w 61"/>
                <a:gd name="T7" fmla="*/ 86 h 169"/>
                <a:gd name="T8" fmla="*/ 42 w 61"/>
                <a:gd name="T9" fmla="*/ 169 h 169"/>
                <a:gd name="T10" fmla="*/ 57 w 61"/>
                <a:gd name="T11" fmla="*/ 155 h 169"/>
                <a:gd name="T12" fmla="*/ 20 w 61"/>
                <a:gd name="T13" fmla="*/ 8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69">
                  <a:moveTo>
                    <a:pt x="20" y="86"/>
                  </a:moveTo>
                  <a:cubicBezTo>
                    <a:pt x="20" y="55"/>
                    <a:pt x="36" y="29"/>
                    <a:pt x="61" y="1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18" y="19"/>
                    <a:pt x="0" y="50"/>
                    <a:pt x="0" y="86"/>
                  </a:cubicBezTo>
                  <a:cubicBezTo>
                    <a:pt x="0" y="120"/>
                    <a:pt x="16" y="150"/>
                    <a:pt x="42" y="169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35" y="140"/>
                    <a:pt x="20" y="115"/>
                    <a:pt x="2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53" name="Freeform 50"/>
            <p:cNvSpPr/>
            <p:nvPr/>
          </p:nvSpPr>
          <p:spPr bwMode="auto">
            <a:xfrm>
              <a:off x="3727889" y="-113301"/>
              <a:ext cx="133063" cy="424189"/>
            </a:xfrm>
            <a:custGeom>
              <a:avLst/>
              <a:gdLst>
                <a:gd name="T0" fmla="*/ 21 w 70"/>
                <a:gd name="T1" fmla="*/ 113 h 223"/>
                <a:gd name="T2" fmla="*/ 70 w 70"/>
                <a:gd name="T3" fmla="*/ 14 h 223"/>
                <a:gd name="T4" fmla="*/ 54 w 70"/>
                <a:gd name="T5" fmla="*/ 0 h 223"/>
                <a:gd name="T6" fmla="*/ 0 w 70"/>
                <a:gd name="T7" fmla="*/ 113 h 223"/>
                <a:gd name="T8" fmla="*/ 51 w 70"/>
                <a:gd name="T9" fmla="*/ 223 h 223"/>
                <a:gd name="T10" fmla="*/ 67 w 70"/>
                <a:gd name="T11" fmla="*/ 209 h 223"/>
                <a:gd name="T12" fmla="*/ 21 w 70"/>
                <a:gd name="T13" fmla="*/ 11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3">
                  <a:moveTo>
                    <a:pt x="21" y="113"/>
                  </a:moveTo>
                  <a:cubicBezTo>
                    <a:pt x="21" y="73"/>
                    <a:pt x="40" y="37"/>
                    <a:pt x="70" y="14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1" y="26"/>
                    <a:pt x="0" y="67"/>
                    <a:pt x="0" y="113"/>
                  </a:cubicBezTo>
                  <a:cubicBezTo>
                    <a:pt x="0" y="157"/>
                    <a:pt x="20" y="197"/>
                    <a:pt x="51" y="223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39" y="186"/>
                    <a:pt x="21" y="152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341" name="Group 2"/>
          <p:cNvGrpSpPr/>
          <p:nvPr/>
        </p:nvGrpSpPr>
        <p:grpSpPr>
          <a:xfrm>
            <a:off x="10449654" y="5685461"/>
            <a:ext cx="495959" cy="411808"/>
            <a:chOff x="3965790" y="1735873"/>
            <a:chExt cx="537091" cy="445963"/>
          </a:xfrm>
          <a:solidFill>
            <a:srgbClr val="C29230"/>
          </a:solidFill>
        </p:grpSpPr>
        <p:sp>
          <p:nvSpPr>
            <p:cNvPr id="342" name="Freeform 69"/>
            <p:cNvSpPr/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43" name="Freeform 70"/>
            <p:cNvSpPr/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44" name="Freeform 71"/>
            <p:cNvSpPr/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45" name="Freeform 72"/>
            <p:cNvSpPr/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5"/>
          <p:cNvSpPr/>
          <p:nvPr/>
        </p:nvSpPr>
        <p:spPr bwMode="auto">
          <a:xfrm>
            <a:off x="3974962" y="5188958"/>
            <a:ext cx="639712" cy="650586"/>
          </a:xfrm>
          <a:custGeom>
            <a:avLst/>
            <a:gdLst>
              <a:gd name="T0" fmla="*/ 222 w 589"/>
              <a:gd name="T1" fmla="*/ 0 h 596"/>
              <a:gd name="T2" fmla="*/ 222 w 589"/>
              <a:gd name="T3" fmla="*/ 22 h 596"/>
              <a:gd name="T4" fmla="*/ 222 w 589"/>
              <a:gd name="T5" fmla="*/ 87 h 596"/>
              <a:gd name="T6" fmla="*/ 222 w 589"/>
              <a:gd name="T7" fmla="*/ 378 h 596"/>
              <a:gd name="T8" fmla="*/ 124 w 589"/>
              <a:gd name="T9" fmla="*/ 347 h 596"/>
              <a:gd name="T10" fmla="*/ 0 w 589"/>
              <a:gd name="T11" fmla="*/ 425 h 596"/>
              <a:gd name="T12" fmla="*/ 124 w 589"/>
              <a:gd name="T13" fmla="*/ 504 h 596"/>
              <a:gd name="T14" fmla="*/ 247 w 589"/>
              <a:gd name="T15" fmla="*/ 434 h 596"/>
              <a:gd name="T16" fmla="*/ 247 w 589"/>
              <a:gd name="T17" fmla="*/ 434 h 596"/>
              <a:gd name="T18" fmla="*/ 247 w 589"/>
              <a:gd name="T19" fmla="*/ 92 h 596"/>
              <a:gd name="T20" fmla="*/ 564 w 589"/>
              <a:gd name="T21" fmla="*/ 150 h 596"/>
              <a:gd name="T22" fmla="*/ 564 w 589"/>
              <a:gd name="T23" fmla="*/ 470 h 596"/>
              <a:gd name="T24" fmla="*/ 466 w 589"/>
              <a:gd name="T25" fmla="*/ 439 h 596"/>
              <a:gd name="T26" fmla="*/ 342 w 589"/>
              <a:gd name="T27" fmla="*/ 518 h 596"/>
              <a:gd name="T28" fmla="*/ 466 w 589"/>
              <a:gd name="T29" fmla="*/ 596 h 596"/>
              <a:gd name="T30" fmla="*/ 589 w 589"/>
              <a:gd name="T31" fmla="*/ 518 h 596"/>
              <a:gd name="T32" fmla="*/ 589 w 589"/>
              <a:gd name="T33" fmla="*/ 518 h 596"/>
              <a:gd name="T34" fmla="*/ 589 w 589"/>
              <a:gd name="T35" fmla="*/ 155 h 596"/>
              <a:gd name="T36" fmla="*/ 589 w 589"/>
              <a:gd name="T37" fmla="*/ 107 h 596"/>
              <a:gd name="T38" fmla="*/ 589 w 589"/>
              <a:gd name="T39" fmla="*/ 68 h 596"/>
              <a:gd name="T40" fmla="*/ 222 w 589"/>
              <a:gd name="T41" fmla="*/ 0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9" h="596">
                <a:moveTo>
                  <a:pt x="222" y="0"/>
                </a:moveTo>
                <a:lnTo>
                  <a:pt x="222" y="22"/>
                </a:lnTo>
                <a:lnTo>
                  <a:pt x="222" y="87"/>
                </a:lnTo>
                <a:lnTo>
                  <a:pt x="222" y="378"/>
                </a:lnTo>
                <a:cubicBezTo>
                  <a:pt x="199" y="359"/>
                  <a:pt x="164" y="347"/>
                  <a:pt x="124" y="347"/>
                </a:cubicBezTo>
                <a:cubicBezTo>
                  <a:pt x="55" y="347"/>
                  <a:pt x="0" y="382"/>
                  <a:pt x="0" y="425"/>
                </a:cubicBezTo>
                <a:cubicBezTo>
                  <a:pt x="0" y="469"/>
                  <a:pt x="55" y="504"/>
                  <a:pt x="124" y="504"/>
                </a:cubicBezTo>
                <a:cubicBezTo>
                  <a:pt x="188" y="504"/>
                  <a:pt x="240" y="473"/>
                  <a:pt x="247" y="434"/>
                </a:cubicBezTo>
                <a:lnTo>
                  <a:pt x="247" y="434"/>
                </a:lnTo>
                <a:lnTo>
                  <a:pt x="247" y="92"/>
                </a:lnTo>
                <a:lnTo>
                  <a:pt x="564" y="150"/>
                </a:lnTo>
                <a:lnTo>
                  <a:pt x="564" y="470"/>
                </a:lnTo>
                <a:cubicBezTo>
                  <a:pt x="541" y="451"/>
                  <a:pt x="506" y="439"/>
                  <a:pt x="466" y="439"/>
                </a:cubicBezTo>
                <a:cubicBezTo>
                  <a:pt x="397" y="439"/>
                  <a:pt x="342" y="474"/>
                  <a:pt x="342" y="518"/>
                </a:cubicBezTo>
                <a:cubicBezTo>
                  <a:pt x="342" y="561"/>
                  <a:pt x="397" y="596"/>
                  <a:pt x="466" y="596"/>
                </a:cubicBezTo>
                <a:cubicBezTo>
                  <a:pt x="534" y="596"/>
                  <a:pt x="589" y="561"/>
                  <a:pt x="589" y="518"/>
                </a:cubicBezTo>
                <a:lnTo>
                  <a:pt x="589" y="518"/>
                </a:lnTo>
                <a:lnTo>
                  <a:pt x="589" y="155"/>
                </a:lnTo>
                <a:lnTo>
                  <a:pt x="589" y="107"/>
                </a:lnTo>
                <a:lnTo>
                  <a:pt x="589" y="68"/>
                </a:lnTo>
                <a:lnTo>
                  <a:pt x="222" y="0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9" name="Freeform 6"/>
          <p:cNvSpPr>
            <a:spLocks noEditPoints="1"/>
          </p:cNvSpPr>
          <p:nvPr/>
        </p:nvSpPr>
        <p:spPr bwMode="auto">
          <a:xfrm>
            <a:off x="5340523" y="5167887"/>
            <a:ext cx="679201" cy="679559"/>
          </a:xfrm>
          <a:custGeom>
            <a:avLst/>
            <a:gdLst>
              <a:gd name="T0" fmla="*/ 554 w 624"/>
              <a:gd name="T1" fmla="*/ 326 h 625"/>
              <a:gd name="T2" fmla="*/ 554 w 624"/>
              <a:gd name="T3" fmla="*/ 71 h 625"/>
              <a:gd name="T4" fmla="*/ 298 w 624"/>
              <a:gd name="T5" fmla="*/ 71 h 625"/>
              <a:gd name="T6" fmla="*/ 265 w 624"/>
              <a:gd name="T7" fmla="*/ 281 h 625"/>
              <a:gd name="T8" fmla="*/ 260 w 624"/>
              <a:gd name="T9" fmla="*/ 284 h 625"/>
              <a:gd name="T10" fmla="*/ 9 w 624"/>
              <a:gd name="T11" fmla="*/ 535 h 625"/>
              <a:gd name="T12" fmla="*/ 14 w 624"/>
              <a:gd name="T13" fmla="*/ 575 h 625"/>
              <a:gd name="T14" fmla="*/ 49 w 624"/>
              <a:gd name="T15" fmla="*/ 610 h 625"/>
              <a:gd name="T16" fmla="*/ 89 w 624"/>
              <a:gd name="T17" fmla="*/ 615 h 625"/>
              <a:gd name="T18" fmla="*/ 340 w 624"/>
              <a:gd name="T19" fmla="*/ 364 h 625"/>
              <a:gd name="T20" fmla="*/ 343 w 624"/>
              <a:gd name="T21" fmla="*/ 359 h 625"/>
              <a:gd name="T22" fmla="*/ 554 w 624"/>
              <a:gd name="T23" fmla="*/ 326 h 625"/>
              <a:gd name="T24" fmla="*/ 96 w 624"/>
              <a:gd name="T25" fmla="*/ 566 h 625"/>
              <a:gd name="T26" fmla="*/ 96 w 624"/>
              <a:gd name="T27" fmla="*/ 566 h 625"/>
              <a:gd name="T28" fmla="*/ 77 w 624"/>
              <a:gd name="T29" fmla="*/ 564 h 625"/>
              <a:gd name="T30" fmla="*/ 60 w 624"/>
              <a:gd name="T31" fmla="*/ 547 h 625"/>
              <a:gd name="T32" fmla="*/ 58 w 624"/>
              <a:gd name="T33" fmla="*/ 528 h 625"/>
              <a:gd name="T34" fmla="*/ 179 w 624"/>
              <a:gd name="T35" fmla="*/ 407 h 625"/>
              <a:gd name="T36" fmla="*/ 198 w 624"/>
              <a:gd name="T37" fmla="*/ 410 h 625"/>
              <a:gd name="T38" fmla="*/ 214 w 624"/>
              <a:gd name="T39" fmla="*/ 427 h 625"/>
              <a:gd name="T40" fmla="*/ 217 w 624"/>
              <a:gd name="T41" fmla="*/ 446 h 625"/>
              <a:gd name="T42" fmla="*/ 96 w 624"/>
              <a:gd name="T43" fmla="*/ 566 h 625"/>
              <a:gd name="T44" fmla="*/ 321 w 624"/>
              <a:gd name="T45" fmla="*/ 303 h 625"/>
              <a:gd name="T46" fmla="*/ 321 w 624"/>
              <a:gd name="T47" fmla="*/ 303 h 625"/>
              <a:gd name="T48" fmla="*/ 321 w 624"/>
              <a:gd name="T49" fmla="*/ 94 h 625"/>
              <a:gd name="T50" fmla="*/ 530 w 624"/>
              <a:gd name="T51" fmla="*/ 94 h 625"/>
              <a:gd name="T52" fmla="*/ 530 w 624"/>
              <a:gd name="T53" fmla="*/ 303 h 625"/>
              <a:gd name="T54" fmla="*/ 321 w 624"/>
              <a:gd name="T55" fmla="*/ 303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4" h="625">
                <a:moveTo>
                  <a:pt x="554" y="326"/>
                </a:moveTo>
                <a:cubicBezTo>
                  <a:pt x="624" y="256"/>
                  <a:pt x="624" y="141"/>
                  <a:pt x="554" y="71"/>
                </a:cubicBezTo>
                <a:cubicBezTo>
                  <a:pt x="483" y="0"/>
                  <a:pt x="368" y="0"/>
                  <a:pt x="298" y="71"/>
                </a:cubicBezTo>
                <a:cubicBezTo>
                  <a:pt x="241" y="127"/>
                  <a:pt x="230" y="213"/>
                  <a:pt x="265" y="281"/>
                </a:cubicBezTo>
                <a:cubicBezTo>
                  <a:pt x="263" y="282"/>
                  <a:pt x="262" y="283"/>
                  <a:pt x="260" y="284"/>
                </a:cubicBezTo>
                <a:lnTo>
                  <a:pt x="9" y="535"/>
                </a:lnTo>
                <a:cubicBezTo>
                  <a:pt x="0" y="545"/>
                  <a:pt x="2" y="562"/>
                  <a:pt x="14" y="575"/>
                </a:cubicBezTo>
                <a:lnTo>
                  <a:pt x="49" y="610"/>
                </a:lnTo>
                <a:cubicBezTo>
                  <a:pt x="62" y="622"/>
                  <a:pt x="79" y="625"/>
                  <a:pt x="89" y="615"/>
                </a:cubicBezTo>
                <a:lnTo>
                  <a:pt x="340" y="364"/>
                </a:lnTo>
                <a:cubicBezTo>
                  <a:pt x="341" y="363"/>
                  <a:pt x="342" y="361"/>
                  <a:pt x="343" y="359"/>
                </a:cubicBezTo>
                <a:cubicBezTo>
                  <a:pt x="411" y="394"/>
                  <a:pt x="497" y="383"/>
                  <a:pt x="554" y="326"/>
                </a:cubicBezTo>
                <a:close/>
                <a:moveTo>
                  <a:pt x="96" y="566"/>
                </a:moveTo>
                <a:lnTo>
                  <a:pt x="96" y="566"/>
                </a:lnTo>
                <a:cubicBezTo>
                  <a:pt x="92" y="571"/>
                  <a:pt x="83" y="570"/>
                  <a:pt x="77" y="564"/>
                </a:cubicBezTo>
                <a:lnTo>
                  <a:pt x="60" y="547"/>
                </a:lnTo>
                <a:cubicBezTo>
                  <a:pt x="54" y="541"/>
                  <a:pt x="53" y="532"/>
                  <a:pt x="58" y="528"/>
                </a:cubicBezTo>
                <a:lnTo>
                  <a:pt x="179" y="407"/>
                </a:lnTo>
                <a:cubicBezTo>
                  <a:pt x="183" y="403"/>
                  <a:pt x="192" y="404"/>
                  <a:pt x="198" y="410"/>
                </a:cubicBezTo>
                <a:lnTo>
                  <a:pt x="214" y="427"/>
                </a:lnTo>
                <a:cubicBezTo>
                  <a:pt x="220" y="433"/>
                  <a:pt x="221" y="441"/>
                  <a:pt x="217" y="446"/>
                </a:cubicBezTo>
                <a:lnTo>
                  <a:pt x="96" y="566"/>
                </a:lnTo>
                <a:close/>
                <a:moveTo>
                  <a:pt x="321" y="303"/>
                </a:moveTo>
                <a:lnTo>
                  <a:pt x="321" y="303"/>
                </a:lnTo>
                <a:cubicBezTo>
                  <a:pt x="264" y="245"/>
                  <a:pt x="264" y="152"/>
                  <a:pt x="321" y="94"/>
                </a:cubicBezTo>
                <a:cubicBezTo>
                  <a:pt x="379" y="36"/>
                  <a:pt x="472" y="36"/>
                  <a:pt x="530" y="94"/>
                </a:cubicBezTo>
                <a:cubicBezTo>
                  <a:pt x="588" y="152"/>
                  <a:pt x="588" y="245"/>
                  <a:pt x="530" y="303"/>
                </a:cubicBezTo>
                <a:cubicBezTo>
                  <a:pt x="472" y="360"/>
                  <a:pt x="379" y="360"/>
                  <a:pt x="321" y="303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0" name="Freeform 7"/>
          <p:cNvSpPr>
            <a:spLocks noEditPoints="1"/>
          </p:cNvSpPr>
          <p:nvPr/>
        </p:nvSpPr>
        <p:spPr bwMode="auto">
          <a:xfrm>
            <a:off x="6750836" y="5186326"/>
            <a:ext cx="650243" cy="655853"/>
          </a:xfrm>
          <a:custGeom>
            <a:avLst/>
            <a:gdLst>
              <a:gd name="T0" fmla="*/ 298 w 596"/>
              <a:gd name="T1" fmla="*/ 0 h 601"/>
              <a:gd name="T2" fmla="*/ 0 w 596"/>
              <a:gd name="T3" fmla="*/ 300 h 601"/>
              <a:gd name="T4" fmla="*/ 298 w 596"/>
              <a:gd name="T5" fmla="*/ 601 h 601"/>
              <a:gd name="T6" fmla="*/ 596 w 596"/>
              <a:gd name="T7" fmla="*/ 300 h 601"/>
              <a:gd name="T8" fmla="*/ 298 w 596"/>
              <a:gd name="T9" fmla="*/ 0 h 601"/>
              <a:gd name="T10" fmla="*/ 298 w 596"/>
              <a:gd name="T11" fmla="*/ 579 h 601"/>
              <a:gd name="T12" fmla="*/ 298 w 596"/>
              <a:gd name="T13" fmla="*/ 579 h 601"/>
              <a:gd name="T14" fmla="*/ 21 w 596"/>
              <a:gd name="T15" fmla="*/ 300 h 601"/>
              <a:gd name="T16" fmla="*/ 298 w 596"/>
              <a:gd name="T17" fmla="*/ 21 h 601"/>
              <a:gd name="T18" fmla="*/ 575 w 596"/>
              <a:gd name="T19" fmla="*/ 300 h 601"/>
              <a:gd name="T20" fmla="*/ 298 w 596"/>
              <a:gd name="T21" fmla="*/ 579 h 601"/>
              <a:gd name="T22" fmla="*/ 298 w 596"/>
              <a:gd name="T23" fmla="*/ 40 h 601"/>
              <a:gd name="T24" fmla="*/ 298 w 596"/>
              <a:gd name="T25" fmla="*/ 40 h 601"/>
              <a:gd name="T26" fmla="*/ 40 w 596"/>
              <a:gd name="T27" fmla="*/ 300 h 601"/>
              <a:gd name="T28" fmla="*/ 298 w 596"/>
              <a:gd name="T29" fmla="*/ 561 h 601"/>
              <a:gd name="T30" fmla="*/ 556 w 596"/>
              <a:gd name="T31" fmla="*/ 300 h 601"/>
              <a:gd name="T32" fmla="*/ 298 w 596"/>
              <a:gd name="T33" fmla="*/ 40 h 601"/>
              <a:gd name="T34" fmla="*/ 304 w 596"/>
              <a:gd name="T35" fmla="*/ 458 h 601"/>
              <a:gd name="T36" fmla="*/ 304 w 596"/>
              <a:gd name="T37" fmla="*/ 458 h 601"/>
              <a:gd name="T38" fmla="*/ 331 w 596"/>
              <a:gd name="T39" fmla="*/ 436 h 601"/>
              <a:gd name="T40" fmla="*/ 352 w 596"/>
              <a:gd name="T41" fmla="*/ 412 h 601"/>
              <a:gd name="T42" fmla="*/ 346 w 596"/>
              <a:gd name="T43" fmla="*/ 437 h 601"/>
              <a:gd name="T44" fmla="*/ 286 w 596"/>
              <a:gd name="T45" fmla="*/ 495 h 601"/>
              <a:gd name="T46" fmla="*/ 218 w 596"/>
              <a:gd name="T47" fmla="*/ 466 h 601"/>
              <a:gd name="T48" fmla="*/ 230 w 596"/>
              <a:gd name="T49" fmla="*/ 409 h 601"/>
              <a:gd name="T50" fmla="*/ 264 w 596"/>
              <a:gd name="T51" fmla="*/ 306 h 601"/>
              <a:gd name="T52" fmla="*/ 244 w 596"/>
              <a:gd name="T53" fmla="*/ 238 h 601"/>
              <a:gd name="T54" fmla="*/ 267 w 596"/>
              <a:gd name="T55" fmla="*/ 222 h 601"/>
              <a:gd name="T56" fmla="*/ 369 w 596"/>
              <a:gd name="T57" fmla="*/ 209 h 601"/>
              <a:gd name="T58" fmla="*/ 312 w 596"/>
              <a:gd name="T59" fmla="*/ 388 h 601"/>
              <a:gd name="T60" fmla="*/ 304 w 596"/>
              <a:gd name="T61" fmla="*/ 458 h 601"/>
              <a:gd name="T62" fmla="*/ 326 w 596"/>
              <a:gd name="T63" fmla="*/ 189 h 601"/>
              <a:gd name="T64" fmla="*/ 326 w 596"/>
              <a:gd name="T65" fmla="*/ 189 h 601"/>
              <a:gd name="T66" fmla="*/ 330 w 596"/>
              <a:gd name="T67" fmla="*/ 102 h 601"/>
              <a:gd name="T68" fmla="*/ 326 w 596"/>
              <a:gd name="T69" fmla="*/ 189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6" h="601">
                <a:moveTo>
                  <a:pt x="298" y="0"/>
                </a:moveTo>
                <a:cubicBezTo>
                  <a:pt x="133" y="0"/>
                  <a:pt x="0" y="134"/>
                  <a:pt x="0" y="300"/>
                </a:cubicBezTo>
                <a:cubicBezTo>
                  <a:pt x="0" y="466"/>
                  <a:pt x="133" y="601"/>
                  <a:pt x="298" y="601"/>
                </a:cubicBezTo>
                <a:cubicBezTo>
                  <a:pt x="463" y="601"/>
                  <a:pt x="596" y="466"/>
                  <a:pt x="596" y="300"/>
                </a:cubicBezTo>
                <a:cubicBezTo>
                  <a:pt x="596" y="134"/>
                  <a:pt x="463" y="0"/>
                  <a:pt x="298" y="0"/>
                </a:cubicBezTo>
                <a:close/>
                <a:moveTo>
                  <a:pt x="298" y="579"/>
                </a:moveTo>
                <a:lnTo>
                  <a:pt x="298" y="579"/>
                </a:lnTo>
                <a:cubicBezTo>
                  <a:pt x="145" y="579"/>
                  <a:pt x="21" y="454"/>
                  <a:pt x="21" y="300"/>
                </a:cubicBezTo>
                <a:cubicBezTo>
                  <a:pt x="21" y="146"/>
                  <a:pt x="145" y="21"/>
                  <a:pt x="298" y="21"/>
                </a:cubicBezTo>
                <a:cubicBezTo>
                  <a:pt x="451" y="21"/>
                  <a:pt x="575" y="146"/>
                  <a:pt x="575" y="300"/>
                </a:cubicBezTo>
                <a:cubicBezTo>
                  <a:pt x="575" y="454"/>
                  <a:pt x="451" y="579"/>
                  <a:pt x="298" y="579"/>
                </a:cubicBezTo>
                <a:close/>
                <a:moveTo>
                  <a:pt x="298" y="40"/>
                </a:moveTo>
                <a:lnTo>
                  <a:pt x="298" y="40"/>
                </a:lnTo>
                <a:cubicBezTo>
                  <a:pt x="155" y="40"/>
                  <a:pt x="40" y="156"/>
                  <a:pt x="40" y="300"/>
                </a:cubicBezTo>
                <a:cubicBezTo>
                  <a:pt x="40" y="444"/>
                  <a:pt x="155" y="561"/>
                  <a:pt x="298" y="561"/>
                </a:cubicBezTo>
                <a:cubicBezTo>
                  <a:pt x="441" y="561"/>
                  <a:pt x="556" y="444"/>
                  <a:pt x="556" y="300"/>
                </a:cubicBezTo>
                <a:cubicBezTo>
                  <a:pt x="556" y="156"/>
                  <a:pt x="441" y="40"/>
                  <a:pt x="298" y="40"/>
                </a:cubicBezTo>
                <a:close/>
                <a:moveTo>
                  <a:pt x="304" y="458"/>
                </a:moveTo>
                <a:lnTo>
                  <a:pt x="304" y="458"/>
                </a:lnTo>
                <a:cubicBezTo>
                  <a:pt x="314" y="460"/>
                  <a:pt x="324" y="445"/>
                  <a:pt x="331" y="436"/>
                </a:cubicBezTo>
                <a:cubicBezTo>
                  <a:pt x="338" y="427"/>
                  <a:pt x="343" y="414"/>
                  <a:pt x="352" y="412"/>
                </a:cubicBezTo>
                <a:cubicBezTo>
                  <a:pt x="360" y="418"/>
                  <a:pt x="351" y="430"/>
                  <a:pt x="346" y="437"/>
                </a:cubicBezTo>
                <a:cubicBezTo>
                  <a:pt x="333" y="457"/>
                  <a:pt x="307" y="487"/>
                  <a:pt x="286" y="495"/>
                </a:cubicBezTo>
                <a:cubicBezTo>
                  <a:pt x="255" y="506"/>
                  <a:pt x="221" y="495"/>
                  <a:pt x="218" y="466"/>
                </a:cubicBezTo>
                <a:cubicBezTo>
                  <a:pt x="216" y="451"/>
                  <a:pt x="224" y="428"/>
                  <a:pt x="230" y="409"/>
                </a:cubicBezTo>
                <a:cubicBezTo>
                  <a:pt x="242" y="371"/>
                  <a:pt x="251" y="347"/>
                  <a:pt x="264" y="306"/>
                </a:cubicBezTo>
                <a:cubicBezTo>
                  <a:pt x="273" y="277"/>
                  <a:pt x="293" y="228"/>
                  <a:pt x="244" y="238"/>
                </a:cubicBezTo>
                <a:cubicBezTo>
                  <a:pt x="244" y="225"/>
                  <a:pt x="257" y="224"/>
                  <a:pt x="267" y="222"/>
                </a:cubicBezTo>
                <a:cubicBezTo>
                  <a:pt x="299" y="217"/>
                  <a:pt x="335" y="211"/>
                  <a:pt x="369" y="209"/>
                </a:cubicBezTo>
                <a:cubicBezTo>
                  <a:pt x="353" y="263"/>
                  <a:pt x="331" y="327"/>
                  <a:pt x="312" y="388"/>
                </a:cubicBezTo>
                <a:cubicBezTo>
                  <a:pt x="306" y="407"/>
                  <a:pt x="283" y="451"/>
                  <a:pt x="304" y="458"/>
                </a:cubicBezTo>
                <a:close/>
                <a:moveTo>
                  <a:pt x="326" y="189"/>
                </a:moveTo>
                <a:lnTo>
                  <a:pt x="326" y="189"/>
                </a:lnTo>
                <a:cubicBezTo>
                  <a:pt x="283" y="182"/>
                  <a:pt x="281" y="109"/>
                  <a:pt x="330" y="102"/>
                </a:cubicBezTo>
                <a:cubicBezTo>
                  <a:pt x="397" y="91"/>
                  <a:pt x="394" y="201"/>
                  <a:pt x="326" y="189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1" name="Freeform 8"/>
          <p:cNvSpPr>
            <a:spLocks noEditPoints="1"/>
          </p:cNvSpPr>
          <p:nvPr/>
        </p:nvSpPr>
        <p:spPr bwMode="auto">
          <a:xfrm>
            <a:off x="9672698" y="4096025"/>
            <a:ext cx="705527" cy="695362"/>
          </a:xfrm>
          <a:custGeom>
            <a:avLst/>
            <a:gdLst>
              <a:gd name="T0" fmla="*/ 170 w 648"/>
              <a:gd name="T1" fmla="*/ 280 h 639"/>
              <a:gd name="T2" fmla="*/ 226 w 648"/>
              <a:gd name="T3" fmla="*/ 183 h 639"/>
              <a:gd name="T4" fmla="*/ 240 w 648"/>
              <a:gd name="T5" fmla="*/ 167 h 639"/>
              <a:gd name="T6" fmla="*/ 366 w 648"/>
              <a:gd name="T7" fmla="*/ 177 h 639"/>
              <a:gd name="T8" fmla="*/ 359 w 648"/>
              <a:gd name="T9" fmla="*/ 162 h 639"/>
              <a:gd name="T10" fmla="*/ 388 w 648"/>
              <a:gd name="T11" fmla="*/ 153 h 639"/>
              <a:gd name="T12" fmla="*/ 408 w 648"/>
              <a:gd name="T13" fmla="*/ 154 h 639"/>
              <a:gd name="T14" fmla="*/ 402 w 648"/>
              <a:gd name="T15" fmla="*/ 183 h 639"/>
              <a:gd name="T16" fmla="*/ 391 w 648"/>
              <a:gd name="T17" fmla="*/ 199 h 639"/>
              <a:gd name="T18" fmla="*/ 319 w 648"/>
              <a:gd name="T19" fmla="*/ 265 h 639"/>
              <a:gd name="T20" fmla="*/ 318 w 648"/>
              <a:gd name="T21" fmla="*/ 266 h 639"/>
              <a:gd name="T22" fmla="*/ 616 w 648"/>
              <a:gd name="T23" fmla="*/ 615 h 639"/>
              <a:gd name="T24" fmla="*/ 497 w 648"/>
              <a:gd name="T25" fmla="*/ 615 h 639"/>
              <a:gd name="T26" fmla="*/ 272 w 648"/>
              <a:gd name="T27" fmla="*/ 546 h 639"/>
              <a:gd name="T28" fmla="*/ 272 w 648"/>
              <a:gd name="T29" fmla="*/ 0 h 639"/>
              <a:gd name="T30" fmla="*/ 515 w 648"/>
              <a:gd name="T31" fmla="*/ 397 h 639"/>
              <a:gd name="T32" fmla="*/ 616 w 648"/>
              <a:gd name="T33" fmla="*/ 615 h 639"/>
              <a:gd name="T34" fmla="*/ 272 w 648"/>
              <a:gd name="T35" fmla="*/ 511 h 639"/>
              <a:gd name="T36" fmla="*/ 272 w 648"/>
              <a:gd name="T37" fmla="*/ 35 h 639"/>
              <a:gd name="T38" fmla="*/ 272 w 648"/>
              <a:gd name="T39" fmla="*/ 511 h 639"/>
              <a:gd name="T40" fmla="*/ 445 w 648"/>
              <a:gd name="T41" fmla="*/ 391 h 639"/>
              <a:gd name="T42" fmla="*/ 409 w 648"/>
              <a:gd name="T43" fmla="*/ 401 h 639"/>
              <a:gd name="T44" fmla="*/ 338 w 648"/>
              <a:gd name="T45" fmla="*/ 401 h 639"/>
              <a:gd name="T46" fmla="*/ 266 w 648"/>
              <a:gd name="T47" fmla="*/ 401 h 639"/>
              <a:gd name="T48" fmla="*/ 194 w 648"/>
              <a:gd name="T49" fmla="*/ 401 h 639"/>
              <a:gd name="T50" fmla="*/ 111 w 648"/>
              <a:gd name="T51" fmla="*/ 401 h 639"/>
              <a:gd name="T52" fmla="*/ 100 w 648"/>
              <a:gd name="T53" fmla="*/ 391 h 639"/>
              <a:gd name="T54" fmla="*/ 111 w 648"/>
              <a:gd name="T55" fmla="*/ 145 h 639"/>
              <a:gd name="T56" fmla="*/ 122 w 648"/>
              <a:gd name="T57" fmla="*/ 380 h 639"/>
              <a:gd name="T58" fmla="*/ 152 w 648"/>
              <a:gd name="T59" fmla="*/ 331 h 639"/>
              <a:gd name="T60" fmla="*/ 183 w 648"/>
              <a:gd name="T61" fmla="*/ 320 h 639"/>
              <a:gd name="T62" fmla="*/ 194 w 648"/>
              <a:gd name="T63" fmla="*/ 380 h 639"/>
              <a:gd name="T64" fmla="*/ 224 w 648"/>
              <a:gd name="T65" fmla="*/ 256 h 639"/>
              <a:gd name="T66" fmla="*/ 255 w 648"/>
              <a:gd name="T67" fmla="*/ 245 h 639"/>
              <a:gd name="T68" fmla="*/ 266 w 648"/>
              <a:gd name="T69" fmla="*/ 380 h 639"/>
              <a:gd name="T70" fmla="*/ 296 w 648"/>
              <a:gd name="T71" fmla="*/ 292 h 639"/>
              <a:gd name="T72" fmla="*/ 327 w 648"/>
              <a:gd name="T73" fmla="*/ 282 h 639"/>
              <a:gd name="T74" fmla="*/ 338 w 648"/>
              <a:gd name="T75" fmla="*/ 380 h 639"/>
              <a:gd name="T76" fmla="*/ 368 w 648"/>
              <a:gd name="T77" fmla="*/ 231 h 639"/>
              <a:gd name="T78" fmla="*/ 399 w 648"/>
              <a:gd name="T79" fmla="*/ 220 h 639"/>
              <a:gd name="T80" fmla="*/ 409 w 648"/>
              <a:gd name="T81" fmla="*/ 380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48" h="639">
                <a:moveTo>
                  <a:pt x="242" y="199"/>
                </a:moveTo>
                <a:lnTo>
                  <a:pt x="170" y="280"/>
                </a:lnTo>
                <a:lnTo>
                  <a:pt x="153" y="266"/>
                </a:lnTo>
                <a:lnTo>
                  <a:pt x="226" y="183"/>
                </a:lnTo>
                <a:lnTo>
                  <a:pt x="226" y="183"/>
                </a:lnTo>
                <a:lnTo>
                  <a:pt x="240" y="167"/>
                </a:lnTo>
                <a:lnTo>
                  <a:pt x="316" y="234"/>
                </a:lnTo>
                <a:lnTo>
                  <a:pt x="366" y="177"/>
                </a:lnTo>
                <a:lnTo>
                  <a:pt x="357" y="169"/>
                </a:lnTo>
                <a:cubicBezTo>
                  <a:pt x="354" y="167"/>
                  <a:pt x="355" y="163"/>
                  <a:pt x="359" y="162"/>
                </a:cubicBezTo>
                <a:lnTo>
                  <a:pt x="373" y="158"/>
                </a:lnTo>
                <a:cubicBezTo>
                  <a:pt x="377" y="156"/>
                  <a:pt x="384" y="154"/>
                  <a:pt x="388" y="153"/>
                </a:cubicBezTo>
                <a:lnTo>
                  <a:pt x="402" y="149"/>
                </a:lnTo>
                <a:cubicBezTo>
                  <a:pt x="406" y="147"/>
                  <a:pt x="409" y="150"/>
                  <a:pt x="408" y="154"/>
                </a:cubicBezTo>
                <a:lnTo>
                  <a:pt x="405" y="167"/>
                </a:lnTo>
                <a:cubicBezTo>
                  <a:pt x="404" y="172"/>
                  <a:pt x="402" y="179"/>
                  <a:pt x="402" y="183"/>
                </a:cubicBezTo>
                <a:lnTo>
                  <a:pt x="399" y="196"/>
                </a:lnTo>
                <a:cubicBezTo>
                  <a:pt x="398" y="200"/>
                  <a:pt x="395" y="202"/>
                  <a:pt x="391" y="199"/>
                </a:cubicBezTo>
                <a:lnTo>
                  <a:pt x="383" y="192"/>
                </a:lnTo>
                <a:lnTo>
                  <a:pt x="319" y="265"/>
                </a:lnTo>
                <a:lnTo>
                  <a:pt x="319" y="265"/>
                </a:lnTo>
                <a:lnTo>
                  <a:pt x="318" y="266"/>
                </a:lnTo>
                <a:lnTo>
                  <a:pt x="242" y="199"/>
                </a:lnTo>
                <a:close/>
                <a:moveTo>
                  <a:pt x="616" y="615"/>
                </a:moveTo>
                <a:cubicBezTo>
                  <a:pt x="599" y="631"/>
                  <a:pt x="578" y="639"/>
                  <a:pt x="556" y="639"/>
                </a:cubicBezTo>
                <a:cubicBezTo>
                  <a:pt x="535" y="639"/>
                  <a:pt x="513" y="631"/>
                  <a:pt x="497" y="615"/>
                </a:cubicBezTo>
                <a:lnTo>
                  <a:pt x="396" y="516"/>
                </a:lnTo>
                <a:cubicBezTo>
                  <a:pt x="359" y="535"/>
                  <a:pt x="317" y="546"/>
                  <a:pt x="272" y="546"/>
                </a:cubicBezTo>
                <a:cubicBezTo>
                  <a:pt x="122" y="546"/>
                  <a:pt x="0" y="424"/>
                  <a:pt x="0" y="273"/>
                </a:cubicBezTo>
                <a:cubicBezTo>
                  <a:pt x="0" y="123"/>
                  <a:pt x="122" y="0"/>
                  <a:pt x="272" y="0"/>
                </a:cubicBezTo>
                <a:cubicBezTo>
                  <a:pt x="423" y="0"/>
                  <a:pt x="545" y="123"/>
                  <a:pt x="545" y="273"/>
                </a:cubicBezTo>
                <a:cubicBezTo>
                  <a:pt x="545" y="318"/>
                  <a:pt x="534" y="360"/>
                  <a:pt x="515" y="397"/>
                </a:cubicBezTo>
                <a:lnTo>
                  <a:pt x="616" y="496"/>
                </a:lnTo>
                <a:cubicBezTo>
                  <a:pt x="648" y="529"/>
                  <a:pt x="648" y="582"/>
                  <a:pt x="616" y="615"/>
                </a:cubicBezTo>
                <a:close/>
                <a:moveTo>
                  <a:pt x="272" y="511"/>
                </a:moveTo>
                <a:lnTo>
                  <a:pt x="272" y="511"/>
                </a:lnTo>
                <a:cubicBezTo>
                  <a:pt x="404" y="511"/>
                  <a:pt x="510" y="405"/>
                  <a:pt x="510" y="273"/>
                </a:cubicBezTo>
                <a:cubicBezTo>
                  <a:pt x="510" y="142"/>
                  <a:pt x="404" y="35"/>
                  <a:pt x="272" y="35"/>
                </a:cubicBezTo>
                <a:cubicBezTo>
                  <a:pt x="141" y="35"/>
                  <a:pt x="35" y="142"/>
                  <a:pt x="35" y="273"/>
                </a:cubicBezTo>
                <a:cubicBezTo>
                  <a:pt x="35" y="405"/>
                  <a:pt x="141" y="511"/>
                  <a:pt x="272" y="511"/>
                </a:cubicBezTo>
                <a:close/>
                <a:moveTo>
                  <a:pt x="434" y="380"/>
                </a:moveTo>
                <a:cubicBezTo>
                  <a:pt x="440" y="380"/>
                  <a:pt x="445" y="385"/>
                  <a:pt x="445" y="391"/>
                </a:cubicBezTo>
                <a:cubicBezTo>
                  <a:pt x="445" y="397"/>
                  <a:pt x="440" y="401"/>
                  <a:pt x="434" y="401"/>
                </a:cubicBezTo>
                <a:lnTo>
                  <a:pt x="409" y="401"/>
                </a:lnTo>
                <a:lnTo>
                  <a:pt x="368" y="401"/>
                </a:lnTo>
                <a:lnTo>
                  <a:pt x="338" y="401"/>
                </a:lnTo>
                <a:lnTo>
                  <a:pt x="296" y="401"/>
                </a:lnTo>
                <a:lnTo>
                  <a:pt x="266" y="401"/>
                </a:lnTo>
                <a:lnTo>
                  <a:pt x="224" y="401"/>
                </a:lnTo>
                <a:lnTo>
                  <a:pt x="194" y="401"/>
                </a:lnTo>
                <a:lnTo>
                  <a:pt x="152" y="401"/>
                </a:lnTo>
                <a:lnTo>
                  <a:pt x="111" y="401"/>
                </a:lnTo>
                <a:lnTo>
                  <a:pt x="111" y="401"/>
                </a:lnTo>
                <a:cubicBezTo>
                  <a:pt x="105" y="401"/>
                  <a:pt x="100" y="397"/>
                  <a:pt x="100" y="391"/>
                </a:cubicBezTo>
                <a:lnTo>
                  <a:pt x="100" y="155"/>
                </a:lnTo>
                <a:cubicBezTo>
                  <a:pt x="100" y="150"/>
                  <a:pt x="105" y="145"/>
                  <a:pt x="111" y="145"/>
                </a:cubicBezTo>
                <a:cubicBezTo>
                  <a:pt x="117" y="145"/>
                  <a:pt x="121" y="150"/>
                  <a:pt x="121" y="155"/>
                </a:cubicBezTo>
                <a:lnTo>
                  <a:pt x="122" y="380"/>
                </a:lnTo>
                <a:lnTo>
                  <a:pt x="152" y="380"/>
                </a:lnTo>
                <a:lnTo>
                  <a:pt x="152" y="331"/>
                </a:lnTo>
                <a:cubicBezTo>
                  <a:pt x="152" y="325"/>
                  <a:pt x="157" y="320"/>
                  <a:pt x="163" y="320"/>
                </a:cubicBezTo>
                <a:lnTo>
                  <a:pt x="183" y="320"/>
                </a:lnTo>
                <a:cubicBezTo>
                  <a:pt x="189" y="320"/>
                  <a:pt x="194" y="325"/>
                  <a:pt x="194" y="331"/>
                </a:cubicBezTo>
                <a:lnTo>
                  <a:pt x="194" y="380"/>
                </a:lnTo>
                <a:lnTo>
                  <a:pt x="224" y="380"/>
                </a:lnTo>
                <a:lnTo>
                  <a:pt x="224" y="256"/>
                </a:lnTo>
                <a:cubicBezTo>
                  <a:pt x="224" y="250"/>
                  <a:pt x="229" y="245"/>
                  <a:pt x="235" y="245"/>
                </a:cubicBezTo>
                <a:lnTo>
                  <a:pt x="255" y="245"/>
                </a:lnTo>
                <a:cubicBezTo>
                  <a:pt x="261" y="245"/>
                  <a:pt x="266" y="250"/>
                  <a:pt x="266" y="256"/>
                </a:cubicBezTo>
                <a:lnTo>
                  <a:pt x="266" y="380"/>
                </a:lnTo>
                <a:lnTo>
                  <a:pt x="296" y="380"/>
                </a:lnTo>
                <a:lnTo>
                  <a:pt x="296" y="292"/>
                </a:lnTo>
                <a:cubicBezTo>
                  <a:pt x="296" y="286"/>
                  <a:pt x="300" y="282"/>
                  <a:pt x="307" y="282"/>
                </a:cubicBezTo>
                <a:lnTo>
                  <a:pt x="327" y="282"/>
                </a:lnTo>
                <a:cubicBezTo>
                  <a:pt x="333" y="282"/>
                  <a:pt x="338" y="286"/>
                  <a:pt x="338" y="292"/>
                </a:cubicBezTo>
                <a:lnTo>
                  <a:pt x="338" y="380"/>
                </a:lnTo>
                <a:lnTo>
                  <a:pt x="368" y="380"/>
                </a:lnTo>
                <a:lnTo>
                  <a:pt x="368" y="231"/>
                </a:lnTo>
                <a:cubicBezTo>
                  <a:pt x="368" y="225"/>
                  <a:pt x="372" y="220"/>
                  <a:pt x="378" y="220"/>
                </a:cubicBezTo>
                <a:lnTo>
                  <a:pt x="399" y="220"/>
                </a:lnTo>
                <a:cubicBezTo>
                  <a:pt x="405" y="220"/>
                  <a:pt x="409" y="225"/>
                  <a:pt x="409" y="231"/>
                </a:cubicBezTo>
                <a:lnTo>
                  <a:pt x="409" y="380"/>
                </a:lnTo>
                <a:lnTo>
                  <a:pt x="434" y="380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2" name="Freeform 9"/>
          <p:cNvSpPr>
            <a:spLocks noEditPoints="1"/>
          </p:cNvSpPr>
          <p:nvPr/>
        </p:nvSpPr>
        <p:spPr bwMode="auto">
          <a:xfrm>
            <a:off x="9672698" y="2216927"/>
            <a:ext cx="626551" cy="663755"/>
          </a:xfrm>
          <a:custGeom>
            <a:avLst/>
            <a:gdLst>
              <a:gd name="T0" fmla="*/ 139 w 577"/>
              <a:gd name="T1" fmla="*/ 87 h 609"/>
              <a:gd name="T2" fmla="*/ 27 w 577"/>
              <a:gd name="T3" fmla="*/ 87 h 609"/>
              <a:gd name="T4" fmla="*/ 27 w 577"/>
              <a:gd name="T5" fmla="*/ 48 h 609"/>
              <a:gd name="T6" fmla="*/ 139 w 577"/>
              <a:gd name="T7" fmla="*/ 48 h 609"/>
              <a:gd name="T8" fmla="*/ 139 w 577"/>
              <a:gd name="T9" fmla="*/ 87 h 609"/>
              <a:gd name="T10" fmla="*/ 139 w 577"/>
              <a:gd name="T11" fmla="*/ 179 h 609"/>
              <a:gd name="T12" fmla="*/ 27 w 577"/>
              <a:gd name="T13" fmla="*/ 179 h 609"/>
              <a:gd name="T14" fmla="*/ 27 w 577"/>
              <a:gd name="T15" fmla="*/ 140 h 609"/>
              <a:gd name="T16" fmla="*/ 139 w 577"/>
              <a:gd name="T17" fmla="*/ 140 h 609"/>
              <a:gd name="T18" fmla="*/ 139 w 577"/>
              <a:gd name="T19" fmla="*/ 179 h 609"/>
              <a:gd name="T20" fmla="*/ 139 w 577"/>
              <a:gd name="T21" fmla="*/ 271 h 609"/>
              <a:gd name="T22" fmla="*/ 27 w 577"/>
              <a:gd name="T23" fmla="*/ 271 h 609"/>
              <a:gd name="T24" fmla="*/ 27 w 577"/>
              <a:gd name="T25" fmla="*/ 232 h 609"/>
              <a:gd name="T26" fmla="*/ 139 w 577"/>
              <a:gd name="T27" fmla="*/ 232 h 609"/>
              <a:gd name="T28" fmla="*/ 139 w 577"/>
              <a:gd name="T29" fmla="*/ 271 h 609"/>
              <a:gd name="T30" fmla="*/ 0 w 577"/>
              <a:gd name="T31" fmla="*/ 609 h 609"/>
              <a:gd name="T32" fmla="*/ 166 w 577"/>
              <a:gd name="T33" fmla="*/ 609 h 609"/>
              <a:gd name="T34" fmla="*/ 166 w 577"/>
              <a:gd name="T35" fmla="*/ 0 h 609"/>
              <a:gd name="T36" fmla="*/ 0 w 577"/>
              <a:gd name="T37" fmla="*/ 0 h 609"/>
              <a:gd name="T38" fmla="*/ 0 w 577"/>
              <a:gd name="T39" fmla="*/ 609 h 609"/>
              <a:gd name="T40" fmla="*/ 344 w 577"/>
              <a:gd name="T41" fmla="*/ 87 h 609"/>
              <a:gd name="T42" fmla="*/ 232 w 577"/>
              <a:gd name="T43" fmla="*/ 87 h 609"/>
              <a:gd name="T44" fmla="*/ 232 w 577"/>
              <a:gd name="T45" fmla="*/ 48 h 609"/>
              <a:gd name="T46" fmla="*/ 344 w 577"/>
              <a:gd name="T47" fmla="*/ 48 h 609"/>
              <a:gd name="T48" fmla="*/ 344 w 577"/>
              <a:gd name="T49" fmla="*/ 87 h 609"/>
              <a:gd name="T50" fmla="*/ 344 w 577"/>
              <a:gd name="T51" fmla="*/ 179 h 609"/>
              <a:gd name="T52" fmla="*/ 232 w 577"/>
              <a:gd name="T53" fmla="*/ 179 h 609"/>
              <a:gd name="T54" fmla="*/ 232 w 577"/>
              <a:gd name="T55" fmla="*/ 140 h 609"/>
              <a:gd name="T56" fmla="*/ 344 w 577"/>
              <a:gd name="T57" fmla="*/ 140 h 609"/>
              <a:gd name="T58" fmla="*/ 344 w 577"/>
              <a:gd name="T59" fmla="*/ 179 h 609"/>
              <a:gd name="T60" fmla="*/ 344 w 577"/>
              <a:gd name="T61" fmla="*/ 271 h 609"/>
              <a:gd name="T62" fmla="*/ 232 w 577"/>
              <a:gd name="T63" fmla="*/ 271 h 609"/>
              <a:gd name="T64" fmla="*/ 232 w 577"/>
              <a:gd name="T65" fmla="*/ 232 h 609"/>
              <a:gd name="T66" fmla="*/ 344 w 577"/>
              <a:gd name="T67" fmla="*/ 232 h 609"/>
              <a:gd name="T68" fmla="*/ 344 w 577"/>
              <a:gd name="T69" fmla="*/ 271 h 609"/>
              <a:gd name="T70" fmla="*/ 205 w 577"/>
              <a:gd name="T71" fmla="*/ 609 h 609"/>
              <a:gd name="T72" fmla="*/ 371 w 577"/>
              <a:gd name="T73" fmla="*/ 609 h 609"/>
              <a:gd name="T74" fmla="*/ 371 w 577"/>
              <a:gd name="T75" fmla="*/ 0 h 609"/>
              <a:gd name="T76" fmla="*/ 205 w 577"/>
              <a:gd name="T77" fmla="*/ 0 h 609"/>
              <a:gd name="T78" fmla="*/ 205 w 577"/>
              <a:gd name="T79" fmla="*/ 609 h 609"/>
              <a:gd name="T80" fmla="*/ 549 w 577"/>
              <a:gd name="T81" fmla="*/ 87 h 609"/>
              <a:gd name="T82" fmla="*/ 437 w 577"/>
              <a:gd name="T83" fmla="*/ 87 h 609"/>
              <a:gd name="T84" fmla="*/ 437 w 577"/>
              <a:gd name="T85" fmla="*/ 48 h 609"/>
              <a:gd name="T86" fmla="*/ 549 w 577"/>
              <a:gd name="T87" fmla="*/ 48 h 609"/>
              <a:gd name="T88" fmla="*/ 549 w 577"/>
              <a:gd name="T89" fmla="*/ 87 h 609"/>
              <a:gd name="T90" fmla="*/ 549 w 577"/>
              <a:gd name="T91" fmla="*/ 179 h 609"/>
              <a:gd name="T92" fmla="*/ 437 w 577"/>
              <a:gd name="T93" fmla="*/ 179 h 609"/>
              <a:gd name="T94" fmla="*/ 437 w 577"/>
              <a:gd name="T95" fmla="*/ 140 h 609"/>
              <a:gd name="T96" fmla="*/ 549 w 577"/>
              <a:gd name="T97" fmla="*/ 140 h 609"/>
              <a:gd name="T98" fmla="*/ 549 w 577"/>
              <a:gd name="T99" fmla="*/ 179 h 609"/>
              <a:gd name="T100" fmla="*/ 549 w 577"/>
              <a:gd name="T101" fmla="*/ 271 h 609"/>
              <a:gd name="T102" fmla="*/ 437 w 577"/>
              <a:gd name="T103" fmla="*/ 271 h 609"/>
              <a:gd name="T104" fmla="*/ 437 w 577"/>
              <a:gd name="T105" fmla="*/ 232 h 609"/>
              <a:gd name="T106" fmla="*/ 549 w 577"/>
              <a:gd name="T107" fmla="*/ 232 h 609"/>
              <a:gd name="T108" fmla="*/ 549 w 577"/>
              <a:gd name="T109" fmla="*/ 271 h 609"/>
              <a:gd name="T110" fmla="*/ 410 w 577"/>
              <a:gd name="T111" fmla="*/ 609 h 609"/>
              <a:gd name="T112" fmla="*/ 577 w 577"/>
              <a:gd name="T113" fmla="*/ 609 h 609"/>
              <a:gd name="T114" fmla="*/ 577 w 577"/>
              <a:gd name="T115" fmla="*/ 0 h 609"/>
              <a:gd name="T116" fmla="*/ 410 w 577"/>
              <a:gd name="T117" fmla="*/ 0 h 609"/>
              <a:gd name="T118" fmla="*/ 410 w 577"/>
              <a:gd name="T119" fmla="*/ 609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7" h="609">
                <a:moveTo>
                  <a:pt x="139" y="87"/>
                </a:moveTo>
                <a:lnTo>
                  <a:pt x="27" y="87"/>
                </a:lnTo>
                <a:lnTo>
                  <a:pt x="27" y="48"/>
                </a:lnTo>
                <a:lnTo>
                  <a:pt x="139" y="48"/>
                </a:lnTo>
                <a:lnTo>
                  <a:pt x="139" y="87"/>
                </a:lnTo>
                <a:close/>
                <a:moveTo>
                  <a:pt x="139" y="179"/>
                </a:moveTo>
                <a:lnTo>
                  <a:pt x="27" y="179"/>
                </a:lnTo>
                <a:lnTo>
                  <a:pt x="27" y="140"/>
                </a:lnTo>
                <a:lnTo>
                  <a:pt x="139" y="140"/>
                </a:lnTo>
                <a:lnTo>
                  <a:pt x="139" y="179"/>
                </a:lnTo>
                <a:close/>
                <a:moveTo>
                  <a:pt x="139" y="271"/>
                </a:moveTo>
                <a:lnTo>
                  <a:pt x="27" y="271"/>
                </a:lnTo>
                <a:lnTo>
                  <a:pt x="27" y="232"/>
                </a:lnTo>
                <a:lnTo>
                  <a:pt x="139" y="232"/>
                </a:lnTo>
                <a:lnTo>
                  <a:pt x="139" y="271"/>
                </a:lnTo>
                <a:close/>
                <a:moveTo>
                  <a:pt x="0" y="609"/>
                </a:moveTo>
                <a:lnTo>
                  <a:pt x="166" y="609"/>
                </a:lnTo>
                <a:lnTo>
                  <a:pt x="166" y="0"/>
                </a:lnTo>
                <a:lnTo>
                  <a:pt x="0" y="0"/>
                </a:lnTo>
                <a:lnTo>
                  <a:pt x="0" y="609"/>
                </a:lnTo>
                <a:close/>
                <a:moveTo>
                  <a:pt x="344" y="87"/>
                </a:moveTo>
                <a:lnTo>
                  <a:pt x="232" y="87"/>
                </a:lnTo>
                <a:lnTo>
                  <a:pt x="232" y="48"/>
                </a:lnTo>
                <a:lnTo>
                  <a:pt x="344" y="48"/>
                </a:lnTo>
                <a:lnTo>
                  <a:pt x="344" y="87"/>
                </a:lnTo>
                <a:close/>
                <a:moveTo>
                  <a:pt x="344" y="179"/>
                </a:moveTo>
                <a:lnTo>
                  <a:pt x="232" y="179"/>
                </a:lnTo>
                <a:lnTo>
                  <a:pt x="232" y="140"/>
                </a:lnTo>
                <a:lnTo>
                  <a:pt x="344" y="140"/>
                </a:lnTo>
                <a:lnTo>
                  <a:pt x="344" y="179"/>
                </a:lnTo>
                <a:close/>
                <a:moveTo>
                  <a:pt x="344" y="271"/>
                </a:moveTo>
                <a:lnTo>
                  <a:pt x="232" y="271"/>
                </a:lnTo>
                <a:lnTo>
                  <a:pt x="232" y="232"/>
                </a:lnTo>
                <a:lnTo>
                  <a:pt x="344" y="232"/>
                </a:lnTo>
                <a:lnTo>
                  <a:pt x="344" y="271"/>
                </a:lnTo>
                <a:close/>
                <a:moveTo>
                  <a:pt x="205" y="609"/>
                </a:moveTo>
                <a:lnTo>
                  <a:pt x="371" y="609"/>
                </a:lnTo>
                <a:lnTo>
                  <a:pt x="371" y="0"/>
                </a:lnTo>
                <a:lnTo>
                  <a:pt x="205" y="0"/>
                </a:lnTo>
                <a:lnTo>
                  <a:pt x="205" y="609"/>
                </a:lnTo>
                <a:close/>
                <a:moveTo>
                  <a:pt x="549" y="87"/>
                </a:moveTo>
                <a:lnTo>
                  <a:pt x="437" y="87"/>
                </a:lnTo>
                <a:lnTo>
                  <a:pt x="437" y="48"/>
                </a:lnTo>
                <a:lnTo>
                  <a:pt x="549" y="48"/>
                </a:lnTo>
                <a:lnTo>
                  <a:pt x="549" y="87"/>
                </a:lnTo>
                <a:close/>
                <a:moveTo>
                  <a:pt x="549" y="179"/>
                </a:moveTo>
                <a:lnTo>
                  <a:pt x="437" y="179"/>
                </a:lnTo>
                <a:lnTo>
                  <a:pt x="437" y="140"/>
                </a:lnTo>
                <a:lnTo>
                  <a:pt x="549" y="140"/>
                </a:lnTo>
                <a:lnTo>
                  <a:pt x="549" y="179"/>
                </a:lnTo>
                <a:close/>
                <a:moveTo>
                  <a:pt x="549" y="271"/>
                </a:moveTo>
                <a:lnTo>
                  <a:pt x="437" y="271"/>
                </a:lnTo>
                <a:lnTo>
                  <a:pt x="437" y="232"/>
                </a:lnTo>
                <a:lnTo>
                  <a:pt x="549" y="232"/>
                </a:lnTo>
                <a:lnTo>
                  <a:pt x="549" y="271"/>
                </a:lnTo>
                <a:close/>
                <a:moveTo>
                  <a:pt x="410" y="609"/>
                </a:moveTo>
                <a:lnTo>
                  <a:pt x="577" y="609"/>
                </a:lnTo>
                <a:lnTo>
                  <a:pt x="577" y="0"/>
                </a:lnTo>
                <a:lnTo>
                  <a:pt x="410" y="0"/>
                </a:lnTo>
                <a:lnTo>
                  <a:pt x="410" y="609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3" name="Freeform 10"/>
          <p:cNvSpPr>
            <a:spLocks noEditPoints="1"/>
          </p:cNvSpPr>
          <p:nvPr/>
        </p:nvSpPr>
        <p:spPr bwMode="auto">
          <a:xfrm>
            <a:off x="8214998" y="2174784"/>
            <a:ext cx="750279" cy="748041"/>
          </a:xfrm>
          <a:custGeom>
            <a:avLst/>
            <a:gdLst>
              <a:gd name="T0" fmla="*/ 122 w 689"/>
              <a:gd name="T1" fmla="*/ 472 h 688"/>
              <a:gd name="T2" fmla="*/ 567 w 689"/>
              <a:gd name="T3" fmla="*/ 215 h 688"/>
              <a:gd name="T4" fmla="*/ 495 w 689"/>
              <a:gd name="T5" fmla="*/ 605 h 688"/>
              <a:gd name="T6" fmla="*/ 194 w 689"/>
              <a:gd name="T7" fmla="*/ 83 h 688"/>
              <a:gd name="T8" fmla="*/ 495 w 689"/>
              <a:gd name="T9" fmla="*/ 605 h 688"/>
              <a:gd name="T10" fmla="*/ 161 w 689"/>
              <a:gd name="T11" fmla="*/ 450 h 688"/>
              <a:gd name="T12" fmla="*/ 528 w 689"/>
              <a:gd name="T13" fmla="*/ 238 h 688"/>
              <a:gd name="T14" fmla="*/ 460 w 689"/>
              <a:gd name="T15" fmla="*/ 543 h 688"/>
              <a:gd name="T16" fmla="*/ 230 w 689"/>
              <a:gd name="T17" fmla="*/ 145 h 688"/>
              <a:gd name="T18" fmla="*/ 460 w 689"/>
              <a:gd name="T19" fmla="*/ 543 h 688"/>
              <a:gd name="T20" fmla="*/ 345 w 689"/>
              <a:gd name="T21" fmla="*/ 376 h 688"/>
              <a:gd name="T22" fmla="*/ 345 w 689"/>
              <a:gd name="T23" fmla="*/ 311 h 688"/>
              <a:gd name="T24" fmla="*/ 359 w 689"/>
              <a:gd name="T25" fmla="*/ 158 h 688"/>
              <a:gd name="T26" fmla="*/ 344 w 689"/>
              <a:gd name="T27" fmla="*/ 172 h 688"/>
              <a:gd name="T28" fmla="*/ 330 w 689"/>
              <a:gd name="T29" fmla="*/ 135 h 688"/>
              <a:gd name="T30" fmla="*/ 345 w 689"/>
              <a:gd name="T31" fmla="*/ 121 h 688"/>
              <a:gd name="T32" fmla="*/ 359 w 689"/>
              <a:gd name="T33" fmla="*/ 158 h 688"/>
              <a:gd name="T34" fmla="*/ 345 w 689"/>
              <a:gd name="T35" fmla="*/ 567 h 688"/>
              <a:gd name="T36" fmla="*/ 330 w 689"/>
              <a:gd name="T37" fmla="*/ 553 h 688"/>
              <a:gd name="T38" fmla="*/ 344 w 689"/>
              <a:gd name="T39" fmla="*/ 516 h 688"/>
              <a:gd name="T40" fmla="*/ 359 w 689"/>
              <a:gd name="T41" fmla="*/ 530 h 688"/>
              <a:gd name="T42" fmla="*/ 159 w 689"/>
              <a:gd name="T43" fmla="*/ 326 h 688"/>
              <a:gd name="T44" fmla="*/ 173 w 689"/>
              <a:gd name="T45" fmla="*/ 342 h 688"/>
              <a:gd name="T46" fmla="*/ 136 w 689"/>
              <a:gd name="T47" fmla="*/ 356 h 688"/>
              <a:gd name="T48" fmla="*/ 122 w 689"/>
              <a:gd name="T49" fmla="*/ 340 h 688"/>
              <a:gd name="T50" fmla="*/ 159 w 689"/>
              <a:gd name="T51" fmla="*/ 326 h 688"/>
              <a:gd name="T52" fmla="*/ 567 w 689"/>
              <a:gd name="T53" fmla="*/ 340 h 688"/>
              <a:gd name="T54" fmla="*/ 553 w 689"/>
              <a:gd name="T55" fmla="*/ 356 h 688"/>
              <a:gd name="T56" fmla="*/ 516 w 689"/>
              <a:gd name="T57" fmla="*/ 342 h 688"/>
              <a:gd name="T58" fmla="*/ 530 w 689"/>
              <a:gd name="T59" fmla="*/ 326 h 688"/>
              <a:gd name="T60" fmla="*/ 363 w 689"/>
              <a:gd name="T61" fmla="*/ 344 h 688"/>
              <a:gd name="T62" fmla="*/ 327 w 689"/>
              <a:gd name="T63" fmla="*/ 344 h 688"/>
              <a:gd name="T64" fmla="*/ 345 w 689"/>
              <a:gd name="T65" fmla="*/ 201 h 688"/>
              <a:gd name="T66" fmla="*/ 363 w 689"/>
              <a:gd name="T67" fmla="*/ 344 h 688"/>
              <a:gd name="T68" fmla="*/ 262 w 689"/>
              <a:gd name="T69" fmla="*/ 429 h 688"/>
              <a:gd name="T70" fmla="*/ 329 w 689"/>
              <a:gd name="T71" fmla="*/ 336 h 688"/>
              <a:gd name="T72" fmla="*/ 355 w 689"/>
              <a:gd name="T73" fmla="*/ 361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89" h="688">
                <a:moveTo>
                  <a:pt x="216" y="121"/>
                </a:moveTo>
                <a:cubicBezTo>
                  <a:pt x="94" y="192"/>
                  <a:pt x="51" y="350"/>
                  <a:pt x="122" y="472"/>
                </a:cubicBezTo>
                <a:cubicBezTo>
                  <a:pt x="193" y="595"/>
                  <a:pt x="350" y="637"/>
                  <a:pt x="473" y="566"/>
                </a:cubicBezTo>
                <a:cubicBezTo>
                  <a:pt x="596" y="495"/>
                  <a:pt x="638" y="338"/>
                  <a:pt x="567" y="215"/>
                </a:cubicBezTo>
                <a:cubicBezTo>
                  <a:pt x="496" y="93"/>
                  <a:pt x="339" y="51"/>
                  <a:pt x="216" y="121"/>
                </a:cubicBezTo>
                <a:close/>
                <a:moveTo>
                  <a:pt x="495" y="605"/>
                </a:moveTo>
                <a:cubicBezTo>
                  <a:pt x="351" y="688"/>
                  <a:pt x="167" y="638"/>
                  <a:pt x="83" y="495"/>
                </a:cubicBezTo>
                <a:cubicBezTo>
                  <a:pt x="0" y="351"/>
                  <a:pt x="50" y="166"/>
                  <a:pt x="194" y="83"/>
                </a:cubicBezTo>
                <a:cubicBezTo>
                  <a:pt x="338" y="0"/>
                  <a:pt x="523" y="49"/>
                  <a:pt x="606" y="193"/>
                </a:cubicBezTo>
                <a:cubicBezTo>
                  <a:pt x="689" y="337"/>
                  <a:pt x="639" y="522"/>
                  <a:pt x="495" y="605"/>
                </a:cubicBezTo>
                <a:close/>
                <a:moveTo>
                  <a:pt x="238" y="160"/>
                </a:moveTo>
                <a:cubicBezTo>
                  <a:pt x="137" y="219"/>
                  <a:pt x="102" y="349"/>
                  <a:pt x="161" y="450"/>
                </a:cubicBezTo>
                <a:cubicBezTo>
                  <a:pt x="219" y="551"/>
                  <a:pt x="349" y="586"/>
                  <a:pt x="451" y="528"/>
                </a:cubicBezTo>
                <a:cubicBezTo>
                  <a:pt x="552" y="469"/>
                  <a:pt x="587" y="339"/>
                  <a:pt x="528" y="238"/>
                </a:cubicBezTo>
                <a:cubicBezTo>
                  <a:pt x="470" y="136"/>
                  <a:pt x="340" y="102"/>
                  <a:pt x="238" y="160"/>
                </a:cubicBezTo>
                <a:close/>
                <a:moveTo>
                  <a:pt x="460" y="543"/>
                </a:moveTo>
                <a:cubicBezTo>
                  <a:pt x="350" y="607"/>
                  <a:pt x="209" y="569"/>
                  <a:pt x="145" y="459"/>
                </a:cubicBezTo>
                <a:cubicBezTo>
                  <a:pt x="82" y="349"/>
                  <a:pt x="120" y="208"/>
                  <a:pt x="230" y="145"/>
                </a:cubicBezTo>
                <a:cubicBezTo>
                  <a:pt x="339" y="81"/>
                  <a:pt x="480" y="119"/>
                  <a:pt x="544" y="229"/>
                </a:cubicBezTo>
                <a:cubicBezTo>
                  <a:pt x="607" y="339"/>
                  <a:pt x="570" y="480"/>
                  <a:pt x="460" y="543"/>
                </a:cubicBezTo>
                <a:close/>
                <a:moveTo>
                  <a:pt x="377" y="344"/>
                </a:moveTo>
                <a:cubicBezTo>
                  <a:pt x="377" y="362"/>
                  <a:pt x="362" y="376"/>
                  <a:pt x="345" y="376"/>
                </a:cubicBezTo>
                <a:cubicBezTo>
                  <a:pt x="327" y="376"/>
                  <a:pt x="312" y="362"/>
                  <a:pt x="312" y="344"/>
                </a:cubicBezTo>
                <a:cubicBezTo>
                  <a:pt x="312" y="326"/>
                  <a:pt x="327" y="311"/>
                  <a:pt x="345" y="311"/>
                </a:cubicBezTo>
                <a:cubicBezTo>
                  <a:pt x="362" y="311"/>
                  <a:pt x="377" y="326"/>
                  <a:pt x="377" y="344"/>
                </a:cubicBezTo>
                <a:close/>
                <a:moveTo>
                  <a:pt x="359" y="158"/>
                </a:moveTo>
                <a:cubicBezTo>
                  <a:pt x="359" y="166"/>
                  <a:pt x="353" y="172"/>
                  <a:pt x="345" y="172"/>
                </a:cubicBezTo>
                <a:lnTo>
                  <a:pt x="344" y="172"/>
                </a:lnTo>
                <a:cubicBezTo>
                  <a:pt x="336" y="172"/>
                  <a:pt x="330" y="166"/>
                  <a:pt x="330" y="158"/>
                </a:cubicBezTo>
                <a:lnTo>
                  <a:pt x="330" y="135"/>
                </a:lnTo>
                <a:cubicBezTo>
                  <a:pt x="330" y="127"/>
                  <a:pt x="336" y="121"/>
                  <a:pt x="344" y="121"/>
                </a:cubicBezTo>
                <a:lnTo>
                  <a:pt x="345" y="121"/>
                </a:lnTo>
                <a:cubicBezTo>
                  <a:pt x="353" y="121"/>
                  <a:pt x="359" y="127"/>
                  <a:pt x="359" y="135"/>
                </a:cubicBezTo>
                <a:lnTo>
                  <a:pt x="359" y="158"/>
                </a:lnTo>
                <a:close/>
                <a:moveTo>
                  <a:pt x="359" y="553"/>
                </a:moveTo>
                <a:cubicBezTo>
                  <a:pt x="359" y="560"/>
                  <a:pt x="353" y="567"/>
                  <a:pt x="345" y="567"/>
                </a:cubicBezTo>
                <a:lnTo>
                  <a:pt x="344" y="567"/>
                </a:lnTo>
                <a:cubicBezTo>
                  <a:pt x="336" y="567"/>
                  <a:pt x="330" y="560"/>
                  <a:pt x="330" y="553"/>
                </a:cubicBezTo>
                <a:lnTo>
                  <a:pt x="330" y="530"/>
                </a:lnTo>
                <a:cubicBezTo>
                  <a:pt x="330" y="522"/>
                  <a:pt x="336" y="516"/>
                  <a:pt x="344" y="516"/>
                </a:cubicBezTo>
                <a:lnTo>
                  <a:pt x="345" y="516"/>
                </a:lnTo>
                <a:cubicBezTo>
                  <a:pt x="353" y="516"/>
                  <a:pt x="359" y="522"/>
                  <a:pt x="359" y="530"/>
                </a:cubicBezTo>
                <a:lnTo>
                  <a:pt x="359" y="553"/>
                </a:lnTo>
                <a:close/>
                <a:moveTo>
                  <a:pt x="159" y="326"/>
                </a:moveTo>
                <a:cubicBezTo>
                  <a:pt x="166" y="326"/>
                  <a:pt x="173" y="333"/>
                  <a:pt x="173" y="340"/>
                </a:cubicBezTo>
                <a:lnTo>
                  <a:pt x="173" y="342"/>
                </a:lnTo>
                <a:cubicBezTo>
                  <a:pt x="173" y="350"/>
                  <a:pt x="166" y="356"/>
                  <a:pt x="159" y="356"/>
                </a:cubicBezTo>
                <a:lnTo>
                  <a:pt x="136" y="356"/>
                </a:lnTo>
                <a:cubicBezTo>
                  <a:pt x="128" y="356"/>
                  <a:pt x="122" y="350"/>
                  <a:pt x="122" y="342"/>
                </a:cubicBezTo>
                <a:lnTo>
                  <a:pt x="122" y="340"/>
                </a:lnTo>
                <a:cubicBezTo>
                  <a:pt x="122" y="333"/>
                  <a:pt x="128" y="326"/>
                  <a:pt x="136" y="326"/>
                </a:cubicBezTo>
                <a:lnTo>
                  <a:pt x="159" y="326"/>
                </a:lnTo>
                <a:close/>
                <a:moveTo>
                  <a:pt x="553" y="326"/>
                </a:moveTo>
                <a:cubicBezTo>
                  <a:pt x="561" y="326"/>
                  <a:pt x="567" y="333"/>
                  <a:pt x="567" y="340"/>
                </a:cubicBezTo>
                <a:lnTo>
                  <a:pt x="567" y="342"/>
                </a:lnTo>
                <a:cubicBezTo>
                  <a:pt x="567" y="350"/>
                  <a:pt x="561" y="356"/>
                  <a:pt x="553" y="356"/>
                </a:cubicBezTo>
                <a:lnTo>
                  <a:pt x="530" y="356"/>
                </a:lnTo>
                <a:cubicBezTo>
                  <a:pt x="523" y="356"/>
                  <a:pt x="516" y="350"/>
                  <a:pt x="516" y="342"/>
                </a:cubicBezTo>
                <a:lnTo>
                  <a:pt x="516" y="340"/>
                </a:lnTo>
                <a:cubicBezTo>
                  <a:pt x="516" y="333"/>
                  <a:pt x="523" y="326"/>
                  <a:pt x="530" y="326"/>
                </a:cubicBezTo>
                <a:lnTo>
                  <a:pt x="553" y="326"/>
                </a:lnTo>
                <a:close/>
                <a:moveTo>
                  <a:pt x="363" y="344"/>
                </a:moveTo>
                <a:cubicBezTo>
                  <a:pt x="363" y="354"/>
                  <a:pt x="355" y="362"/>
                  <a:pt x="345" y="362"/>
                </a:cubicBezTo>
                <a:cubicBezTo>
                  <a:pt x="335" y="362"/>
                  <a:pt x="327" y="354"/>
                  <a:pt x="327" y="344"/>
                </a:cubicBezTo>
                <a:lnTo>
                  <a:pt x="327" y="219"/>
                </a:lnTo>
                <a:cubicBezTo>
                  <a:pt x="327" y="209"/>
                  <a:pt x="335" y="201"/>
                  <a:pt x="345" y="201"/>
                </a:cubicBezTo>
                <a:cubicBezTo>
                  <a:pt x="355" y="201"/>
                  <a:pt x="363" y="209"/>
                  <a:pt x="363" y="219"/>
                </a:cubicBezTo>
                <a:lnTo>
                  <a:pt x="363" y="344"/>
                </a:lnTo>
                <a:close/>
                <a:moveTo>
                  <a:pt x="289" y="427"/>
                </a:moveTo>
                <a:cubicBezTo>
                  <a:pt x="281" y="435"/>
                  <a:pt x="269" y="436"/>
                  <a:pt x="262" y="429"/>
                </a:cubicBezTo>
                <a:cubicBezTo>
                  <a:pt x="255" y="422"/>
                  <a:pt x="255" y="409"/>
                  <a:pt x="263" y="402"/>
                </a:cubicBezTo>
                <a:lnTo>
                  <a:pt x="329" y="336"/>
                </a:lnTo>
                <a:cubicBezTo>
                  <a:pt x="337" y="328"/>
                  <a:pt x="349" y="327"/>
                  <a:pt x="356" y="334"/>
                </a:cubicBezTo>
                <a:cubicBezTo>
                  <a:pt x="363" y="341"/>
                  <a:pt x="362" y="354"/>
                  <a:pt x="355" y="361"/>
                </a:cubicBezTo>
                <a:lnTo>
                  <a:pt x="289" y="427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4" name="Freeform 11"/>
          <p:cNvSpPr>
            <a:spLocks noEditPoints="1"/>
          </p:cNvSpPr>
          <p:nvPr/>
        </p:nvSpPr>
        <p:spPr bwMode="auto">
          <a:xfrm>
            <a:off x="4053939" y="6234737"/>
            <a:ext cx="484392" cy="661122"/>
          </a:xfrm>
          <a:custGeom>
            <a:avLst/>
            <a:gdLst>
              <a:gd name="T0" fmla="*/ 90 w 446"/>
              <a:gd name="T1" fmla="*/ 226 h 608"/>
              <a:gd name="T2" fmla="*/ 137 w 446"/>
              <a:gd name="T3" fmla="*/ 337 h 608"/>
              <a:gd name="T4" fmla="*/ 175 w 446"/>
              <a:gd name="T5" fmla="*/ 425 h 608"/>
              <a:gd name="T6" fmla="*/ 261 w 446"/>
              <a:gd name="T7" fmla="*/ 428 h 608"/>
              <a:gd name="T8" fmla="*/ 280 w 446"/>
              <a:gd name="T9" fmla="*/ 393 h 608"/>
              <a:gd name="T10" fmla="*/ 328 w 446"/>
              <a:gd name="T11" fmla="*/ 304 h 608"/>
              <a:gd name="T12" fmla="*/ 223 w 446"/>
              <a:gd name="T13" fmla="*/ 93 h 608"/>
              <a:gd name="T14" fmla="*/ 184 w 446"/>
              <a:gd name="T15" fmla="*/ 456 h 608"/>
              <a:gd name="T16" fmla="*/ 141 w 446"/>
              <a:gd name="T17" fmla="*/ 405 h 608"/>
              <a:gd name="T18" fmla="*/ 94 w 446"/>
              <a:gd name="T19" fmla="*/ 319 h 608"/>
              <a:gd name="T20" fmla="*/ 223 w 446"/>
              <a:gd name="T21" fmla="*/ 65 h 608"/>
              <a:gd name="T22" fmla="*/ 351 w 446"/>
              <a:gd name="T23" fmla="*/ 319 h 608"/>
              <a:gd name="T24" fmla="*/ 305 w 446"/>
              <a:gd name="T25" fmla="*/ 405 h 608"/>
              <a:gd name="T26" fmla="*/ 261 w 446"/>
              <a:gd name="T27" fmla="*/ 456 h 608"/>
              <a:gd name="T28" fmla="*/ 159 w 446"/>
              <a:gd name="T29" fmla="*/ 545 h 608"/>
              <a:gd name="T30" fmla="*/ 267 w 446"/>
              <a:gd name="T31" fmla="*/ 566 h 608"/>
              <a:gd name="T32" fmla="*/ 267 w 446"/>
              <a:gd name="T33" fmla="*/ 524 h 608"/>
              <a:gd name="T34" fmla="*/ 172 w 446"/>
              <a:gd name="T35" fmla="*/ 558 h 608"/>
              <a:gd name="T36" fmla="*/ 276 w 446"/>
              <a:gd name="T37" fmla="*/ 558 h 608"/>
              <a:gd name="T38" fmla="*/ 289 w 446"/>
              <a:gd name="T39" fmla="*/ 545 h 608"/>
              <a:gd name="T40" fmla="*/ 159 w 446"/>
              <a:gd name="T41" fmla="*/ 480 h 608"/>
              <a:gd name="T42" fmla="*/ 289 w 446"/>
              <a:gd name="T43" fmla="*/ 545 h 608"/>
              <a:gd name="T44" fmla="*/ 287 w 446"/>
              <a:gd name="T45" fmla="*/ 254 h 608"/>
              <a:gd name="T46" fmla="*/ 244 w 446"/>
              <a:gd name="T47" fmla="*/ 298 h 608"/>
              <a:gd name="T48" fmla="*/ 202 w 446"/>
              <a:gd name="T49" fmla="*/ 298 h 608"/>
              <a:gd name="T50" fmla="*/ 158 w 446"/>
              <a:gd name="T51" fmla="*/ 254 h 608"/>
              <a:gd name="T52" fmla="*/ 158 w 446"/>
              <a:gd name="T53" fmla="*/ 212 h 608"/>
              <a:gd name="T54" fmla="*/ 202 w 446"/>
              <a:gd name="T55" fmla="*/ 168 h 608"/>
              <a:gd name="T56" fmla="*/ 244 w 446"/>
              <a:gd name="T57" fmla="*/ 168 h 608"/>
              <a:gd name="T58" fmla="*/ 287 w 446"/>
              <a:gd name="T59" fmla="*/ 212 h 608"/>
              <a:gd name="T60" fmla="*/ 428 w 446"/>
              <a:gd name="T61" fmla="*/ 206 h 608"/>
              <a:gd name="T62" fmla="*/ 405 w 446"/>
              <a:gd name="T63" fmla="*/ 226 h 608"/>
              <a:gd name="T64" fmla="*/ 428 w 446"/>
              <a:gd name="T65" fmla="*/ 239 h 608"/>
              <a:gd name="T66" fmla="*/ 428 w 446"/>
              <a:gd name="T67" fmla="*/ 206 h 608"/>
              <a:gd name="T68" fmla="*/ 379 w 446"/>
              <a:gd name="T69" fmla="*/ 90 h 608"/>
              <a:gd name="T70" fmla="*/ 356 w 446"/>
              <a:gd name="T71" fmla="*/ 67 h 608"/>
              <a:gd name="T72" fmla="*/ 362 w 446"/>
              <a:gd name="T73" fmla="*/ 107 h 608"/>
              <a:gd name="T74" fmla="*/ 239 w 446"/>
              <a:gd name="T75" fmla="*/ 44 h 608"/>
              <a:gd name="T76" fmla="*/ 222 w 446"/>
              <a:gd name="T77" fmla="*/ 0 h 608"/>
              <a:gd name="T78" fmla="*/ 206 w 446"/>
              <a:gd name="T79" fmla="*/ 44 h 608"/>
              <a:gd name="T80" fmla="*/ 81 w 446"/>
              <a:gd name="T81" fmla="*/ 109 h 608"/>
              <a:gd name="T82" fmla="*/ 89 w 446"/>
              <a:gd name="T83" fmla="*/ 69 h 608"/>
              <a:gd name="T84" fmla="*/ 65 w 446"/>
              <a:gd name="T85" fmla="*/ 93 h 608"/>
              <a:gd name="T86" fmla="*/ 39 w 446"/>
              <a:gd name="T87" fmla="*/ 226 h 608"/>
              <a:gd name="T88" fmla="*/ 17 w 446"/>
              <a:gd name="T89" fmla="*/ 206 h 608"/>
              <a:gd name="T90" fmla="*/ 17 w 446"/>
              <a:gd name="T91" fmla="*/ 239 h 608"/>
              <a:gd name="T92" fmla="*/ 39 w 446"/>
              <a:gd name="T93" fmla="*/ 226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46" h="608">
                <a:moveTo>
                  <a:pt x="223" y="93"/>
                </a:moveTo>
                <a:cubicBezTo>
                  <a:pt x="149" y="93"/>
                  <a:pt x="90" y="153"/>
                  <a:pt x="90" y="226"/>
                </a:cubicBezTo>
                <a:cubicBezTo>
                  <a:pt x="90" y="261"/>
                  <a:pt x="117" y="303"/>
                  <a:pt x="117" y="304"/>
                </a:cubicBezTo>
                <a:cubicBezTo>
                  <a:pt x="123" y="313"/>
                  <a:pt x="132" y="327"/>
                  <a:pt x="137" y="337"/>
                </a:cubicBezTo>
                <a:lnTo>
                  <a:pt x="165" y="393"/>
                </a:lnTo>
                <a:cubicBezTo>
                  <a:pt x="171" y="403"/>
                  <a:pt x="175" y="417"/>
                  <a:pt x="175" y="425"/>
                </a:cubicBezTo>
                <a:cubicBezTo>
                  <a:pt x="175" y="426"/>
                  <a:pt x="178" y="428"/>
                  <a:pt x="184" y="428"/>
                </a:cubicBezTo>
                <a:lnTo>
                  <a:pt x="261" y="428"/>
                </a:lnTo>
                <a:cubicBezTo>
                  <a:pt x="267" y="428"/>
                  <a:pt x="270" y="426"/>
                  <a:pt x="271" y="425"/>
                </a:cubicBezTo>
                <a:cubicBezTo>
                  <a:pt x="270" y="417"/>
                  <a:pt x="275" y="403"/>
                  <a:pt x="280" y="393"/>
                </a:cubicBezTo>
                <a:lnTo>
                  <a:pt x="309" y="337"/>
                </a:lnTo>
                <a:cubicBezTo>
                  <a:pt x="313" y="327"/>
                  <a:pt x="322" y="313"/>
                  <a:pt x="328" y="304"/>
                </a:cubicBezTo>
                <a:cubicBezTo>
                  <a:pt x="337" y="289"/>
                  <a:pt x="356" y="254"/>
                  <a:pt x="356" y="226"/>
                </a:cubicBezTo>
                <a:cubicBezTo>
                  <a:pt x="356" y="153"/>
                  <a:pt x="296" y="93"/>
                  <a:pt x="223" y="93"/>
                </a:cubicBezTo>
                <a:close/>
                <a:moveTo>
                  <a:pt x="261" y="456"/>
                </a:moveTo>
                <a:lnTo>
                  <a:pt x="184" y="456"/>
                </a:lnTo>
                <a:cubicBezTo>
                  <a:pt x="163" y="456"/>
                  <a:pt x="147" y="442"/>
                  <a:pt x="147" y="425"/>
                </a:cubicBezTo>
                <a:cubicBezTo>
                  <a:pt x="147" y="423"/>
                  <a:pt x="145" y="414"/>
                  <a:pt x="141" y="405"/>
                </a:cubicBezTo>
                <a:lnTo>
                  <a:pt x="112" y="349"/>
                </a:lnTo>
                <a:cubicBezTo>
                  <a:pt x="107" y="341"/>
                  <a:pt x="99" y="327"/>
                  <a:pt x="94" y="319"/>
                </a:cubicBezTo>
                <a:cubicBezTo>
                  <a:pt x="91" y="314"/>
                  <a:pt x="62" y="268"/>
                  <a:pt x="62" y="226"/>
                </a:cubicBezTo>
                <a:cubicBezTo>
                  <a:pt x="62" y="137"/>
                  <a:pt x="134" y="65"/>
                  <a:pt x="223" y="65"/>
                </a:cubicBezTo>
                <a:cubicBezTo>
                  <a:pt x="311" y="65"/>
                  <a:pt x="383" y="137"/>
                  <a:pt x="383" y="226"/>
                </a:cubicBezTo>
                <a:cubicBezTo>
                  <a:pt x="383" y="268"/>
                  <a:pt x="354" y="314"/>
                  <a:pt x="351" y="319"/>
                </a:cubicBezTo>
                <a:cubicBezTo>
                  <a:pt x="346" y="327"/>
                  <a:pt x="338" y="341"/>
                  <a:pt x="333" y="349"/>
                </a:cubicBezTo>
                <a:lnTo>
                  <a:pt x="305" y="405"/>
                </a:lnTo>
                <a:cubicBezTo>
                  <a:pt x="301" y="414"/>
                  <a:pt x="298" y="423"/>
                  <a:pt x="298" y="425"/>
                </a:cubicBezTo>
                <a:cubicBezTo>
                  <a:pt x="298" y="442"/>
                  <a:pt x="282" y="456"/>
                  <a:pt x="261" y="456"/>
                </a:cubicBezTo>
                <a:close/>
                <a:moveTo>
                  <a:pt x="180" y="524"/>
                </a:moveTo>
                <a:cubicBezTo>
                  <a:pt x="169" y="524"/>
                  <a:pt x="159" y="534"/>
                  <a:pt x="159" y="545"/>
                </a:cubicBezTo>
                <a:cubicBezTo>
                  <a:pt x="159" y="556"/>
                  <a:pt x="169" y="566"/>
                  <a:pt x="180" y="566"/>
                </a:cubicBezTo>
                <a:lnTo>
                  <a:pt x="267" y="566"/>
                </a:lnTo>
                <a:cubicBezTo>
                  <a:pt x="279" y="566"/>
                  <a:pt x="289" y="556"/>
                  <a:pt x="289" y="545"/>
                </a:cubicBezTo>
                <a:cubicBezTo>
                  <a:pt x="289" y="534"/>
                  <a:pt x="279" y="524"/>
                  <a:pt x="267" y="524"/>
                </a:cubicBezTo>
                <a:lnTo>
                  <a:pt x="180" y="524"/>
                </a:lnTo>
                <a:close/>
                <a:moveTo>
                  <a:pt x="172" y="558"/>
                </a:moveTo>
                <a:cubicBezTo>
                  <a:pt x="173" y="586"/>
                  <a:pt x="196" y="608"/>
                  <a:pt x="224" y="608"/>
                </a:cubicBezTo>
                <a:cubicBezTo>
                  <a:pt x="252" y="608"/>
                  <a:pt x="275" y="586"/>
                  <a:pt x="276" y="558"/>
                </a:cubicBezTo>
                <a:lnTo>
                  <a:pt x="172" y="558"/>
                </a:lnTo>
                <a:close/>
                <a:moveTo>
                  <a:pt x="289" y="545"/>
                </a:moveTo>
                <a:lnTo>
                  <a:pt x="159" y="545"/>
                </a:lnTo>
                <a:lnTo>
                  <a:pt x="159" y="480"/>
                </a:lnTo>
                <a:lnTo>
                  <a:pt x="289" y="480"/>
                </a:lnTo>
                <a:lnTo>
                  <a:pt x="289" y="545"/>
                </a:lnTo>
                <a:close/>
                <a:moveTo>
                  <a:pt x="309" y="233"/>
                </a:moveTo>
                <a:cubicBezTo>
                  <a:pt x="309" y="245"/>
                  <a:pt x="299" y="254"/>
                  <a:pt x="287" y="254"/>
                </a:cubicBezTo>
                <a:lnTo>
                  <a:pt x="244" y="254"/>
                </a:lnTo>
                <a:lnTo>
                  <a:pt x="244" y="298"/>
                </a:lnTo>
                <a:cubicBezTo>
                  <a:pt x="244" y="309"/>
                  <a:pt x="234" y="319"/>
                  <a:pt x="223" y="319"/>
                </a:cubicBezTo>
                <a:cubicBezTo>
                  <a:pt x="211" y="319"/>
                  <a:pt x="202" y="309"/>
                  <a:pt x="202" y="298"/>
                </a:cubicBezTo>
                <a:lnTo>
                  <a:pt x="202" y="254"/>
                </a:lnTo>
                <a:lnTo>
                  <a:pt x="158" y="254"/>
                </a:lnTo>
                <a:cubicBezTo>
                  <a:pt x="146" y="254"/>
                  <a:pt x="137" y="245"/>
                  <a:pt x="137" y="233"/>
                </a:cubicBezTo>
                <a:cubicBezTo>
                  <a:pt x="137" y="221"/>
                  <a:pt x="146" y="212"/>
                  <a:pt x="158" y="212"/>
                </a:cubicBezTo>
                <a:lnTo>
                  <a:pt x="202" y="212"/>
                </a:lnTo>
                <a:lnTo>
                  <a:pt x="202" y="168"/>
                </a:lnTo>
                <a:cubicBezTo>
                  <a:pt x="202" y="157"/>
                  <a:pt x="211" y="147"/>
                  <a:pt x="223" y="147"/>
                </a:cubicBezTo>
                <a:cubicBezTo>
                  <a:pt x="234" y="147"/>
                  <a:pt x="244" y="157"/>
                  <a:pt x="244" y="168"/>
                </a:cubicBezTo>
                <a:lnTo>
                  <a:pt x="244" y="212"/>
                </a:lnTo>
                <a:lnTo>
                  <a:pt x="287" y="212"/>
                </a:lnTo>
                <a:cubicBezTo>
                  <a:pt x="299" y="212"/>
                  <a:pt x="309" y="221"/>
                  <a:pt x="309" y="233"/>
                </a:cubicBezTo>
                <a:close/>
                <a:moveTo>
                  <a:pt x="428" y="206"/>
                </a:moveTo>
                <a:lnTo>
                  <a:pt x="404" y="206"/>
                </a:lnTo>
                <a:cubicBezTo>
                  <a:pt x="405" y="212"/>
                  <a:pt x="405" y="219"/>
                  <a:pt x="405" y="226"/>
                </a:cubicBezTo>
                <a:cubicBezTo>
                  <a:pt x="405" y="230"/>
                  <a:pt x="405" y="235"/>
                  <a:pt x="405" y="239"/>
                </a:cubicBezTo>
                <a:lnTo>
                  <a:pt x="428" y="239"/>
                </a:lnTo>
                <a:cubicBezTo>
                  <a:pt x="438" y="239"/>
                  <a:pt x="446" y="232"/>
                  <a:pt x="446" y="222"/>
                </a:cubicBezTo>
                <a:cubicBezTo>
                  <a:pt x="446" y="213"/>
                  <a:pt x="438" y="206"/>
                  <a:pt x="428" y="206"/>
                </a:cubicBezTo>
                <a:close/>
                <a:moveTo>
                  <a:pt x="362" y="107"/>
                </a:moveTo>
                <a:lnTo>
                  <a:pt x="379" y="90"/>
                </a:lnTo>
                <a:cubicBezTo>
                  <a:pt x="386" y="83"/>
                  <a:pt x="386" y="72"/>
                  <a:pt x="380" y="66"/>
                </a:cubicBezTo>
                <a:cubicBezTo>
                  <a:pt x="373" y="60"/>
                  <a:pt x="362" y="60"/>
                  <a:pt x="356" y="67"/>
                </a:cubicBezTo>
                <a:lnTo>
                  <a:pt x="338" y="84"/>
                </a:lnTo>
                <a:cubicBezTo>
                  <a:pt x="347" y="91"/>
                  <a:pt x="355" y="99"/>
                  <a:pt x="362" y="107"/>
                </a:cubicBezTo>
                <a:close/>
                <a:moveTo>
                  <a:pt x="222" y="43"/>
                </a:moveTo>
                <a:cubicBezTo>
                  <a:pt x="228" y="43"/>
                  <a:pt x="233" y="43"/>
                  <a:pt x="239" y="44"/>
                </a:cubicBezTo>
                <a:lnTo>
                  <a:pt x="239" y="18"/>
                </a:lnTo>
                <a:cubicBezTo>
                  <a:pt x="239" y="8"/>
                  <a:pt x="231" y="0"/>
                  <a:pt x="222" y="0"/>
                </a:cubicBezTo>
                <a:cubicBezTo>
                  <a:pt x="213" y="0"/>
                  <a:pt x="206" y="8"/>
                  <a:pt x="206" y="18"/>
                </a:cubicBezTo>
                <a:lnTo>
                  <a:pt x="206" y="44"/>
                </a:lnTo>
                <a:cubicBezTo>
                  <a:pt x="211" y="43"/>
                  <a:pt x="217" y="43"/>
                  <a:pt x="222" y="43"/>
                </a:cubicBezTo>
                <a:close/>
                <a:moveTo>
                  <a:pt x="81" y="109"/>
                </a:moveTo>
                <a:cubicBezTo>
                  <a:pt x="89" y="101"/>
                  <a:pt x="96" y="93"/>
                  <a:pt x="105" y="86"/>
                </a:cubicBezTo>
                <a:lnTo>
                  <a:pt x="89" y="69"/>
                </a:lnTo>
                <a:cubicBezTo>
                  <a:pt x="82" y="63"/>
                  <a:pt x="71" y="62"/>
                  <a:pt x="65" y="69"/>
                </a:cubicBezTo>
                <a:cubicBezTo>
                  <a:pt x="58" y="75"/>
                  <a:pt x="58" y="86"/>
                  <a:pt x="65" y="93"/>
                </a:cubicBezTo>
                <a:lnTo>
                  <a:pt x="81" y="109"/>
                </a:lnTo>
                <a:close/>
                <a:moveTo>
                  <a:pt x="39" y="226"/>
                </a:moveTo>
                <a:cubicBezTo>
                  <a:pt x="39" y="219"/>
                  <a:pt x="40" y="212"/>
                  <a:pt x="41" y="206"/>
                </a:cubicBezTo>
                <a:lnTo>
                  <a:pt x="17" y="206"/>
                </a:lnTo>
                <a:cubicBezTo>
                  <a:pt x="7" y="206"/>
                  <a:pt x="0" y="213"/>
                  <a:pt x="0" y="222"/>
                </a:cubicBezTo>
                <a:cubicBezTo>
                  <a:pt x="0" y="232"/>
                  <a:pt x="7" y="239"/>
                  <a:pt x="17" y="239"/>
                </a:cubicBezTo>
                <a:lnTo>
                  <a:pt x="40" y="239"/>
                </a:lnTo>
                <a:cubicBezTo>
                  <a:pt x="40" y="235"/>
                  <a:pt x="39" y="230"/>
                  <a:pt x="39" y="226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5" name="Freeform 12"/>
          <p:cNvSpPr>
            <a:spLocks noEditPoints="1"/>
          </p:cNvSpPr>
          <p:nvPr/>
        </p:nvSpPr>
        <p:spPr bwMode="auto">
          <a:xfrm>
            <a:off x="1170951" y="6237372"/>
            <a:ext cx="839788" cy="655853"/>
          </a:xfrm>
          <a:custGeom>
            <a:avLst/>
            <a:gdLst>
              <a:gd name="T0" fmla="*/ 451 w 771"/>
              <a:gd name="T1" fmla="*/ 411 h 602"/>
              <a:gd name="T2" fmla="*/ 457 w 771"/>
              <a:gd name="T3" fmla="*/ 396 h 602"/>
              <a:gd name="T4" fmla="*/ 459 w 771"/>
              <a:gd name="T5" fmla="*/ 388 h 602"/>
              <a:gd name="T6" fmla="*/ 463 w 771"/>
              <a:gd name="T7" fmla="*/ 372 h 602"/>
              <a:gd name="T8" fmla="*/ 464 w 771"/>
              <a:gd name="T9" fmla="*/ 365 h 602"/>
              <a:gd name="T10" fmla="*/ 466 w 771"/>
              <a:gd name="T11" fmla="*/ 341 h 602"/>
              <a:gd name="T12" fmla="*/ 233 w 771"/>
              <a:gd name="T13" fmla="*/ 139 h 602"/>
              <a:gd name="T14" fmla="*/ 201 w 771"/>
              <a:gd name="T15" fmla="*/ 141 h 602"/>
              <a:gd name="T16" fmla="*/ 201 w 771"/>
              <a:gd name="T17" fmla="*/ 141 h 602"/>
              <a:gd name="T18" fmla="*/ 0 w 771"/>
              <a:gd name="T19" fmla="*/ 341 h 602"/>
              <a:gd name="T20" fmla="*/ 61 w 771"/>
              <a:gd name="T21" fmla="*/ 477 h 602"/>
              <a:gd name="T22" fmla="*/ 37 w 771"/>
              <a:gd name="T23" fmla="*/ 602 h 602"/>
              <a:gd name="T24" fmla="*/ 129 w 771"/>
              <a:gd name="T25" fmla="*/ 522 h 602"/>
              <a:gd name="T26" fmla="*/ 233 w 771"/>
              <a:gd name="T27" fmla="*/ 544 h 602"/>
              <a:gd name="T28" fmla="*/ 363 w 771"/>
              <a:gd name="T29" fmla="*/ 509 h 602"/>
              <a:gd name="T30" fmla="*/ 363 w 771"/>
              <a:gd name="T31" fmla="*/ 509 h 602"/>
              <a:gd name="T32" fmla="*/ 383 w 771"/>
              <a:gd name="T33" fmla="*/ 496 h 602"/>
              <a:gd name="T34" fmla="*/ 389 w 771"/>
              <a:gd name="T35" fmla="*/ 491 h 602"/>
              <a:gd name="T36" fmla="*/ 402 w 771"/>
              <a:gd name="T37" fmla="*/ 480 h 602"/>
              <a:gd name="T38" fmla="*/ 408 w 771"/>
              <a:gd name="T39" fmla="*/ 474 h 602"/>
              <a:gd name="T40" fmla="*/ 419 w 771"/>
              <a:gd name="T41" fmla="*/ 462 h 602"/>
              <a:gd name="T42" fmla="*/ 424 w 771"/>
              <a:gd name="T43" fmla="*/ 457 h 602"/>
              <a:gd name="T44" fmla="*/ 448 w 771"/>
              <a:gd name="T45" fmla="*/ 417 h 602"/>
              <a:gd name="T46" fmla="*/ 451 w 771"/>
              <a:gd name="T47" fmla="*/ 411 h 602"/>
              <a:gd name="T48" fmla="*/ 771 w 771"/>
              <a:gd name="T49" fmla="*/ 263 h 602"/>
              <a:gd name="T50" fmla="*/ 771 w 771"/>
              <a:gd name="T51" fmla="*/ 263 h 602"/>
              <a:gd name="T52" fmla="*/ 469 w 771"/>
              <a:gd name="T53" fmla="*/ 0 h 602"/>
              <a:gd name="T54" fmla="*/ 243 w 771"/>
              <a:gd name="T55" fmla="*/ 89 h 602"/>
              <a:gd name="T56" fmla="*/ 508 w 771"/>
              <a:gd name="T57" fmla="*/ 341 h 602"/>
              <a:gd name="T58" fmla="*/ 424 w 771"/>
              <a:gd name="T59" fmla="*/ 523 h 602"/>
              <a:gd name="T60" fmla="*/ 469 w 771"/>
              <a:gd name="T61" fmla="*/ 526 h 602"/>
              <a:gd name="T62" fmla="*/ 603 w 771"/>
              <a:gd name="T63" fmla="*/ 498 h 602"/>
              <a:gd name="T64" fmla="*/ 722 w 771"/>
              <a:gd name="T65" fmla="*/ 602 h 602"/>
              <a:gd name="T66" fmla="*/ 692 w 771"/>
              <a:gd name="T67" fmla="*/ 440 h 602"/>
              <a:gd name="T68" fmla="*/ 771 w 771"/>
              <a:gd name="T69" fmla="*/ 263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71" h="602">
                <a:moveTo>
                  <a:pt x="451" y="411"/>
                </a:moveTo>
                <a:cubicBezTo>
                  <a:pt x="453" y="406"/>
                  <a:pt x="455" y="401"/>
                  <a:pt x="457" y="396"/>
                </a:cubicBezTo>
                <a:cubicBezTo>
                  <a:pt x="458" y="393"/>
                  <a:pt x="458" y="391"/>
                  <a:pt x="459" y="388"/>
                </a:cubicBezTo>
                <a:cubicBezTo>
                  <a:pt x="460" y="383"/>
                  <a:pt x="462" y="377"/>
                  <a:pt x="463" y="372"/>
                </a:cubicBezTo>
                <a:cubicBezTo>
                  <a:pt x="463" y="370"/>
                  <a:pt x="464" y="367"/>
                  <a:pt x="464" y="365"/>
                </a:cubicBezTo>
                <a:cubicBezTo>
                  <a:pt x="465" y="357"/>
                  <a:pt x="466" y="349"/>
                  <a:pt x="466" y="341"/>
                </a:cubicBezTo>
                <a:cubicBezTo>
                  <a:pt x="466" y="230"/>
                  <a:pt x="361" y="139"/>
                  <a:pt x="233" y="139"/>
                </a:cubicBezTo>
                <a:cubicBezTo>
                  <a:pt x="222" y="139"/>
                  <a:pt x="212" y="140"/>
                  <a:pt x="201" y="141"/>
                </a:cubicBezTo>
                <a:lnTo>
                  <a:pt x="201" y="141"/>
                </a:lnTo>
                <a:cubicBezTo>
                  <a:pt x="88" y="154"/>
                  <a:pt x="0" y="239"/>
                  <a:pt x="0" y="341"/>
                </a:cubicBezTo>
                <a:cubicBezTo>
                  <a:pt x="0" y="394"/>
                  <a:pt x="23" y="441"/>
                  <a:pt x="61" y="477"/>
                </a:cubicBezTo>
                <a:lnTo>
                  <a:pt x="37" y="602"/>
                </a:lnTo>
                <a:lnTo>
                  <a:pt x="129" y="522"/>
                </a:lnTo>
                <a:cubicBezTo>
                  <a:pt x="161" y="536"/>
                  <a:pt x="196" y="544"/>
                  <a:pt x="233" y="544"/>
                </a:cubicBezTo>
                <a:cubicBezTo>
                  <a:pt x="281" y="544"/>
                  <a:pt x="325" y="531"/>
                  <a:pt x="363" y="509"/>
                </a:cubicBezTo>
                <a:cubicBezTo>
                  <a:pt x="363" y="509"/>
                  <a:pt x="363" y="509"/>
                  <a:pt x="363" y="509"/>
                </a:cubicBezTo>
                <a:cubicBezTo>
                  <a:pt x="370" y="505"/>
                  <a:pt x="376" y="500"/>
                  <a:pt x="383" y="496"/>
                </a:cubicBezTo>
                <a:cubicBezTo>
                  <a:pt x="385" y="494"/>
                  <a:pt x="387" y="493"/>
                  <a:pt x="389" y="491"/>
                </a:cubicBezTo>
                <a:cubicBezTo>
                  <a:pt x="393" y="487"/>
                  <a:pt x="398" y="484"/>
                  <a:pt x="402" y="480"/>
                </a:cubicBezTo>
                <a:cubicBezTo>
                  <a:pt x="404" y="478"/>
                  <a:pt x="406" y="476"/>
                  <a:pt x="408" y="474"/>
                </a:cubicBezTo>
                <a:cubicBezTo>
                  <a:pt x="412" y="470"/>
                  <a:pt x="415" y="466"/>
                  <a:pt x="419" y="462"/>
                </a:cubicBezTo>
                <a:cubicBezTo>
                  <a:pt x="421" y="460"/>
                  <a:pt x="422" y="458"/>
                  <a:pt x="424" y="457"/>
                </a:cubicBezTo>
                <a:cubicBezTo>
                  <a:pt x="433" y="445"/>
                  <a:pt x="442" y="431"/>
                  <a:pt x="448" y="417"/>
                </a:cubicBezTo>
                <a:cubicBezTo>
                  <a:pt x="449" y="415"/>
                  <a:pt x="450" y="413"/>
                  <a:pt x="451" y="411"/>
                </a:cubicBezTo>
                <a:close/>
                <a:moveTo>
                  <a:pt x="771" y="263"/>
                </a:moveTo>
                <a:lnTo>
                  <a:pt x="771" y="263"/>
                </a:lnTo>
                <a:cubicBezTo>
                  <a:pt x="771" y="118"/>
                  <a:pt x="635" y="0"/>
                  <a:pt x="469" y="0"/>
                </a:cubicBezTo>
                <a:cubicBezTo>
                  <a:pt x="379" y="0"/>
                  <a:pt x="299" y="35"/>
                  <a:pt x="243" y="89"/>
                </a:cubicBezTo>
                <a:cubicBezTo>
                  <a:pt x="390" y="94"/>
                  <a:pt x="508" y="205"/>
                  <a:pt x="508" y="341"/>
                </a:cubicBezTo>
                <a:cubicBezTo>
                  <a:pt x="508" y="413"/>
                  <a:pt x="476" y="477"/>
                  <a:pt x="424" y="523"/>
                </a:cubicBezTo>
                <a:cubicBezTo>
                  <a:pt x="439" y="525"/>
                  <a:pt x="453" y="526"/>
                  <a:pt x="469" y="526"/>
                </a:cubicBezTo>
                <a:cubicBezTo>
                  <a:pt x="517" y="526"/>
                  <a:pt x="563" y="516"/>
                  <a:pt x="603" y="498"/>
                </a:cubicBezTo>
                <a:lnTo>
                  <a:pt x="722" y="602"/>
                </a:lnTo>
                <a:lnTo>
                  <a:pt x="692" y="440"/>
                </a:lnTo>
                <a:cubicBezTo>
                  <a:pt x="741" y="393"/>
                  <a:pt x="771" y="331"/>
                  <a:pt x="771" y="263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6" name="Freeform 13"/>
          <p:cNvSpPr>
            <a:spLocks noEditPoints="1"/>
          </p:cNvSpPr>
          <p:nvPr/>
        </p:nvSpPr>
        <p:spPr bwMode="auto">
          <a:xfrm>
            <a:off x="6658697" y="4135533"/>
            <a:ext cx="834521" cy="655853"/>
          </a:xfrm>
          <a:custGeom>
            <a:avLst/>
            <a:gdLst>
              <a:gd name="T0" fmla="*/ 282 w 766"/>
              <a:gd name="T1" fmla="*/ 304 h 600"/>
              <a:gd name="T2" fmla="*/ 391 w 766"/>
              <a:gd name="T3" fmla="*/ 248 h 600"/>
              <a:gd name="T4" fmla="*/ 596 w 766"/>
              <a:gd name="T5" fmla="*/ 213 h 600"/>
              <a:gd name="T6" fmla="*/ 652 w 766"/>
              <a:gd name="T7" fmla="*/ 129 h 600"/>
              <a:gd name="T8" fmla="*/ 570 w 766"/>
              <a:gd name="T9" fmla="*/ 186 h 600"/>
              <a:gd name="T10" fmla="*/ 391 w 766"/>
              <a:gd name="T11" fmla="*/ 195 h 600"/>
              <a:gd name="T12" fmla="*/ 766 w 766"/>
              <a:gd name="T13" fmla="*/ 80 h 600"/>
              <a:gd name="T14" fmla="*/ 465 w 766"/>
              <a:gd name="T15" fmla="*/ 32 h 600"/>
              <a:gd name="T16" fmla="*/ 437 w 766"/>
              <a:gd name="T17" fmla="*/ 0 h 600"/>
              <a:gd name="T18" fmla="*/ 154 w 766"/>
              <a:gd name="T19" fmla="*/ 32 h 600"/>
              <a:gd name="T20" fmla="*/ 175 w 766"/>
              <a:gd name="T21" fmla="*/ 80 h 600"/>
              <a:gd name="T22" fmla="*/ 216 w 766"/>
              <a:gd name="T23" fmla="*/ 135 h 600"/>
              <a:gd name="T24" fmla="*/ 706 w 766"/>
              <a:gd name="T25" fmla="*/ 80 h 600"/>
              <a:gd name="T26" fmla="*/ 355 w 766"/>
              <a:gd name="T27" fmla="*/ 394 h 600"/>
              <a:gd name="T28" fmla="*/ 706 w 766"/>
              <a:gd name="T29" fmla="*/ 410 h 600"/>
              <a:gd name="T30" fmla="*/ 361 w 766"/>
              <a:gd name="T31" fmla="*/ 427 h 600"/>
              <a:gd name="T32" fmla="*/ 362 w 766"/>
              <a:gd name="T33" fmla="*/ 478 h 600"/>
              <a:gd name="T34" fmla="*/ 437 w 766"/>
              <a:gd name="T35" fmla="*/ 595 h 600"/>
              <a:gd name="T36" fmla="*/ 465 w 766"/>
              <a:gd name="T37" fmla="*/ 478 h 600"/>
              <a:gd name="T38" fmla="*/ 603 w 766"/>
              <a:gd name="T39" fmla="*/ 592 h 600"/>
              <a:gd name="T40" fmla="*/ 591 w 766"/>
              <a:gd name="T41" fmla="*/ 478 h 600"/>
              <a:gd name="T42" fmla="*/ 766 w 766"/>
              <a:gd name="T43" fmla="*/ 427 h 600"/>
              <a:gd name="T44" fmla="*/ 747 w 766"/>
              <a:gd name="T45" fmla="*/ 80 h 600"/>
              <a:gd name="T46" fmla="*/ 161 w 766"/>
              <a:gd name="T47" fmla="*/ 310 h 600"/>
              <a:gd name="T48" fmla="*/ 235 w 766"/>
              <a:gd name="T49" fmla="*/ 236 h 600"/>
              <a:gd name="T50" fmla="*/ 86 w 766"/>
              <a:gd name="T51" fmla="*/ 236 h 600"/>
              <a:gd name="T52" fmla="*/ 208 w 766"/>
              <a:gd name="T53" fmla="*/ 325 h 600"/>
              <a:gd name="T54" fmla="*/ 181 w 766"/>
              <a:gd name="T55" fmla="*/ 325 h 600"/>
              <a:gd name="T56" fmla="*/ 188 w 766"/>
              <a:gd name="T57" fmla="*/ 339 h 600"/>
              <a:gd name="T58" fmla="*/ 196 w 766"/>
              <a:gd name="T59" fmla="*/ 510 h 600"/>
              <a:gd name="T60" fmla="*/ 129 w 766"/>
              <a:gd name="T61" fmla="*/ 510 h 600"/>
              <a:gd name="T62" fmla="*/ 137 w 766"/>
              <a:gd name="T63" fmla="*/ 339 h 600"/>
              <a:gd name="T64" fmla="*/ 145 w 766"/>
              <a:gd name="T65" fmla="*/ 325 h 600"/>
              <a:gd name="T66" fmla="*/ 0 w 766"/>
              <a:gd name="T67" fmla="*/ 438 h 600"/>
              <a:gd name="T68" fmla="*/ 66 w 766"/>
              <a:gd name="T69" fmla="*/ 600 h 600"/>
              <a:gd name="T70" fmla="*/ 89 w 766"/>
              <a:gd name="T71" fmla="*/ 432 h 600"/>
              <a:gd name="T72" fmla="*/ 230 w 766"/>
              <a:gd name="T73" fmla="*/ 600 h 600"/>
              <a:gd name="T74" fmla="*/ 253 w 766"/>
              <a:gd name="T75" fmla="*/ 432 h 600"/>
              <a:gd name="T76" fmla="*/ 321 w 766"/>
              <a:gd name="T77" fmla="*/ 600 h 600"/>
              <a:gd name="T78" fmla="*/ 208 w 766"/>
              <a:gd name="T79" fmla="*/ 325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66" h="600">
                <a:moveTo>
                  <a:pt x="391" y="195"/>
                </a:moveTo>
                <a:lnTo>
                  <a:pt x="282" y="304"/>
                </a:lnTo>
                <a:cubicBezTo>
                  <a:pt x="293" y="310"/>
                  <a:pt x="303" y="317"/>
                  <a:pt x="312" y="326"/>
                </a:cubicBezTo>
                <a:lnTo>
                  <a:pt x="391" y="248"/>
                </a:lnTo>
                <a:lnTo>
                  <a:pt x="476" y="333"/>
                </a:lnTo>
                <a:lnTo>
                  <a:pt x="596" y="213"/>
                </a:lnTo>
                <a:lnTo>
                  <a:pt x="614" y="259"/>
                </a:lnTo>
                <a:lnTo>
                  <a:pt x="652" y="129"/>
                </a:lnTo>
                <a:lnTo>
                  <a:pt x="522" y="167"/>
                </a:lnTo>
                <a:lnTo>
                  <a:pt x="570" y="186"/>
                </a:lnTo>
                <a:lnTo>
                  <a:pt x="476" y="280"/>
                </a:lnTo>
                <a:lnTo>
                  <a:pt x="391" y="195"/>
                </a:lnTo>
                <a:close/>
                <a:moveTo>
                  <a:pt x="766" y="80"/>
                </a:moveTo>
                <a:lnTo>
                  <a:pt x="766" y="80"/>
                </a:lnTo>
                <a:lnTo>
                  <a:pt x="766" y="32"/>
                </a:lnTo>
                <a:lnTo>
                  <a:pt x="465" y="32"/>
                </a:lnTo>
                <a:lnTo>
                  <a:pt x="465" y="0"/>
                </a:lnTo>
                <a:lnTo>
                  <a:pt x="437" y="0"/>
                </a:lnTo>
                <a:lnTo>
                  <a:pt x="437" y="32"/>
                </a:lnTo>
                <a:lnTo>
                  <a:pt x="154" y="32"/>
                </a:lnTo>
                <a:lnTo>
                  <a:pt x="154" y="80"/>
                </a:lnTo>
                <a:lnTo>
                  <a:pt x="175" y="80"/>
                </a:lnTo>
                <a:lnTo>
                  <a:pt x="175" y="122"/>
                </a:lnTo>
                <a:cubicBezTo>
                  <a:pt x="190" y="124"/>
                  <a:pt x="203" y="128"/>
                  <a:pt x="216" y="135"/>
                </a:cubicBezTo>
                <a:lnTo>
                  <a:pt x="216" y="80"/>
                </a:lnTo>
                <a:lnTo>
                  <a:pt x="706" y="80"/>
                </a:lnTo>
                <a:lnTo>
                  <a:pt x="706" y="394"/>
                </a:lnTo>
                <a:lnTo>
                  <a:pt x="355" y="394"/>
                </a:lnTo>
                <a:cubicBezTo>
                  <a:pt x="356" y="399"/>
                  <a:pt x="358" y="404"/>
                  <a:pt x="359" y="410"/>
                </a:cubicBezTo>
                <a:lnTo>
                  <a:pt x="706" y="410"/>
                </a:lnTo>
                <a:lnTo>
                  <a:pt x="706" y="427"/>
                </a:lnTo>
                <a:lnTo>
                  <a:pt x="361" y="427"/>
                </a:lnTo>
                <a:cubicBezTo>
                  <a:pt x="361" y="430"/>
                  <a:pt x="362" y="434"/>
                  <a:pt x="362" y="438"/>
                </a:cubicBezTo>
                <a:lnTo>
                  <a:pt x="362" y="478"/>
                </a:lnTo>
                <a:lnTo>
                  <a:pt x="437" y="478"/>
                </a:lnTo>
                <a:lnTo>
                  <a:pt x="437" y="595"/>
                </a:lnTo>
                <a:lnTo>
                  <a:pt x="465" y="595"/>
                </a:lnTo>
                <a:lnTo>
                  <a:pt x="465" y="478"/>
                </a:lnTo>
                <a:lnTo>
                  <a:pt x="560" y="478"/>
                </a:lnTo>
                <a:lnTo>
                  <a:pt x="603" y="592"/>
                </a:lnTo>
                <a:lnTo>
                  <a:pt x="631" y="585"/>
                </a:lnTo>
                <a:lnTo>
                  <a:pt x="591" y="478"/>
                </a:lnTo>
                <a:lnTo>
                  <a:pt x="766" y="478"/>
                </a:lnTo>
                <a:lnTo>
                  <a:pt x="766" y="427"/>
                </a:lnTo>
                <a:lnTo>
                  <a:pt x="747" y="427"/>
                </a:lnTo>
                <a:lnTo>
                  <a:pt x="747" y="80"/>
                </a:lnTo>
                <a:lnTo>
                  <a:pt x="766" y="80"/>
                </a:lnTo>
                <a:close/>
                <a:moveTo>
                  <a:pt x="161" y="310"/>
                </a:moveTo>
                <a:lnTo>
                  <a:pt x="161" y="310"/>
                </a:lnTo>
                <a:cubicBezTo>
                  <a:pt x="202" y="310"/>
                  <a:pt x="235" y="277"/>
                  <a:pt x="235" y="236"/>
                </a:cubicBezTo>
                <a:cubicBezTo>
                  <a:pt x="235" y="194"/>
                  <a:pt x="202" y="161"/>
                  <a:pt x="161" y="161"/>
                </a:cubicBezTo>
                <a:cubicBezTo>
                  <a:pt x="119" y="161"/>
                  <a:pt x="86" y="194"/>
                  <a:pt x="86" y="236"/>
                </a:cubicBezTo>
                <a:cubicBezTo>
                  <a:pt x="86" y="277"/>
                  <a:pt x="119" y="310"/>
                  <a:pt x="161" y="310"/>
                </a:cubicBezTo>
                <a:close/>
                <a:moveTo>
                  <a:pt x="208" y="325"/>
                </a:moveTo>
                <a:lnTo>
                  <a:pt x="208" y="325"/>
                </a:lnTo>
                <a:lnTo>
                  <a:pt x="181" y="325"/>
                </a:lnTo>
                <a:lnTo>
                  <a:pt x="185" y="328"/>
                </a:lnTo>
                <a:cubicBezTo>
                  <a:pt x="188" y="331"/>
                  <a:pt x="190" y="336"/>
                  <a:pt x="188" y="339"/>
                </a:cubicBezTo>
                <a:lnTo>
                  <a:pt x="178" y="365"/>
                </a:lnTo>
                <a:lnTo>
                  <a:pt x="196" y="510"/>
                </a:lnTo>
                <a:lnTo>
                  <a:pt x="163" y="540"/>
                </a:lnTo>
                <a:lnTo>
                  <a:pt x="129" y="510"/>
                </a:lnTo>
                <a:lnTo>
                  <a:pt x="147" y="365"/>
                </a:lnTo>
                <a:lnTo>
                  <a:pt x="137" y="339"/>
                </a:lnTo>
                <a:cubicBezTo>
                  <a:pt x="135" y="336"/>
                  <a:pt x="137" y="331"/>
                  <a:pt x="140" y="328"/>
                </a:cubicBezTo>
                <a:lnTo>
                  <a:pt x="145" y="325"/>
                </a:lnTo>
                <a:lnTo>
                  <a:pt x="112" y="325"/>
                </a:lnTo>
                <a:cubicBezTo>
                  <a:pt x="50" y="325"/>
                  <a:pt x="0" y="376"/>
                  <a:pt x="0" y="438"/>
                </a:cubicBezTo>
                <a:lnTo>
                  <a:pt x="0" y="600"/>
                </a:lnTo>
                <a:lnTo>
                  <a:pt x="66" y="600"/>
                </a:lnTo>
                <a:lnTo>
                  <a:pt x="66" y="432"/>
                </a:lnTo>
                <a:lnTo>
                  <a:pt x="89" y="432"/>
                </a:lnTo>
                <a:lnTo>
                  <a:pt x="89" y="600"/>
                </a:lnTo>
                <a:lnTo>
                  <a:pt x="230" y="600"/>
                </a:lnTo>
                <a:lnTo>
                  <a:pt x="230" y="432"/>
                </a:lnTo>
                <a:lnTo>
                  <a:pt x="253" y="432"/>
                </a:lnTo>
                <a:lnTo>
                  <a:pt x="253" y="600"/>
                </a:lnTo>
                <a:lnTo>
                  <a:pt x="321" y="600"/>
                </a:lnTo>
                <a:lnTo>
                  <a:pt x="321" y="438"/>
                </a:lnTo>
                <a:cubicBezTo>
                  <a:pt x="321" y="376"/>
                  <a:pt x="271" y="325"/>
                  <a:pt x="208" y="325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7" name="Freeform 14"/>
          <p:cNvSpPr>
            <a:spLocks noEditPoints="1"/>
          </p:cNvSpPr>
          <p:nvPr/>
        </p:nvSpPr>
        <p:spPr bwMode="auto">
          <a:xfrm>
            <a:off x="4032878" y="4135533"/>
            <a:ext cx="526513" cy="658486"/>
          </a:xfrm>
          <a:custGeom>
            <a:avLst/>
            <a:gdLst>
              <a:gd name="T0" fmla="*/ 82 w 484"/>
              <a:gd name="T1" fmla="*/ 166 h 606"/>
              <a:gd name="T2" fmla="*/ 82 w 484"/>
              <a:gd name="T3" fmla="*/ 186 h 606"/>
              <a:gd name="T4" fmla="*/ 331 w 484"/>
              <a:gd name="T5" fmla="*/ 193 h 606"/>
              <a:gd name="T6" fmla="*/ 331 w 484"/>
              <a:gd name="T7" fmla="*/ 173 h 606"/>
              <a:gd name="T8" fmla="*/ 387 w 484"/>
              <a:gd name="T9" fmla="*/ 556 h 606"/>
              <a:gd name="T10" fmla="*/ 388 w 484"/>
              <a:gd name="T11" fmla="*/ 564 h 606"/>
              <a:gd name="T12" fmla="*/ 418 w 484"/>
              <a:gd name="T13" fmla="*/ 594 h 606"/>
              <a:gd name="T14" fmla="*/ 474 w 484"/>
              <a:gd name="T15" fmla="*/ 581 h 606"/>
              <a:gd name="T16" fmla="*/ 474 w 484"/>
              <a:gd name="T17" fmla="*/ 531 h 606"/>
              <a:gd name="T18" fmla="*/ 444 w 484"/>
              <a:gd name="T19" fmla="*/ 501 h 606"/>
              <a:gd name="T20" fmla="*/ 418 w 484"/>
              <a:gd name="T21" fmla="*/ 519 h 606"/>
              <a:gd name="T22" fmla="*/ 384 w 484"/>
              <a:gd name="T23" fmla="*/ 553 h 606"/>
              <a:gd name="T24" fmla="*/ 218 w 484"/>
              <a:gd name="T25" fmla="*/ 354 h 606"/>
              <a:gd name="T26" fmla="*/ 229 w 484"/>
              <a:gd name="T27" fmla="*/ 336 h 606"/>
              <a:gd name="T28" fmla="*/ 207 w 484"/>
              <a:gd name="T29" fmla="*/ 320 h 606"/>
              <a:gd name="T30" fmla="*/ 207 w 484"/>
              <a:gd name="T31" fmla="*/ 327 h 606"/>
              <a:gd name="T32" fmla="*/ 246 w 484"/>
              <a:gd name="T33" fmla="*/ 422 h 606"/>
              <a:gd name="T34" fmla="*/ 297 w 484"/>
              <a:gd name="T35" fmla="*/ 364 h 606"/>
              <a:gd name="T36" fmla="*/ 296 w 484"/>
              <a:gd name="T37" fmla="*/ 357 h 606"/>
              <a:gd name="T38" fmla="*/ 224 w 484"/>
              <a:gd name="T39" fmla="*/ 362 h 606"/>
              <a:gd name="T40" fmla="*/ 224 w 484"/>
              <a:gd name="T41" fmla="*/ 368 h 606"/>
              <a:gd name="T42" fmla="*/ 246 w 484"/>
              <a:gd name="T43" fmla="*/ 422 h 606"/>
              <a:gd name="T44" fmla="*/ 429 w 484"/>
              <a:gd name="T45" fmla="*/ 493 h 606"/>
              <a:gd name="T46" fmla="*/ 429 w 484"/>
              <a:gd name="T47" fmla="*/ 487 h 606"/>
              <a:gd name="T48" fmla="*/ 394 w 484"/>
              <a:gd name="T49" fmla="*/ 451 h 606"/>
              <a:gd name="T50" fmla="*/ 256 w 484"/>
              <a:gd name="T51" fmla="*/ 425 h 606"/>
              <a:gd name="T52" fmla="*/ 256 w 484"/>
              <a:gd name="T53" fmla="*/ 432 h 606"/>
              <a:gd name="T54" fmla="*/ 354 w 484"/>
              <a:gd name="T55" fmla="*/ 530 h 606"/>
              <a:gd name="T56" fmla="*/ 395 w 484"/>
              <a:gd name="T57" fmla="*/ 528 h 606"/>
              <a:gd name="T58" fmla="*/ 20 w 484"/>
              <a:gd name="T59" fmla="*/ 150 h 606"/>
              <a:gd name="T60" fmla="*/ 89 w 484"/>
              <a:gd name="T61" fmla="*/ 152 h 606"/>
              <a:gd name="T62" fmla="*/ 141 w 484"/>
              <a:gd name="T63" fmla="*/ 100 h 606"/>
              <a:gd name="T64" fmla="*/ 141 w 484"/>
              <a:gd name="T65" fmla="*/ 93 h 606"/>
              <a:gd name="T66" fmla="*/ 383 w 484"/>
              <a:gd name="T67" fmla="*/ 28 h 606"/>
              <a:gd name="T68" fmla="*/ 394 w 484"/>
              <a:gd name="T69" fmla="*/ 422 h 606"/>
              <a:gd name="T70" fmla="*/ 414 w 484"/>
              <a:gd name="T71" fmla="*/ 449 h 606"/>
              <a:gd name="T72" fmla="*/ 414 w 484"/>
              <a:gd name="T73" fmla="*/ 39 h 606"/>
              <a:gd name="T74" fmla="*/ 383 w 484"/>
              <a:gd name="T75" fmla="*/ 0 h 606"/>
              <a:gd name="T76" fmla="*/ 121 w 484"/>
              <a:gd name="T77" fmla="*/ 2 h 606"/>
              <a:gd name="T78" fmla="*/ 0 w 484"/>
              <a:gd name="T79" fmla="*/ 123 h 606"/>
              <a:gd name="T80" fmla="*/ 0 w 484"/>
              <a:gd name="T81" fmla="*/ 492 h 606"/>
              <a:gd name="T82" fmla="*/ 31 w 484"/>
              <a:gd name="T83" fmla="*/ 530 h 606"/>
              <a:gd name="T84" fmla="*/ 319 w 484"/>
              <a:gd name="T85" fmla="*/ 524 h 606"/>
              <a:gd name="T86" fmla="*/ 305 w 484"/>
              <a:gd name="T87" fmla="*/ 503 h 606"/>
              <a:gd name="T88" fmla="*/ 20 w 484"/>
              <a:gd name="T89" fmla="*/ 492 h 606"/>
              <a:gd name="T90" fmla="*/ 20 w 484"/>
              <a:gd name="T91" fmla="*/ 150 h 606"/>
              <a:gd name="T92" fmla="*/ 156 w 484"/>
              <a:gd name="T93" fmla="*/ 322 h 606"/>
              <a:gd name="T94" fmla="*/ 156 w 484"/>
              <a:gd name="T95" fmla="*/ 301 h 606"/>
              <a:gd name="T96" fmla="*/ 82 w 484"/>
              <a:gd name="T97" fmla="*/ 294 h 606"/>
              <a:gd name="T98" fmla="*/ 82 w 484"/>
              <a:gd name="T99" fmla="*/ 315 h 606"/>
              <a:gd name="T100" fmla="*/ 82 w 484"/>
              <a:gd name="T101" fmla="*/ 272 h 606"/>
              <a:gd name="T102" fmla="*/ 331 w 484"/>
              <a:gd name="T103" fmla="*/ 279 h 606"/>
              <a:gd name="T104" fmla="*/ 331 w 484"/>
              <a:gd name="T105" fmla="*/ 258 h 606"/>
              <a:gd name="T106" fmla="*/ 82 w 484"/>
              <a:gd name="T107" fmla="*/ 252 h 606"/>
              <a:gd name="T108" fmla="*/ 82 w 484"/>
              <a:gd name="T109" fmla="*/ 272 h 606"/>
              <a:gd name="T110" fmla="*/ 82 w 484"/>
              <a:gd name="T111" fmla="*/ 236 h 606"/>
              <a:gd name="T112" fmla="*/ 331 w 484"/>
              <a:gd name="T113" fmla="*/ 229 h 606"/>
              <a:gd name="T114" fmla="*/ 331 w 484"/>
              <a:gd name="T115" fmla="*/ 209 h 606"/>
              <a:gd name="T116" fmla="*/ 82 w 484"/>
              <a:gd name="T117" fmla="*/ 216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84" h="606">
                <a:moveTo>
                  <a:pt x="331" y="166"/>
                </a:moveTo>
                <a:lnTo>
                  <a:pt x="82" y="166"/>
                </a:lnTo>
                <a:lnTo>
                  <a:pt x="82" y="173"/>
                </a:lnTo>
                <a:lnTo>
                  <a:pt x="82" y="186"/>
                </a:lnTo>
                <a:lnTo>
                  <a:pt x="82" y="193"/>
                </a:lnTo>
                <a:lnTo>
                  <a:pt x="331" y="193"/>
                </a:lnTo>
                <a:lnTo>
                  <a:pt x="331" y="186"/>
                </a:lnTo>
                <a:lnTo>
                  <a:pt x="331" y="173"/>
                </a:lnTo>
                <a:lnTo>
                  <a:pt x="331" y="166"/>
                </a:lnTo>
                <a:close/>
                <a:moveTo>
                  <a:pt x="387" y="556"/>
                </a:moveTo>
                <a:lnTo>
                  <a:pt x="384" y="560"/>
                </a:lnTo>
                <a:lnTo>
                  <a:pt x="388" y="564"/>
                </a:lnTo>
                <a:lnTo>
                  <a:pt x="408" y="583"/>
                </a:lnTo>
                <a:lnTo>
                  <a:pt x="418" y="594"/>
                </a:lnTo>
                <a:cubicBezTo>
                  <a:pt x="430" y="606"/>
                  <a:pt x="450" y="606"/>
                  <a:pt x="462" y="594"/>
                </a:cubicBezTo>
                <a:lnTo>
                  <a:pt x="474" y="581"/>
                </a:lnTo>
                <a:cubicBezTo>
                  <a:pt x="481" y="575"/>
                  <a:pt x="484" y="565"/>
                  <a:pt x="483" y="556"/>
                </a:cubicBezTo>
                <a:cubicBezTo>
                  <a:pt x="484" y="548"/>
                  <a:pt x="481" y="538"/>
                  <a:pt x="474" y="531"/>
                </a:cubicBezTo>
                <a:lnTo>
                  <a:pt x="462" y="519"/>
                </a:lnTo>
                <a:lnTo>
                  <a:pt x="444" y="501"/>
                </a:lnTo>
                <a:lnTo>
                  <a:pt x="440" y="497"/>
                </a:lnTo>
                <a:lnTo>
                  <a:pt x="418" y="519"/>
                </a:lnTo>
                <a:lnTo>
                  <a:pt x="412" y="525"/>
                </a:lnTo>
                <a:lnTo>
                  <a:pt x="384" y="553"/>
                </a:lnTo>
                <a:lnTo>
                  <a:pt x="387" y="556"/>
                </a:lnTo>
                <a:close/>
                <a:moveTo>
                  <a:pt x="218" y="354"/>
                </a:moveTo>
                <a:lnTo>
                  <a:pt x="234" y="338"/>
                </a:lnTo>
                <a:lnTo>
                  <a:pt x="229" y="336"/>
                </a:lnTo>
                <a:lnTo>
                  <a:pt x="234" y="331"/>
                </a:lnTo>
                <a:lnTo>
                  <a:pt x="207" y="320"/>
                </a:lnTo>
                <a:lnTo>
                  <a:pt x="211" y="328"/>
                </a:lnTo>
                <a:lnTo>
                  <a:pt x="207" y="327"/>
                </a:lnTo>
                <a:lnTo>
                  <a:pt x="218" y="354"/>
                </a:lnTo>
                <a:close/>
                <a:moveTo>
                  <a:pt x="246" y="422"/>
                </a:moveTo>
                <a:lnTo>
                  <a:pt x="302" y="366"/>
                </a:lnTo>
                <a:lnTo>
                  <a:pt x="297" y="364"/>
                </a:lnTo>
                <a:lnTo>
                  <a:pt x="302" y="359"/>
                </a:lnTo>
                <a:lnTo>
                  <a:pt x="296" y="357"/>
                </a:lnTo>
                <a:lnTo>
                  <a:pt x="249" y="337"/>
                </a:lnTo>
                <a:lnTo>
                  <a:pt x="224" y="362"/>
                </a:lnTo>
                <a:lnTo>
                  <a:pt x="226" y="367"/>
                </a:lnTo>
                <a:lnTo>
                  <a:pt x="224" y="368"/>
                </a:lnTo>
                <a:lnTo>
                  <a:pt x="243" y="416"/>
                </a:lnTo>
                <a:lnTo>
                  <a:pt x="246" y="422"/>
                </a:lnTo>
                <a:close/>
                <a:moveTo>
                  <a:pt x="412" y="511"/>
                </a:moveTo>
                <a:lnTo>
                  <a:pt x="429" y="493"/>
                </a:lnTo>
                <a:lnTo>
                  <a:pt x="426" y="490"/>
                </a:lnTo>
                <a:lnTo>
                  <a:pt x="429" y="487"/>
                </a:lnTo>
                <a:lnTo>
                  <a:pt x="414" y="472"/>
                </a:lnTo>
                <a:lnTo>
                  <a:pt x="394" y="451"/>
                </a:lnTo>
                <a:lnTo>
                  <a:pt x="312" y="369"/>
                </a:lnTo>
                <a:lnTo>
                  <a:pt x="256" y="425"/>
                </a:lnTo>
                <a:lnTo>
                  <a:pt x="260" y="429"/>
                </a:lnTo>
                <a:lnTo>
                  <a:pt x="256" y="432"/>
                </a:lnTo>
                <a:lnTo>
                  <a:pt x="334" y="510"/>
                </a:lnTo>
                <a:lnTo>
                  <a:pt x="354" y="530"/>
                </a:lnTo>
                <a:lnTo>
                  <a:pt x="374" y="549"/>
                </a:lnTo>
                <a:lnTo>
                  <a:pt x="395" y="528"/>
                </a:lnTo>
                <a:lnTo>
                  <a:pt x="412" y="511"/>
                </a:lnTo>
                <a:close/>
                <a:moveTo>
                  <a:pt x="20" y="150"/>
                </a:moveTo>
                <a:lnTo>
                  <a:pt x="89" y="152"/>
                </a:lnTo>
                <a:lnTo>
                  <a:pt x="89" y="152"/>
                </a:lnTo>
                <a:lnTo>
                  <a:pt x="89" y="152"/>
                </a:lnTo>
                <a:cubicBezTo>
                  <a:pt x="118" y="152"/>
                  <a:pt x="141" y="129"/>
                  <a:pt x="141" y="100"/>
                </a:cubicBezTo>
                <a:lnTo>
                  <a:pt x="141" y="94"/>
                </a:lnTo>
                <a:lnTo>
                  <a:pt x="141" y="93"/>
                </a:lnTo>
                <a:lnTo>
                  <a:pt x="141" y="28"/>
                </a:lnTo>
                <a:lnTo>
                  <a:pt x="383" y="28"/>
                </a:lnTo>
                <a:cubicBezTo>
                  <a:pt x="389" y="28"/>
                  <a:pt x="394" y="32"/>
                  <a:pt x="394" y="38"/>
                </a:cubicBezTo>
                <a:lnTo>
                  <a:pt x="394" y="422"/>
                </a:lnTo>
                <a:lnTo>
                  <a:pt x="394" y="429"/>
                </a:lnTo>
                <a:lnTo>
                  <a:pt x="414" y="449"/>
                </a:lnTo>
                <a:lnTo>
                  <a:pt x="414" y="443"/>
                </a:lnTo>
                <a:lnTo>
                  <a:pt x="414" y="39"/>
                </a:lnTo>
                <a:lnTo>
                  <a:pt x="414" y="32"/>
                </a:lnTo>
                <a:cubicBezTo>
                  <a:pt x="414" y="15"/>
                  <a:pt x="400" y="0"/>
                  <a:pt x="383" y="0"/>
                </a:cubicBezTo>
                <a:lnTo>
                  <a:pt x="123" y="0"/>
                </a:lnTo>
                <a:lnTo>
                  <a:pt x="121" y="2"/>
                </a:lnTo>
                <a:lnTo>
                  <a:pt x="1" y="122"/>
                </a:lnTo>
                <a:lnTo>
                  <a:pt x="0" y="123"/>
                </a:lnTo>
                <a:lnTo>
                  <a:pt x="0" y="130"/>
                </a:lnTo>
                <a:lnTo>
                  <a:pt x="0" y="492"/>
                </a:lnTo>
                <a:lnTo>
                  <a:pt x="0" y="499"/>
                </a:lnTo>
                <a:cubicBezTo>
                  <a:pt x="0" y="516"/>
                  <a:pt x="14" y="530"/>
                  <a:pt x="31" y="530"/>
                </a:cubicBezTo>
                <a:lnTo>
                  <a:pt x="326" y="530"/>
                </a:lnTo>
                <a:lnTo>
                  <a:pt x="319" y="524"/>
                </a:lnTo>
                <a:lnTo>
                  <a:pt x="326" y="524"/>
                </a:lnTo>
                <a:lnTo>
                  <a:pt x="305" y="503"/>
                </a:lnTo>
                <a:lnTo>
                  <a:pt x="31" y="503"/>
                </a:lnTo>
                <a:cubicBezTo>
                  <a:pt x="25" y="503"/>
                  <a:pt x="21" y="498"/>
                  <a:pt x="20" y="492"/>
                </a:cubicBezTo>
                <a:lnTo>
                  <a:pt x="20" y="492"/>
                </a:lnTo>
                <a:lnTo>
                  <a:pt x="20" y="150"/>
                </a:lnTo>
                <a:close/>
                <a:moveTo>
                  <a:pt x="82" y="322"/>
                </a:moveTo>
                <a:lnTo>
                  <a:pt x="156" y="322"/>
                </a:lnTo>
                <a:lnTo>
                  <a:pt x="156" y="315"/>
                </a:lnTo>
                <a:lnTo>
                  <a:pt x="156" y="301"/>
                </a:lnTo>
                <a:lnTo>
                  <a:pt x="156" y="294"/>
                </a:lnTo>
                <a:lnTo>
                  <a:pt x="82" y="294"/>
                </a:lnTo>
                <a:lnTo>
                  <a:pt x="82" y="301"/>
                </a:lnTo>
                <a:lnTo>
                  <a:pt x="82" y="315"/>
                </a:lnTo>
                <a:lnTo>
                  <a:pt x="82" y="322"/>
                </a:lnTo>
                <a:close/>
                <a:moveTo>
                  <a:pt x="82" y="272"/>
                </a:moveTo>
                <a:lnTo>
                  <a:pt x="82" y="279"/>
                </a:lnTo>
                <a:lnTo>
                  <a:pt x="331" y="279"/>
                </a:lnTo>
                <a:lnTo>
                  <a:pt x="331" y="272"/>
                </a:lnTo>
                <a:lnTo>
                  <a:pt x="331" y="258"/>
                </a:lnTo>
                <a:lnTo>
                  <a:pt x="331" y="252"/>
                </a:lnTo>
                <a:lnTo>
                  <a:pt x="82" y="252"/>
                </a:lnTo>
                <a:lnTo>
                  <a:pt x="82" y="258"/>
                </a:lnTo>
                <a:lnTo>
                  <a:pt x="82" y="272"/>
                </a:lnTo>
                <a:close/>
                <a:moveTo>
                  <a:pt x="82" y="229"/>
                </a:moveTo>
                <a:lnTo>
                  <a:pt x="82" y="236"/>
                </a:lnTo>
                <a:lnTo>
                  <a:pt x="331" y="236"/>
                </a:lnTo>
                <a:lnTo>
                  <a:pt x="331" y="229"/>
                </a:lnTo>
                <a:lnTo>
                  <a:pt x="331" y="216"/>
                </a:lnTo>
                <a:lnTo>
                  <a:pt x="331" y="209"/>
                </a:lnTo>
                <a:lnTo>
                  <a:pt x="82" y="209"/>
                </a:lnTo>
                <a:lnTo>
                  <a:pt x="82" y="216"/>
                </a:lnTo>
                <a:lnTo>
                  <a:pt x="82" y="229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8" name="Freeform 15"/>
          <p:cNvSpPr>
            <a:spLocks noEditPoints="1"/>
          </p:cNvSpPr>
          <p:nvPr/>
        </p:nvSpPr>
        <p:spPr bwMode="auto">
          <a:xfrm>
            <a:off x="8283444" y="6234737"/>
            <a:ext cx="618651" cy="658486"/>
          </a:xfrm>
          <a:custGeom>
            <a:avLst/>
            <a:gdLst>
              <a:gd name="T0" fmla="*/ 171 w 568"/>
              <a:gd name="T1" fmla="*/ 92 h 606"/>
              <a:gd name="T2" fmla="*/ 372 w 568"/>
              <a:gd name="T3" fmla="*/ 67 h 606"/>
              <a:gd name="T4" fmla="*/ 300 w 568"/>
              <a:gd name="T5" fmla="*/ 41 h 606"/>
              <a:gd name="T6" fmla="*/ 217 w 568"/>
              <a:gd name="T7" fmla="*/ 41 h 606"/>
              <a:gd name="T8" fmla="*/ 145 w 568"/>
              <a:gd name="T9" fmla="*/ 67 h 606"/>
              <a:gd name="T10" fmla="*/ 468 w 568"/>
              <a:gd name="T11" fmla="*/ 525 h 606"/>
              <a:gd name="T12" fmla="*/ 475 w 568"/>
              <a:gd name="T13" fmla="*/ 507 h 606"/>
              <a:gd name="T14" fmla="*/ 443 w 568"/>
              <a:gd name="T15" fmla="*/ 393 h 606"/>
              <a:gd name="T16" fmla="*/ 422 w 568"/>
              <a:gd name="T17" fmla="*/ 393 h 606"/>
              <a:gd name="T18" fmla="*/ 422 w 568"/>
              <a:gd name="T19" fmla="*/ 481 h 606"/>
              <a:gd name="T20" fmla="*/ 422 w 568"/>
              <a:gd name="T21" fmla="*/ 483 h 606"/>
              <a:gd name="T22" fmla="*/ 423 w 568"/>
              <a:gd name="T23" fmla="*/ 484 h 606"/>
              <a:gd name="T24" fmla="*/ 425 w 568"/>
              <a:gd name="T25" fmla="*/ 486 h 606"/>
              <a:gd name="T26" fmla="*/ 541 w 568"/>
              <a:gd name="T27" fmla="*/ 400 h 606"/>
              <a:gd name="T28" fmla="*/ 432 w 568"/>
              <a:gd name="T29" fmla="*/ 342 h 606"/>
              <a:gd name="T30" fmla="*/ 407 w 568"/>
              <a:gd name="T31" fmla="*/ 604 h 606"/>
              <a:gd name="T32" fmla="*/ 562 w 568"/>
              <a:gd name="T33" fmla="*/ 499 h 606"/>
              <a:gd name="T34" fmla="*/ 542 w 568"/>
              <a:gd name="T35" fmla="*/ 495 h 606"/>
              <a:gd name="T36" fmla="*/ 432 w 568"/>
              <a:gd name="T37" fmla="*/ 586 h 606"/>
              <a:gd name="T38" fmla="*/ 323 w 568"/>
              <a:gd name="T39" fmla="*/ 453 h 606"/>
              <a:gd name="T40" fmla="*/ 453 w 568"/>
              <a:gd name="T41" fmla="*/ 365 h 606"/>
              <a:gd name="T42" fmla="*/ 542 w 568"/>
              <a:gd name="T43" fmla="*/ 495 h 606"/>
              <a:gd name="T44" fmla="*/ 190 w 568"/>
              <a:gd name="T45" fmla="*/ 494 h 606"/>
              <a:gd name="T46" fmla="*/ 325 w 568"/>
              <a:gd name="T47" fmla="*/ 360 h 606"/>
              <a:gd name="T48" fmla="*/ 353 w 568"/>
              <a:gd name="T49" fmla="*/ 339 h 606"/>
              <a:gd name="T50" fmla="*/ 491 w 568"/>
              <a:gd name="T51" fmla="*/ 205 h 606"/>
              <a:gd name="T52" fmla="*/ 496 w 568"/>
              <a:gd name="T53" fmla="*/ 331 h 606"/>
              <a:gd name="T54" fmla="*/ 518 w 568"/>
              <a:gd name="T55" fmla="*/ 339 h 606"/>
              <a:gd name="T56" fmla="*/ 518 w 568"/>
              <a:gd name="T57" fmla="*/ 139 h 606"/>
              <a:gd name="T58" fmla="*/ 27 w 568"/>
              <a:gd name="T59" fmla="*/ 112 h 606"/>
              <a:gd name="T60" fmla="*/ 0 w 568"/>
              <a:gd name="T61" fmla="*/ 211 h 606"/>
              <a:gd name="T62" fmla="*/ 0 w 568"/>
              <a:gd name="T63" fmla="*/ 360 h 606"/>
              <a:gd name="T64" fmla="*/ 0 w 568"/>
              <a:gd name="T65" fmla="*/ 504 h 606"/>
              <a:gd name="T66" fmla="*/ 286 w 568"/>
              <a:gd name="T67" fmla="*/ 531 h 606"/>
              <a:gd name="T68" fmla="*/ 21 w 568"/>
              <a:gd name="T69" fmla="*/ 211 h 606"/>
              <a:gd name="T70" fmla="*/ 27 w 568"/>
              <a:gd name="T71" fmla="*/ 205 h 606"/>
              <a:gd name="T72" fmla="*/ 169 w 568"/>
              <a:gd name="T73" fmla="*/ 339 h 606"/>
              <a:gd name="T74" fmla="*/ 21 w 568"/>
              <a:gd name="T75" fmla="*/ 211 h 606"/>
              <a:gd name="T76" fmla="*/ 169 w 568"/>
              <a:gd name="T77" fmla="*/ 360 h 606"/>
              <a:gd name="T78" fmla="*/ 27 w 568"/>
              <a:gd name="T79" fmla="*/ 494 h 606"/>
              <a:gd name="T80" fmla="*/ 21 w 568"/>
              <a:gd name="T81" fmla="*/ 360 h 606"/>
              <a:gd name="T82" fmla="*/ 190 w 568"/>
              <a:gd name="T83" fmla="*/ 339 h 606"/>
              <a:gd name="T84" fmla="*/ 190 w 568"/>
              <a:gd name="T85" fmla="*/ 205 h 606"/>
              <a:gd name="T86" fmla="*/ 332 w 568"/>
              <a:gd name="T87" fmla="*/ 339 h 606"/>
              <a:gd name="T88" fmla="*/ 342 w 568"/>
              <a:gd name="T89" fmla="*/ 139 h 606"/>
              <a:gd name="T90" fmla="*/ 361 w 568"/>
              <a:gd name="T91" fmla="*/ 157 h 606"/>
              <a:gd name="T92" fmla="*/ 324 w 568"/>
              <a:gd name="T93" fmla="*/ 157 h 606"/>
              <a:gd name="T94" fmla="*/ 180 w 568"/>
              <a:gd name="T95" fmla="*/ 139 h 606"/>
              <a:gd name="T96" fmla="*/ 198 w 568"/>
              <a:gd name="T97" fmla="*/ 157 h 606"/>
              <a:gd name="T98" fmla="*/ 161 w 568"/>
              <a:gd name="T99" fmla="*/ 157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68" h="606">
                <a:moveTo>
                  <a:pt x="145" y="67"/>
                </a:moveTo>
                <a:cubicBezTo>
                  <a:pt x="145" y="81"/>
                  <a:pt x="157" y="92"/>
                  <a:pt x="171" y="92"/>
                </a:cubicBezTo>
                <a:lnTo>
                  <a:pt x="347" y="92"/>
                </a:lnTo>
                <a:cubicBezTo>
                  <a:pt x="361" y="92"/>
                  <a:pt x="372" y="81"/>
                  <a:pt x="372" y="67"/>
                </a:cubicBezTo>
                <a:cubicBezTo>
                  <a:pt x="372" y="53"/>
                  <a:pt x="361" y="41"/>
                  <a:pt x="347" y="41"/>
                </a:cubicBezTo>
                <a:lnTo>
                  <a:pt x="300" y="41"/>
                </a:lnTo>
                <a:cubicBezTo>
                  <a:pt x="300" y="18"/>
                  <a:pt x="282" y="0"/>
                  <a:pt x="259" y="0"/>
                </a:cubicBezTo>
                <a:cubicBezTo>
                  <a:pt x="236" y="0"/>
                  <a:pt x="217" y="18"/>
                  <a:pt x="217" y="41"/>
                </a:cubicBezTo>
                <a:lnTo>
                  <a:pt x="171" y="41"/>
                </a:lnTo>
                <a:cubicBezTo>
                  <a:pt x="157" y="41"/>
                  <a:pt x="145" y="53"/>
                  <a:pt x="145" y="67"/>
                </a:cubicBezTo>
                <a:close/>
                <a:moveTo>
                  <a:pt x="460" y="522"/>
                </a:moveTo>
                <a:cubicBezTo>
                  <a:pt x="462" y="524"/>
                  <a:pt x="465" y="525"/>
                  <a:pt x="468" y="525"/>
                </a:cubicBezTo>
                <a:cubicBezTo>
                  <a:pt x="471" y="525"/>
                  <a:pt x="473" y="524"/>
                  <a:pt x="475" y="522"/>
                </a:cubicBezTo>
                <a:cubicBezTo>
                  <a:pt x="480" y="518"/>
                  <a:pt x="480" y="511"/>
                  <a:pt x="475" y="507"/>
                </a:cubicBezTo>
                <a:lnTo>
                  <a:pt x="443" y="474"/>
                </a:lnTo>
                <a:lnTo>
                  <a:pt x="443" y="393"/>
                </a:lnTo>
                <a:cubicBezTo>
                  <a:pt x="443" y="387"/>
                  <a:pt x="438" y="383"/>
                  <a:pt x="432" y="383"/>
                </a:cubicBezTo>
                <a:cubicBezTo>
                  <a:pt x="426" y="383"/>
                  <a:pt x="422" y="387"/>
                  <a:pt x="422" y="393"/>
                </a:cubicBezTo>
                <a:lnTo>
                  <a:pt x="422" y="479"/>
                </a:lnTo>
                <a:cubicBezTo>
                  <a:pt x="422" y="479"/>
                  <a:pt x="422" y="480"/>
                  <a:pt x="422" y="481"/>
                </a:cubicBezTo>
                <a:cubicBezTo>
                  <a:pt x="422" y="481"/>
                  <a:pt x="422" y="481"/>
                  <a:pt x="422" y="481"/>
                </a:cubicBezTo>
                <a:cubicBezTo>
                  <a:pt x="422" y="482"/>
                  <a:pt x="422" y="482"/>
                  <a:pt x="422" y="483"/>
                </a:cubicBezTo>
                <a:cubicBezTo>
                  <a:pt x="423" y="483"/>
                  <a:pt x="423" y="483"/>
                  <a:pt x="423" y="484"/>
                </a:cubicBezTo>
                <a:cubicBezTo>
                  <a:pt x="423" y="484"/>
                  <a:pt x="423" y="484"/>
                  <a:pt x="423" y="484"/>
                </a:cubicBezTo>
                <a:cubicBezTo>
                  <a:pt x="424" y="485"/>
                  <a:pt x="424" y="485"/>
                  <a:pt x="425" y="486"/>
                </a:cubicBezTo>
                <a:cubicBezTo>
                  <a:pt x="425" y="486"/>
                  <a:pt x="425" y="486"/>
                  <a:pt x="425" y="486"/>
                </a:cubicBezTo>
                <a:lnTo>
                  <a:pt x="460" y="522"/>
                </a:lnTo>
                <a:close/>
                <a:moveTo>
                  <a:pt x="541" y="400"/>
                </a:moveTo>
                <a:cubicBezTo>
                  <a:pt x="522" y="371"/>
                  <a:pt x="492" y="351"/>
                  <a:pt x="457" y="344"/>
                </a:cubicBezTo>
                <a:cubicBezTo>
                  <a:pt x="449" y="343"/>
                  <a:pt x="440" y="342"/>
                  <a:pt x="432" y="342"/>
                </a:cubicBezTo>
                <a:cubicBezTo>
                  <a:pt x="369" y="342"/>
                  <a:pt x="314" y="387"/>
                  <a:pt x="303" y="449"/>
                </a:cubicBezTo>
                <a:cubicBezTo>
                  <a:pt x="289" y="521"/>
                  <a:pt x="336" y="590"/>
                  <a:pt x="407" y="604"/>
                </a:cubicBezTo>
                <a:cubicBezTo>
                  <a:pt x="416" y="605"/>
                  <a:pt x="424" y="606"/>
                  <a:pt x="432" y="606"/>
                </a:cubicBezTo>
                <a:cubicBezTo>
                  <a:pt x="496" y="606"/>
                  <a:pt x="550" y="561"/>
                  <a:pt x="562" y="499"/>
                </a:cubicBezTo>
                <a:cubicBezTo>
                  <a:pt x="568" y="464"/>
                  <a:pt x="561" y="429"/>
                  <a:pt x="541" y="400"/>
                </a:cubicBezTo>
                <a:close/>
                <a:moveTo>
                  <a:pt x="542" y="495"/>
                </a:moveTo>
                <a:lnTo>
                  <a:pt x="542" y="495"/>
                </a:lnTo>
                <a:cubicBezTo>
                  <a:pt x="532" y="547"/>
                  <a:pt x="486" y="586"/>
                  <a:pt x="432" y="586"/>
                </a:cubicBezTo>
                <a:cubicBezTo>
                  <a:pt x="425" y="586"/>
                  <a:pt x="418" y="585"/>
                  <a:pt x="411" y="584"/>
                </a:cubicBezTo>
                <a:cubicBezTo>
                  <a:pt x="351" y="572"/>
                  <a:pt x="311" y="513"/>
                  <a:pt x="323" y="453"/>
                </a:cubicBezTo>
                <a:cubicBezTo>
                  <a:pt x="333" y="401"/>
                  <a:pt x="379" y="363"/>
                  <a:pt x="432" y="363"/>
                </a:cubicBezTo>
                <a:cubicBezTo>
                  <a:pt x="439" y="363"/>
                  <a:pt x="446" y="363"/>
                  <a:pt x="453" y="365"/>
                </a:cubicBezTo>
                <a:cubicBezTo>
                  <a:pt x="482" y="370"/>
                  <a:pt x="508" y="387"/>
                  <a:pt x="524" y="411"/>
                </a:cubicBezTo>
                <a:cubicBezTo>
                  <a:pt x="541" y="436"/>
                  <a:pt x="547" y="466"/>
                  <a:pt x="542" y="495"/>
                </a:cubicBezTo>
                <a:close/>
                <a:moveTo>
                  <a:pt x="277" y="494"/>
                </a:moveTo>
                <a:lnTo>
                  <a:pt x="190" y="494"/>
                </a:lnTo>
                <a:lnTo>
                  <a:pt x="190" y="360"/>
                </a:lnTo>
                <a:lnTo>
                  <a:pt x="325" y="360"/>
                </a:lnTo>
                <a:cubicBezTo>
                  <a:pt x="334" y="352"/>
                  <a:pt x="343" y="345"/>
                  <a:pt x="353" y="339"/>
                </a:cubicBezTo>
                <a:lnTo>
                  <a:pt x="353" y="339"/>
                </a:lnTo>
                <a:lnTo>
                  <a:pt x="353" y="205"/>
                </a:lnTo>
                <a:lnTo>
                  <a:pt x="491" y="205"/>
                </a:lnTo>
                <a:cubicBezTo>
                  <a:pt x="494" y="205"/>
                  <a:pt x="496" y="208"/>
                  <a:pt x="496" y="211"/>
                </a:cubicBezTo>
                <a:lnTo>
                  <a:pt x="496" y="331"/>
                </a:lnTo>
                <a:cubicBezTo>
                  <a:pt x="504" y="335"/>
                  <a:pt x="511" y="339"/>
                  <a:pt x="518" y="343"/>
                </a:cubicBezTo>
                <a:lnTo>
                  <a:pt x="518" y="339"/>
                </a:lnTo>
                <a:lnTo>
                  <a:pt x="518" y="211"/>
                </a:lnTo>
                <a:lnTo>
                  <a:pt x="518" y="139"/>
                </a:lnTo>
                <a:cubicBezTo>
                  <a:pt x="518" y="124"/>
                  <a:pt x="506" y="112"/>
                  <a:pt x="491" y="112"/>
                </a:cubicBezTo>
                <a:lnTo>
                  <a:pt x="27" y="112"/>
                </a:lnTo>
                <a:cubicBezTo>
                  <a:pt x="12" y="112"/>
                  <a:pt x="0" y="124"/>
                  <a:pt x="0" y="139"/>
                </a:cubicBezTo>
                <a:lnTo>
                  <a:pt x="0" y="211"/>
                </a:lnTo>
                <a:lnTo>
                  <a:pt x="0" y="339"/>
                </a:lnTo>
                <a:lnTo>
                  <a:pt x="0" y="360"/>
                </a:lnTo>
                <a:lnTo>
                  <a:pt x="0" y="488"/>
                </a:lnTo>
                <a:lnTo>
                  <a:pt x="0" y="504"/>
                </a:lnTo>
                <a:cubicBezTo>
                  <a:pt x="0" y="519"/>
                  <a:pt x="12" y="531"/>
                  <a:pt x="27" y="531"/>
                </a:cubicBezTo>
                <a:lnTo>
                  <a:pt x="286" y="531"/>
                </a:lnTo>
                <a:cubicBezTo>
                  <a:pt x="282" y="519"/>
                  <a:pt x="278" y="507"/>
                  <a:pt x="277" y="494"/>
                </a:cubicBezTo>
                <a:close/>
                <a:moveTo>
                  <a:pt x="21" y="211"/>
                </a:moveTo>
                <a:lnTo>
                  <a:pt x="21" y="211"/>
                </a:lnTo>
                <a:cubicBezTo>
                  <a:pt x="21" y="208"/>
                  <a:pt x="24" y="205"/>
                  <a:pt x="27" y="205"/>
                </a:cubicBezTo>
                <a:lnTo>
                  <a:pt x="169" y="205"/>
                </a:lnTo>
                <a:lnTo>
                  <a:pt x="169" y="339"/>
                </a:lnTo>
                <a:lnTo>
                  <a:pt x="21" y="339"/>
                </a:lnTo>
                <a:lnTo>
                  <a:pt x="21" y="211"/>
                </a:lnTo>
                <a:close/>
                <a:moveTo>
                  <a:pt x="169" y="360"/>
                </a:moveTo>
                <a:lnTo>
                  <a:pt x="169" y="360"/>
                </a:lnTo>
                <a:lnTo>
                  <a:pt x="169" y="494"/>
                </a:lnTo>
                <a:lnTo>
                  <a:pt x="27" y="494"/>
                </a:lnTo>
                <a:cubicBezTo>
                  <a:pt x="24" y="494"/>
                  <a:pt x="21" y="491"/>
                  <a:pt x="21" y="488"/>
                </a:cubicBezTo>
                <a:lnTo>
                  <a:pt x="21" y="360"/>
                </a:lnTo>
                <a:lnTo>
                  <a:pt x="169" y="360"/>
                </a:lnTo>
                <a:close/>
                <a:moveTo>
                  <a:pt x="190" y="339"/>
                </a:moveTo>
                <a:lnTo>
                  <a:pt x="190" y="339"/>
                </a:lnTo>
                <a:lnTo>
                  <a:pt x="190" y="205"/>
                </a:lnTo>
                <a:lnTo>
                  <a:pt x="332" y="205"/>
                </a:lnTo>
                <a:lnTo>
                  <a:pt x="332" y="339"/>
                </a:lnTo>
                <a:lnTo>
                  <a:pt x="190" y="339"/>
                </a:lnTo>
                <a:close/>
                <a:moveTo>
                  <a:pt x="342" y="139"/>
                </a:moveTo>
                <a:lnTo>
                  <a:pt x="342" y="139"/>
                </a:lnTo>
                <a:cubicBezTo>
                  <a:pt x="353" y="139"/>
                  <a:pt x="361" y="147"/>
                  <a:pt x="361" y="157"/>
                </a:cubicBezTo>
                <a:cubicBezTo>
                  <a:pt x="361" y="167"/>
                  <a:pt x="353" y="176"/>
                  <a:pt x="342" y="176"/>
                </a:cubicBezTo>
                <a:cubicBezTo>
                  <a:pt x="332" y="176"/>
                  <a:pt x="324" y="167"/>
                  <a:pt x="324" y="157"/>
                </a:cubicBezTo>
                <a:cubicBezTo>
                  <a:pt x="324" y="147"/>
                  <a:pt x="332" y="139"/>
                  <a:pt x="342" y="139"/>
                </a:cubicBezTo>
                <a:close/>
                <a:moveTo>
                  <a:pt x="180" y="139"/>
                </a:moveTo>
                <a:lnTo>
                  <a:pt x="180" y="139"/>
                </a:lnTo>
                <a:cubicBezTo>
                  <a:pt x="190" y="139"/>
                  <a:pt x="198" y="147"/>
                  <a:pt x="198" y="157"/>
                </a:cubicBezTo>
                <a:cubicBezTo>
                  <a:pt x="198" y="167"/>
                  <a:pt x="190" y="176"/>
                  <a:pt x="180" y="176"/>
                </a:cubicBezTo>
                <a:cubicBezTo>
                  <a:pt x="170" y="176"/>
                  <a:pt x="161" y="167"/>
                  <a:pt x="161" y="157"/>
                </a:cubicBezTo>
                <a:cubicBezTo>
                  <a:pt x="161" y="147"/>
                  <a:pt x="170" y="139"/>
                  <a:pt x="180" y="139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9" name="Freeform 16"/>
          <p:cNvSpPr>
            <a:spLocks noEditPoints="1"/>
          </p:cNvSpPr>
          <p:nvPr/>
        </p:nvSpPr>
        <p:spPr bwMode="auto">
          <a:xfrm>
            <a:off x="1239398" y="4132899"/>
            <a:ext cx="700262" cy="658486"/>
          </a:xfrm>
          <a:custGeom>
            <a:avLst/>
            <a:gdLst>
              <a:gd name="T0" fmla="*/ 21 w 643"/>
              <a:gd name="T1" fmla="*/ 478 h 603"/>
              <a:gd name="T2" fmla="*/ 459 w 643"/>
              <a:gd name="T3" fmla="*/ 359 h 603"/>
              <a:gd name="T4" fmla="*/ 420 w 643"/>
              <a:gd name="T5" fmla="*/ 494 h 603"/>
              <a:gd name="T6" fmla="*/ 407 w 643"/>
              <a:gd name="T7" fmla="*/ 377 h 603"/>
              <a:gd name="T8" fmla="*/ 408 w 643"/>
              <a:gd name="T9" fmla="*/ 272 h 603"/>
              <a:gd name="T10" fmla="*/ 397 w 643"/>
              <a:gd name="T11" fmla="*/ 276 h 603"/>
              <a:gd name="T12" fmla="*/ 405 w 643"/>
              <a:gd name="T13" fmla="*/ 292 h 603"/>
              <a:gd name="T14" fmla="*/ 415 w 643"/>
              <a:gd name="T15" fmla="*/ 288 h 603"/>
              <a:gd name="T16" fmla="*/ 356 w 643"/>
              <a:gd name="T17" fmla="*/ 302 h 603"/>
              <a:gd name="T18" fmla="*/ 360 w 643"/>
              <a:gd name="T19" fmla="*/ 322 h 603"/>
              <a:gd name="T20" fmla="*/ 368 w 643"/>
              <a:gd name="T21" fmla="*/ 315 h 603"/>
              <a:gd name="T22" fmla="*/ 324 w 643"/>
              <a:gd name="T23" fmla="*/ 341 h 603"/>
              <a:gd name="T24" fmla="*/ 319 w 643"/>
              <a:gd name="T25" fmla="*/ 351 h 603"/>
              <a:gd name="T26" fmla="*/ 335 w 643"/>
              <a:gd name="T27" fmla="*/ 359 h 603"/>
              <a:gd name="T28" fmla="*/ 340 w 643"/>
              <a:gd name="T29" fmla="*/ 349 h 603"/>
              <a:gd name="T30" fmla="*/ 305 w 643"/>
              <a:gd name="T31" fmla="*/ 399 h 603"/>
              <a:gd name="T32" fmla="*/ 322 w 643"/>
              <a:gd name="T33" fmla="*/ 411 h 603"/>
              <a:gd name="T34" fmla="*/ 323 w 643"/>
              <a:gd name="T35" fmla="*/ 400 h 603"/>
              <a:gd name="T36" fmla="*/ 308 w 643"/>
              <a:gd name="T37" fmla="*/ 450 h 603"/>
              <a:gd name="T38" fmla="*/ 311 w 643"/>
              <a:gd name="T39" fmla="*/ 461 h 603"/>
              <a:gd name="T40" fmla="*/ 327 w 643"/>
              <a:gd name="T41" fmla="*/ 455 h 603"/>
              <a:gd name="T42" fmla="*/ 324 w 643"/>
              <a:gd name="T43" fmla="*/ 444 h 603"/>
              <a:gd name="T44" fmla="*/ 332 w 643"/>
              <a:gd name="T45" fmla="*/ 506 h 603"/>
              <a:gd name="T46" fmla="*/ 353 w 643"/>
              <a:gd name="T47" fmla="*/ 503 h 603"/>
              <a:gd name="T48" fmla="*/ 346 w 643"/>
              <a:gd name="T49" fmla="*/ 495 h 603"/>
              <a:gd name="T50" fmla="*/ 367 w 643"/>
              <a:gd name="T51" fmla="*/ 541 h 603"/>
              <a:gd name="T52" fmla="*/ 377 w 643"/>
              <a:gd name="T53" fmla="*/ 547 h 603"/>
              <a:gd name="T54" fmla="*/ 386 w 643"/>
              <a:gd name="T55" fmla="*/ 532 h 603"/>
              <a:gd name="T56" fmla="*/ 377 w 643"/>
              <a:gd name="T57" fmla="*/ 526 h 603"/>
              <a:gd name="T58" fmla="*/ 423 w 643"/>
              <a:gd name="T59" fmla="*/ 566 h 603"/>
              <a:gd name="T60" fmla="*/ 434 w 643"/>
              <a:gd name="T61" fmla="*/ 568 h 603"/>
              <a:gd name="T62" fmla="*/ 427 w 643"/>
              <a:gd name="T63" fmla="*/ 549 h 603"/>
              <a:gd name="T64" fmla="*/ 472 w 643"/>
              <a:gd name="T65" fmla="*/ 569 h 603"/>
              <a:gd name="T66" fmla="*/ 484 w 643"/>
              <a:gd name="T67" fmla="*/ 568 h 603"/>
              <a:gd name="T68" fmla="*/ 483 w 643"/>
              <a:gd name="T69" fmla="*/ 550 h 603"/>
              <a:gd name="T70" fmla="*/ 472 w 643"/>
              <a:gd name="T71" fmla="*/ 552 h 603"/>
              <a:gd name="T72" fmla="*/ 530 w 643"/>
              <a:gd name="T73" fmla="*/ 552 h 603"/>
              <a:gd name="T74" fmla="*/ 540 w 643"/>
              <a:gd name="T75" fmla="*/ 545 h 603"/>
              <a:gd name="T76" fmla="*/ 524 w 643"/>
              <a:gd name="T77" fmla="*/ 535 h 603"/>
              <a:gd name="T78" fmla="*/ 570 w 643"/>
              <a:gd name="T79" fmla="*/ 521 h 603"/>
              <a:gd name="T80" fmla="*/ 577 w 643"/>
              <a:gd name="T81" fmla="*/ 512 h 603"/>
              <a:gd name="T82" fmla="*/ 565 w 643"/>
              <a:gd name="T83" fmla="*/ 499 h 603"/>
              <a:gd name="T84" fmla="*/ 559 w 643"/>
              <a:gd name="T85" fmla="*/ 507 h 603"/>
              <a:gd name="T86" fmla="*/ 601 w 643"/>
              <a:gd name="T87" fmla="*/ 469 h 603"/>
              <a:gd name="T88" fmla="*/ 605 w 643"/>
              <a:gd name="T89" fmla="*/ 457 h 603"/>
              <a:gd name="T90" fmla="*/ 586 w 643"/>
              <a:gd name="T91" fmla="*/ 459 h 603"/>
              <a:gd name="T92" fmla="*/ 610 w 643"/>
              <a:gd name="T93" fmla="*/ 419 h 603"/>
              <a:gd name="T94" fmla="*/ 610 w 643"/>
              <a:gd name="T95" fmla="*/ 408 h 603"/>
              <a:gd name="T96" fmla="*/ 592 w 643"/>
              <a:gd name="T97" fmla="*/ 406 h 603"/>
              <a:gd name="T98" fmla="*/ 593 w 643"/>
              <a:gd name="T99" fmla="*/ 417 h 603"/>
              <a:gd name="T100" fmla="*/ 599 w 643"/>
              <a:gd name="T101" fmla="*/ 358 h 603"/>
              <a:gd name="T102" fmla="*/ 594 w 643"/>
              <a:gd name="T103" fmla="*/ 347 h 603"/>
              <a:gd name="T104" fmla="*/ 581 w 643"/>
              <a:gd name="T105" fmla="*/ 363 h 603"/>
              <a:gd name="T106" fmla="*/ 573 w 643"/>
              <a:gd name="T107" fmla="*/ 316 h 603"/>
              <a:gd name="T108" fmla="*/ 565 w 643"/>
              <a:gd name="T109" fmla="*/ 308 h 603"/>
              <a:gd name="T110" fmla="*/ 550 w 643"/>
              <a:gd name="T111" fmla="*/ 318 h 603"/>
              <a:gd name="T112" fmla="*/ 557 w 643"/>
              <a:gd name="T113" fmla="*/ 326 h 603"/>
              <a:gd name="T114" fmla="*/ 524 w 643"/>
              <a:gd name="T115" fmla="*/ 279 h 603"/>
              <a:gd name="T116" fmla="*/ 513 w 643"/>
              <a:gd name="T117" fmla="*/ 274 h 603"/>
              <a:gd name="T118" fmla="*/ 513 w 643"/>
              <a:gd name="T119" fmla="*/ 293 h 603"/>
              <a:gd name="T120" fmla="*/ 457 w 643"/>
              <a:gd name="T121" fmla="*/ 231 h 603"/>
              <a:gd name="T122" fmla="*/ 358 w 643"/>
              <a:gd name="T123" fmla="*/ 9 h 603"/>
              <a:gd name="T124" fmla="*/ 30 w 643"/>
              <a:gd name="T125" fmla="*/ 153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3" h="603">
                <a:moveTo>
                  <a:pt x="51" y="448"/>
                </a:moveTo>
                <a:cubicBezTo>
                  <a:pt x="83" y="445"/>
                  <a:pt x="115" y="443"/>
                  <a:pt x="147" y="442"/>
                </a:cubicBezTo>
                <a:cubicBezTo>
                  <a:pt x="127" y="440"/>
                  <a:pt x="108" y="439"/>
                  <a:pt x="88" y="437"/>
                </a:cubicBezTo>
                <a:cubicBezTo>
                  <a:pt x="72" y="435"/>
                  <a:pt x="59" y="423"/>
                  <a:pt x="59" y="407"/>
                </a:cubicBezTo>
                <a:cubicBezTo>
                  <a:pt x="59" y="383"/>
                  <a:pt x="59" y="359"/>
                  <a:pt x="59" y="335"/>
                </a:cubicBezTo>
                <a:cubicBezTo>
                  <a:pt x="59" y="318"/>
                  <a:pt x="72" y="306"/>
                  <a:pt x="88" y="305"/>
                </a:cubicBezTo>
                <a:cubicBezTo>
                  <a:pt x="148" y="299"/>
                  <a:pt x="207" y="297"/>
                  <a:pt x="267" y="298"/>
                </a:cubicBezTo>
                <a:cubicBezTo>
                  <a:pt x="245" y="333"/>
                  <a:pt x="233" y="373"/>
                  <a:pt x="233" y="417"/>
                </a:cubicBezTo>
                <a:cubicBezTo>
                  <a:pt x="233" y="479"/>
                  <a:pt x="258" y="535"/>
                  <a:pt x="299" y="575"/>
                </a:cubicBezTo>
                <a:cubicBezTo>
                  <a:pt x="301" y="578"/>
                  <a:pt x="304" y="581"/>
                  <a:pt x="306" y="583"/>
                </a:cubicBezTo>
                <a:cubicBezTo>
                  <a:pt x="221" y="590"/>
                  <a:pt x="136" y="589"/>
                  <a:pt x="51" y="579"/>
                </a:cubicBezTo>
                <a:cubicBezTo>
                  <a:pt x="35" y="578"/>
                  <a:pt x="21" y="566"/>
                  <a:pt x="21" y="550"/>
                </a:cubicBezTo>
                <a:cubicBezTo>
                  <a:pt x="21" y="526"/>
                  <a:pt x="21" y="502"/>
                  <a:pt x="21" y="478"/>
                </a:cubicBezTo>
                <a:cubicBezTo>
                  <a:pt x="21" y="461"/>
                  <a:pt x="35" y="449"/>
                  <a:pt x="51" y="448"/>
                </a:cubicBezTo>
                <a:close/>
                <a:moveTo>
                  <a:pt x="442" y="265"/>
                </a:moveTo>
                <a:lnTo>
                  <a:pt x="442" y="265"/>
                </a:lnTo>
                <a:cubicBezTo>
                  <a:pt x="454" y="263"/>
                  <a:pt x="467" y="262"/>
                  <a:pt x="479" y="265"/>
                </a:cubicBezTo>
                <a:cubicBezTo>
                  <a:pt x="478" y="271"/>
                  <a:pt x="478" y="278"/>
                  <a:pt x="477" y="284"/>
                </a:cubicBezTo>
                <a:cubicBezTo>
                  <a:pt x="466" y="283"/>
                  <a:pt x="455" y="283"/>
                  <a:pt x="444" y="284"/>
                </a:cubicBezTo>
                <a:cubicBezTo>
                  <a:pt x="443" y="278"/>
                  <a:pt x="443" y="271"/>
                  <a:pt x="442" y="265"/>
                </a:cubicBezTo>
                <a:close/>
                <a:moveTo>
                  <a:pt x="510" y="384"/>
                </a:moveTo>
                <a:lnTo>
                  <a:pt x="510" y="384"/>
                </a:lnTo>
                <a:lnTo>
                  <a:pt x="467" y="384"/>
                </a:lnTo>
                <a:lnTo>
                  <a:pt x="467" y="377"/>
                </a:lnTo>
                <a:cubicBezTo>
                  <a:pt x="467" y="369"/>
                  <a:pt x="466" y="364"/>
                  <a:pt x="465" y="362"/>
                </a:cubicBezTo>
                <a:cubicBezTo>
                  <a:pt x="464" y="360"/>
                  <a:pt x="462" y="359"/>
                  <a:pt x="459" y="359"/>
                </a:cubicBezTo>
                <a:cubicBezTo>
                  <a:pt x="456" y="359"/>
                  <a:pt x="454" y="360"/>
                  <a:pt x="453" y="362"/>
                </a:cubicBezTo>
                <a:cubicBezTo>
                  <a:pt x="452" y="364"/>
                  <a:pt x="451" y="367"/>
                  <a:pt x="451" y="371"/>
                </a:cubicBezTo>
                <a:cubicBezTo>
                  <a:pt x="451" y="378"/>
                  <a:pt x="452" y="382"/>
                  <a:pt x="455" y="385"/>
                </a:cubicBezTo>
                <a:cubicBezTo>
                  <a:pt x="458" y="388"/>
                  <a:pt x="466" y="393"/>
                  <a:pt x="478" y="401"/>
                </a:cubicBezTo>
                <a:cubicBezTo>
                  <a:pt x="489" y="407"/>
                  <a:pt x="497" y="413"/>
                  <a:pt x="501" y="416"/>
                </a:cubicBezTo>
                <a:cubicBezTo>
                  <a:pt x="505" y="420"/>
                  <a:pt x="508" y="425"/>
                  <a:pt x="511" y="431"/>
                </a:cubicBezTo>
                <a:cubicBezTo>
                  <a:pt x="514" y="438"/>
                  <a:pt x="515" y="446"/>
                  <a:pt x="515" y="455"/>
                </a:cubicBezTo>
                <a:cubicBezTo>
                  <a:pt x="515" y="471"/>
                  <a:pt x="511" y="483"/>
                  <a:pt x="504" y="491"/>
                </a:cubicBezTo>
                <a:cubicBezTo>
                  <a:pt x="497" y="500"/>
                  <a:pt x="485" y="506"/>
                  <a:pt x="471" y="508"/>
                </a:cubicBezTo>
                <a:lnTo>
                  <a:pt x="471" y="524"/>
                </a:lnTo>
                <a:lnTo>
                  <a:pt x="451" y="524"/>
                </a:lnTo>
                <a:lnTo>
                  <a:pt x="451" y="507"/>
                </a:lnTo>
                <a:cubicBezTo>
                  <a:pt x="439" y="506"/>
                  <a:pt x="429" y="502"/>
                  <a:pt x="420" y="494"/>
                </a:cubicBezTo>
                <a:cubicBezTo>
                  <a:pt x="412" y="486"/>
                  <a:pt x="407" y="473"/>
                  <a:pt x="407" y="453"/>
                </a:cubicBezTo>
                <a:lnTo>
                  <a:pt x="407" y="445"/>
                </a:lnTo>
                <a:lnTo>
                  <a:pt x="451" y="445"/>
                </a:lnTo>
                <a:lnTo>
                  <a:pt x="451" y="456"/>
                </a:lnTo>
                <a:cubicBezTo>
                  <a:pt x="451" y="467"/>
                  <a:pt x="451" y="474"/>
                  <a:pt x="452" y="477"/>
                </a:cubicBezTo>
                <a:cubicBezTo>
                  <a:pt x="453" y="480"/>
                  <a:pt x="455" y="481"/>
                  <a:pt x="458" y="481"/>
                </a:cubicBezTo>
                <a:cubicBezTo>
                  <a:pt x="461" y="481"/>
                  <a:pt x="464" y="480"/>
                  <a:pt x="465" y="479"/>
                </a:cubicBezTo>
                <a:cubicBezTo>
                  <a:pt x="466" y="477"/>
                  <a:pt x="467" y="474"/>
                  <a:pt x="467" y="470"/>
                </a:cubicBezTo>
                <a:cubicBezTo>
                  <a:pt x="467" y="460"/>
                  <a:pt x="466" y="453"/>
                  <a:pt x="465" y="449"/>
                </a:cubicBezTo>
                <a:cubicBezTo>
                  <a:pt x="464" y="445"/>
                  <a:pt x="459" y="440"/>
                  <a:pt x="451" y="435"/>
                </a:cubicBezTo>
                <a:cubicBezTo>
                  <a:pt x="438" y="427"/>
                  <a:pt x="429" y="421"/>
                  <a:pt x="424" y="417"/>
                </a:cubicBezTo>
                <a:cubicBezTo>
                  <a:pt x="420" y="413"/>
                  <a:pt x="415" y="408"/>
                  <a:pt x="412" y="401"/>
                </a:cubicBezTo>
                <a:cubicBezTo>
                  <a:pt x="408" y="394"/>
                  <a:pt x="407" y="386"/>
                  <a:pt x="407" y="377"/>
                </a:cubicBezTo>
                <a:cubicBezTo>
                  <a:pt x="407" y="364"/>
                  <a:pt x="410" y="354"/>
                  <a:pt x="418" y="346"/>
                </a:cubicBezTo>
                <a:cubicBezTo>
                  <a:pt x="425" y="339"/>
                  <a:pt x="436" y="334"/>
                  <a:pt x="451" y="333"/>
                </a:cubicBezTo>
                <a:lnTo>
                  <a:pt x="451" y="319"/>
                </a:lnTo>
                <a:lnTo>
                  <a:pt x="471" y="319"/>
                </a:lnTo>
                <a:lnTo>
                  <a:pt x="471" y="333"/>
                </a:lnTo>
                <a:cubicBezTo>
                  <a:pt x="484" y="334"/>
                  <a:pt x="494" y="339"/>
                  <a:pt x="501" y="346"/>
                </a:cubicBezTo>
                <a:cubicBezTo>
                  <a:pt x="507" y="353"/>
                  <a:pt x="511" y="363"/>
                  <a:pt x="511" y="376"/>
                </a:cubicBezTo>
                <a:cubicBezTo>
                  <a:pt x="511" y="378"/>
                  <a:pt x="510" y="381"/>
                  <a:pt x="510" y="384"/>
                </a:cubicBezTo>
                <a:close/>
                <a:moveTo>
                  <a:pt x="411" y="271"/>
                </a:moveTo>
                <a:lnTo>
                  <a:pt x="411" y="271"/>
                </a:lnTo>
                <a:lnTo>
                  <a:pt x="410" y="271"/>
                </a:lnTo>
                <a:lnTo>
                  <a:pt x="409" y="272"/>
                </a:lnTo>
                <a:lnTo>
                  <a:pt x="408" y="272"/>
                </a:lnTo>
                <a:lnTo>
                  <a:pt x="407" y="272"/>
                </a:lnTo>
                <a:lnTo>
                  <a:pt x="406" y="272"/>
                </a:lnTo>
                <a:lnTo>
                  <a:pt x="405" y="273"/>
                </a:lnTo>
                <a:lnTo>
                  <a:pt x="404" y="273"/>
                </a:lnTo>
                <a:lnTo>
                  <a:pt x="404" y="273"/>
                </a:lnTo>
                <a:lnTo>
                  <a:pt x="403" y="274"/>
                </a:lnTo>
                <a:lnTo>
                  <a:pt x="402" y="274"/>
                </a:lnTo>
                <a:lnTo>
                  <a:pt x="401" y="274"/>
                </a:lnTo>
                <a:lnTo>
                  <a:pt x="400" y="275"/>
                </a:lnTo>
                <a:lnTo>
                  <a:pt x="399" y="275"/>
                </a:lnTo>
                <a:lnTo>
                  <a:pt x="398" y="275"/>
                </a:lnTo>
                <a:lnTo>
                  <a:pt x="398" y="276"/>
                </a:lnTo>
                <a:lnTo>
                  <a:pt x="397" y="276"/>
                </a:lnTo>
                <a:lnTo>
                  <a:pt x="396" y="277"/>
                </a:lnTo>
                <a:lnTo>
                  <a:pt x="395" y="277"/>
                </a:lnTo>
                <a:lnTo>
                  <a:pt x="394" y="277"/>
                </a:lnTo>
                <a:lnTo>
                  <a:pt x="393" y="278"/>
                </a:lnTo>
                <a:lnTo>
                  <a:pt x="393" y="278"/>
                </a:lnTo>
                <a:lnTo>
                  <a:pt x="401" y="294"/>
                </a:lnTo>
                <a:lnTo>
                  <a:pt x="401" y="294"/>
                </a:lnTo>
                <a:lnTo>
                  <a:pt x="401" y="293"/>
                </a:lnTo>
                <a:lnTo>
                  <a:pt x="402" y="293"/>
                </a:lnTo>
                <a:lnTo>
                  <a:pt x="403" y="293"/>
                </a:lnTo>
                <a:lnTo>
                  <a:pt x="404" y="292"/>
                </a:lnTo>
                <a:lnTo>
                  <a:pt x="404" y="292"/>
                </a:lnTo>
                <a:lnTo>
                  <a:pt x="405" y="292"/>
                </a:lnTo>
                <a:lnTo>
                  <a:pt x="406" y="291"/>
                </a:lnTo>
                <a:lnTo>
                  <a:pt x="407" y="291"/>
                </a:lnTo>
                <a:lnTo>
                  <a:pt x="407" y="291"/>
                </a:lnTo>
                <a:lnTo>
                  <a:pt x="408" y="290"/>
                </a:lnTo>
                <a:lnTo>
                  <a:pt x="409" y="290"/>
                </a:lnTo>
                <a:lnTo>
                  <a:pt x="410" y="290"/>
                </a:lnTo>
                <a:lnTo>
                  <a:pt x="411" y="290"/>
                </a:lnTo>
                <a:lnTo>
                  <a:pt x="411" y="289"/>
                </a:lnTo>
                <a:lnTo>
                  <a:pt x="412" y="289"/>
                </a:lnTo>
                <a:lnTo>
                  <a:pt x="413" y="289"/>
                </a:lnTo>
                <a:lnTo>
                  <a:pt x="414" y="289"/>
                </a:lnTo>
                <a:lnTo>
                  <a:pt x="414" y="288"/>
                </a:lnTo>
                <a:lnTo>
                  <a:pt x="415" y="288"/>
                </a:lnTo>
                <a:lnTo>
                  <a:pt x="416" y="288"/>
                </a:lnTo>
                <a:lnTo>
                  <a:pt x="411" y="271"/>
                </a:lnTo>
                <a:close/>
                <a:moveTo>
                  <a:pt x="361" y="297"/>
                </a:moveTo>
                <a:lnTo>
                  <a:pt x="361" y="297"/>
                </a:lnTo>
                <a:lnTo>
                  <a:pt x="361" y="298"/>
                </a:lnTo>
                <a:lnTo>
                  <a:pt x="360" y="298"/>
                </a:lnTo>
                <a:lnTo>
                  <a:pt x="360" y="299"/>
                </a:lnTo>
                <a:lnTo>
                  <a:pt x="359" y="299"/>
                </a:lnTo>
                <a:lnTo>
                  <a:pt x="358" y="300"/>
                </a:lnTo>
                <a:lnTo>
                  <a:pt x="358" y="301"/>
                </a:lnTo>
                <a:lnTo>
                  <a:pt x="357" y="301"/>
                </a:lnTo>
                <a:lnTo>
                  <a:pt x="356" y="302"/>
                </a:lnTo>
                <a:lnTo>
                  <a:pt x="356" y="302"/>
                </a:lnTo>
                <a:lnTo>
                  <a:pt x="355" y="303"/>
                </a:lnTo>
                <a:lnTo>
                  <a:pt x="354" y="304"/>
                </a:lnTo>
                <a:lnTo>
                  <a:pt x="354" y="304"/>
                </a:lnTo>
                <a:lnTo>
                  <a:pt x="353" y="305"/>
                </a:lnTo>
                <a:lnTo>
                  <a:pt x="352" y="305"/>
                </a:lnTo>
                <a:lnTo>
                  <a:pt x="352" y="306"/>
                </a:lnTo>
                <a:lnTo>
                  <a:pt x="351" y="307"/>
                </a:lnTo>
                <a:lnTo>
                  <a:pt x="350" y="307"/>
                </a:lnTo>
                <a:lnTo>
                  <a:pt x="350" y="308"/>
                </a:lnTo>
                <a:lnTo>
                  <a:pt x="349" y="309"/>
                </a:lnTo>
                <a:lnTo>
                  <a:pt x="348" y="309"/>
                </a:lnTo>
                <a:lnTo>
                  <a:pt x="348" y="310"/>
                </a:lnTo>
                <a:lnTo>
                  <a:pt x="360" y="322"/>
                </a:lnTo>
                <a:lnTo>
                  <a:pt x="361" y="322"/>
                </a:lnTo>
                <a:lnTo>
                  <a:pt x="361" y="321"/>
                </a:lnTo>
                <a:lnTo>
                  <a:pt x="362" y="320"/>
                </a:lnTo>
                <a:lnTo>
                  <a:pt x="362" y="320"/>
                </a:lnTo>
                <a:lnTo>
                  <a:pt x="363" y="319"/>
                </a:lnTo>
                <a:lnTo>
                  <a:pt x="364" y="319"/>
                </a:lnTo>
                <a:lnTo>
                  <a:pt x="364" y="318"/>
                </a:lnTo>
                <a:lnTo>
                  <a:pt x="365" y="318"/>
                </a:lnTo>
                <a:lnTo>
                  <a:pt x="365" y="317"/>
                </a:lnTo>
                <a:lnTo>
                  <a:pt x="366" y="317"/>
                </a:lnTo>
                <a:lnTo>
                  <a:pt x="367" y="316"/>
                </a:lnTo>
                <a:lnTo>
                  <a:pt x="367" y="316"/>
                </a:lnTo>
                <a:lnTo>
                  <a:pt x="368" y="315"/>
                </a:lnTo>
                <a:lnTo>
                  <a:pt x="368" y="314"/>
                </a:lnTo>
                <a:lnTo>
                  <a:pt x="369" y="314"/>
                </a:lnTo>
                <a:lnTo>
                  <a:pt x="370" y="313"/>
                </a:lnTo>
                <a:lnTo>
                  <a:pt x="370" y="313"/>
                </a:lnTo>
                <a:lnTo>
                  <a:pt x="371" y="312"/>
                </a:lnTo>
                <a:lnTo>
                  <a:pt x="372" y="312"/>
                </a:lnTo>
                <a:lnTo>
                  <a:pt x="372" y="311"/>
                </a:lnTo>
                <a:lnTo>
                  <a:pt x="373" y="311"/>
                </a:lnTo>
                <a:lnTo>
                  <a:pt x="361" y="297"/>
                </a:lnTo>
                <a:close/>
                <a:moveTo>
                  <a:pt x="325" y="339"/>
                </a:moveTo>
                <a:lnTo>
                  <a:pt x="325" y="339"/>
                </a:lnTo>
                <a:lnTo>
                  <a:pt x="325" y="340"/>
                </a:lnTo>
                <a:lnTo>
                  <a:pt x="324" y="341"/>
                </a:lnTo>
                <a:lnTo>
                  <a:pt x="324" y="341"/>
                </a:lnTo>
                <a:lnTo>
                  <a:pt x="323" y="342"/>
                </a:lnTo>
                <a:lnTo>
                  <a:pt x="323" y="343"/>
                </a:lnTo>
                <a:lnTo>
                  <a:pt x="323" y="344"/>
                </a:lnTo>
                <a:lnTo>
                  <a:pt x="322" y="345"/>
                </a:lnTo>
                <a:lnTo>
                  <a:pt x="322" y="346"/>
                </a:lnTo>
                <a:lnTo>
                  <a:pt x="321" y="346"/>
                </a:lnTo>
                <a:lnTo>
                  <a:pt x="321" y="347"/>
                </a:lnTo>
                <a:lnTo>
                  <a:pt x="320" y="348"/>
                </a:lnTo>
                <a:lnTo>
                  <a:pt x="320" y="349"/>
                </a:lnTo>
                <a:lnTo>
                  <a:pt x="320" y="350"/>
                </a:lnTo>
                <a:lnTo>
                  <a:pt x="319" y="350"/>
                </a:lnTo>
                <a:lnTo>
                  <a:pt x="319" y="351"/>
                </a:lnTo>
                <a:lnTo>
                  <a:pt x="318" y="352"/>
                </a:lnTo>
                <a:lnTo>
                  <a:pt x="318" y="353"/>
                </a:lnTo>
                <a:lnTo>
                  <a:pt x="318" y="354"/>
                </a:lnTo>
                <a:lnTo>
                  <a:pt x="317" y="355"/>
                </a:lnTo>
                <a:lnTo>
                  <a:pt x="317" y="356"/>
                </a:lnTo>
                <a:lnTo>
                  <a:pt x="317" y="356"/>
                </a:lnTo>
                <a:lnTo>
                  <a:pt x="333" y="363"/>
                </a:lnTo>
                <a:lnTo>
                  <a:pt x="333" y="363"/>
                </a:lnTo>
                <a:lnTo>
                  <a:pt x="333" y="362"/>
                </a:lnTo>
                <a:lnTo>
                  <a:pt x="334" y="361"/>
                </a:lnTo>
                <a:lnTo>
                  <a:pt x="334" y="360"/>
                </a:lnTo>
                <a:lnTo>
                  <a:pt x="334" y="360"/>
                </a:lnTo>
                <a:lnTo>
                  <a:pt x="335" y="359"/>
                </a:lnTo>
                <a:lnTo>
                  <a:pt x="335" y="358"/>
                </a:lnTo>
                <a:lnTo>
                  <a:pt x="335" y="357"/>
                </a:lnTo>
                <a:lnTo>
                  <a:pt x="336" y="357"/>
                </a:lnTo>
                <a:lnTo>
                  <a:pt x="336" y="356"/>
                </a:lnTo>
                <a:lnTo>
                  <a:pt x="336" y="355"/>
                </a:lnTo>
                <a:lnTo>
                  <a:pt x="337" y="354"/>
                </a:lnTo>
                <a:lnTo>
                  <a:pt x="337" y="354"/>
                </a:lnTo>
                <a:lnTo>
                  <a:pt x="338" y="353"/>
                </a:lnTo>
                <a:lnTo>
                  <a:pt x="338" y="352"/>
                </a:lnTo>
                <a:lnTo>
                  <a:pt x="338" y="352"/>
                </a:lnTo>
                <a:lnTo>
                  <a:pt x="339" y="351"/>
                </a:lnTo>
                <a:lnTo>
                  <a:pt x="339" y="350"/>
                </a:lnTo>
                <a:lnTo>
                  <a:pt x="340" y="349"/>
                </a:lnTo>
                <a:lnTo>
                  <a:pt x="340" y="349"/>
                </a:lnTo>
                <a:lnTo>
                  <a:pt x="340" y="348"/>
                </a:lnTo>
                <a:lnTo>
                  <a:pt x="325" y="339"/>
                </a:lnTo>
                <a:close/>
                <a:moveTo>
                  <a:pt x="306" y="392"/>
                </a:moveTo>
                <a:lnTo>
                  <a:pt x="306" y="392"/>
                </a:lnTo>
                <a:lnTo>
                  <a:pt x="306" y="393"/>
                </a:lnTo>
                <a:lnTo>
                  <a:pt x="306" y="394"/>
                </a:lnTo>
                <a:lnTo>
                  <a:pt x="306" y="395"/>
                </a:lnTo>
                <a:lnTo>
                  <a:pt x="306" y="396"/>
                </a:lnTo>
                <a:lnTo>
                  <a:pt x="305" y="396"/>
                </a:lnTo>
                <a:lnTo>
                  <a:pt x="305" y="397"/>
                </a:lnTo>
                <a:lnTo>
                  <a:pt x="305" y="398"/>
                </a:lnTo>
                <a:lnTo>
                  <a:pt x="305" y="399"/>
                </a:lnTo>
                <a:lnTo>
                  <a:pt x="305" y="400"/>
                </a:lnTo>
                <a:lnTo>
                  <a:pt x="305" y="401"/>
                </a:lnTo>
                <a:lnTo>
                  <a:pt x="305" y="402"/>
                </a:lnTo>
                <a:lnTo>
                  <a:pt x="305" y="403"/>
                </a:lnTo>
                <a:lnTo>
                  <a:pt x="305" y="404"/>
                </a:lnTo>
                <a:lnTo>
                  <a:pt x="304" y="405"/>
                </a:lnTo>
                <a:lnTo>
                  <a:pt x="304" y="406"/>
                </a:lnTo>
                <a:lnTo>
                  <a:pt x="304" y="407"/>
                </a:lnTo>
                <a:lnTo>
                  <a:pt x="304" y="408"/>
                </a:lnTo>
                <a:lnTo>
                  <a:pt x="304" y="409"/>
                </a:lnTo>
                <a:lnTo>
                  <a:pt x="304" y="410"/>
                </a:lnTo>
                <a:lnTo>
                  <a:pt x="304" y="410"/>
                </a:lnTo>
                <a:lnTo>
                  <a:pt x="322" y="411"/>
                </a:lnTo>
                <a:lnTo>
                  <a:pt x="322" y="411"/>
                </a:lnTo>
                <a:lnTo>
                  <a:pt x="322" y="410"/>
                </a:lnTo>
                <a:lnTo>
                  <a:pt x="322" y="409"/>
                </a:lnTo>
                <a:lnTo>
                  <a:pt x="322" y="408"/>
                </a:lnTo>
                <a:lnTo>
                  <a:pt x="322" y="407"/>
                </a:lnTo>
                <a:lnTo>
                  <a:pt x="322" y="406"/>
                </a:lnTo>
                <a:lnTo>
                  <a:pt x="322" y="406"/>
                </a:lnTo>
                <a:lnTo>
                  <a:pt x="322" y="405"/>
                </a:lnTo>
                <a:lnTo>
                  <a:pt x="322" y="404"/>
                </a:lnTo>
                <a:lnTo>
                  <a:pt x="322" y="403"/>
                </a:lnTo>
                <a:lnTo>
                  <a:pt x="322" y="402"/>
                </a:lnTo>
                <a:lnTo>
                  <a:pt x="323" y="401"/>
                </a:lnTo>
                <a:lnTo>
                  <a:pt x="323" y="400"/>
                </a:lnTo>
                <a:lnTo>
                  <a:pt x="323" y="400"/>
                </a:lnTo>
                <a:lnTo>
                  <a:pt x="323" y="399"/>
                </a:lnTo>
                <a:lnTo>
                  <a:pt x="323" y="398"/>
                </a:lnTo>
                <a:lnTo>
                  <a:pt x="323" y="397"/>
                </a:lnTo>
                <a:lnTo>
                  <a:pt x="323" y="396"/>
                </a:lnTo>
                <a:lnTo>
                  <a:pt x="323" y="395"/>
                </a:lnTo>
                <a:lnTo>
                  <a:pt x="323" y="395"/>
                </a:lnTo>
                <a:lnTo>
                  <a:pt x="306" y="392"/>
                </a:lnTo>
                <a:close/>
                <a:moveTo>
                  <a:pt x="307" y="447"/>
                </a:moveTo>
                <a:lnTo>
                  <a:pt x="307" y="447"/>
                </a:lnTo>
                <a:lnTo>
                  <a:pt x="307" y="448"/>
                </a:lnTo>
                <a:lnTo>
                  <a:pt x="307" y="449"/>
                </a:lnTo>
                <a:lnTo>
                  <a:pt x="308" y="450"/>
                </a:lnTo>
                <a:lnTo>
                  <a:pt x="308" y="451"/>
                </a:lnTo>
                <a:lnTo>
                  <a:pt x="308" y="451"/>
                </a:lnTo>
                <a:lnTo>
                  <a:pt x="308" y="452"/>
                </a:lnTo>
                <a:lnTo>
                  <a:pt x="308" y="453"/>
                </a:lnTo>
                <a:lnTo>
                  <a:pt x="309" y="454"/>
                </a:lnTo>
                <a:lnTo>
                  <a:pt x="309" y="455"/>
                </a:lnTo>
                <a:lnTo>
                  <a:pt x="309" y="456"/>
                </a:lnTo>
                <a:lnTo>
                  <a:pt x="309" y="457"/>
                </a:lnTo>
                <a:lnTo>
                  <a:pt x="310" y="458"/>
                </a:lnTo>
                <a:lnTo>
                  <a:pt x="310" y="459"/>
                </a:lnTo>
                <a:lnTo>
                  <a:pt x="310" y="460"/>
                </a:lnTo>
                <a:lnTo>
                  <a:pt x="310" y="461"/>
                </a:lnTo>
                <a:lnTo>
                  <a:pt x="311" y="461"/>
                </a:lnTo>
                <a:lnTo>
                  <a:pt x="311" y="462"/>
                </a:lnTo>
                <a:lnTo>
                  <a:pt x="311" y="463"/>
                </a:lnTo>
                <a:lnTo>
                  <a:pt x="311" y="464"/>
                </a:lnTo>
                <a:lnTo>
                  <a:pt x="312" y="465"/>
                </a:lnTo>
                <a:lnTo>
                  <a:pt x="312" y="466"/>
                </a:lnTo>
                <a:lnTo>
                  <a:pt x="329" y="460"/>
                </a:lnTo>
                <a:lnTo>
                  <a:pt x="328" y="460"/>
                </a:lnTo>
                <a:lnTo>
                  <a:pt x="328" y="459"/>
                </a:lnTo>
                <a:lnTo>
                  <a:pt x="328" y="458"/>
                </a:lnTo>
                <a:lnTo>
                  <a:pt x="328" y="457"/>
                </a:lnTo>
                <a:lnTo>
                  <a:pt x="327" y="456"/>
                </a:lnTo>
                <a:lnTo>
                  <a:pt x="327" y="456"/>
                </a:lnTo>
                <a:lnTo>
                  <a:pt x="327" y="455"/>
                </a:lnTo>
                <a:lnTo>
                  <a:pt x="327" y="454"/>
                </a:lnTo>
                <a:lnTo>
                  <a:pt x="327" y="453"/>
                </a:lnTo>
                <a:lnTo>
                  <a:pt x="326" y="452"/>
                </a:lnTo>
                <a:lnTo>
                  <a:pt x="326" y="452"/>
                </a:lnTo>
                <a:lnTo>
                  <a:pt x="326" y="451"/>
                </a:lnTo>
                <a:lnTo>
                  <a:pt x="326" y="450"/>
                </a:lnTo>
                <a:lnTo>
                  <a:pt x="325" y="449"/>
                </a:lnTo>
                <a:lnTo>
                  <a:pt x="325" y="448"/>
                </a:lnTo>
                <a:lnTo>
                  <a:pt x="325" y="447"/>
                </a:lnTo>
                <a:lnTo>
                  <a:pt x="325" y="447"/>
                </a:lnTo>
                <a:lnTo>
                  <a:pt x="325" y="446"/>
                </a:lnTo>
                <a:lnTo>
                  <a:pt x="325" y="445"/>
                </a:lnTo>
                <a:lnTo>
                  <a:pt x="324" y="444"/>
                </a:lnTo>
                <a:lnTo>
                  <a:pt x="324" y="444"/>
                </a:lnTo>
                <a:lnTo>
                  <a:pt x="307" y="447"/>
                </a:lnTo>
                <a:close/>
                <a:moveTo>
                  <a:pt x="328" y="499"/>
                </a:moveTo>
                <a:lnTo>
                  <a:pt x="328" y="499"/>
                </a:lnTo>
                <a:lnTo>
                  <a:pt x="328" y="499"/>
                </a:lnTo>
                <a:lnTo>
                  <a:pt x="329" y="500"/>
                </a:lnTo>
                <a:lnTo>
                  <a:pt x="329" y="501"/>
                </a:lnTo>
                <a:lnTo>
                  <a:pt x="330" y="502"/>
                </a:lnTo>
                <a:lnTo>
                  <a:pt x="330" y="503"/>
                </a:lnTo>
                <a:lnTo>
                  <a:pt x="331" y="503"/>
                </a:lnTo>
                <a:lnTo>
                  <a:pt x="331" y="504"/>
                </a:lnTo>
                <a:lnTo>
                  <a:pt x="332" y="505"/>
                </a:lnTo>
                <a:lnTo>
                  <a:pt x="332" y="506"/>
                </a:lnTo>
                <a:lnTo>
                  <a:pt x="333" y="506"/>
                </a:lnTo>
                <a:lnTo>
                  <a:pt x="333" y="507"/>
                </a:lnTo>
                <a:lnTo>
                  <a:pt x="334" y="508"/>
                </a:lnTo>
                <a:lnTo>
                  <a:pt x="334" y="509"/>
                </a:lnTo>
                <a:lnTo>
                  <a:pt x="335" y="509"/>
                </a:lnTo>
                <a:lnTo>
                  <a:pt x="336" y="510"/>
                </a:lnTo>
                <a:lnTo>
                  <a:pt x="336" y="511"/>
                </a:lnTo>
                <a:lnTo>
                  <a:pt x="337" y="511"/>
                </a:lnTo>
                <a:lnTo>
                  <a:pt x="337" y="512"/>
                </a:lnTo>
                <a:lnTo>
                  <a:pt x="338" y="513"/>
                </a:lnTo>
                <a:lnTo>
                  <a:pt x="338" y="514"/>
                </a:lnTo>
                <a:lnTo>
                  <a:pt x="339" y="514"/>
                </a:lnTo>
                <a:lnTo>
                  <a:pt x="353" y="503"/>
                </a:lnTo>
                <a:lnTo>
                  <a:pt x="352" y="502"/>
                </a:lnTo>
                <a:lnTo>
                  <a:pt x="352" y="502"/>
                </a:lnTo>
                <a:lnTo>
                  <a:pt x="351" y="501"/>
                </a:lnTo>
                <a:lnTo>
                  <a:pt x="351" y="501"/>
                </a:lnTo>
                <a:lnTo>
                  <a:pt x="350" y="500"/>
                </a:lnTo>
                <a:lnTo>
                  <a:pt x="350" y="499"/>
                </a:lnTo>
                <a:lnTo>
                  <a:pt x="349" y="499"/>
                </a:lnTo>
                <a:lnTo>
                  <a:pt x="349" y="498"/>
                </a:lnTo>
                <a:lnTo>
                  <a:pt x="348" y="497"/>
                </a:lnTo>
                <a:lnTo>
                  <a:pt x="348" y="497"/>
                </a:lnTo>
                <a:lnTo>
                  <a:pt x="347" y="496"/>
                </a:lnTo>
                <a:lnTo>
                  <a:pt x="347" y="495"/>
                </a:lnTo>
                <a:lnTo>
                  <a:pt x="346" y="495"/>
                </a:lnTo>
                <a:lnTo>
                  <a:pt x="346" y="494"/>
                </a:lnTo>
                <a:lnTo>
                  <a:pt x="345" y="493"/>
                </a:lnTo>
                <a:lnTo>
                  <a:pt x="345" y="493"/>
                </a:lnTo>
                <a:lnTo>
                  <a:pt x="344" y="492"/>
                </a:lnTo>
                <a:lnTo>
                  <a:pt x="344" y="491"/>
                </a:lnTo>
                <a:lnTo>
                  <a:pt x="343" y="491"/>
                </a:lnTo>
                <a:lnTo>
                  <a:pt x="343" y="490"/>
                </a:lnTo>
                <a:lnTo>
                  <a:pt x="343" y="490"/>
                </a:lnTo>
                <a:lnTo>
                  <a:pt x="328" y="499"/>
                </a:lnTo>
                <a:close/>
                <a:moveTo>
                  <a:pt x="366" y="540"/>
                </a:moveTo>
                <a:lnTo>
                  <a:pt x="366" y="540"/>
                </a:lnTo>
                <a:lnTo>
                  <a:pt x="366" y="540"/>
                </a:lnTo>
                <a:lnTo>
                  <a:pt x="367" y="541"/>
                </a:lnTo>
                <a:lnTo>
                  <a:pt x="368" y="541"/>
                </a:lnTo>
                <a:lnTo>
                  <a:pt x="369" y="542"/>
                </a:lnTo>
                <a:lnTo>
                  <a:pt x="369" y="542"/>
                </a:lnTo>
                <a:lnTo>
                  <a:pt x="370" y="543"/>
                </a:lnTo>
                <a:lnTo>
                  <a:pt x="371" y="543"/>
                </a:lnTo>
                <a:lnTo>
                  <a:pt x="372" y="544"/>
                </a:lnTo>
                <a:lnTo>
                  <a:pt x="372" y="544"/>
                </a:lnTo>
                <a:lnTo>
                  <a:pt x="373" y="545"/>
                </a:lnTo>
                <a:lnTo>
                  <a:pt x="374" y="545"/>
                </a:lnTo>
                <a:lnTo>
                  <a:pt x="375" y="546"/>
                </a:lnTo>
                <a:lnTo>
                  <a:pt x="375" y="546"/>
                </a:lnTo>
                <a:lnTo>
                  <a:pt x="376" y="547"/>
                </a:lnTo>
                <a:lnTo>
                  <a:pt x="377" y="547"/>
                </a:lnTo>
                <a:lnTo>
                  <a:pt x="378" y="548"/>
                </a:lnTo>
                <a:lnTo>
                  <a:pt x="379" y="548"/>
                </a:lnTo>
                <a:lnTo>
                  <a:pt x="379" y="549"/>
                </a:lnTo>
                <a:lnTo>
                  <a:pt x="380" y="549"/>
                </a:lnTo>
                <a:lnTo>
                  <a:pt x="381" y="550"/>
                </a:lnTo>
                <a:lnTo>
                  <a:pt x="382" y="550"/>
                </a:lnTo>
                <a:lnTo>
                  <a:pt x="390" y="535"/>
                </a:lnTo>
                <a:lnTo>
                  <a:pt x="390" y="534"/>
                </a:lnTo>
                <a:lnTo>
                  <a:pt x="389" y="534"/>
                </a:lnTo>
                <a:lnTo>
                  <a:pt x="388" y="534"/>
                </a:lnTo>
                <a:lnTo>
                  <a:pt x="388" y="533"/>
                </a:lnTo>
                <a:lnTo>
                  <a:pt x="387" y="533"/>
                </a:lnTo>
                <a:lnTo>
                  <a:pt x="386" y="532"/>
                </a:lnTo>
                <a:lnTo>
                  <a:pt x="385" y="532"/>
                </a:lnTo>
                <a:lnTo>
                  <a:pt x="385" y="531"/>
                </a:lnTo>
                <a:lnTo>
                  <a:pt x="384" y="531"/>
                </a:lnTo>
                <a:lnTo>
                  <a:pt x="383" y="531"/>
                </a:lnTo>
                <a:lnTo>
                  <a:pt x="383" y="530"/>
                </a:lnTo>
                <a:lnTo>
                  <a:pt x="382" y="530"/>
                </a:lnTo>
                <a:lnTo>
                  <a:pt x="381" y="529"/>
                </a:lnTo>
                <a:lnTo>
                  <a:pt x="381" y="529"/>
                </a:lnTo>
                <a:lnTo>
                  <a:pt x="380" y="528"/>
                </a:lnTo>
                <a:lnTo>
                  <a:pt x="379" y="528"/>
                </a:lnTo>
                <a:lnTo>
                  <a:pt x="379" y="527"/>
                </a:lnTo>
                <a:lnTo>
                  <a:pt x="378" y="527"/>
                </a:lnTo>
                <a:lnTo>
                  <a:pt x="377" y="526"/>
                </a:lnTo>
                <a:lnTo>
                  <a:pt x="377" y="526"/>
                </a:lnTo>
                <a:lnTo>
                  <a:pt x="376" y="526"/>
                </a:lnTo>
                <a:lnTo>
                  <a:pt x="366" y="540"/>
                </a:lnTo>
                <a:close/>
                <a:moveTo>
                  <a:pt x="416" y="564"/>
                </a:moveTo>
                <a:lnTo>
                  <a:pt x="416" y="564"/>
                </a:lnTo>
                <a:lnTo>
                  <a:pt x="416" y="564"/>
                </a:lnTo>
                <a:lnTo>
                  <a:pt x="417" y="565"/>
                </a:lnTo>
                <a:lnTo>
                  <a:pt x="418" y="565"/>
                </a:lnTo>
                <a:lnTo>
                  <a:pt x="419" y="565"/>
                </a:lnTo>
                <a:lnTo>
                  <a:pt x="420" y="565"/>
                </a:lnTo>
                <a:lnTo>
                  <a:pt x="421" y="566"/>
                </a:lnTo>
                <a:lnTo>
                  <a:pt x="422" y="566"/>
                </a:lnTo>
                <a:lnTo>
                  <a:pt x="423" y="566"/>
                </a:lnTo>
                <a:lnTo>
                  <a:pt x="424" y="566"/>
                </a:lnTo>
                <a:lnTo>
                  <a:pt x="424" y="567"/>
                </a:lnTo>
                <a:lnTo>
                  <a:pt x="425" y="567"/>
                </a:lnTo>
                <a:lnTo>
                  <a:pt x="426" y="567"/>
                </a:lnTo>
                <a:lnTo>
                  <a:pt x="427" y="567"/>
                </a:lnTo>
                <a:lnTo>
                  <a:pt x="428" y="567"/>
                </a:lnTo>
                <a:lnTo>
                  <a:pt x="429" y="567"/>
                </a:lnTo>
                <a:lnTo>
                  <a:pt x="430" y="568"/>
                </a:lnTo>
                <a:lnTo>
                  <a:pt x="431" y="568"/>
                </a:lnTo>
                <a:lnTo>
                  <a:pt x="432" y="568"/>
                </a:lnTo>
                <a:lnTo>
                  <a:pt x="433" y="568"/>
                </a:lnTo>
                <a:lnTo>
                  <a:pt x="434" y="568"/>
                </a:lnTo>
                <a:lnTo>
                  <a:pt x="434" y="568"/>
                </a:lnTo>
                <a:lnTo>
                  <a:pt x="437" y="551"/>
                </a:lnTo>
                <a:lnTo>
                  <a:pt x="437" y="551"/>
                </a:lnTo>
                <a:lnTo>
                  <a:pt x="436" y="551"/>
                </a:lnTo>
                <a:lnTo>
                  <a:pt x="435" y="551"/>
                </a:lnTo>
                <a:lnTo>
                  <a:pt x="434" y="550"/>
                </a:lnTo>
                <a:lnTo>
                  <a:pt x="433" y="550"/>
                </a:lnTo>
                <a:lnTo>
                  <a:pt x="432" y="550"/>
                </a:lnTo>
                <a:lnTo>
                  <a:pt x="431" y="550"/>
                </a:lnTo>
                <a:lnTo>
                  <a:pt x="431" y="550"/>
                </a:lnTo>
                <a:lnTo>
                  <a:pt x="430" y="550"/>
                </a:lnTo>
                <a:lnTo>
                  <a:pt x="429" y="549"/>
                </a:lnTo>
                <a:lnTo>
                  <a:pt x="428" y="549"/>
                </a:lnTo>
                <a:lnTo>
                  <a:pt x="427" y="549"/>
                </a:lnTo>
                <a:lnTo>
                  <a:pt x="427" y="549"/>
                </a:lnTo>
                <a:lnTo>
                  <a:pt x="426" y="549"/>
                </a:lnTo>
                <a:lnTo>
                  <a:pt x="425" y="549"/>
                </a:lnTo>
                <a:lnTo>
                  <a:pt x="424" y="548"/>
                </a:lnTo>
                <a:lnTo>
                  <a:pt x="423" y="548"/>
                </a:lnTo>
                <a:lnTo>
                  <a:pt x="422" y="548"/>
                </a:lnTo>
                <a:lnTo>
                  <a:pt x="422" y="548"/>
                </a:lnTo>
                <a:lnTo>
                  <a:pt x="421" y="548"/>
                </a:lnTo>
                <a:lnTo>
                  <a:pt x="421" y="547"/>
                </a:lnTo>
                <a:lnTo>
                  <a:pt x="416" y="564"/>
                </a:lnTo>
                <a:close/>
                <a:moveTo>
                  <a:pt x="471" y="569"/>
                </a:moveTo>
                <a:lnTo>
                  <a:pt x="471" y="569"/>
                </a:lnTo>
                <a:lnTo>
                  <a:pt x="472" y="569"/>
                </a:lnTo>
                <a:lnTo>
                  <a:pt x="473" y="569"/>
                </a:lnTo>
                <a:lnTo>
                  <a:pt x="474" y="569"/>
                </a:lnTo>
                <a:lnTo>
                  <a:pt x="475" y="569"/>
                </a:lnTo>
                <a:lnTo>
                  <a:pt x="476" y="569"/>
                </a:lnTo>
                <a:lnTo>
                  <a:pt x="477" y="569"/>
                </a:lnTo>
                <a:lnTo>
                  <a:pt x="478" y="569"/>
                </a:lnTo>
                <a:lnTo>
                  <a:pt x="479" y="569"/>
                </a:lnTo>
                <a:lnTo>
                  <a:pt x="480" y="568"/>
                </a:lnTo>
                <a:lnTo>
                  <a:pt x="480" y="568"/>
                </a:lnTo>
                <a:lnTo>
                  <a:pt x="481" y="568"/>
                </a:lnTo>
                <a:lnTo>
                  <a:pt x="482" y="568"/>
                </a:lnTo>
                <a:lnTo>
                  <a:pt x="483" y="568"/>
                </a:lnTo>
                <a:lnTo>
                  <a:pt x="484" y="568"/>
                </a:lnTo>
                <a:lnTo>
                  <a:pt x="485" y="567"/>
                </a:lnTo>
                <a:lnTo>
                  <a:pt x="486" y="567"/>
                </a:lnTo>
                <a:lnTo>
                  <a:pt x="487" y="567"/>
                </a:lnTo>
                <a:lnTo>
                  <a:pt x="488" y="567"/>
                </a:lnTo>
                <a:lnTo>
                  <a:pt x="489" y="567"/>
                </a:lnTo>
                <a:lnTo>
                  <a:pt x="490" y="567"/>
                </a:lnTo>
                <a:lnTo>
                  <a:pt x="490" y="567"/>
                </a:lnTo>
                <a:lnTo>
                  <a:pt x="486" y="549"/>
                </a:lnTo>
                <a:lnTo>
                  <a:pt x="486" y="549"/>
                </a:lnTo>
                <a:lnTo>
                  <a:pt x="485" y="549"/>
                </a:lnTo>
                <a:lnTo>
                  <a:pt x="484" y="550"/>
                </a:lnTo>
                <a:lnTo>
                  <a:pt x="484" y="550"/>
                </a:lnTo>
                <a:lnTo>
                  <a:pt x="483" y="550"/>
                </a:lnTo>
                <a:lnTo>
                  <a:pt x="482" y="550"/>
                </a:lnTo>
                <a:lnTo>
                  <a:pt x="481" y="550"/>
                </a:lnTo>
                <a:lnTo>
                  <a:pt x="480" y="550"/>
                </a:lnTo>
                <a:lnTo>
                  <a:pt x="479" y="551"/>
                </a:lnTo>
                <a:lnTo>
                  <a:pt x="479" y="551"/>
                </a:lnTo>
                <a:lnTo>
                  <a:pt x="478" y="551"/>
                </a:lnTo>
                <a:lnTo>
                  <a:pt x="477" y="551"/>
                </a:lnTo>
                <a:lnTo>
                  <a:pt x="476" y="551"/>
                </a:lnTo>
                <a:lnTo>
                  <a:pt x="475" y="551"/>
                </a:lnTo>
                <a:lnTo>
                  <a:pt x="474" y="551"/>
                </a:lnTo>
                <a:lnTo>
                  <a:pt x="474" y="551"/>
                </a:lnTo>
                <a:lnTo>
                  <a:pt x="473" y="552"/>
                </a:lnTo>
                <a:lnTo>
                  <a:pt x="472" y="552"/>
                </a:lnTo>
                <a:lnTo>
                  <a:pt x="471" y="552"/>
                </a:lnTo>
                <a:lnTo>
                  <a:pt x="470" y="552"/>
                </a:lnTo>
                <a:lnTo>
                  <a:pt x="470" y="552"/>
                </a:lnTo>
                <a:lnTo>
                  <a:pt x="471" y="569"/>
                </a:lnTo>
                <a:close/>
                <a:moveTo>
                  <a:pt x="525" y="554"/>
                </a:moveTo>
                <a:lnTo>
                  <a:pt x="525" y="554"/>
                </a:lnTo>
                <a:lnTo>
                  <a:pt x="525" y="554"/>
                </a:lnTo>
                <a:lnTo>
                  <a:pt x="526" y="554"/>
                </a:lnTo>
                <a:lnTo>
                  <a:pt x="527" y="553"/>
                </a:lnTo>
                <a:lnTo>
                  <a:pt x="528" y="553"/>
                </a:lnTo>
                <a:lnTo>
                  <a:pt x="528" y="552"/>
                </a:lnTo>
                <a:lnTo>
                  <a:pt x="529" y="552"/>
                </a:lnTo>
                <a:lnTo>
                  <a:pt x="530" y="552"/>
                </a:lnTo>
                <a:lnTo>
                  <a:pt x="531" y="551"/>
                </a:lnTo>
                <a:lnTo>
                  <a:pt x="532" y="551"/>
                </a:lnTo>
                <a:lnTo>
                  <a:pt x="533" y="550"/>
                </a:lnTo>
                <a:lnTo>
                  <a:pt x="533" y="550"/>
                </a:lnTo>
                <a:lnTo>
                  <a:pt x="534" y="549"/>
                </a:lnTo>
                <a:lnTo>
                  <a:pt x="535" y="549"/>
                </a:lnTo>
                <a:lnTo>
                  <a:pt x="536" y="548"/>
                </a:lnTo>
                <a:lnTo>
                  <a:pt x="537" y="548"/>
                </a:lnTo>
                <a:lnTo>
                  <a:pt x="537" y="547"/>
                </a:lnTo>
                <a:lnTo>
                  <a:pt x="538" y="547"/>
                </a:lnTo>
                <a:lnTo>
                  <a:pt x="539" y="546"/>
                </a:lnTo>
                <a:lnTo>
                  <a:pt x="540" y="546"/>
                </a:lnTo>
                <a:lnTo>
                  <a:pt x="540" y="545"/>
                </a:lnTo>
                <a:lnTo>
                  <a:pt x="541" y="545"/>
                </a:lnTo>
                <a:lnTo>
                  <a:pt x="532" y="530"/>
                </a:lnTo>
                <a:lnTo>
                  <a:pt x="531" y="531"/>
                </a:lnTo>
                <a:lnTo>
                  <a:pt x="530" y="531"/>
                </a:lnTo>
                <a:lnTo>
                  <a:pt x="529" y="531"/>
                </a:lnTo>
                <a:lnTo>
                  <a:pt x="529" y="532"/>
                </a:lnTo>
                <a:lnTo>
                  <a:pt x="528" y="532"/>
                </a:lnTo>
                <a:lnTo>
                  <a:pt x="527" y="533"/>
                </a:lnTo>
                <a:lnTo>
                  <a:pt x="527" y="533"/>
                </a:lnTo>
                <a:lnTo>
                  <a:pt x="526" y="534"/>
                </a:lnTo>
                <a:lnTo>
                  <a:pt x="525" y="534"/>
                </a:lnTo>
                <a:lnTo>
                  <a:pt x="525" y="534"/>
                </a:lnTo>
                <a:lnTo>
                  <a:pt x="524" y="535"/>
                </a:lnTo>
                <a:lnTo>
                  <a:pt x="523" y="535"/>
                </a:lnTo>
                <a:lnTo>
                  <a:pt x="522" y="536"/>
                </a:lnTo>
                <a:lnTo>
                  <a:pt x="522" y="536"/>
                </a:lnTo>
                <a:lnTo>
                  <a:pt x="521" y="536"/>
                </a:lnTo>
                <a:lnTo>
                  <a:pt x="520" y="537"/>
                </a:lnTo>
                <a:lnTo>
                  <a:pt x="520" y="537"/>
                </a:lnTo>
                <a:lnTo>
                  <a:pt x="519" y="538"/>
                </a:lnTo>
                <a:lnTo>
                  <a:pt x="518" y="538"/>
                </a:lnTo>
                <a:lnTo>
                  <a:pt x="517" y="538"/>
                </a:lnTo>
                <a:lnTo>
                  <a:pt x="517" y="538"/>
                </a:lnTo>
                <a:lnTo>
                  <a:pt x="525" y="554"/>
                </a:lnTo>
                <a:close/>
                <a:moveTo>
                  <a:pt x="570" y="521"/>
                </a:moveTo>
                <a:lnTo>
                  <a:pt x="570" y="521"/>
                </a:lnTo>
                <a:lnTo>
                  <a:pt x="570" y="521"/>
                </a:lnTo>
                <a:lnTo>
                  <a:pt x="570" y="520"/>
                </a:lnTo>
                <a:lnTo>
                  <a:pt x="571" y="519"/>
                </a:lnTo>
                <a:lnTo>
                  <a:pt x="572" y="518"/>
                </a:lnTo>
                <a:lnTo>
                  <a:pt x="572" y="518"/>
                </a:lnTo>
                <a:lnTo>
                  <a:pt x="573" y="517"/>
                </a:lnTo>
                <a:lnTo>
                  <a:pt x="574" y="516"/>
                </a:lnTo>
                <a:lnTo>
                  <a:pt x="574" y="516"/>
                </a:lnTo>
                <a:lnTo>
                  <a:pt x="575" y="515"/>
                </a:lnTo>
                <a:lnTo>
                  <a:pt x="575" y="514"/>
                </a:lnTo>
                <a:lnTo>
                  <a:pt x="576" y="514"/>
                </a:lnTo>
                <a:lnTo>
                  <a:pt x="576" y="513"/>
                </a:lnTo>
                <a:lnTo>
                  <a:pt x="577" y="512"/>
                </a:lnTo>
                <a:lnTo>
                  <a:pt x="578" y="511"/>
                </a:lnTo>
                <a:lnTo>
                  <a:pt x="578" y="511"/>
                </a:lnTo>
                <a:lnTo>
                  <a:pt x="579" y="510"/>
                </a:lnTo>
                <a:lnTo>
                  <a:pt x="579" y="509"/>
                </a:lnTo>
                <a:lnTo>
                  <a:pt x="580" y="509"/>
                </a:lnTo>
                <a:lnTo>
                  <a:pt x="580" y="508"/>
                </a:lnTo>
                <a:lnTo>
                  <a:pt x="581" y="507"/>
                </a:lnTo>
                <a:lnTo>
                  <a:pt x="581" y="506"/>
                </a:lnTo>
                <a:lnTo>
                  <a:pt x="567" y="496"/>
                </a:lnTo>
                <a:lnTo>
                  <a:pt x="567" y="497"/>
                </a:lnTo>
                <a:lnTo>
                  <a:pt x="566" y="497"/>
                </a:lnTo>
                <a:lnTo>
                  <a:pt x="566" y="498"/>
                </a:lnTo>
                <a:lnTo>
                  <a:pt x="565" y="499"/>
                </a:lnTo>
                <a:lnTo>
                  <a:pt x="565" y="499"/>
                </a:lnTo>
                <a:lnTo>
                  <a:pt x="564" y="500"/>
                </a:lnTo>
                <a:lnTo>
                  <a:pt x="564" y="501"/>
                </a:lnTo>
                <a:lnTo>
                  <a:pt x="563" y="501"/>
                </a:lnTo>
                <a:lnTo>
                  <a:pt x="563" y="502"/>
                </a:lnTo>
                <a:lnTo>
                  <a:pt x="562" y="502"/>
                </a:lnTo>
                <a:lnTo>
                  <a:pt x="562" y="503"/>
                </a:lnTo>
                <a:lnTo>
                  <a:pt x="561" y="504"/>
                </a:lnTo>
                <a:lnTo>
                  <a:pt x="561" y="504"/>
                </a:lnTo>
                <a:lnTo>
                  <a:pt x="560" y="505"/>
                </a:lnTo>
                <a:lnTo>
                  <a:pt x="560" y="506"/>
                </a:lnTo>
                <a:lnTo>
                  <a:pt x="559" y="506"/>
                </a:lnTo>
                <a:lnTo>
                  <a:pt x="559" y="507"/>
                </a:lnTo>
                <a:lnTo>
                  <a:pt x="558" y="507"/>
                </a:lnTo>
                <a:lnTo>
                  <a:pt x="557" y="508"/>
                </a:lnTo>
                <a:lnTo>
                  <a:pt x="557" y="509"/>
                </a:lnTo>
                <a:lnTo>
                  <a:pt x="557" y="509"/>
                </a:lnTo>
                <a:lnTo>
                  <a:pt x="570" y="521"/>
                </a:lnTo>
                <a:close/>
                <a:moveTo>
                  <a:pt x="599" y="474"/>
                </a:moveTo>
                <a:lnTo>
                  <a:pt x="599" y="474"/>
                </a:lnTo>
                <a:lnTo>
                  <a:pt x="600" y="473"/>
                </a:lnTo>
                <a:lnTo>
                  <a:pt x="600" y="472"/>
                </a:lnTo>
                <a:lnTo>
                  <a:pt x="600" y="471"/>
                </a:lnTo>
                <a:lnTo>
                  <a:pt x="601" y="470"/>
                </a:lnTo>
                <a:lnTo>
                  <a:pt x="601" y="470"/>
                </a:lnTo>
                <a:lnTo>
                  <a:pt x="601" y="469"/>
                </a:lnTo>
                <a:lnTo>
                  <a:pt x="602" y="468"/>
                </a:lnTo>
                <a:lnTo>
                  <a:pt x="602" y="467"/>
                </a:lnTo>
                <a:lnTo>
                  <a:pt x="602" y="466"/>
                </a:lnTo>
                <a:lnTo>
                  <a:pt x="603" y="465"/>
                </a:lnTo>
                <a:lnTo>
                  <a:pt x="603" y="464"/>
                </a:lnTo>
                <a:lnTo>
                  <a:pt x="603" y="463"/>
                </a:lnTo>
                <a:lnTo>
                  <a:pt x="603" y="462"/>
                </a:lnTo>
                <a:lnTo>
                  <a:pt x="604" y="461"/>
                </a:lnTo>
                <a:lnTo>
                  <a:pt x="604" y="461"/>
                </a:lnTo>
                <a:lnTo>
                  <a:pt x="604" y="460"/>
                </a:lnTo>
                <a:lnTo>
                  <a:pt x="604" y="459"/>
                </a:lnTo>
                <a:lnTo>
                  <a:pt x="605" y="458"/>
                </a:lnTo>
                <a:lnTo>
                  <a:pt x="605" y="457"/>
                </a:lnTo>
                <a:lnTo>
                  <a:pt x="605" y="456"/>
                </a:lnTo>
                <a:lnTo>
                  <a:pt x="605" y="456"/>
                </a:lnTo>
                <a:lnTo>
                  <a:pt x="588" y="452"/>
                </a:lnTo>
                <a:lnTo>
                  <a:pt x="588" y="452"/>
                </a:lnTo>
                <a:lnTo>
                  <a:pt x="588" y="452"/>
                </a:lnTo>
                <a:lnTo>
                  <a:pt x="588" y="453"/>
                </a:lnTo>
                <a:lnTo>
                  <a:pt x="588" y="454"/>
                </a:lnTo>
                <a:lnTo>
                  <a:pt x="587" y="455"/>
                </a:lnTo>
                <a:lnTo>
                  <a:pt x="587" y="456"/>
                </a:lnTo>
                <a:lnTo>
                  <a:pt x="587" y="456"/>
                </a:lnTo>
                <a:lnTo>
                  <a:pt x="587" y="457"/>
                </a:lnTo>
                <a:lnTo>
                  <a:pt x="586" y="458"/>
                </a:lnTo>
                <a:lnTo>
                  <a:pt x="586" y="459"/>
                </a:lnTo>
                <a:lnTo>
                  <a:pt x="586" y="460"/>
                </a:lnTo>
                <a:lnTo>
                  <a:pt x="586" y="460"/>
                </a:lnTo>
                <a:lnTo>
                  <a:pt x="585" y="461"/>
                </a:lnTo>
                <a:lnTo>
                  <a:pt x="585" y="462"/>
                </a:lnTo>
                <a:lnTo>
                  <a:pt x="585" y="463"/>
                </a:lnTo>
                <a:lnTo>
                  <a:pt x="584" y="463"/>
                </a:lnTo>
                <a:lnTo>
                  <a:pt x="584" y="464"/>
                </a:lnTo>
                <a:lnTo>
                  <a:pt x="584" y="465"/>
                </a:lnTo>
                <a:lnTo>
                  <a:pt x="584" y="466"/>
                </a:lnTo>
                <a:lnTo>
                  <a:pt x="583" y="467"/>
                </a:lnTo>
                <a:lnTo>
                  <a:pt x="583" y="467"/>
                </a:lnTo>
                <a:lnTo>
                  <a:pt x="599" y="474"/>
                </a:lnTo>
                <a:close/>
                <a:moveTo>
                  <a:pt x="610" y="419"/>
                </a:moveTo>
                <a:lnTo>
                  <a:pt x="610" y="419"/>
                </a:lnTo>
                <a:lnTo>
                  <a:pt x="610" y="419"/>
                </a:lnTo>
                <a:lnTo>
                  <a:pt x="610" y="418"/>
                </a:lnTo>
                <a:lnTo>
                  <a:pt x="610" y="417"/>
                </a:lnTo>
                <a:lnTo>
                  <a:pt x="610" y="416"/>
                </a:lnTo>
                <a:lnTo>
                  <a:pt x="610" y="415"/>
                </a:lnTo>
                <a:lnTo>
                  <a:pt x="610" y="414"/>
                </a:lnTo>
                <a:lnTo>
                  <a:pt x="610" y="413"/>
                </a:lnTo>
                <a:lnTo>
                  <a:pt x="610" y="412"/>
                </a:lnTo>
                <a:lnTo>
                  <a:pt x="610" y="411"/>
                </a:lnTo>
                <a:lnTo>
                  <a:pt x="610" y="410"/>
                </a:lnTo>
                <a:lnTo>
                  <a:pt x="610" y="409"/>
                </a:lnTo>
                <a:lnTo>
                  <a:pt x="610" y="408"/>
                </a:lnTo>
                <a:lnTo>
                  <a:pt x="610" y="407"/>
                </a:lnTo>
                <a:lnTo>
                  <a:pt x="610" y="406"/>
                </a:lnTo>
                <a:lnTo>
                  <a:pt x="610" y="405"/>
                </a:lnTo>
                <a:lnTo>
                  <a:pt x="610" y="404"/>
                </a:lnTo>
                <a:lnTo>
                  <a:pt x="610" y="403"/>
                </a:lnTo>
                <a:lnTo>
                  <a:pt x="610" y="402"/>
                </a:lnTo>
                <a:lnTo>
                  <a:pt x="609" y="401"/>
                </a:lnTo>
                <a:lnTo>
                  <a:pt x="609" y="400"/>
                </a:lnTo>
                <a:lnTo>
                  <a:pt x="592" y="402"/>
                </a:lnTo>
                <a:lnTo>
                  <a:pt x="592" y="403"/>
                </a:lnTo>
                <a:lnTo>
                  <a:pt x="592" y="404"/>
                </a:lnTo>
                <a:lnTo>
                  <a:pt x="592" y="405"/>
                </a:lnTo>
                <a:lnTo>
                  <a:pt x="592" y="406"/>
                </a:lnTo>
                <a:lnTo>
                  <a:pt x="592" y="406"/>
                </a:lnTo>
                <a:lnTo>
                  <a:pt x="592" y="407"/>
                </a:lnTo>
                <a:lnTo>
                  <a:pt x="592" y="408"/>
                </a:lnTo>
                <a:lnTo>
                  <a:pt x="592" y="409"/>
                </a:lnTo>
                <a:lnTo>
                  <a:pt x="592" y="410"/>
                </a:lnTo>
                <a:lnTo>
                  <a:pt x="593" y="411"/>
                </a:lnTo>
                <a:lnTo>
                  <a:pt x="593" y="412"/>
                </a:lnTo>
                <a:lnTo>
                  <a:pt x="593" y="413"/>
                </a:lnTo>
                <a:lnTo>
                  <a:pt x="593" y="413"/>
                </a:lnTo>
                <a:lnTo>
                  <a:pt x="593" y="414"/>
                </a:lnTo>
                <a:lnTo>
                  <a:pt x="593" y="415"/>
                </a:lnTo>
                <a:lnTo>
                  <a:pt x="593" y="416"/>
                </a:lnTo>
                <a:lnTo>
                  <a:pt x="593" y="417"/>
                </a:lnTo>
                <a:lnTo>
                  <a:pt x="593" y="418"/>
                </a:lnTo>
                <a:lnTo>
                  <a:pt x="593" y="419"/>
                </a:lnTo>
                <a:lnTo>
                  <a:pt x="593" y="419"/>
                </a:lnTo>
                <a:lnTo>
                  <a:pt x="610" y="419"/>
                </a:lnTo>
                <a:close/>
                <a:moveTo>
                  <a:pt x="601" y="364"/>
                </a:moveTo>
                <a:lnTo>
                  <a:pt x="601" y="364"/>
                </a:lnTo>
                <a:lnTo>
                  <a:pt x="601" y="363"/>
                </a:lnTo>
                <a:lnTo>
                  <a:pt x="600" y="363"/>
                </a:lnTo>
                <a:lnTo>
                  <a:pt x="600" y="362"/>
                </a:lnTo>
                <a:lnTo>
                  <a:pt x="600" y="361"/>
                </a:lnTo>
                <a:lnTo>
                  <a:pt x="599" y="360"/>
                </a:lnTo>
                <a:lnTo>
                  <a:pt x="599" y="359"/>
                </a:lnTo>
                <a:lnTo>
                  <a:pt x="599" y="358"/>
                </a:lnTo>
                <a:lnTo>
                  <a:pt x="598" y="357"/>
                </a:lnTo>
                <a:lnTo>
                  <a:pt x="598" y="356"/>
                </a:lnTo>
                <a:lnTo>
                  <a:pt x="598" y="356"/>
                </a:lnTo>
                <a:lnTo>
                  <a:pt x="597" y="355"/>
                </a:lnTo>
                <a:lnTo>
                  <a:pt x="597" y="354"/>
                </a:lnTo>
                <a:lnTo>
                  <a:pt x="596" y="353"/>
                </a:lnTo>
                <a:lnTo>
                  <a:pt x="596" y="352"/>
                </a:lnTo>
                <a:lnTo>
                  <a:pt x="596" y="351"/>
                </a:lnTo>
                <a:lnTo>
                  <a:pt x="595" y="350"/>
                </a:lnTo>
                <a:lnTo>
                  <a:pt x="595" y="350"/>
                </a:lnTo>
                <a:lnTo>
                  <a:pt x="594" y="349"/>
                </a:lnTo>
                <a:lnTo>
                  <a:pt x="594" y="348"/>
                </a:lnTo>
                <a:lnTo>
                  <a:pt x="594" y="347"/>
                </a:lnTo>
                <a:lnTo>
                  <a:pt x="593" y="347"/>
                </a:lnTo>
                <a:lnTo>
                  <a:pt x="578" y="355"/>
                </a:lnTo>
                <a:lnTo>
                  <a:pt x="578" y="355"/>
                </a:lnTo>
                <a:lnTo>
                  <a:pt x="578" y="356"/>
                </a:lnTo>
                <a:lnTo>
                  <a:pt x="579" y="357"/>
                </a:lnTo>
                <a:lnTo>
                  <a:pt x="579" y="357"/>
                </a:lnTo>
                <a:lnTo>
                  <a:pt x="579" y="358"/>
                </a:lnTo>
                <a:lnTo>
                  <a:pt x="580" y="359"/>
                </a:lnTo>
                <a:lnTo>
                  <a:pt x="580" y="360"/>
                </a:lnTo>
                <a:lnTo>
                  <a:pt x="580" y="360"/>
                </a:lnTo>
                <a:lnTo>
                  <a:pt x="581" y="361"/>
                </a:lnTo>
                <a:lnTo>
                  <a:pt x="581" y="362"/>
                </a:lnTo>
                <a:lnTo>
                  <a:pt x="581" y="363"/>
                </a:lnTo>
                <a:lnTo>
                  <a:pt x="582" y="363"/>
                </a:lnTo>
                <a:lnTo>
                  <a:pt x="582" y="364"/>
                </a:lnTo>
                <a:lnTo>
                  <a:pt x="582" y="365"/>
                </a:lnTo>
                <a:lnTo>
                  <a:pt x="583" y="366"/>
                </a:lnTo>
                <a:lnTo>
                  <a:pt x="583" y="366"/>
                </a:lnTo>
                <a:lnTo>
                  <a:pt x="583" y="367"/>
                </a:lnTo>
                <a:lnTo>
                  <a:pt x="584" y="368"/>
                </a:lnTo>
                <a:lnTo>
                  <a:pt x="584" y="369"/>
                </a:lnTo>
                <a:lnTo>
                  <a:pt x="584" y="370"/>
                </a:lnTo>
                <a:lnTo>
                  <a:pt x="584" y="370"/>
                </a:lnTo>
                <a:lnTo>
                  <a:pt x="601" y="364"/>
                </a:lnTo>
                <a:close/>
                <a:moveTo>
                  <a:pt x="573" y="316"/>
                </a:moveTo>
                <a:lnTo>
                  <a:pt x="573" y="316"/>
                </a:lnTo>
                <a:lnTo>
                  <a:pt x="572" y="316"/>
                </a:lnTo>
                <a:lnTo>
                  <a:pt x="572" y="315"/>
                </a:lnTo>
                <a:lnTo>
                  <a:pt x="571" y="315"/>
                </a:lnTo>
                <a:lnTo>
                  <a:pt x="570" y="314"/>
                </a:lnTo>
                <a:lnTo>
                  <a:pt x="570" y="313"/>
                </a:lnTo>
                <a:lnTo>
                  <a:pt x="569" y="313"/>
                </a:lnTo>
                <a:lnTo>
                  <a:pt x="569" y="312"/>
                </a:lnTo>
                <a:lnTo>
                  <a:pt x="568" y="311"/>
                </a:lnTo>
                <a:lnTo>
                  <a:pt x="567" y="311"/>
                </a:lnTo>
                <a:lnTo>
                  <a:pt x="567" y="310"/>
                </a:lnTo>
                <a:lnTo>
                  <a:pt x="566" y="309"/>
                </a:lnTo>
                <a:lnTo>
                  <a:pt x="565" y="309"/>
                </a:lnTo>
                <a:lnTo>
                  <a:pt x="565" y="308"/>
                </a:lnTo>
                <a:lnTo>
                  <a:pt x="564" y="307"/>
                </a:lnTo>
                <a:lnTo>
                  <a:pt x="563" y="307"/>
                </a:lnTo>
                <a:lnTo>
                  <a:pt x="563" y="306"/>
                </a:lnTo>
                <a:lnTo>
                  <a:pt x="562" y="305"/>
                </a:lnTo>
                <a:lnTo>
                  <a:pt x="561" y="305"/>
                </a:lnTo>
                <a:lnTo>
                  <a:pt x="561" y="304"/>
                </a:lnTo>
                <a:lnTo>
                  <a:pt x="560" y="304"/>
                </a:lnTo>
                <a:lnTo>
                  <a:pt x="559" y="303"/>
                </a:lnTo>
                <a:lnTo>
                  <a:pt x="548" y="316"/>
                </a:lnTo>
                <a:lnTo>
                  <a:pt x="548" y="317"/>
                </a:lnTo>
                <a:lnTo>
                  <a:pt x="549" y="317"/>
                </a:lnTo>
                <a:lnTo>
                  <a:pt x="549" y="318"/>
                </a:lnTo>
                <a:lnTo>
                  <a:pt x="550" y="318"/>
                </a:lnTo>
                <a:lnTo>
                  <a:pt x="551" y="319"/>
                </a:lnTo>
                <a:lnTo>
                  <a:pt x="551" y="319"/>
                </a:lnTo>
                <a:lnTo>
                  <a:pt x="552" y="320"/>
                </a:lnTo>
                <a:lnTo>
                  <a:pt x="552" y="320"/>
                </a:lnTo>
                <a:lnTo>
                  <a:pt x="553" y="321"/>
                </a:lnTo>
                <a:lnTo>
                  <a:pt x="554" y="322"/>
                </a:lnTo>
                <a:lnTo>
                  <a:pt x="554" y="322"/>
                </a:lnTo>
                <a:lnTo>
                  <a:pt x="555" y="323"/>
                </a:lnTo>
                <a:lnTo>
                  <a:pt x="555" y="323"/>
                </a:lnTo>
                <a:lnTo>
                  <a:pt x="556" y="324"/>
                </a:lnTo>
                <a:lnTo>
                  <a:pt x="556" y="325"/>
                </a:lnTo>
                <a:lnTo>
                  <a:pt x="557" y="325"/>
                </a:lnTo>
                <a:lnTo>
                  <a:pt x="557" y="326"/>
                </a:lnTo>
                <a:lnTo>
                  <a:pt x="558" y="326"/>
                </a:lnTo>
                <a:lnTo>
                  <a:pt x="559" y="327"/>
                </a:lnTo>
                <a:lnTo>
                  <a:pt x="559" y="328"/>
                </a:lnTo>
                <a:lnTo>
                  <a:pt x="559" y="328"/>
                </a:lnTo>
                <a:lnTo>
                  <a:pt x="573" y="316"/>
                </a:lnTo>
                <a:close/>
                <a:moveTo>
                  <a:pt x="529" y="282"/>
                </a:moveTo>
                <a:lnTo>
                  <a:pt x="529" y="282"/>
                </a:lnTo>
                <a:lnTo>
                  <a:pt x="528" y="281"/>
                </a:lnTo>
                <a:lnTo>
                  <a:pt x="528" y="281"/>
                </a:lnTo>
                <a:lnTo>
                  <a:pt x="527" y="281"/>
                </a:lnTo>
                <a:lnTo>
                  <a:pt x="526" y="280"/>
                </a:lnTo>
                <a:lnTo>
                  <a:pt x="525" y="280"/>
                </a:lnTo>
                <a:lnTo>
                  <a:pt x="524" y="279"/>
                </a:lnTo>
                <a:lnTo>
                  <a:pt x="524" y="279"/>
                </a:lnTo>
                <a:lnTo>
                  <a:pt x="523" y="278"/>
                </a:lnTo>
                <a:lnTo>
                  <a:pt x="522" y="278"/>
                </a:lnTo>
                <a:lnTo>
                  <a:pt x="521" y="278"/>
                </a:lnTo>
                <a:lnTo>
                  <a:pt x="520" y="277"/>
                </a:lnTo>
                <a:lnTo>
                  <a:pt x="519" y="277"/>
                </a:lnTo>
                <a:lnTo>
                  <a:pt x="518" y="277"/>
                </a:lnTo>
                <a:lnTo>
                  <a:pt x="518" y="276"/>
                </a:lnTo>
                <a:lnTo>
                  <a:pt x="517" y="276"/>
                </a:lnTo>
                <a:lnTo>
                  <a:pt x="516" y="275"/>
                </a:lnTo>
                <a:lnTo>
                  <a:pt x="515" y="275"/>
                </a:lnTo>
                <a:lnTo>
                  <a:pt x="514" y="275"/>
                </a:lnTo>
                <a:lnTo>
                  <a:pt x="513" y="274"/>
                </a:lnTo>
                <a:lnTo>
                  <a:pt x="512" y="274"/>
                </a:lnTo>
                <a:lnTo>
                  <a:pt x="512" y="274"/>
                </a:lnTo>
                <a:lnTo>
                  <a:pt x="506" y="290"/>
                </a:lnTo>
                <a:lnTo>
                  <a:pt x="506" y="290"/>
                </a:lnTo>
                <a:lnTo>
                  <a:pt x="507" y="291"/>
                </a:lnTo>
                <a:lnTo>
                  <a:pt x="508" y="291"/>
                </a:lnTo>
                <a:lnTo>
                  <a:pt x="508" y="291"/>
                </a:lnTo>
                <a:lnTo>
                  <a:pt x="509" y="292"/>
                </a:lnTo>
                <a:lnTo>
                  <a:pt x="510" y="292"/>
                </a:lnTo>
                <a:lnTo>
                  <a:pt x="511" y="292"/>
                </a:lnTo>
                <a:lnTo>
                  <a:pt x="511" y="293"/>
                </a:lnTo>
                <a:lnTo>
                  <a:pt x="512" y="293"/>
                </a:lnTo>
                <a:lnTo>
                  <a:pt x="513" y="293"/>
                </a:lnTo>
                <a:lnTo>
                  <a:pt x="514" y="294"/>
                </a:lnTo>
                <a:lnTo>
                  <a:pt x="514" y="294"/>
                </a:lnTo>
                <a:lnTo>
                  <a:pt x="515" y="294"/>
                </a:lnTo>
                <a:lnTo>
                  <a:pt x="516" y="295"/>
                </a:lnTo>
                <a:lnTo>
                  <a:pt x="517" y="295"/>
                </a:lnTo>
                <a:lnTo>
                  <a:pt x="517" y="295"/>
                </a:lnTo>
                <a:lnTo>
                  <a:pt x="518" y="296"/>
                </a:lnTo>
                <a:lnTo>
                  <a:pt x="519" y="296"/>
                </a:lnTo>
                <a:lnTo>
                  <a:pt x="520" y="297"/>
                </a:lnTo>
                <a:lnTo>
                  <a:pt x="520" y="297"/>
                </a:lnTo>
                <a:lnTo>
                  <a:pt x="521" y="297"/>
                </a:lnTo>
                <a:lnTo>
                  <a:pt x="529" y="282"/>
                </a:lnTo>
                <a:close/>
                <a:moveTo>
                  <a:pt x="457" y="231"/>
                </a:moveTo>
                <a:lnTo>
                  <a:pt x="457" y="231"/>
                </a:lnTo>
                <a:cubicBezTo>
                  <a:pt x="354" y="231"/>
                  <a:pt x="271" y="314"/>
                  <a:pt x="271" y="417"/>
                </a:cubicBezTo>
                <a:cubicBezTo>
                  <a:pt x="271" y="520"/>
                  <a:pt x="354" y="603"/>
                  <a:pt x="457" y="603"/>
                </a:cubicBezTo>
                <a:cubicBezTo>
                  <a:pt x="560" y="603"/>
                  <a:pt x="643" y="520"/>
                  <a:pt x="643" y="417"/>
                </a:cubicBezTo>
                <a:cubicBezTo>
                  <a:pt x="643" y="314"/>
                  <a:pt x="560" y="231"/>
                  <a:pt x="457" y="231"/>
                </a:cubicBezTo>
                <a:close/>
                <a:moveTo>
                  <a:pt x="30" y="153"/>
                </a:moveTo>
                <a:lnTo>
                  <a:pt x="30" y="153"/>
                </a:lnTo>
                <a:cubicBezTo>
                  <a:pt x="66" y="150"/>
                  <a:pt x="102" y="148"/>
                  <a:pt x="138" y="147"/>
                </a:cubicBezTo>
                <a:cubicBezTo>
                  <a:pt x="114" y="146"/>
                  <a:pt x="89" y="144"/>
                  <a:pt x="65" y="141"/>
                </a:cubicBezTo>
                <a:cubicBezTo>
                  <a:pt x="49" y="139"/>
                  <a:pt x="35" y="128"/>
                  <a:pt x="35" y="111"/>
                </a:cubicBezTo>
                <a:cubicBezTo>
                  <a:pt x="35" y="87"/>
                  <a:pt x="35" y="63"/>
                  <a:pt x="35" y="39"/>
                </a:cubicBezTo>
                <a:cubicBezTo>
                  <a:pt x="35" y="23"/>
                  <a:pt x="49" y="11"/>
                  <a:pt x="65" y="9"/>
                </a:cubicBezTo>
                <a:cubicBezTo>
                  <a:pt x="163" y="0"/>
                  <a:pt x="260" y="1"/>
                  <a:pt x="358" y="9"/>
                </a:cubicBezTo>
                <a:cubicBezTo>
                  <a:pt x="374" y="11"/>
                  <a:pt x="388" y="23"/>
                  <a:pt x="388" y="39"/>
                </a:cubicBezTo>
                <a:cubicBezTo>
                  <a:pt x="388" y="63"/>
                  <a:pt x="388" y="87"/>
                  <a:pt x="388" y="111"/>
                </a:cubicBezTo>
                <a:cubicBezTo>
                  <a:pt x="388" y="128"/>
                  <a:pt x="374" y="139"/>
                  <a:pt x="358" y="141"/>
                </a:cubicBezTo>
                <a:cubicBezTo>
                  <a:pt x="323" y="145"/>
                  <a:pt x="287" y="147"/>
                  <a:pt x="252" y="149"/>
                </a:cubicBezTo>
                <a:cubicBezTo>
                  <a:pt x="276" y="150"/>
                  <a:pt x="299" y="151"/>
                  <a:pt x="323" y="153"/>
                </a:cubicBezTo>
                <a:cubicBezTo>
                  <a:pt x="339" y="155"/>
                  <a:pt x="353" y="167"/>
                  <a:pt x="353" y="183"/>
                </a:cubicBezTo>
                <a:lnTo>
                  <a:pt x="353" y="218"/>
                </a:lnTo>
                <a:cubicBezTo>
                  <a:pt x="333" y="229"/>
                  <a:pt x="314" y="242"/>
                  <a:pt x="299" y="258"/>
                </a:cubicBezTo>
                <a:cubicBezTo>
                  <a:pt x="289" y="268"/>
                  <a:pt x="280" y="278"/>
                  <a:pt x="272" y="290"/>
                </a:cubicBezTo>
                <a:cubicBezTo>
                  <a:pt x="191" y="296"/>
                  <a:pt x="111" y="294"/>
                  <a:pt x="30" y="285"/>
                </a:cubicBezTo>
                <a:cubicBezTo>
                  <a:pt x="13" y="283"/>
                  <a:pt x="0" y="272"/>
                  <a:pt x="0" y="255"/>
                </a:cubicBezTo>
                <a:cubicBezTo>
                  <a:pt x="0" y="231"/>
                  <a:pt x="0" y="207"/>
                  <a:pt x="0" y="183"/>
                </a:cubicBezTo>
                <a:cubicBezTo>
                  <a:pt x="0" y="167"/>
                  <a:pt x="13" y="155"/>
                  <a:pt x="30" y="153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0" name="Freeform 17"/>
          <p:cNvSpPr>
            <a:spLocks noEditPoints="1"/>
          </p:cNvSpPr>
          <p:nvPr/>
        </p:nvSpPr>
        <p:spPr bwMode="auto">
          <a:xfrm>
            <a:off x="6716613" y="3120342"/>
            <a:ext cx="644977" cy="690094"/>
          </a:xfrm>
          <a:custGeom>
            <a:avLst/>
            <a:gdLst>
              <a:gd name="T0" fmla="*/ 224 w 593"/>
              <a:gd name="T1" fmla="*/ 394 h 633"/>
              <a:gd name="T2" fmla="*/ 213 w 593"/>
              <a:gd name="T3" fmla="*/ 358 h 633"/>
              <a:gd name="T4" fmla="*/ 259 w 593"/>
              <a:gd name="T5" fmla="*/ 173 h 633"/>
              <a:gd name="T6" fmla="*/ 307 w 593"/>
              <a:gd name="T7" fmla="*/ 323 h 633"/>
              <a:gd name="T8" fmla="*/ 367 w 593"/>
              <a:gd name="T9" fmla="*/ 149 h 633"/>
              <a:gd name="T10" fmla="*/ 234 w 593"/>
              <a:gd name="T11" fmla="*/ 296 h 633"/>
              <a:gd name="T12" fmla="*/ 223 w 593"/>
              <a:gd name="T13" fmla="*/ 315 h 633"/>
              <a:gd name="T14" fmla="*/ 304 w 593"/>
              <a:gd name="T15" fmla="*/ 363 h 633"/>
              <a:gd name="T16" fmla="*/ 391 w 593"/>
              <a:gd name="T17" fmla="*/ 127 h 633"/>
              <a:gd name="T18" fmla="*/ 395 w 593"/>
              <a:gd name="T19" fmla="*/ 81 h 633"/>
              <a:gd name="T20" fmla="*/ 391 w 593"/>
              <a:gd name="T21" fmla="*/ 127 h 633"/>
              <a:gd name="T22" fmla="*/ 463 w 593"/>
              <a:gd name="T23" fmla="*/ 149 h 633"/>
              <a:gd name="T24" fmla="*/ 417 w 593"/>
              <a:gd name="T25" fmla="*/ 154 h 633"/>
              <a:gd name="T26" fmla="*/ 338 w 593"/>
              <a:gd name="T27" fmla="*/ 107 h 633"/>
              <a:gd name="T28" fmla="*/ 319 w 593"/>
              <a:gd name="T29" fmla="*/ 65 h 633"/>
              <a:gd name="T30" fmla="*/ 338 w 593"/>
              <a:gd name="T31" fmla="*/ 107 h 633"/>
              <a:gd name="T32" fmla="*/ 261 w 593"/>
              <a:gd name="T33" fmla="*/ 79 h 633"/>
              <a:gd name="T34" fmla="*/ 266 w 593"/>
              <a:gd name="T35" fmla="*/ 125 h 633"/>
              <a:gd name="T36" fmla="*/ 435 w 593"/>
              <a:gd name="T37" fmla="*/ 226 h 633"/>
              <a:gd name="T38" fmla="*/ 477 w 593"/>
              <a:gd name="T39" fmla="*/ 207 h 633"/>
              <a:gd name="T40" fmla="*/ 435 w 593"/>
              <a:gd name="T41" fmla="*/ 226 h 633"/>
              <a:gd name="T42" fmla="*/ 218 w 593"/>
              <a:gd name="T43" fmla="*/ 324 h 633"/>
              <a:gd name="T44" fmla="*/ 206 w 593"/>
              <a:gd name="T45" fmla="*/ 344 h 633"/>
              <a:gd name="T46" fmla="*/ 288 w 593"/>
              <a:gd name="T47" fmla="*/ 391 h 633"/>
              <a:gd name="T48" fmla="*/ 216 w 593"/>
              <a:gd name="T49" fmla="*/ 633 h 633"/>
              <a:gd name="T50" fmla="*/ 231 w 593"/>
              <a:gd name="T51" fmla="*/ 37 h 633"/>
              <a:gd name="T52" fmla="*/ 564 w 593"/>
              <a:gd name="T53" fmla="*/ 180 h 633"/>
              <a:gd name="T54" fmla="*/ 569 w 593"/>
              <a:gd name="T55" fmla="*/ 276 h 633"/>
              <a:gd name="T56" fmla="*/ 586 w 593"/>
              <a:gd name="T57" fmla="*/ 396 h 633"/>
              <a:gd name="T58" fmla="*/ 565 w 593"/>
              <a:gd name="T59" fmla="*/ 498 h 633"/>
              <a:gd name="T60" fmla="*/ 442 w 593"/>
              <a:gd name="T61" fmla="*/ 526 h 633"/>
              <a:gd name="T62" fmla="*/ 216 w 593"/>
              <a:gd name="T63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93" h="633">
                <a:moveTo>
                  <a:pt x="213" y="358"/>
                </a:moveTo>
                <a:cubicBezTo>
                  <a:pt x="207" y="371"/>
                  <a:pt x="212" y="387"/>
                  <a:pt x="224" y="394"/>
                </a:cubicBezTo>
                <a:cubicBezTo>
                  <a:pt x="235" y="400"/>
                  <a:pt x="248" y="398"/>
                  <a:pt x="257" y="391"/>
                </a:cubicBezTo>
                <a:lnTo>
                  <a:pt x="213" y="358"/>
                </a:lnTo>
                <a:close/>
                <a:moveTo>
                  <a:pt x="367" y="149"/>
                </a:moveTo>
                <a:cubicBezTo>
                  <a:pt x="328" y="126"/>
                  <a:pt x="279" y="137"/>
                  <a:pt x="259" y="173"/>
                </a:cubicBezTo>
                <a:cubicBezTo>
                  <a:pt x="238" y="210"/>
                  <a:pt x="265" y="250"/>
                  <a:pt x="246" y="288"/>
                </a:cubicBezTo>
                <a:lnTo>
                  <a:pt x="307" y="323"/>
                </a:lnTo>
                <a:cubicBezTo>
                  <a:pt x="330" y="288"/>
                  <a:pt x="380" y="291"/>
                  <a:pt x="401" y="255"/>
                </a:cubicBezTo>
                <a:cubicBezTo>
                  <a:pt x="421" y="219"/>
                  <a:pt x="406" y="172"/>
                  <a:pt x="367" y="149"/>
                </a:cubicBezTo>
                <a:close/>
                <a:moveTo>
                  <a:pt x="301" y="346"/>
                </a:moveTo>
                <a:lnTo>
                  <a:pt x="234" y="296"/>
                </a:lnTo>
                <a:cubicBezTo>
                  <a:pt x="229" y="292"/>
                  <a:pt x="223" y="293"/>
                  <a:pt x="219" y="299"/>
                </a:cubicBezTo>
                <a:cubicBezTo>
                  <a:pt x="216" y="304"/>
                  <a:pt x="218" y="312"/>
                  <a:pt x="223" y="315"/>
                </a:cubicBezTo>
                <a:lnTo>
                  <a:pt x="289" y="366"/>
                </a:lnTo>
                <a:cubicBezTo>
                  <a:pt x="295" y="370"/>
                  <a:pt x="301" y="368"/>
                  <a:pt x="304" y="363"/>
                </a:cubicBezTo>
                <a:cubicBezTo>
                  <a:pt x="307" y="357"/>
                  <a:pt x="306" y="350"/>
                  <a:pt x="301" y="346"/>
                </a:cubicBezTo>
                <a:close/>
                <a:moveTo>
                  <a:pt x="391" y="127"/>
                </a:moveTo>
                <a:lnTo>
                  <a:pt x="412" y="90"/>
                </a:lnTo>
                <a:lnTo>
                  <a:pt x="395" y="81"/>
                </a:lnTo>
                <a:lnTo>
                  <a:pt x="374" y="117"/>
                </a:lnTo>
                <a:lnTo>
                  <a:pt x="391" y="127"/>
                </a:lnTo>
                <a:close/>
                <a:moveTo>
                  <a:pt x="426" y="170"/>
                </a:moveTo>
                <a:lnTo>
                  <a:pt x="463" y="149"/>
                </a:lnTo>
                <a:lnTo>
                  <a:pt x="453" y="133"/>
                </a:lnTo>
                <a:lnTo>
                  <a:pt x="417" y="154"/>
                </a:lnTo>
                <a:lnTo>
                  <a:pt x="426" y="170"/>
                </a:lnTo>
                <a:close/>
                <a:moveTo>
                  <a:pt x="338" y="107"/>
                </a:moveTo>
                <a:lnTo>
                  <a:pt x="338" y="65"/>
                </a:lnTo>
                <a:lnTo>
                  <a:pt x="319" y="65"/>
                </a:lnTo>
                <a:lnTo>
                  <a:pt x="319" y="107"/>
                </a:lnTo>
                <a:lnTo>
                  <a:pt x="338" y="107"/>
                </a:lnTo>
                <a:close/>
                <a:moveTo>
                  <a:pt x="282" y="116"/>
                </a:moveTo>
                <a:lnTo>
                  <a:pt x="261" y="79"/>
                </a:lnTo>
                <a:lnTo>
                  <a:pt x="245" y="89"/>
                </a:lnTo>
                <a:lnTo>
                  <a:pt x="266" y="125"/>
                </a:lnTo>
                <a:lnTo>
                  <a:pt x="282" y="116"/>
                </a:lnTo>
                <a:close/>
                <a:moveTo>
                  <a:pt x="435" y="226"/>
                </a:moveTo>
                <a:lnTo>
                  <a:pt x="477" y="226"/>
                </a:lnTo>
                <a:lnTo>
                  <a:pt x="477" y="207"/>
                </a:lnTo>
                <a:lnTo>
                  <a:pt x="436" y="207"/>
                </a:lnTo>
                <a:lnTo>
                  <a:pt x="435" y="226"/>
                </a:lnTo>
                <a:close/>
                <a:moveTo>
                  <a:pt x="284" y="375"/>
                </a:moveTo>
                <a:lnTo>
                  <a:pt x="218" y="324"/>
                </a:lnTo>
                <a:cubicBezTo>
                  <a:pt x="213" y="320"/>
                  <a:pt x="206" y="322"/>
                  <a:pt x="203" y="327"/>
                </a:cubicBezTo>
                <a:cubicBezTo>
                  <a:pt x="200" y="333"/>
                  <a:pt x="201" y="340"/>
                  <a:pt x="206" y="344"/>
                </a:cubicBezTo>
                <a:lnTo>
                  <a:pt x="273" y="394"/>
                </a:lnTo>
                <a:cubicBezTo>
                  <a:pt x="278" y="398"/>
                  <a:pt x="285" y="397"/>
                  <a:pt x="288" y="391"/>
                </a:cubicBezTo>
                <a:cubicBezTo>
                  <a:pt x="291" y="386"/>
                  <a:pt x="289" y="378"/>
                  <a:pt x="284" y="375"/>
                </a:cubicBezTo>
                <a:close/>
                <a:moveTo>
                  <a:pt x="216" y="633"/>
                </a:moveTo>
                <a:cubicBezTo>
                  <a:pt x="223" y="583"/>
                  <a:pt x="223" y="530"/>
                  <a:pt x="210" y="483"/>
                </a:cubicBezTo>
                <a:cubicBezTo>
                  <a:pt x="0" y="365"/>
                  <a:pt x="55" y="92"/>
                  <a:pt x="231" y="37"/>
                </a:cubicBezTo>
                <a:cubicBezTo>
                  <a:pt x="324" y="0"/>
                  <a:pt x="450" y="22"/>
                  <a:pt x="533" y="105"/>
                </a:cubicBezTo>
                <a:cubicBezTo>
                  <a:pt x="593" y="165"/>
                  <a:pt x="564" y="180"/>
                  <a:pt x="564" y="180"/>
                </a:cubicBezTo>
                <a:lnTo>
                  <a:pt x="551" y="187"/>
                </a:lnTo>
                <a:cubicBezTo>
                  <a:pt x="558" y="216"/>
                  <a:pt x="571" y="268"/>
                  <a:pt x="569" y="276"/>
                </a:cubicBezTo>
                <a:cubicBezTo>
                  <a:pt x="567" y="285"/>
                  <a:pt x="556" y="295"/>
                  <a:pt x="556" y="295"/>
                </a:cubicBezTo>
                <a:lnTo>
                  <a:pt x="586" y="396"/>
                </a:lnTo>
                <a:lnTo>
                  <a:pt x="559" y="407"/>
                </a:lnTo>
                <a:cubicBezTo>
                  <a:pt x="565" y="439"/>
                  <a:pt x="568" y="466"/>
                  <a:pt x="565" y="498"/>
                </a:cubicBezTo>
                <a:cubicBezTo>
                  <a:pt x="565" y="503"/>
                  <a:pt x="547" y="519"/>
                  <a:pt x="532" y="520"/>
                </a:cubicBezTo>
                <a:lnTo>
                  <a:pt x="442" y="526"/>
                </a:lnTo>
                <a:lnTo>
                  <a:pt x="448" y="633"/>
                </a:lnTo>
                <a:lnTo>
                  <a:pt x="216" y="633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1" name="Freeform 18"/>
          <p:cNvSpPr>
            <a:spLocks noEditPoints="1"/>
          </p:cNvSpPr>
          <p:nvPr/>
        </p:nvSpPr>
        <p:spPr bwMode="auto">
          <a:xfrm>
            <a:off x="3985492" y="3149315"/>
            <a:ext cx="618651" cy="655853"/>
          </a:xfrm>
          <a:custGeom>
            <a:avLst/>
            <a:gdLst>
              <a:gd name="T0" fmla="*/ 283 w 568"/>
              <a:gd name="T1" fmla="*/ 574 h 601"/>
              <a:gd name="T2" fmla="*/ 284 w 568"/>
              <a:gd name="T3" fmla="*/ 333 h 601"/>
              <a:gd name="T4" fmla="*/ 453 w 568"/>
              <a:gd name="T5" fmla="*/ 301 h 601"/>
              <a:gd name="T6" fmla="*/ 347 w 568"/>
              <a:gd name="T7" fmla="*/ 343 h 601"/>
              <a:gd name="T8" fmla="*/ 95 w 568"/>
              <a:gd name="T9" fmla="*/ 214 h 601"/>
              <a:gd name="T10" fmla="*/ 127 w 568"/>
              <a:gd name="T11" fmla="*/ 218 h 601"/>
              <a:gd name="T12" fmla="*/ 168 w 568"/>
              <a:gd name="T13" fmla="*/ 222 h 601"/>
              <a:gd name="T14" fmla="*/ 167 w 568"/>
              <a:gd name="T15" fmla="*/ 195 h 601"/>
              <a:gd name="T16" fmla="*/ 284 w 568"/>
              <a:gd name="T17" fmla="*/ 303 h 601"/>
              <a:gd name="T18" fmla="*/ 413 w 568"/>
              <a:gd name="T19" fmla="*/ 209 h 601"/>
              <a:gd name="T20" fmla="*/ 442 w 568"/>
              <a:gd name="T21" fmla="*/ 204 h 601"/>
              <a:gd name="T22" fmla="*/ 458 w 568"/>
              <a:gd name="T23" fmla="*/ 210 h 601"/>
              <a:gd name="T24" fmla="*/ 416 w 568"/>
              <a:gd name="T25" fmla="*/ 256 h 601"/>
              <a:gd name="T26" fmla="*/ 489 w 568"/>
              <a:gd name="T27" fmla="*/ 341 h 601"/>
              <a:gd name="T28" fmla="*/ 467 w 568"/>
              <a:gd name="T29" fmla="*/ 263 h 601"/>
              <a:gd name="T30" fmla="*/ 467 w 568"/>
              <a:gd name="T31" fmla="*/ 500 h 601"/>
              <a:gd name="T32" fmla="*/ 494 w 568"/>
              <a:gd name="T33" fmla="*/ 494 h 601"/>
              <a:gd name="T34" fmla="*/ 310 w 568"/>
              <a:gd name="T35" fmla="*/ 595 h 601"/>
              <a:gd name="T36" fmla="*/ 285 w 568"/>
              <a:gd name="T37" fmla="*/ 601 h 601"/>
              <a:gd name="T38" fmla="*/ 75 w 568"/>
              <a:gd name="T39" fmla="*/ 494 h 601"/>
              <a:gd name="T40" fmla="*/ 102 w 568"/>
              <a:gd name="T41" fmla="*/ 500 h 601"/>
              <a:gd name="T42" fmla="*/ 102 w 568"/>
              <a:gd name="T43" fmla="*/ 263 h 601"/>
              <a:gd name="T44" fmla="*/ 80 w 568"/>
              <a:gd name="T45" fmla="*/ 341 h 601"/>
              <a:gd name="T46" fmla="*/ 142 w 568"/>
              <a:gd name="T47" fmla="*/ 252 h 601"/>
              <a:gd name="T48" fmla="*/ 62 w 568"/>
              <a:gd name="T49" fmla="*/ 400 h 601"/>
              <a:gd name="T50" fmla="*/ 74 w 568"/>
              <a:gd name="T51" fmla="*/ 424 h 601"/>
              <a:gd name="T52" fmla="*/ 85 w 568"/>
              <a:gd name="T53" fmla="*/ 446 h 601"/>
              <a:gd name="T54" fmla="*/ 45 w 568"/>
              <a:gd name="T55" fmla="*/ 475 h 601"/>
              <a:gd name="T56" fmla="*/ 28 w 568"/>
              <a:gd name="T57" fmla="*/ 377 h 601"/>
              <a:gd name="T58" fmla="*/ 54 w 568"/>
              <a:gd name="T59" fmla="*/ 333 h 601"/>
              <a:gd name="T60" fmla="*/ 473 w 568"/>
              <a:gd name="T61" fmla="*/ 381 h 601"/>
              <a:gd name="T62" fmla="*/ 463 w 568"/>
              <a:gd name="T63" fmla="*/ 406 h 601"/>
              <a:gd name="T64" fmla="*/ 455 w 568"/>
              <a:gd name="T65" fmla="*/ 431 h 601"/>
              <a:gd name="T66" fmla="*/ 450 w 568"/>
              <a:gd name="T67" fmla="*/ 450 h 601"/>
              <a:gd name="T68" fmla="*/ 482 w 568"/>
              <a:gd name="T69" fmla="*/ 363 h 601"/>
              <a:gd name="T70" fmla="*/ 513 w 568"/>
              <a:gd name="T71" fmla="*/ 360 h 601"/>
              <a:gd name="T72" fmla="*/ 282 w 568"/>
              <a:gd name="T73" fmla="*/ 0 h 601"/>
              <a:gd name="T74" fmla="*/ 418 w 568"/>
              <a:gd name="T75" fmla="*/ 107 h 601"/>
              <a:gd name="T76" fmla="*/ 394 w 568"/>
              <a:gd name="T77" fmla="*/ 179 h 601"/>
              <a:gd name="T78" fmla="*/ 365 w 568"/>
              <a:gd name="T79" fmla="*/ 81 h 601"/>
              <a:gd name="T80" fmla="*/ 194 w 568"/>
              <a:gd name="T81" fmla="*/ 183 h 601"/>
              <a:gd name="T82" fmla="*/ 152 w 568"/>
              <a:gd name="T83" fmla="*/ 154 h 601"/>
              <a:gd name="T84" fmla="*/ 198 w 568"/>
              <a:gd name="T85" fmla="*/ 41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68" h="601">
                <a:moveTo>
                  <a:pt x="266" y="331"/>
                </a:moveTo>
                <a:lnTo>
                  <a:pt x="266" y="571"/>
                </a:lnTo>
                <a:cubicBezTo>
                  <a:pt x="272" y="573"/>
                  <a:pt x="277" y="575"/>
                  <a:pt x="283" y="574"/>
                </a:cubicBezTo>
                <a:cubicBezTo>
                  <a:pt x="290" y="574"/>
                  <a:pt x="297" y="572"/>
                  <a:pt x="303" y="570"/>
                </a:cubicBezTo>
                <a:lnTo>
                  <a:pt x="303" y="331"/>
                </a:lnTo>
                <a:cubicBezTo>
                  <a:pt x="297" y="332"/>
                  <a:pt x="290" y="333"/>
                  <a:pt x="284" y="333"/>
                </a:cubicBezTo>
                <a:cubicBezTo>
                  <a:pt x="278" y="333"/>
                  <a:pt x="272" y="332"/>
                  <a:pt x="266" y="331"/>
                </a:cubicBezTo>
                <a:close/>
                <a:moveTo>
                  <a:pt x="347" y="343"/>
                </a:moveTo>
                <a:lnTo>
                  <a:pt x="453" y="301"/>
                </a:lnTo>
                <a:lnTo>
                  <a:pt x="453" y="345"/>
                </a:lnTo>
                <a:lnTo>
                  <a:pt x="347" y="386"/>
                </a:lnTo>
                <a:lnTo>
                  <a:pt x="347" y="343"/>
                </a:lnTo>
                <a:close/>
                <a:moveTo>
                  <a:pt x="142" y="252"/>
                </a:moveTo>
                <a:lnTo>
                  <a:pt x="99" y="228"/>
                </a:lnTo>
                <a:cubicBezTo>
                  <a:pt x="94" y="225"/>
                  <a:pt x="93" y="219"/>
                  <a:pt x="95" y="214"/>
                </a:cubicBezTo>
                <a:cubicBezTo>
                  <a:pt x="98" y="209"/>
                  <a:pt x="104" y="208"/>
                  <a:pt x="109" y="210"/>
                </a:cubicBezTo>
                <a:lnTo>
                  <a:pt x="149" y="233"/>
                </a:lnTo>
                <a:lnTo>
                  <a:pt x="127" y="218"/>
                </a:lnTo>
                <a:cubicBezTo>
                  <a:pt x="123" y="215"/>
                  <a:pt x="122" y="209"/>
                  <a:pt x="125" y="204"/>
                </a:cubicBezTo>
                <a:cubicBezTo>
                  <a:pt x="128" y="200"/>
                  <a:pt x="134" y="199"/>
                  <a:pt x="138" y="202"/>
                </a:cubicBezTo>
                <a:lnTo>
                  <a:pt x="168" y="222"/>
                </a:lnTo>
                <a:lnTo>
                  <a:pt x="154" y="209"/>
                </a:lnTo>
                <a:cubicBezTo>
                  <a:pt x="150" y="205"/>
                  <a:pt x="149" y="199"/>
                  <a:pt x="153" y="195"/>
                </a:cubicBezTo>
                <a:cubicBezTo>
                  <a:pt x="157" y="191"/>
                  <a:pt x="163" y="191"/>
                  <a:pt x="167" y="195"/>
                </a:cubicBezTo>
                <a:lnTo>
                  <a:pt x="282" y="303"/>
                </a:lnTo>
                <a:cubicBezTo>
                  <a:pt x="283" y="303"/>
                  <a:pt x="283" y="303"/>
                  <a:pt x="283" y="304"/>
                </a:cubicBezTo>
                <a:cubicBezTo>
                  <a:pt x="283" y="303"/>
                  <a:pt x="284" y="303"/>
                  <a:pt x="284" y="303"/>
                </a:cubicBezTo>
                <a:lnTo>
                  <a:pt x="399" y="195"/>
                </a:lnTo>
                <a:cubicBezTo>
                  <a:pt x="403" y="191"/>
                  <a:pt x="409" y="191"/>
                  <a:pt x="413" y="195"/>
                </a:cubicBezTo>
                <a:cubicBezTo>
                  <a:pt x="417" y="199"/>
                  <a:pt x="417" y="205"/>
                  <a:pt x="413" y="209"/>
                </a:cubicBezTo>
                <a:lnTo>
                  <a:pt x="399" y="222"/>
                </a:lnTo>
                <a:lnTo>
                  <a:pt x="428" y="202"/>
                </a:lnTo>
                <a:cubicBezTo>
                  <a:pt x="432" y="199"/>
                  <a:pt x="438" y="200"/>
                  <a:pt x="442" y="204"/>
                </a:cubicBezTo>
                <a:cubicBezTo>
                  <a:pt x="445" y="209"/>
                  <a:pt x="444" y="215"/>
                  <a:pt x="439" y="218"/>
                </a:cubicBezTo>
                <a:lnTo>
                  <a:pt x="417" y="233"/>
                </a:lnTo>
                <a:lnTo>
                  <a:pt x="458" y="210"/>
                </a:lnTo>
                <a:cubicBezTo>
                  <a:pt x="462" y="208"/>
                  <a:pt x="468" y="209"/>
                  <a:pt x="471" y="214"/>
                </a:cubicBezTo>
                <a:cubicBezTo>
                  <a:pt x="474" y="219"/>
                  <a:pt x="472" y="225"/>
                  <a:pt x="467" y="228"/>
                </a:cubicBezTo>
                <a:lnTo>
                  <a:pt x="416" y="256"/>
                </a:lnTo>
                <a:lnTo>
                  <a:pt x="494" y="224"/>
                </a:lnTo>
                <a:lnTo>
                  <a:pt x="494" y="342"/>
                </a:lnTo>
                <a:cubicBezTo>
                  <a:pt x="492" y="342"/>
                  <a:pt x="491" y="342"/>
                  <a:pt x="489" y="341"/>
                </a:cubicBezTo>
                <a:lnTo>
                  <a:pt x="473" y="339"/>
                </a:lnTo>
                <a:lnTo>
                  <a:pt x="467" y="351"/>
                </a:lnTo>
                <a:lnTo>
                  <a:pt x="467" y="263"/>
                </a:lnTo>
                <a:lnTo>
                  <a:pt x="329" y="322"/>
                </a:lnTo>
                <a:lnTo>
                  <a:pt x="329" y="559"/>
                </a:lnTo>
                <a:lnTo>
                  <a:pt x="467" y="500"/>
                </a:lnTo>
                <a:lnTo>
                  <a:pt x="467" y="483"/>
                </a:lnTo>
                <a:cubicBezTo>
                  <a:pt x="472" y="486"/>
                  <a:pt x="477" y="488"/>
                  <a:pt x="482" y="490"/>
                </a:cubicBezTo>
                <a:cubicBezTo>
                  <a:pt x="486" y="492"/>
                  <a:pt x="490" y="493"/>
                  <a:pt x="494" y="494"/>
                </a:cubicBezTo>
                <a:lnTo>
                  <a:pt x="494" y="518"/>
                </a:lnTo>
                <a:lnTo>
                  <a:pt x="321" y="591"/>
                </a:lnTo>
                <a:cubicBezTo>
                  <a:pt x="318" y="592"/>
                  <a:pt x="314" y="594"/>
                  <a:pt x="310" y="595"/>
                </a:cubicBezTo>
                <a:lnTo>
                  <a:pt x="303" y="598"/>
                </a:lnTo>
                <a:lnTo>
                  <a:pt x="303" y="598"/>
                </a:lnTo>
                <a:cubicBezTo>
                  <a:pt x="297" y="599"/>
                  <a:pt x="291" y="601"/>
                  <a:pt x="285" y="601"/>
                </a:cubicBezTo>
                <a:cubicBezTo>
                  <a:pt x="271" y="601"/>
                  <a:pt x="258" y="598"/>
                  <a:pt x="247" y="590"/>
                </a:cubicBezTo>
                <a:lnTo>
                  <a:pt x="75" y="518"/>
                </a:lnTo>
                <a:lnTo>
                  <a:pt x="75" y="494"/>
                </a:lnTo>
                <a:cubicBezTo>
                  <a:pt x="79" y="493"/>
                  <a:pt x="83" y="492"/>
                  <a:pt x="87" y="490"/>
                </a:cubicBezTo>
                <a:cubicBezTo>
                  <a:pt x="91" y="488"/>
                  <a:pt x="96" y="486"/>
                  <a:pt x="102" y="483"/>
                </a:cubicBezTo>
                <a:lnTo>
                  <a:pt x="102" y="500"/>
                </a:lnTo>
                <a:lnTo>
                  <a:pt x="240" y="559"/>
                </a:lnTo>
                <a:lnTo>
                  <a:pt x="240" y="322"/>
                </a:lnTo>
                <a:lnTo>
                  <a:pt x="102" y="263"/>
                </a:lnTo>
                <a:lnTo>
                  <a:pt x="102" y="351"/>
                </a:lnTo>
                <a:lnTo>
                  <a:pt x="95" y="339"/>
                </a:lnTo>
                <a:lnTo>
                  <a:pt x="80" y="341"/>
                </a:lnTo>
                <a:cubicBezTo>
                  <a:pt x="78" y="342"/>
                  <a:pt x="77" y="342"/>
                  <a:pt x="75" y="342"/>
                </a:cubicBezTo>
                <a:lnTo>
                  <a:pt x="75" y="224"/>
                </a:lnTo>
                <a:lnTo>
                  <a:pt x="142" y="252"/>
                </a:lnTo>
                <a:close/>
                <a:moveTo>
                  <a:pt x="86" y="363"/>
                </a:moveTo>
                <a:cubicBezTo>
                  <a:pt x="89" y="369"/>
                  <a:pt x="91" y="375"/>
                  <a:pt x="94" y="381"/>
                </a:cubicBezTo>
                <a:lnTo>
                  <a:pt x="62" y="400"/>
                </a:lnTo>
                <a:lnTo>
                  <a:pt x="97" y="387"/>
                </a:lnTo>
                <a:cubicBezTo>
                  <a:pt x="99" y="393"/>
                  <a:pt x="102" y="399"/>
                  <a:pt x="104" y="406"/>
                </a:cubicBezTo>
                <a:lnTo>
                  <a:pt x="74" y="424"/>
                </a:lnTo>
                <a:lnTo>
                  <a:pt x="106" y="411"/>
                </a:lnTo>
                <a:cubicBezTo>
                  <a:pt x="108" y="418"/>
                  <a:pt x="110" y="424"/>
                  <a:pt x="112" y="431"/>
                </a:cubicBezTo>
                <a:lnTo>
                  <a:pt x="85" y="446"/>
                </a:lnTo>
                <a:lnTo>
                  <a:pt x="113" y="435"/>
                </a:lnTo>
                <a:cubicBezTo>
                  <a:pt x="115" y="440"/>
                  <a:pt x="116" y="445"/>
                  <a:pt x="117" y="450"/>
                </a:cubicBezTo>
                <a:cubicBezTo>
                  <a:pt x="111" y="454"/>
                  <a:pt x="66" y="483"/>
                  <a:pt x="45" y="475"/>
                </a:cubicBezTo>
                <a:cubicBezTo>
                  <a:pt x="23" y="467"/>
                  <a:pt x="2" y="437"/>
                  <a:pt x="1" y="410"/>
                </a:cubicBezTo>
                <a:cubicBezTo>
                  <a:pt x="0" y="383"/>
                  <a:pt x="70" y="366"/>
                  <a:pt x="86" y="363"/>
                </a:cubicBezTo>
                <a:close/>
                <a:moveTo>
                  <a:pt x="28" y="377"/>
                </a:moveTo>
                <a:lnTo>
                  <a:pt x="45" y="369"/>
                </a:lnTo>
                <a:lnTo>
                  <a:pt x="54" y="360"/>
                </a:lnTo>
                <a:lnTo>
                  <a:pt x="54" y="333"/>
                </a:lnTo>
                <a:cubicBezTo>
                  <a:pt x="38" y="340"/>
                  <a:pt x="31" y="356"/>
                  <a:pt x="28" y="377"/>
                </a:cubicBezTo>
                <a:close/>
                <a:moveTo>
                  <a:pt x="482" y="363"/>
                </a:moveTo>
                <a:cubicBezTo>
                  <a:pt x="479" y="369"/>
                  <a:pt x="476" y="375"/>
                  <a:pt x="473" y="381"/>
                </a:cubicBezTo>
                <a:lnTo>
                  <a:pt x="505" y="400"/>
                </a:lnTo>
                <a:lnTo>
                  <a:pt x="471" y="387"/>
                </a:lnTo>
                <a:cubicBezTo>
                  <a:pt x="468" y="393"/>
                  <a:pt x="465" y="399"/>
                  <a:pt x="463" y="406"/>
                </a:cubicBezTo>
                <a:lnTo>
                  <a:pt x="493" y="424"/>
                </a:lnTo>
                <a:lnTo>
                  <a:pt x="461" y="411"/>
                </a:lnTo>
                <a:cubicBezTo>
                  <a:pt x="459" y="418"/>
                  <a:pt x="457" y="424"/>
                  <a:pt x="455" y="431"/>
                </a:cubicBezTo>
                <a:lnTo>
                  <a:pt x="482" y="446"/>
                </a:lnTo>
                <a:lnTo>
                  <a:pt x="454" y="435"/>
                </a:lnTo>
                <a:cubicBezTo>
                  <a:pt x="453" y="440"/>
                  <a:pt x="451" y="445"/>
                  <a:pt x="450" y="450"/>
                </a:cubicBezTo>
                <a:cubicBezTo>
                  <a:pt x="456" y="454"/>
                  <a:pt x="501" y="483"/>
                  <a:pt x="523" y="475"/>
                </a:cubicBezTo>
                <a:cubicBezTo>
                  <a:pt x="544" y="467"/>
                  <a:pt x="566" y="437"/>
                  <a:pt x="567" y="410"/>
                </a:cubicBezTo>
                <a:cubicBezTo>
                  <a:pt x="568" y="383"/>
                  <a:pt x="497" y="366"/>
                  <a:pt x="482" y="363"/>
                </a:cubicBezTo>
                <a:close/>
                <a:moveTo>
                  <a:pt x="540" y="377"/>
                </a:moveTo>
                <a:lnTo>
                  <a:pt x="522" y="369"/>
                </a:lnTo>
                <a:lnTo>
                  <a:pt x="513" y="360"/>
                </a:lnTo>
                <a:lnTo>
                  <a:pt x="513" y="333"/>
                </a:lnTo>
                <a:cubicBezTo>
                  <a:pt x="529" y="340"/>
                  <a:pt x="536" y="356"/>
                  <a:pt x="540" y="377"/>
                </a:cubicBezTo>
                <a:close/>
                <a:moveTo>
                  <a:pt x="282" y="0"/>
                </a:moveTo>
                <a:cubicBezTo>
                  <a:pt x="315" y="0"/>
                  <a:pt x="344" y="16"/>
                  <a:pt x="366" y="41"/>
                </a:cubicBezTo>
                <a:cubicBezTo>
                  <a:pt x="379" y="58"/>
                  <a:pt x="390" y="78"/>
                  <a:pt x="395" y="101"/>
                </a:cubicBezTo>
                <a:cubicBezTo>
                  <a:pt x="403" y="99"/>
                  <a:pt x="415" y="98"/>
                  <a:pt x="418" y="107"/>
                </a:cubicBezTo>
                <a:cubicBezTo>
                  <a:pt x="423" y="120"/>
                  <a:pt x="421" y="151"/>
                  <a:pt x="412" y="154"/>
                </a:cubicBezTo>
                <a:cubicBezTo>
                  <a:pt x="408" y="156"/>
                  <a:pt x="403" y="156"/>
                  <a:pt x="398" y="155"/>
                </a:cubicBezTo>
                <a:cubicBezTo>
                  <a:pt x="398" y="163"/>
                  <a:pt x="396" y="171"/>
                  <a:pt x="394" y="179"/>
                </a:cubicBezTo>
                <a:cubicBezTo>
                  <a:pt x="386" y="180"/>
                  <a:pt x="378" y="182"/>
                  <a:pt x="370" y="183"/>
                </a:cubicBezTo>
                <a:cubicBezTo>
                  <a:pt x="375" y="169"/>
                  <a:pt x="377" y="154"/>
                  <a:pt x="377" y="138"/>
                </a:cubicBezTo>
                <a:cubicBezTo>
                  <a:pt x="377" y="117"/>
                  <a:pt x="373" y="98"/>
                  <a:pt x="365" y="81"/>
                </a:cubicBezTo>
                <a:cubicBezTo>
                  <a:pt x="301" y="132"/>
                  <a:pt x="218" y="95"/>
                  <a:pt x="197" y="86"/>
                </a:cubicBezTo>
                <a:cubicBezTo>
                  <a:pt x="190" y="101"/>
                  <a:pt x="187" y="119"/>
                  <a:pt x="187" y="138"/>
                </a:cubicBezTo>
                <a:cubicBezTo>
                  <a:pt x="187" y="154"/>
                  <a:pt x="189" y="169"/>
                  <a:pt x="194" y="183"/>
                </a:cubicBezTo>
                <a:cubicBezTo>
                  <a:pt x="186" y="181"/>
                  <a:pt x="178" y="180"/>
                  <a:pt x="170" y="179"/>
                </a:cubicBezTo>
                <a:cubicBezTo>
                  <a:pt x="168" y="171"/>
                  <a:pt x="167" y="163"/>
                  <a:pt x="166" y="155"/>
                </a:cubicBezTo>
                <a:cubicBezTo>
                  <a:pt x="161" y="156"/>
                  <a:pt x="156" y="156"/>
                  <a:pt x="152" y="154"/>
                </a:cubicBezTo>
                <a:cubicBezTo>
                  <a:pt x="143" y="151"/>
                  <a:pt x="141" y="120"/>
                  <a:pt x="146" y="107"/>
                </a:cubicBezTo>
                <a:cubicBezTo>
                  <a:pt x="149" y="98"/>
                  <a:pt x="161" y="99"/>
                  <a:pt x="169" y="101"/>
                </a:cubicBezTo>
                <a:cubicBezTo>
                  <a:pt x="174" y="78"/>
                  <a:pt x="185" y="58"/>
                  <a:pt x="198" y="41"/>
                </a:cubicBezTo>
                <a:cubicBezTo>
                  <a:pt x="220" y="16"/>
                  <a:pt x="249" y="0"/>
                  <a:pt x="282" y="0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2" name="Freeform 19"/>
          <p:cNvSpPr>
            <a:spLocks noEditPoints="1"/>
          </p:cNvSpPr>
          <p:nvPr/>
        </p:nvSpPr>
        <p:spPr bwMode="auto">
          <a:xfrm>
            <a:off x="2626368" y="3146683"/>
            <a:ext cx="694998" cy="658486"/>
          </a:xfrm>
          <a:custGeom>
            <a:avLst/>
            <a:gdLst>
              <a:gd name="T0" fmla="*/ 522 w 638"/>
              <a:gd name="T1" fmla="*/ 59 h 603"/>
              <a:gd name="T2" fmla="*/ 520 w 638"/>
              <a:gd name="T3" fmla="*/ 186 h 603"/>
              <a:gd name="T4" fmla="*/ 301 w 638"/>
              <a:gd name="T5" fmla="*/ 186 h 603"/>
              <a:gd name="T6" fmla="*/ 299 w 638"/>
              <a:gd name="T7" fmla="*/ 129 h 603"/>
              <a:gd name="T8" fmla="*/ 299 w 638"/>
              <a:gd name="T9" fmla="*/ 119 h 603"/>
              <a:gd name="T10" fmla="*/ 301 w 638"/>
              <a:gd name="T11" fmla="*/ 54 h 603"/>
              <a:gd name="T12" fmla="*/ 305 w 638"/>
              <a:gd name="T13" fmla="*/ 27 h 603"/>
              <a:gd name="T14" fmla="*/ 273 w 638"/>
              <a:gd name="T15" fmla="*/ 59 h 603"/>
              <a:gd name="T16" fmla="*/ 263 w 638"/>
              <a:gd name="T17" fmla="*/ 113 h 603"/>
              <a:gd name="T18" fmla="*/ 111 w 638"/>
              <a:gd name="T19" fmla="*/ 94 h 603"/>
              <a:gd name="T20" fmla="*/ 112 w 638"/>
              <a:gd name="T21" fmla="*/ 207 h 603"/>
              <a:gd name="T22" fmla="*/ 117 w 638"/>
              <a:gd name="T23" fmla="*/ 207 h 603"/>
              <a:gd name="T24" fmla="*/ 148 w 638"/>
              <a:gd name="T25" fmla="*/ 339 h 603"/>
              <a:gd name="T26" fmla="*/ 155 w 638"/>
              <a:gd name="T27" fmla="*/ 339 h 603"/>
              <a:gd name="T28" fmla="*/ 185 w 638"/>
              <a:gd name="T29" fmla="*/ 223 h 603"/>
              <a:gd name="T30" fmla="*/ 185 w 638"/>
              <a:gd name="T31" fmla="*/ 127 h 603"/>
              <a:gd name="T32" fmla="*/ 263 w 638"/>
              <a:gd name="T33" fmla="*/ 136 h 603"/>
              <a:gd name="T34" fmla="*/ 282 w 638"/>
              <a:gd name="T35" fmla="*/ 204 h 603"/>
              <a:gd name="T36" fmla="*/ 305 w 638"/>
              <a:gd name="T37" fmla="*/ 214 h 603"/>
              <a:gd name="T38" fmla="*/ 539 w 638"/>
              <a:gd name="T39" fmla="*/ 204 h 603"/>
              <a:gd name="T40" fmla="*/ 539 w 638"/>
              <a:gd name="T41" fmla="*/ 36 h 603"/>
              <a:gd name="T42" fmla="*/ 520 w 638"/>
              <a:gd name="T43" fmla="*/ 221 h 603"/>
              <a:gd name="T44" fmla="*/ 523 w 638"/>
              <a:gd name="T45" fmla="*/ 341 h 603"/>
              <a:gd name="T46" fmla="*/ 367 w 638"/>
              <a:gd name="T47" fmla="*/ 249 h 603"/>
              <a:gd name="T48" fmla="*/ 334 w 638"/>
              <a:gd name="T49" fmla="*/ 249 h 603"/>
              <a:gd name="T50" fmla="*/ 520 w 638"/>
              <a:gd name="T51" fmla="*/ 221 h 603"/>
              <a:gd name="T52" fmla="*/ 158 w 638"/>
              <a:gd name="T53" fmla="*/ 438 h 603"/>
              <a:gd name="T54" fmla="*/ 113 w 638"/>
              <a:gd name="T55" fmla="*/ 373 h 603"/>
              <a:gd name="T56" fmla="*/ 361 w 638"/>
              <a:gd name="T57" fmla="*/ 438 h 603"/>
              <a:gd name="T58" fmla="*/ 316 w 638"/>
              <a:gd name="T59" fmla="*/ 373 h 603"/>
              <a:gd name="T60" fmla="*/ 567 w 638"/>
              <a:gd name="T61" fmla="*/ 438 h 603"/>
              <a:gd name="T62" fmla="*/ 522 w 638"/>
              <a:gd name="T63" fmla="*/ 373 h 603"/>
              <a:gd name="T64" fmla="*/ 200 w 638"/>
              <a:gd name="T65" fmla="*/ 487 h 603"/>
              <a:gd name="T66" fmla="*/ 221 w 638"/>
              <a:gd name="T67" fmla="*/ 527 h 603"/>
              <a:gd name="T68" fmla="*/ 265 w 638"/>
              <a:gd name="T69" fmla="*/ 448 h 603"/>
              <a:gd name="T70" fmla="*/ 403 w 638"/>
              <a:gd name="T71" fmla="*/ 527 h 603"/>
              <a:gd name="T72" fmla="*/ 433 w 638"/>
              <a:gd name="T73" fmla="*/ 527 h 603"/>
              <a:gd name="T74" fmla="*/ 570 w 638"/>
              <a:gd name="T75" fmla="*/ 448 h 603"/>
              <a:gd name="T76" fmla="*/ 614 w 638"/>
              <a:gd name="T77" fmla="*/ 527 h 603"/>
              <a:gd name="T78" fmla="*/ 638 w 638"/>
              <a:gd name="T79" fmla="*/ 549 h 603"/>
              <a:gd name="T80" fmla="*/ 608 w 638"/>
              <a:gd name="T81" fmla="*/ 549 h 603"/>
              <a:gd name="T82" fmla="*/ 433 w 638"/>
              <a:gd name="T83" fmla="*/ 549 h 603"/>
              <a:gd name="T84" fmla="*/ 403 w 638"/>
              <a:gd name="T85" fmla="*/ 549 h 603"/>
              <a:gd name="T86" fmla="*/ 227 w 638"/>
              <a:gd name="T87" fmla="*/ 549 h 603"/>
              <a:gd name="T88" fmla="*/ 200 w 638"/>
              <a:gd name="T89" fmla="*/ 549 h 603"/>
              <a:gd name="T90" fmla="*/ 24 w 638"/>
              <a:gd name="T91" fmla="*/ 549 h 603"/>
              <a:gd name="T92" fmla="*/ 24 w 638"/>
              <a:gd name="T93" fmla="*/ 527 h 603"/>
              <a:gd name="T94" fmla="*/ 152 w 638"/>
              <a:gd name="T95" fmla="*/ 0 h 603"/>
              <a:gd name="T96" fmla="*/ 108 w 638"/>
              <a:gd name="T97" fmla="*/ 44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38" h="603">
                <a:moveTo>
                  <a:pt x="516" y="53"/>
                </a:moveTo>
                <a:cubicBezTo>
                  <a:pt x="517" y="53"/>
                  <a:pt x="519" y="53"/>
                  <a:pt x="520" y="54"/>
                </a:cubicBezTo>
                <a:cubicBezTo>
                  <a:pt x="522" y="56"/>
                  <a:pt x="522" y="57"/>
                  <a:pt x="522" y="59"/>
                </a:cubicBezTo>
                <a:lnTo>
                  <a:pt x="522" y="181"/>
                </a:lnTo>
                <a:cubicBezTo>
                  <a:pt x="522" y="183"/>
                  <a:pt x="522" y="185"/>
                  <a:pt x="520" y="186"/>
                </a:cubicBezTo>
                <a:lnTo>
                  <a:pt x="520" y="186"/>
                </a:lnTo>
                <a:cubicBezTo>
                  <a:pt x="519" y="187"/>
                  <a:pt x="517" y="188"/>
                  <a:pt x="516" y="188"/>
                </a:cubicBezTo>
                <a:lnTo>
                  <a:pt x="305" y="188"/>
                </a:lnTo>
                <a:cubicBezTo>
                  <a:pt x="303" y="188"/>
                  <a:pt x="302" y="187"/>
                  <a:pt x="301" y="186"/>
                </a:cubicBezTo>
                <a:lnTo>
                  <a:pt x="300" y="186"/>
                </a:lnTo>
                <a:cubicBezTo>
                  <a:pt x="299" y="185"/>
                  <a:pt x="299" y="183"/>
                  <a:pt x="299" y="181"/>
                </a:cubicBezTo>
                <a:lnTo>
                  <a:pt x="299" y="129"/>
                </a:lnTo>
                <a:lnTo>
                  <a:pt x="403" y="107"/>
                </a:lnTo>
                <a:lnTo>
                  <a:pt x="403" y="105"/>
                </a:lnTo>
                <a:lnTo>
                  <a:pt x="299" y="119"/>
                </a:lnTo>
                <a:lnTo>
                  <a:pt x="299" y="59"/>
                </a:lnTo>
                <a:cubicBezTo>
                  <a:pt x="299" y="57"/>
                  <a:pt x="299" y="56"/>
                  <a:pt x="300" y="54"/>
                </a:cubicBezTo>
                <a:lnTo>
                  <a:pt x="301" y="54"/>
                </a:lnTo>
                <a:cubicBezTo>
                  <a:pt x="302" y="53"/>
                  <a:pt x="303" y="53"/>
                  <a:pt x="305" y="53"/>
                </a:cubicBezTo>
                <a:lnTo>
                  <a:pt x="516" y="53"/>
                </a:lnTo>
                <a:close/>
                <a:moveTo>
                  <a:pt x="305" y="27"/>
                </a:moveTo>
                <a:cubicBezTo>
                  <a:pt x="296" y="27"/>
                  <a:pt x="288" y="30"/>
                  <a:pt x="282" y="36"/>
                </a:cubicBezTo>
                <a:lnTo>
                  <a:pt x="282" y="36"/>
                </a:lnTo>
                <a:cubicBezTo>
                  <a:pt x="276" y="42"/>
                  <a:pt x="273" y="50"/>
                  <a:pt x="273" y="59"/>
                </a:cubicBezTo>
                <a:lnTo>
                  <a:pt x="273" y="122"/>
                </a:lnTo>
                <a:lnTo>
                  <a:pt x="263" y="124"/>
                </a:lnTo>
                <a:lnTo>
                  <a:pt x="263" y="113"/>
                </a:lnTo>
                <a:lnTo>
                  <a:pt x="217" y="113"/>
                </a:lnTo>
                <a:lnTo>
                  <a:pt x="185" y="94"/>
                </a:lnTo>
                <a:lnTo>
                  <a:pt x="111" y="94"/>
                </a:lnTo>
                <a:cubicBezTo>
                  <a:pt x="96" y="94"/>
                  <a:pt x="84" y="106"/>
                  <a:pt x="84" y="121"/>
                </a:cubicBezTo>
                <a:lnTo>
                  <a:pt x="84" y="207"/>
                </a:lnTo>
                <a:lnTo>
                  <a:pt x="112" y="207"/>
                </a:lnTo>
                <a:lnTo>
                  <a:pt x="112" y="144"/>
                </a:lnTo>
                <a:lnTo>
                  <a:pt x="117" y="144"/>
                </a:lnTo>
                <a:lnTo>
                  <a:pt x="117" y="207"/>
                </a:lnTo>
                <a:lnTo>
                  <a:pt x="117" y="223"/>
                </a:lnTo>
                <a:lnTo>
                  <a:pt x="117" y="339"/>
                </a:lnTo>
                <a:lnTo>
                  <a:pt x="148" y="339"/>
                </a:lnTo>
                <a:lnTo>
                  <a:pt x="148" y="243"/>
                </a:lnTo>
                <a:lnTo>
                  <a:pt x="155" y="243"/>
                </a:lnTo>
                <a:lnTo>
                  <a:pt x="155" y="339"/>
                </a:lnTo>
                <a:lnTo>
                  <a:pt x="185" y="339"/>
                </a:lnTo>
                <a:lnTo>
                  <a:pt x="185" y="322"/>
                </a:lnTo>
                <a:lnTo>
                  <a:pt x="185" y="223"/>
                </a:lnTo>
                <a:lnTo>
                  <a:pt x="185" y="207"/>
                </a:lnTo>
                <a:lnTo>
                  <a:pt x="185" y="144"/>
                </a:lnTo>
                <a:lnTo>
                  <a:pt x="185" y="127"/>
                </a:lnTo>
                <a:lnTo>
                  <a:pt x="217" y="144"/>
                </a:lnTo>
                <a:lnTo>
                  <a:pt x="263" y="144"/>
                </a:lnTo>
                <a:lnTo>
                  <a:pt x="263" y="136"/>
                </a:lnTo>
                <a:lnTo>
                  <a:pt x="273" y="134"/>
                </a:lnTo>
                <a:lnTo>
                  <a:pt x="273" y="181"/>
                </a:lnTo>
                <a:cubicBezTo>
                  <a:pt x="273" y="190"/>
                  <a:pt x="276" y="198"/>
                  <a:pt x="282" y="204"/>
                </a:cubicBezTo>
                <a:lnTo>
                  <a:pt x="282" y="204"/>
                </a:lnTo>
                <a:lnTo>
                  <a:pt x="282" y="204"/>
                </a:lnTo>
                <a:cubicBezTo>
                  <a:pt x="288" y="210"/>
                  <a:pt x="296" y="214"/>
                  <a:pt x="305" y="214"/>
                </a:cubicBezTo>
                <a:lnTo>
                  <a:pt x="516" y="214"/>
                </a:lnTo>
                <a:cubicBezTo>
                  <a:pt x="525" y="214"/>
                  <a:pt x="533" y="210"/>
                  <a:pt x="539" y="204"/>
                </a:cubicBezTo>
                <a:lnTo>
                  <a:pt x="539" y="204"/>
                </a:lnTo>
                <a:cubicBezTo>
                  <a:pt x="545" y="198"/>
                  <a:pt x="548" y="190"/>
                  <a:pt x="548" y="181"/>
                </a:cubicBezTo>
                <a:lnTo>
                  <a:pt x="548" y="59"/>
                </a:lnTo>
                <a:cubicBezTo>
                  <a:pt x="548" y="50"/>
                  <a:pt x="545" y="42"/>
                  <a:pt x="539" y="36"/>
                </a:cubicBezTo>
                <a:cubicBezTo>
                  <a:pt x="533" y="30"/>
                  <a:pt x="525" y="27"/>
                  <a:pt x="516" y="27"/>
                </a:cubicBezTo>
                <a:lnTo>
                  <a:pt x="305" y="27"/>
                </a:lnTo>
                <a:close/>
                <a:moveTo>
                  <a:pt x="520" y="221"/>
                </a:moveTo>
                <a:lnTo>
                  <a:pt x="520" y="249"/>
                </a:lnTo>
                <a:lnTo>
                  <a:pt x="497" y="249"/>
                </a:lnTo>
                <a:lnTo>
                  <a:pt x="523" y="341"/>
                </a:lnTo>
                <a:lnTo>
                  <a:pt x="490" y="341"/>
                </a:lnTo>
                <a:lnTo>
                  <a:pt x="464" y="249"/>
                </a:lnTo>
                <a:lnTo>
                  <a:pt x="367" y="249"/>
                </a:lnTo>
                <a:lnTo>
                  <a:pt x="341" y="341"/>
                </a:lnTo>
                <a:lnTo>
                  <a:pt x="308" y="341"/>
                </a:lnTo>
                <a:lnTo>
                  <a:pt x="334" y="249"/>
                </a:lnTo>
                <a:lnTo>
                  <a:pt x="306" y="249"/>
                </a:lnTo>
                <a:lnTo>
                  <a:pt x="306" y="221"/>
                </a:lnTo>
                <a:lnTo>
                  <a:pt x="520" y="221"/>
                </a:lnTo>
                <a:close/>
                <a:moveTo>
                  <a:pt x="113" y="373"/>
                </a:moveTo>
                <a:cubicBezTo>
                  <a:pt x="139" y="373"/>
                  <a:pt x="161" y="394"/>
                  <a:pt x="161" y="421"/>
                </a:cubicBezTo>
                <a:cubicBezTo>
                  <a:pt x="161" y="427"/>
                  <a:pt x="160" y="433"/>
                  <a:pt x="158" y="438"/>
                </a:cubicBezTo>
                <a:lnTo>
                  <a:pt x="68" y="438"/>
                </a:lnTo>
                <a:cubicBezTo>
                  <a:pt x="66" y="433"/>
                  <a:pt x="65" y="427"/>
                  <a:pt x="65" y="421"/>
                </a:cubicBezTo>
                <a:cubicBezTo>
                  <a:pt x="65" y="394"/>
                  <a:pt x="86" y="373"/>
                  <a:pt x="113" y="373"/>
                </a:cubicBezTo>
                <a:close/>
                <a:moveTo>
                  <a:pt x="316" y="373"/>
                </a:moveTo>
                <a:cubicBezTo>
                  <a:pt x="342" y="373"/>
                  <a:pt x="364" y="394"/>
                  <a:pt x="364" y="421"/>
                </a:cubicBezTo>
                <a:cubicBezTo>
                  <a:pt x="364" y="427"/>
                  <a:pt x="363" y="433"/>
                  <a:pt x="361" y="438"/>
                </a:cubicBezTo>
                <a:lnTo>
                  <a:pt x="271" y="438"/>
                </a:lnTo>
                <a:cubicBezTo>
                  <a:pt x="269" y="433"/>
                  <a:pt x="268" y="427"/>
                  <a:pt x="268" y="421"/>
                </a:cubicBezTo>
                <a:cubicBezTo>
                  <a:pt x="268" y="394"/>
                  <a:pt x="289" y="373"/>
                  <a:pt x="316" y="373"/>
                </a:cubicBezTo>
                <a:close/>
                <a:moveTo>
                  <a:pt x="522" y="373"/>
                </a:moveTo>
                <a:cubicBezTo>
                  <a:pt x="548" y="373"/>
                  <a:pt x="570" y="394"/>
                  <a:pt x="570" y="421"/>
                </a:cubicBezTo>
                <a:cubicBezTo>
                  <a:pt x="570" y="427"/>
                  <a:pt x="569" y="433"/>
                  <a:pt x="567" y="438"/>
                </a:cubicBezTo>
                <a:lnTo>
                  <a:pt x="477" y="438"/>
                </a:lnTo>
                <a:cubicBezTo>
                  <a:pt x="475" y="433"/>
                  <a:pt x="474" y="427"/>
                  <a:pt x="474" y="421"/>
                </a:cubicBezTo>
                <a:cubicBezTo>
                  <a:pt x="474" y="394"/>
                  <a:pt x="495" y="373"/>
                  <a:pt x="522" y="373"/>
                </a:cubicBezTo>
                <a:close/>
                <a:moveTo>
                  <a:pt x="62" y="448"/>
                </a:moveTo>
                <a:lnTo>
                  <a:pt x="161" y="448"/>
                </a:lnTo>
                <a:cubicBezTo>
                  <a:pt x="182" y="448"/>
                  <a:pt x="200" y="466"/>
                  <a:pt x="200" y="487"/>
                </a:cubicBezTo>
                <a:lnTo>
                  <a:pt x="200" y="527"/>
                </a:lnTo>
                <a:lnTo>
                  <a:pt x="203" y="527"/>
                </a:lnTo>
                <a:lnTo>
                  <a:pt x="221" y="527"/>
                </a:lnTo>
                <a:lnTo>
                  <a:pt x="227" y="527"/>
                </a:lnTo>
                <a:lnTo>
                  <a:pt x="227" y="487"/>
                </a:lnTo>
                <a:cubicBezTo>
                  <a:pt x="227" y="466"/>
                  <a:pt x="244" y="448"/>
                  <a:pt x="265" y="448"/>
                </a:cubicBezTo>
                <a:lnTo>
                  <a:pt x="364" y="448"/>
                </a:lnTo>
                <a:cubicBezTo>
                  <a:pt x="385" y="448"/>
                  <a:pt x="403" y="466"/>
                  <a:pt x="403" y="487"/>
                </a:cubicBezTo>
                <a:lnTo>
                  <a:pt x="403" y="527"/>
                </a:lnTo>
                <a:lnTo>
                  <a:pt x="409" y="527"/>
                </a:lnTo>
                <a:lnTo>
                  <a:pt x="424" y="527"/>
                </a:lnTo>
                <a:lnTo>
                  <a:pt x="433" y="527"/>
                </a:lnTo>
                <a:lnTo>
                  <a:pt x="433" y="487"/>
                </a:lnTo>
                <a:cubicBezTo>
                  <a:pt x="433" y="466"/>
                  <a:pt x="450" y="448"/>
                  <a:pt x="471" y="448"/>
                </a:cubicBezTo>
                <a:lnTo>
                  <a:pt x="570" y="448"/>
                </a:lnTo>
                <a:cubicBezTo>
                  <a:pt x="591" y="448"/>
                  <a:pt x="608" y="466"/>
                  <a:pt x="608" y="487"/>
                </a:cubicBezTo>
                <a:lnTo>
                  <a:pt x="608" y="527"/>
                </a:lnTo>
                <a:lnTo>
                  <a:pt x="614" y="527"/>
                </a:lnTo>
                <a:lnTo>
                  <a:pt x="630" y="527"/>
                </a:lnTo>
                <a:lnTo>
                  <a:pt x="638" y="527"/>
                </a:lnTo>
                <a:lnTo>
                  <a:pt x="638" y="549"/>
                </a:lnTo>
                <a:lnTo>
                  <a:pt x="630" y="549"/>
                </a:lnTo>
                <a:lnTo>
                  <a:pt x="614" y="549"/>
                </a:lnTo>
                <a:lnTo>
                  <a:pt x="608" y="549"/>
                </a:lnTo>
                <a:lnTo>
                  <a:pt x="608" y="603"/>
                </a:lnTo>
                <a:lnTo>
                  <a:pt x="433" y="603"/>
                </a:lnTo>
                <a:lnTo>
                  <a:pt x="433" y="549"/>
                </a:lnTo>
                <a:lnTo>
                  <a:pt x="424" y="549"/>
                </a:lnTo>
                <a:lnTo>
                  <a:pt x="409" y="549"/>
                </a:lnTo>
                <a:lnTo>
                  <a:pt x="403" y="549"/>
                </a:lnTo>
                <a:lnTo>
                  <a:pt x="403" y="603"/>
                </a:lnTo>
                <a:lnTo>
                  <a:pt x="227" y="603"/>
                </a:lnTo>
                <a:lnTo>
                  <a:pt x="227" y="549"/>
                </a:lnTo>
                <a:lnTo>
                  <a:pt x="221" y="549"/>
                </a:lnTo>
                <a:lnTo>
                  <a:pt x="203" y="549"/>
                </a:lnTo>
                <a:lnTo>
                  <a:pt x="200" y="549"/>
                </a:lnTo>
                <a:lnTo>
                  <a:pt x="200" y="603"/>
                </a:lnTo>
                <a:lnTo>
                  <a:pt x="24" y="603"/>
                </a:lnTo>
                <a:lnTo>
                  <a:pt x="24" y="549"/>
                </a:lnTo>
                <a:lnTo>
                  <a:pt x="0" y="549"/>
                </a:lnTo>
                <a:lnTo>
                  <a:pt x="0" y="527"/>
                </a:lnTo>
                <a:lnTo>
                  <a:pt x="24" y="527"/>
                </a:lnTo>
                <a:lnTo>
                  <a:pt x="24" y="487"/>
                </a:lnTo>
                <a:cubicBezTo>
                  <a:pt x="24" y="466"/>
                  <a:pt x="41" y="448"/>
                  <a:pt x="62" y="448"/>
                </a:cubicBezTo>
                <a:close/>
                <a:moveTo>
                  <a:pt x="152" y="0"/>
                </a:moveTo>
                <a:cubicBezTo>
                  <a:pt x="176" y="0"/>
                  <a:pt x="196" y="20"/>
                  <a:pt x="196" y="44"/>
                </a:cubicBezTo>
                <a:cubicBezTo>
                  <a:pt x="196" y="69"/>
                  <a:pt x="176" y="88"/>
                  <a:pt x="152" y="88"/>
                </a:cubicBezTo>
                <a:cubicBezTo>
                  <a:pt x="127" y="88"/>
                  <a:pt x="108" y="69"/>
                  <a:pt x="108" y="44"/>
                </a:cubicBezTo>
                <a:cubicBezTo>
                  <a:pt x="108" y="20"/>
                  <a:pt x="127" y="0"/>
                  <a:pt x="152" y="0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3" name="Freeform 20"/>
          <p:cNvSpPr>
            <a:spLocks noEditPoints="1"/>
          </p:cNvSpPr>
          <p:nvPr/>
        </p:nvSpPr>
        <p:spPr bwMode="auto">
          <a:xfrm>
            <a:off x="1186748" y="3151949"/>
            <a:ext cx="810829" cy="647952"/>
          </a:xfrm>
          <a:custGeom>
            <a:avLst/>
            <a:gdLst>
              <a:gd name="T0" fmla="*/ 575 w 745"/>
              <a:gd name="T1" fmla="*/ 570 h 594"/>
              <a:gd name="T2" fmla="*/ 0 w 745"/>
              <a:gd name="T3" fmla="*/ 570 h 594"/>
              <a:gd name="T4" fmla="*/ 298 w 745"/>
              <a:gd name="T5" fmla="*/ 220 h 594"/>
              <a:gd name="T6" fmla="*/ 288 w 745"/>
              <a:gd name="T7" fmla="*/ 209 h 594"/>
              <a:gd name="T8" fmla="*/ 544 w 745"/>
              <a:gd name="T9" fmla="*/ 245 h 594"/>
              <a:gd name="T10" fmla="*/ 32 w 745"/>
              <a:gd name="T11" fmla="*/ 201 h 594"/>
              <a:gd name="T12" fmla="*/ 205 w 745"/>
              <a:gd name="T13" fmla="*/ 430 h 594"/>
              <a:gd name="T14" fmla="*/ 98 w 745"/>
              <a:gd name="T15" fmla="*/ 362 h 594"/>
              <a:gd name="T16" fmla="*/ 98 w 745"/>
              <a:gd name="T17" fmla="*/ 385 h 594"/>
              <a:gd name="T18" fmla="*/ 312 w 745"/>
              <a:gd name="T19" fmla="*/ 317 h 594"/>
              <a:gd name="T20" fmla="*/ 98 w 745"/>
              <a:gd name="T21" fmla="*/ 317 h 594"/>
              <a:gd name="T22" fmla="*/ 312 w 745"/>
              <a:gd name="T23" fmla="*/ 296 h 594"/>
              <a:gd name="T24" fmla="*/ 552 w 745"/>
              <a:gd name="T25" fmla="*/ 249 h 594"/>
              <a:gd name="T26" fmla="*/ 552 w 745"/>
              <a:gd name="T27" fmla="*/ 249 h 594"/>
              <a:gd name="T28" fmla="*/ 552 w 745"/>
              <a:gd name="T29" fmla="*/ 37 h 594"/>
              <a:gd name="T30" fmla="*/ 338 w 745"/>
              <a:gd name="T31" fmla="*/ 134 h 594"/>
              <a:gd name="T32" fmla="*/ 583 w 745"/>
              <a:gd name="T33" fmla="*/ 148 h 594"/>
              <a:gd name="T34" fmla="*/ 373 w 745"/>
              <a:gd name="T35" fmla="*/ 103 h 594"/>
              <a:gd name="T36" fmla="*/ 591 w 745"/>
              <a:gd name="T37" fmla="*/ 258 h 594"/>
              <a:gd name="T38" fmla="*/ 675 w 745"/>
              <a:gd name="T39" fmla="*/ 154 h 594"/>
              <a:gd name="T40" fmla="*/ 698 w 745"/>
              <a:gd name="T41" fmla="*/ 179 h 594"/>
              <a:gd name="T42" fmla="*/ 685 w 745"/>
              <a:gd name="T43" fmla="*/ 152 h 594"/>
              <a:gd name="T44" fmla="*/ 681 w 745"/>
              <a:gd name="T45" fmla="*/ 290 h 594"/>
              <a:gd name="T46" fmla="*/ 680 w 745"/>
              <a:gd name="T47" fmla="*/ 319 h 594"/>
              <a:gd name="T48" fmla="*/ 703 w 745"/>
              <a:gd name="T49" fmla="*/ 319 h 594"/>
              <a:gd name="T50" fmla="*/ 702 w 745"/>
              <a:gd name="T51" fmla="*/ 290 h 594"/>
              <a:gd name="T52" fmla="*/ 698 w 745"/>
              <a:gd name="T53" fmla="*/ 229 h 594"/>
              <a:gd name="T54" fmla="*/ 344 w 745"/>
              <a:gd name="T55" fmla="*/ 320 h 594"/>
              <a:gd name="T56" fmla="*/ 376 w 745"/>
              <a:gd name="T57" fmla="*/ 447 h 594"/>
              <a:gd name="T58" fmla="*/ 389 w 745"/>
              <a:gd name="T59" fmla="*/ 436 h 594"/>
              <a:gd name="T60" fmla="*/ 394 w 745"/>
              <a:gd name="T61" fmla="*/ 420 h 594"/>
              <a:gd name="T62" fmla="*/ 409 w 745"/>
              <a:gd name="T63" fmla="*/ 430 h 594"/>
              <a:gd name="T64" fmla="*/ 420 w 745"/>
              <a:gd name="T65" fmla="*/ 455 h 594"/>
              <a:gd name="T66" fmla="*/ 434 w 745"/>
              <a:gd name="T67" fmla="*/ 465 h 594"/>
              <a:gd name="T68" fmla="*/ 455 w 745"/>
              <a:gd name="T69" fmla="*/ 462 h 594"/>
              <a:gd name="T70" fmla="*/ 451 w 745"/>
              <a:gd name="T71" fmla="*/ 450 h 594"/>
              <a:gd name="T72" fmla="*/ 440 w 745"/>
              <a:gd name="T73" fmla="*/ 425 h 594"/>
              <a:gd name="T74" fmla="*/ 425 w 745"/>
              <a:gd name="T75" fmla="*/ 415 h 594"/>
              <a:gd name="T76" fmla="*/ 463 w 745"/>
              <a:gd name="T77" fmla="*/ 395 h 594"/>
              <a:gd name="T78" fmla="*/ 448 w 745"/>
              <a:gd name="T79" fmla="*/ 390 h 594"/>
              <a:gd name="T80" fmla="*/ 438 w 745"/>
              <a:gd name="T81" fmla="*/ 377 h 594"/>
              <a:gd name="T82" fmla="*/ 422 w 745"/>
              <a:gd name="T83" fmla="*/ 373 h 594"/>
              <a:gd name="T84" fmla="*/ 411 w 745"/>
              <a:gd name="T85" fmla="*/ 359 h 594"/>
              <a:gd name="T86" fmla="*/ 395 w 745"/>
              <a:gd name="T87" fmla="*/ 355 h 594"/>
              <a:gd name="T88" fmla="*/ 385 w 745"/>
              <a:gd name="T89" fmla="*/ 342 h 594"/>
              <a:gd name="T90" fmla="*/ 369 w 745"/>
              <a:gd name="T91" fmla="*/ 337 h 594"/>
              <a:gd name="T92" fmla="*/ 359 w 745"/>
              <a:gd name="T93" fmla="*/ 324 h 594"/>
              <a:gd name="T94" fmla="*/ 69 w 745"/>
              <a:gd name="T95" fmla="*/ 239 h 594"/>
              <a:gd name="T96" fmla="*/ 69 w 745"/>
              <a:gd name="T97" fmla="*/ 497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45" h="594">
                <a:moveTo>
                  <a:pt x="0" y="549"/>
                </a:moveTo>
                <a:lnTo>
                  <a:pt x="575" y="549"/>
                </a:lnTo>
                <a:lnTo>
                  <a:pt x="575" y="570"/>
                </a:lnTo>
                <a:cubicBezTo>
                  <a:pt x="575" y="583"/>
                  <a:pt x="565" y="594"/>
                  <a:pt x="551" y="594"/>
                </a:cubicBezTo>
                <a:lnTo>
                  <a:pt x="24" y="594"/>
                </a:lnTo>
                <a:cubicBezTo>
                  <a:pt x="11" y="594"/>
                  <a:pt x="0" y="583"/>
                  <a:pt x="0" y="570"/>
                </a:cubicBezTo>
                <a:lnTo>
                  <a:pt x="0" y="549"/>
                </a:lnTo>
                <a:close/>
                <a:moveTo>
                  <a:pt x="288" y="209"/>
                </a:moveTo>
                <a:cubicBezTo>
                  <a:pt x="294" y="209"/>
                  <a:pt x="298" y="214"/>
                  <a:pt x="298" y="220"/>
                </a:cubicBezTo>
                <a:cubicBezTo>
                  <a:pt x="298" y="226"/>
                  <a:pt x="294" y="230"/>
                  <a:pt x="288" y="230"/>
                </a:cubicBezTo>
                <a:cubicBezTo>
                  <a:pt x="282" y="230"/>
                  <a:pt x="277" y="226"/>
                  <a:pt x="277" y="220"/>
                </a:cubicBezTo>
                <a:cubicBezTo>
                  <a:pt x="277" y="214"/>
                  <a:pt x="282" y="209"/>
                  <a:pt x="288" y="209"/>
                </a:cubicBezTo>
                <a:close/>
                <a:moveTo>
                  <a:pt x="32" y="201"/>
                </a:moveTo>
                <a:lnTo>
                  <a:pt x="355" y="201"/>
                </a:lnTo>
                <a:cubicBezTo>
                  <a:pt x="421" y="205"/>
                  <a:pt x="483" y="217"/>
                  <a:pt x="544" y="245"/>
                </a:cubicBezTo>
                <a:lnTo>
                  <a:pt x="544" y="536"/>
                </a:lnTo>
                <a:lnTo>
                  <a:pt x="32" y="536"/>
                </a:lnTo>
                <a:lnTo>
                  <a:pt x="32" y="201"/>
                </a:lnTo>
                <a:close/>
                <a:moveTo>
                  <a:pt x="98" y="407"/>
                </a:moveTo>
                <a:lnTo>
                  <a:pt x="205" y="407"/>
                </a:lnTo>
                <a:lnTo>
                  <a:pt x="205" y="430"/>
                </a:lnTo>
                <a:lnTo>
                  <a:pt x="98" y="430"/>
                </a:lnTo>
                <a:lnTo>
                  <a:pt x="98" y="407"/>
                </a:lnTo>
                <a:close/>
                <a:moveTo>
                  <a:pt x="98" y="362"/>
                </a:moveTo>
                <a:lnTo>
                  <a:pt x="312" y="362"/>
                </a:lnTo>
                <a:lnTo>
                  <a:pt x="312" y="385"/>
                </a:lnTo>
                <a:lnTo>
                  <a:pt x="98" y="385"/>
                </a:lnTo>
                <a:lnTo>
                  <a:pt x="98" y="362"/>
                </a:lnTo>
                <a:close/>
                <a:moveTo>
                  <a:pt x="98" y="317"/>
                </a:moveTo>
                <a:lnTo>
                  <a:pt x="312" y="317"/>
                </a:lnTo>
                <a:lnTo>
                  <a:pt x="312" y="340"/>
                </a:lnTo>
                <a:lnTo>
                  <a:pt x="98" y="340"/>
                </a:lnTo>
                <a:lnTo>
                  <a:pt x="98" y="317"/>
                </a:lnTo>
                <a:close/>
                <a:moveTo>
                  <a:pt x="98" y="273"/>
                </a:moveTo>
                <a:lnTo>
                  <a:pt x="312" y="273"/>
                </a:lnTo>
                <a:lnTo>
                  <a:pt x="312" y="296"/>
                </a:lnTo>
                <a:lnTo>
                  <a:pt x="98" y="296"/>
                </a:lnTo>
                <a:lnTo>
                  <a:pt x="98" y="273"/>
                </a:lnTo>
                <a:close/>
                <a:moveTo>
                  <a:pt x="552" y="249"/>
                </a:moveTo>
                <a:cubicBezTo>
                  <a:pt x="560" y="252"/>
                  <a:pt x="579" y="262"/>
                  <a:pt x="584" y="265"/>
                </a:cubicBezTo>
                <a:cubicBezTo>
                  <a:pt x="598" y="274"/>
                  <a:pt x="563" y="279"/>
                  <a:pt x="552" y="280"/>
                </a:cubicBezTo>
                <a:lnTo>
                  <a:pt x="552" y="249"/>
                </a:lnTo>
                <a:close/>
                <a:moveTo>
                  <a:pt x="675" y="154"/>
                </a:moveTo>
                <a:cubicBezTo>
                  <a:pt x="644" y="120"/>
                  <a:pt x="613" y="85"/>
                  <a:pt x="581" y="50"/>
                </a:cubicBezTo>
                <a:cubicBezTo>
                  <a:pt x="571" y="39"/>
                  <a:pt x="566" y="39"/>
                  <a:pt x="552" y="37"/>
                </a:cubicBezTo>
                <a:lnTo>
                  <a:pt x="227" y="1"/>
                </a:lnTo>
                <a:cubicBezTo>
                  <a:pt x="221" y="0"/>
                  <a:pt x="218" y="4"/>
                  <a:pt x="223" y="9"/>
                </a:cubicBezTo>
                <a:lnTo>
                  <a:pt x="338" y="134"/>
                </a:lnTo>
                <a:cubicBezTo>
                  <a:pt x="357" y="97"/>
                  <a:pt x="370" y="78"/>
                  <a:pt x="429" y="85"/>
                </a:cubicBezTo>
                <a:cubicBezTo>
                  <a:pt x="469" y="90"/>
                  <a:pt x="498" y="98"/>
                  <a:pt x="536" y="113"/>
                </a:cubicBezTo>
                <a:cubicBezTo>
                  <a:pt x="559" y="122"/>
                  <a:pt x="572" y="129"/>
                  <a:pt x="583" y="148"/>
                </a:cubicBezTo>
                <a:cubicBezTo>
                  <a:pt x="574" y="136"/>
                  <a:pt x="558" y="128"/>
                  <a:pt x="541" y="121"/>
                </a:cubicBezTo>
                <a:cubicBezTo>
                  <a:pt x="507" y="107"/>
                  <a:pt x="469" y="98"/>
                  <a:pt x="432" y="93"/>
                </a:cubicBezTo>
                <a:cubicBezTo>
                  <a:pt x="410" y="91"/>
                  <a:pt x="388" y="91"/>
                  <a:pt x="373" y="103"/>
                </a:cubicBezTo>
                <a:cubicBezTo>
                  <a:pt x="360" y="113"/>
                  <a:pt x="340" y="158"/>
                  <a:pt x="331" y="175"/>
                </a:cubicBezTo>
                <a:cubicBezTo>
                  <a:pt x="326" y="187"/>
                  <a:pt x="333" y="191"/>
                  <a:pt x="342" y="191"/>
                </a:cubicBezTo>
                <a:cubicBezTo>
                  <a:pt x="429" y="195"/>
                  <a:pt x="513" y="218"/>
                  <a:pt x="591" y="258"/>
                </a:cubicBezTo>
                <a:lnTo>
                  <a:pt x="592" y="214"/>
                </a:lnTo>
                <a:cubicBezTo>
                  <a:pt x="620" y="218"/>
                  <a:pt x="647" y="222"/>
                  <a:pt x="675" y="226"/>
                </a:cubicBezTo>
                <a:lnTo>
                  <a:pt x="675" y="154"/>
                </a:lnTo>
                <a:close/>
                <a:moveTo>
                  <a:pt x="738" y="234"/>
                </a:moveTo>
                <a:cubicBezTo>
                  <a:pt x="742" y="235"/>
                  <a:pt x="745" y="230"/>
                  <a:pt x="741" y="226"/>
                </a:cubicBezTo>
                <a:cubicBezTo>
                  <a:pt x="727" y="210"/>
                  <a:pt x="712" y="195"/>
                  <a:pt x="698" y="179"/>
                </a:cubicBezTo>
                <a:lnTo>
                  <a:pt x="698" y="158"/>
                </a:lnTo>
                <a:cubicBezTo>
                  <a:pt x="698" y="155"/>
                  <a:pt x="695" y="152"/>
                  <a:pt x="691" y="152"/>
                </a:cubicBezTo>
                <a:lnTo>
                  <a:pt x="685" y="152"/>
                </a:lnTo>
                <a:lnTo>
                  <a:pt x="685" y="277"/>
                </a:lnTo>
                <a:cubicBezTo>
                  <a:pt x="683" y="278"/>
                  <a:pt x="682" y="279"/>
                  <a:pt x="682" y="282"/>
                </a:cubicBezTo>
                <a:lnTo>
                  <a:pt x="681" y="290"/>
                </a:lnTo>
                <a:cubicBezTo>
                  <a:pt x="681" y="295"/>
                  <a:pt x="683" y="296"/>
                  <a:pt x="683" y="300"/>
                </a:cubicBezTo>
                <a:lnTo>
                  <a:pt x="682" y="310"/>
                </a:lnTo>
                <a:cubicBezTo>
                  <a:pt x="682" y="313"/>
                  <a:pt x="680" y="315"/>
                  <a:pt x="680" y="319"/>
                </a:cubicBezTo>
                <a:lnTo>
                  <a:pt x="671" y="393"/>
                </a:lnTo>
                <a:cubicBezTo>
                  <a:pt x="675" y="401"/>
                  <a:pt x="707" y="402"/>
                  <a:pt x="712" y="393"/>
                </a:cubicBezTo>
                <a:lnTo>
                  <a:pt x="703" y="319"/>
                </a:lnTo>
                <a:cubicBezTo>
                  <a:pt x="703" y="315"/>
                  <a:pt x="701" y="314"/>
                  <a:pt x="700" y="310"/>
                </a:cubicBezTo>
                <a:lnTo>
                  <a:pt x="700" y="300"/>
                </a:lnTo>
                <a:cubicBezTo>
                  <a:pt x="700" y="296"/>
                  <a:pt x="702" y="296"/>
                  <a:pt x="702" y="290"/>
                </a:cubicBezTo>
                <a:lnTo>
                  <a:pt x="701" y="282"/>
                </a:lnTo>
                <a:cubicBezTo>
                  <a:pt x="701" y="279"/>
                  <a:pt x="700" y="278"/>
                  <a:pt x="697" y="277"/>
                </a:cubicBezTo>
                <a:lnTo>
                  <a:pt x="698" y="229"/>
                </a:lnTo>
                <a:cubicBezTo>
                  <a:pt x="711" y="231"/>
                  <a:pt x="724" y="232"/>
                  <a:pt x="738" y="234"/>
                </a:cubicBezTo>
                <a:close/>
                <a:moveTo>
                  <a:pt x="351" y="318"/>
                </a:moveTo>
                <a:lnTo>
                  <a:pt x="344" y="320"/>
                </a:lnTo>
                <a:lnTo>
                  <a:pt x="370" y="455"/>
                </a:lnTo>
                <a:lnTo>
                  <a:pt x="378" y="453"/>
                </a:lnTo>
                <a:lnTo>
                  <a:pt x="376" y="447"/>
                </a:lnTo>
                <a:lnTo>
                  <a:pt x="383" y="445"/>
                </a:lnTo>
                <a:lnTo>
                  <a:pt x="382" y="438"/>
                </a:lnTo>
                <a:lnTo>
                  <a:pt x="389" y="436"/>
                </a:lnTo>
                <a:lnTo>
                  <a:pt x="388" y="429"/>
                </a:lnTo>
                <a:lnTo>
                  <a:pt x="395" y="428"/>
                </a:lnTo>
                <a:lnTo>
                  <a:pt x="394" y="420"/>
                </a:lnTo>
                <a:lnTo>
                  <a:pt x="400" y="419"/>
                </a:lnTo>
                <a:lnTo>
                  <a:pt x="403" y="432"/>
                </a:lnTo>
                <a:lnTo>
                  <a:pt x="409" y="430"/>
                </a:lnTo>
                <a:lnTo>
                  <a:pt x="412" y="443"/>
                </a:lnTo>
                <a:lnTo>
                  <a:pt x="418" y="442"/>
                </a:lnTo>
                <a:lnTo>
                  <a:pt x="420" y="455"/>
                </a:lnTo>
                <a:lnTo>
                  <a:pt x="427" y="453"/>
                </a:lnTo>
                <a:lnTo>
                  <a:pt x="429" y="466"/>
                </a:lnTo>
                <a:lnTo>
                  <a:pt x="434" y="465"/>
                </a:lnTo>
                <a:lnTo>
                  <a:pt x="435" y="472"/>
                </a:lnTo>
                <a:lnTo>
                  <a:pt x="457" y="468"/>
                </a:lnTo>
                <a:lnTo>
                  <a:pt x="455" y="462"/>
                </a:lnTo>
                <a:lnTo>
                  <a:pt x="460" y="461"/>
                </a:lnTo>
                <a:lnTo>
                  <a:pt x="458" y="448"/>
                </a:lnTo>
                <a:lnTo>
                  <a:pt x="451" y="450"/>
                </a:lnTo>
                <a:lnTo>
                  <a:pt x="449" y="437"/>
                </a:lnTo>
                <a:lnTo>
                  <a:pt x="443" y="438"/>
                </a:lnTo>
                <a:lnTo>
                  <a:pt x="440" y="425"/>
                </a:lnTo>
                <a:lnTo>
                  <a:pt x="434" y="427"/>
                </a:lnTo>
                <a:lnTo>
                  <a:pt x="432" y="414"/>
                </a:lnTo>
                <a:lnTo>
                  <a:pt x="425" y="415"/>
                </a:lnTo>
                <a:lnTo>
                  <a:pt x="424" y="409"/>
                </a:lnTo>
                <a:lnTo>
                  <a:pt x="465" y="401"/>
                </a:lnTo>
                <a:lnTo>
                  <a:pt x="463" y="395"/>
                </a:lnTo>
                <a:lnTo>
                  <a:pt x="457" y="396"/>
                </a:lnTo>
                <a:lnTo>
                  <a:pt x="455" y="389"/>
                </a:lnTo>
                <a:lnTo>
                  <a:pt x="448" y="390"/>
                </a:lnTo>
                <a:lnTo>
                  <a:pt x="446" y="383"/>
                </a:lnTo>
                <a:lnTo>
                  <a:pt x="439" y="384"/>
                </a:lnTo>
                <a:lnTo>
                  <a:pt x="438" y="377"/>
                </a:lnTo>
                <a:lnTo>
                  <a:pt x="430" y="378"/>
                </a:lnTo>
                <a:lnTo>
                  <a:pt x="429" y="371"/>
                </a:lnTo>
                <a:lnTo>
                  <a:pt x="422" y="373"/>
                </a:lnTo>
                <a:lnTo>
                  <a:pt x="420" y="365"/>
                </a:lnTo>
                <a:lnTo>
                  <a:pt x="413" y="367"/>
                </a:lnTo>
                <a:lnTo>
                  <a:pt x="411" y="359"/>
                </a:lnTo>
                <a:lnTo>
                  <a:pt x="404" y="361"/>
                </a:lnTo>
                <a:lnTo>
                  <a:pt x="403" y="354"/>
                </a:lnTo>
                <a:lnTo>
                  <a:pt x="395" y="355"/>
                </a:lnTo>
                <a:lnTo>
                  <a:pt x="394" y="348"/>
                </a:lnTo>
                <a:lnTo>
                  <a:pt x="387" y="349"/>
                </a:lnTo>
                <a:lnTo>
                  <a:pt x="385" y="342"/>
                </a:lnTo>
                <a:lnTo>
                  <a:pt x="378" y="343"/>
                </a:lnTo>
                <a:lnTo>
                  <a:pt x="377" y="336"/>
                </a:lnTo>
                <a:lnTo>
                  <a:pt x="369" y="337"/>
                </a:lnTo>
                <a:lnTo>
                  <a:pt x="368" y="330"/>
                </a:lnTo>
                <a:lnTo>
                  <a:pt x="360" y="331"/>
                </a:lnTo>
                <a:lnTo>
                  <a:pt x="359" y="324"/>
                </a:lnTo>
                <a:lnTo>
                  <a:pt x="353" y="325"/>
                </a:lnTo>
                <a:lnTo>
                  <a:pt x="351" y="318"/>
                </a:lnTo>
                <a:close/>
                <a:moveTo>
                  <a:pt x="69" y="239"/>
                </a:moveTo>
                <a:lnTo>
                  <a:pt x="506" y="239"/>
                </a:lnTo>
                <a:lnTo>
                  <a:pt x="506" y="497"/>
                </a:lnTo>
                <a:lnTo>
                  <a:pt x="69" y="497"/>
                </a:lnTo>
                <a:lnTo>
                  <a:pt x="69" y="239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4" name="Freeform 21"/>
          <p:cNvSpPr>
            <a:spLocks noEditPoints="1"/>
          </p:cNvSpPr>
          <p:nvPr/>
        </p:nvSpPr>
        <p:spPr bwMode="auto">
          <a:xfrm>
            <a:off x="5451091" y="2175055"/>
            <a:ext cx="437006" cy="663755"/>
          </a:xfrm>
          <a:custGeom>
            <a:avLst/>
            <a:gdLst>
              <a:gd name="T0" fmla="*/ 72 w 401"/>
              <a:gd name="T1" fmla="*/ 59 h 610"/>
              <a:gd name="T2" fmla="*/ 92 w 401"/>
              <a:gd name="T3" fmla="*/ 27 h 610"/>
              <a:gd name="T4" fmla="*/ 130 w 401"/>
              <a:gd name="T5" fmla="*/ 23 h 610"/>
              <a:gd name="T6" fmla="*/ 110 w 401"/>
              <a:gd name="T7" fmla="*/ 55 h 610"/>
              <a:gd name="T8" fmla="*/ 72 w 401"/>
              <a:gd name="T9" fmla="*/ 59 h 610"/>
              <a:gd name="T10" fmla="*/ 150 w 401"/>
              <a:gd name="T11" fmla="*/ 453 h 610"/>
              <a:gd name="T12" fmla="*/ 194 w 401"/>
              <a:gd name="T13" fmla="*/ 458 h 610"/>
              <a:gd name="T14" fmla="*/ 291 w 401"/>
              <a:gd name="T15" fmla="*/ 431 h 610"/>
              <a:gd name="T16" fmla="*/ 297 w 401"/>
              <a:gd name="T17" fmla="*/ 408 h 610"/>
              <a:gd name="T18" fmla="*/ 275 w 401"/>
              <a:gd name="T19" fmla="*/ 403 h 610"/>
              <a:gd name="T20" fmla="*/ 158 w 401"/>
              <a:gd name="T21" fmla="*/ 422 h 610"/>
              <a:gd name="T22" fmla="*/ 62 w 401"/>
              <a:gd name="T23" fmla="*/ 353 h 610"/>
              <a:gd name="T24" fmla="*/ 43 w 401"/>
              <a:gd name="T25" fmla="*/ 236 h 610"/>
              <a:gd name="T26" fmla="*/ 103 w 401"/>
              <a:gd name="T27" fmla="*/ 146 h 610"/>
              <a:gd name="T28" fmla="*/ 207 w 401"/>
              <a:gd name="T29" fmla="*/ 316 h 610"/>
              <a:gd name="T30" fmla="*/ 208 w 401"/>
              <a:gd name="T31" fmla="*/ 318 h 610"/>
              <a:gd name="T32" fmla="*/ 208 w 401"/>
              <a:gd name="T33" fmla="*/ 318 h 610"/>
              <a:gd name="T34" fmla="*/ 267 w 401"/>
              <a:gd name="T35" fmla="*/ 311 h 610"/>
              <a:gd name="T36" fmla="*/ 299 w 401"/>
              <a:gd name="T37" fmla="*/ 262 h 610"/>
              <a:gd name="T38" fmla="*/ 300 w 401"/>
              <a:gd name="T39" fmla="*/ 261 h 610"/>
              <a:gd name="T40" fmla="*/ 147 w 401"/>
              <a:gd name="T41" fmla="*/ 14 h 610"/>
              <a:gd name="T42" fmla="*/ 147 w 401"/>
              <a:gd name="T43" fmla="*/ 14 h 610"/>
              <a:gd name="T44" fmla="*/ 147 w 401"/>
              <a:gd name="T45" fmla="*/ 13 h 610"/>
              <a:gd name="T46" fmla="*/ 87 w 401"/>
              <a:gd name="T47" fmla="*/ 18 h 610"/>
              <a:gd name="T48" fmla="*/ 55 w 401"/>
              <a:gd name="T49" fmla="*/ 69 h 610"/>
              <a:gd name="T50" fmla="*/ 56 w 401"/>
              <a:gd name="T51" fmla="*/ 70 h 610"/>
              <a:gd name="T52" fmla="*/ 56 w 401"/>
              <a:gd name="T53" fmla="*/ 70 h 610"/>
              <a:gd name="T54" fmla="*/ 86 w 401"/>
              <a:gd name="T55" fmla="*/ 119 h 610"/>
              <a:gd name="T56" fmla="*/ 12 w 401"/>
              <a:gd name="T57" fmla="*/ 228 h 610"/>
              <a:gd name="T58" fmla="*/ 35 w 401"/>
              <a:gd name="T59" fmla="*/ 369 h 610"/>
              <a:gd name="T60" fmla="*/ 150 w 401"/>
              <a:gd name="T61" fmla="*/ 453 h 610"/>
              <a:gd name="T62" fmla="*/ 386 w 401"/>
              <a:gd name="T63" fmla="*/ 356 h 610"/>
              <a:gd name="T64" fmla="*/ 163 w 401"/>
              <a:gd name="T65" fmla="*/ 356 h 610"/>
              <a:gd name="T66" fmla="*/ 148 w 401"/>
              <a:gd name="T67" fmla="*/ 371 h 610"/>
              <a:gd name="T68" fmla="*/ 163 w 401"/>
              <a:gd name="T69" fmla="*/ 387 h 610"/>
              <a:gd name="T70" fmla="*/ 386 w 401"/>
              <a:gd name="T71" fmla="*/ 387 h 610"/>
              <a:gd name="T72" fmla="*/ 401 w 401"/>
              <a:gd name="T73" fmla="*/ 371 h 610"/>
              <a:gd name="T74" fmla="*/ 386 w 401"/>
              <a:gd name="T75" fmla="*/ 356 h 610"/>
              <a:gd name="T76" fmla="*/ 202 w 401"/>
              <a:gd name="T77" fmla="*/ 506 h 610"/>
              <a:gd name="T78" fmla="*/ 183 w 401"/>
              <a:gd name="T79" fmla="*/ 526 h 610"/>
              <a:gd name="T80" fmla="*/ 163 w 401"/>
              <a:gd name="T81" fmla="*/ 506 h 610"/>
              <a:gd name="T82" fmla="*/ 183 w 401"/>
              <a:gd name="T83" fmla="*/ 487 h 610"/>
              <a:gd name="T84" fmla="*/ 202 w 401"/>
              <a:gd name="T85" fmla="*/ 506 h 610"/>
              <a:gd name="T86" fmla="*/ 142 w 401"/>
              <a:gd name="T87" fmla="*/ 506 h 610"/>
              <a:gd name="T88" fmla="*/ 183 w 401"/>
              <a:gd name="T89" fmla="*/ 547 h 610"/>
              <a:gd name="T90" fmla="*/ 223 w 401"/>
              <a:gd name="T91" fmla="*/ 506 h 610"/>
              <a:gd name="T92" fmla="*/ 183 w 401"/>
              <a:gd name="T93" fmla="*/ 466 h 610"/>
              <a:gd name="T94" fmla="*/ 142 w 401"/>
              <a:gd name="T95" fmla="*/ 506 h 610"/>
              <a:gd name="T96" fmla="*/ 237 w 401"/>
              <a:gd name="T97" fmla="*/ 525 h 610"/>
              <a:gd name="T98" fmla="*/ 183 w 401"/>
              <a:gd name="T99" fmla="*/ 564 h 610"/>
              <a:gd name="T100" fmla="*/ 128 w 401"/>
              <a:gd name="T101" fmla="*/ 525 h 610"/>
              <a:gd name="T102" fmla="*/ 55 w 401"/>
              <a:gd name="T103" fmla="*/ 594 h 610"/>
              <a:gd name="T104" fmla="*/ 54 w 401"/>
              <a:gd name="T105" fmla="*/ 605 h 610"/>
              <a:gd name="T106" fmla="*/ 64 w 401"/>
              <a:gd name="T107" fmla="*/ 610 h 610"/>
              <a:gd name="T108" fmla="*/ 302 w 401"/>
              <a:gd name="T109" fmla="*/ 610 h 610"/>
              <a:gd name="T110" fmla="*/ 302 w 401"/>
              <a:gd name="T111" fmla="*/ 610 h 610"/>
              <a:gd name="T112" fmla="*/ 312 w 401"/>
              <a:gd name="T113" fmla="*/ 599 h 610"/>
              <a:gd name="T114" fmla="*/ 310 w 401"/>
              <a:gd name="T115" fmla="*/ 593 h 610"/>
              <a:gd name="T116" fmla="*/ 237 w 401"/>
              <a:gd name="T117" fmla="*/ 525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1" h="610">
                <a:moveTo>
                  <a:pt x="72" y="59"/>
                </a:moveTo>
                <a:cubicBezTo>
                  <a:pt x="67" y="51"/>
                  <a:pt x="76" y="36"/>
                  <a:pt x="92" y="27"/>
                </a:cubicBezTo>
                <a:cubicBezTo>
                  <a:pt x="108" y="17"/>
                  <a:pt x="125" y="15"/>
                  <a:pt x="130" y="23"/>
                </a:cubicBezTo>
                <a:cubicBezTo>
                  <a:pt x="134" y="31"/>
                  <a:pt x="126" y="45"/>
                  <a:pt x="110" y="55"/>
                </a:cubicBezTo>
                <a:cubicBezTo>
                  <a:pt x="94" y="65"/>
                  <a:pt x="77" y="67"/>
                  <a:pt x="72" y="59"/>
                </a:cubicBezTo>
                <a:close/>
                <a:moveTo>
                  <a:pt x="150" y="453"/>
                </a:moveTo>
                <a:cubicBezTo>
                  <a:pt x="165" y="457"/>
                  <a:pt x="179" y="458"/>
                  <a:pt x="194" y="458"/>
                </a:cubicBezTo>
                <a:cubicBezTo>
                  <a:pt x="228" y="458"/>
                  <a:pt x="262" y="449"/>
                  <a:pt x="291" y="431"/>
                </a:cubicBezTo>
                <a:cubicBezTo>
                  <a:pt x="299" y="426"/>
                  <a:pt x="301" y="416"/>
                  <a:pt x="297" y="408"/>
                </a:cubicBezTo>
                <a:cubicBezTo>
                  <a:pt x="292" y="401"/>
                  <a:pt x="282" y="399"/>
                  <a:pt x="275" y="403"/>
                </a:cubicBezTo>
                <a:cubicBezTo>
                  <a:pt x="239" y="425"/>
                  <a:pt x="198" y="432"/>
                  <a:pt x="158" y="422"/>
                </a:cubicBezTo>
                <a:cubicBezTo>
                  <a:pt x="118" y="412"/>
                  <a:pt x="84" y="388"/>
                  <a:pt x="62" y="353"/>
                </a:cubicBezTo>
                <a:cubicBezTo>
                  <a:pt x="40" y="317"/>
                  <a:pt x="34" y="276"/>
                  <a:pt x="43" y="236"/>
                </a:cubicBezTo>
                <a:cubicBezTo>
                  <a:pt x="52" y="199"/>
                  <a:pt x="73" y="168"/>
                  <a:pt x="103" y="146"/>
                </a:cubicBezTo>
                <a:lnTo>
                  <a:pt x="207" y="316"/>
                </a:lnTo>
                <a:lnTo>
                  <a:pt x="208" y="318"/>
                </a:lnTo>
                <a:lnTo>
                  <a:pt x="208" y="318"/>
                </a:lnTo>
                <a:cubicBezTo>
                  <a:pt x="217" y="328"/>
                  <a:pt x="243" y="325"/>
                  <a:pt x="267" y="311"/>
                </a:cubicBezTo>
                <a:cubicBezTo>
                  <a:pt x="291" y="296"/>
                  <a:pt x="305" y="274"/>
                  <a:pt x="299" y="262"/>
                </a:cubicBezTo>
                <a:lnTo>
                  <a:pt x="300" y="261"/>
                </a:lnTo>
                <a:lnTo>
                  <a:pt x="147" y="14"/>
                </a:lnTo>
                <a:lnTo>
                  <a:pt x="147" y="14"/>
                </a:lnTo>
                <a:cubicBezTo>
                  <a:pt x="147" y="13"/>
                  <a:pt x="147" y="13"/>
                  <a:pt x="147" y="13"/>
                </a:cubicBezTo>
                <a:cubicBezTo>
                  <a:pt x="139" y="0"/>
                  <a:pt x="112" y="3"/>
                  <a:pt x="87" y="18"/>
                </a:cubicBezTo>
                <a:cubicBezTo>
                  <a:pt x="62" y="34"/>
                  <a:pt x="48" y="57"/>
                  <a:pt x="55" y="69"/>
                </a:cubicBezTo>
                <a:cubicBezTo>
                  <a:pt x="55" y="69"/>
                  <a:pt x="56" y="70"/>
                  <a:pt x="56" y="70"/>
                </a:cubicBezTo>
                <a:lnTo>
                  <a:pt x="56" y="70"/>
                </a:lnTo>
                <a:lnTo>
                  <a:pt x="86" y="119"/>
                </a:lnTo>
                <a:cubicBezTo>
                  <a:pt x="49" y="145"/>
                  <a:pt x="23" y="184"/>
                  <a:pt x="12" y="228"/>
                </a:cubicBezTo>
                <a:cubicBezTo>
                  <a:pt x="0" y="277"/>
                  <a:pt x="9" y="327"/>
                  <a:pt x="35" y="369"/>
                </a:cubicBezTo>
                <a:cubicBezTo>
                  <a:pt x="61" y="412"/>
                  <a:pt x="102" y="442"/>
                  <a:pt x="150" y="453"/>
                </a:cubicBezTo>
                <a:close/>
                <a:moveTo>
                  <a:pt x="386" y="356"/>
                </a:moveTo>
                <a:lnTo>
                  <a:pt x="163" y="356"/>
                </a:lnTo>
                <a:cubicBezTo>
                  <a:pt x="155" y="356"/>
                  <a:pt x="148" y="363"/>
                  <a:pt x="148" y="371"/>
                </a:cubicBezTo>
                <a:cubicBezTo>
                  <a:pt x="148" y="380"/>
                  <a:pt x="155" y="387"/>
                  <a:pt x="163" y="387"/>
                </a:cubicBezTo>
                <a:lnTo>
                  <a:pt x="386" y="387"/>
                </a:lnTo>
                <a:cubicBezTo>
                  <a:pt x="394" y="387"/>
                  <a:pt x="401" y="380"/>
                  <a:pt x="401" y="371"/>
                </a:cubicBezTo>
                <a:cubicBezTo>
                  <a:pt x="401" y="363"/>
                  <a:pt x="394" y="356"/>
                  <a:pt x="386" y="356"/>
                </a:cubicBezTo>
                <a:close/>
                <a:moveTo>
                  <a:pt x="202" y="506"/>
                </a:moveTo>
                <a:cubicBezTo>
                  <a:pt x="202" y="517"/>
                  <a:pt x="193" y="526"/>
                  <a:pt x="183" y="526"/>
                </a:cubicBezTo>
                <a:cubicBezTo>
                  <a:pt x="172" y="526"/>
                  <a:pt x="163" y="517"/>
                  <a:pt x="163" y="506"/>
                </a:cubicBezTo>
                <a:cubicBezTo>
                  <a:pt x="163" y="495"/>
                  <a:pt x="172" y="487"/>
                  <a:pt x="183" y="487"/>
                </a:cubicBezTo>
                <a:cubicBezTo>
                  <a:pt x="193" y="487"/>
                  <a:pt x="202" y="495"/>
                  <a:pt x="202" y="506"/>
                </a:cubicBezTo>
                <a:close/>
                <a:moveTo>
                  <a:pt x="142" y="506"/>
                </a:moveTo>
                <a:cubicBezTo>
                  <a:pt x="142" y="529"/>
                  <a:pt x="160" y="547"/>
                  <a:pt x="183" y="547"/>
                </a:cubicBezTo>
                <a:cubicBezTo>
                  <a:pt x="205" y="547"/>
                  <a:pt x="223" y="529"/>
                  <a:pt x="223" y="506"/>
                </a:cubicBezTo>
                <a:cubicBezTo>
                  <a:pt x="223" y="484"/>
                  <a:pt x="205" y="466"/>
                  <a:pt x="183" y="466"/>
                </a:cubicBezTo>
                <a:cubicBezTo>
                  <a:pt x="160" y="466"/>
                  <a:pt x="142" y="484"/>
                  <a:pt x="142" y="506"/>
                </a:cubicBezTo>
                <a:close/>
                <a:moveTo>
                  <a:pt x="237" y="525"/>
                </a:moveTo>
                <a:cubicBezTo>
                  <a:pt x="229" y="548"/>
                  <a:pt x="208" y="564"/>
                  <a:pt x="183" y="564"/>
                </a:cubicBezTo>
                <a:cubicBezTo>
                  <a:pt x="157" y="564"/>
                  <a:pt x="136" y="548"/>
                  <a:pt x="128" y="525"/>
                </a:cubicBezTo>
                <a:cubicBezTo>
                  <a:pt x="85" y="548"/>
                  <a:pt x="56" y="591"/>
                  <a:pt x="55" y="594"/>
                </a:cubicBezTo>
                <a:cubicBezTo>
                  <a:pt x="52" y="597"/>
                  <a:pt x="52" y="601"/>
                  <a:pt x="54" y="605"/>
                </a:cubicBezTo>
                <a:cubicBezTo>
                  <a:pt x="56" y="608"/>
                  <a:pt x="60" y="610"/>
                  <a:pt x="64" y="610"/>
                </a:cubicBezTo>
                <a:lnTo>
                  <a:pt x="302" y="610"/>
                </a:lnTo>
                <a:lnTo>
                  <a:pt x="302" y="610"/>
                </a:lnTo>
                <a:cubicBezTo>
                  <a:pt x="308" y="610"/>
                  <a:pt x="312" y="605"/>
                  <a:pt x="312" y="599"/>
                </a:cubicBezTo>
                <a:cubicBezTo>
                  <a:pt x="312" y="597"/>
                  <a:pt x="312" y="595"/>
                  <a:pt x="310" y="593"/>
                </a:cubicBezTo>
                <a:cubicBezTo>
                  <a:pt x="306" y="587"/>
                  <a:pt x="278" y="547"/>
                  <a:pt x="237" y="525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5" name="Freeform 22"/>
          <p:cNvSpPr>
            <a:spLocks noEditPoints="1"/>
          </p:cNvSpPr>
          <p:nvPr/>
        </p:nvSpPr>
        <p:spPr bwMode="auto">
          <a:xfrm>
            <a:off x="8259751" y="3196457"/>
            <a:ext cx="666038" cy="661122"/>
          </a:xfrm>
          <a:custGeom>
            <a:avLst/>
            <a:gdLst>
              <a:gd name="T0" fmla="*/ 553 w 612"/>
              <a:gd name="T1" fmla="*/ 521 h 605"/>
              <a:gd name="T2" fmla="*/ 490 w 612"/>
              <a:gd name="T3" fmla="*/ 521 h 605"/>
              <a:gd name="T4" fmla="*/ 590 w 612"/>
              <a:gd name="T5" fmla="*/ 59 h 605"/>
              <a:gd name="T6" fmla="*/ 508 w 612"/>
              <a:gd name="T7" fmla="*/ 0 h 605"/>
              <a:gd name="T8" fmla="*/ 288 w 612"/>
              <a:gd name="T9" fmla="*/ 196 h 605"/>
              <a:gd name="T10" fmla="*/ 256 w 612"/>
              <a:gd name="T11" fmla="*/ 241 h 605"/>
              <a:gd name="T12" fmla="*/ 229 w 612"/>
              <a:gd name="T13" fmla="*/ 254 h 605"/>
              <a:gd name="T14" fmla="*/ 232 w 612"/>
              <a:gd name="T15" fmla="*/ 338 h 605"/>
              <a:gd name="T16" fmla="*/ 55 w 612"/>
              <a:gd name="T17" fmla="*/ 492 h 605"/>
              <a:gd name="T18" fmla="*/ 35 w 612"/>
              <a:gd name="T19" fmla="*/ 605 h 605"/>
              <a:gd name="T20" fmla="*/ 127 w 612"/>
              <a:gd name="T21" fmla="*/ 513 h 605"/>
              <a:gd name="T22" fmla="*/ 271 w 612"/>
              <a:gd name="T23" fmla="*/ 377 h 605"/>
              <a:gd name="T24" fmla="*/ 352 w 612"/>
              <a:gd name="T25" fmla="*/ 377 h 605"/>
              <a:gd name="T26" fmla="*/ 375 w 612"/>
              <a:gd name="T27" fmla="*/ 326 h 605"/>
              <a:gd name="T28" fmla="*/ 410 w 612"/>
              <a:gd name="T29" fmla="*/ 319 h 605"/>
              <a:gd name="T30" fmla="*/ 590 w 612"/>
              <a:gd name="T31" fmla="*/ 59 h 605"/>
              <a:gd name="T32" fmla="*/ 239 w 612"/>
              <a:gd name="T33" fmla="*/ 197 h 605"/>
              <a:gd name="T34" fmla="*/ 246 w 612"/>
              <a:gd name="T35" fmla="*/ 190 h 605"/>
              <a:gd name="T36" fmla="*/ 266 w 612"/>
              <a:gd name="T37" fmla="*/ 171 h 605"/>
              <a:gd name="T38" fmla="*/ 131 w 612"/>
              <a:gd name="T39" fmla="*/ 1 h 605"/>
              <a:gd name="T40" fmla="*/ 171 w 612"/>
              <a:gd name="T41" fmla="*/ 97 h 605"/>
              <a:gd name="T42" fmla="*/ 13 w 612"/>
              <a:gd name="T43" fmla="*/ 118 h 605"/>
              <a:gd name="T44" fmla="*/ 141 w 612"/>
              <a:gd name="T45" fmla="*/ 272 h 605"/>
              <a:gd name="T46" fmla="*/ 185 w 612"/>
              <a:gd name="T47" fmla="*/ 263 h 605"/>
              <a:gd name="T48" fmla="*/ 221 w 612"/>
              <a:gd name="T49" fmla="*/ 215 h 605"/>
              <a:gd name="T50" fmla="*/ 409 w 612"/>
              <a:gd name="T51" fmla="*/ 368 h 605"/>
              <a:gd name="T52" fmla="*/ 376 w 612"/>
              <a:gd name="T53" fmla="*/ 401 h 605"/>
              <a:gd name="T54" fmla="*/ 451 w 612"/>
              <a:gd name="T55" fmla="*/ 529 h 605"/>
              <a:gd name="T56" fmla="*/ 529 w 612"/>
              <a:gd name="T57" fmla="*/ 605 h 605"/>
              <a:gd name="T58" fmla="*/ 597 w 612"/>
              <a:gd name="T59" fmla="*/ 502 h 605"/>
              <a:gd name="T60" fmla="*/ 427 w 612"/>
              <a:gd name="T61" fmla="*/ 350 h 605"/>
              <a:gd name="T62" fmla="*/ 401 w 612"/>
              <a:gd name="T63" fmla="*/ 352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12" h="605">
                <a:moveTo>
                  <a:pt x="522" y="490"/>
                </a:moveTo>
                <a:cubicBezTo>
                  <a:pt x="539" y="490"/>
                  <a:pt x="553" y="504"/>
                  <a:pt x="553" y="521"/>
                </a:cubicBezTo>
                <a:cubicBezTo>
                  <a:pt x="553" y="539"/>
                  <a:pt x="539" y="553"/>
                  <a:pt x="522" y="553"/>
                </a:cubicBezTo>
                <a:cubicBezTo>
                  <a:pt x="504" y="553"/>
                  <a:pt x="490" y="539"/>
                  <a:pt x="490" y="521"/>
                </a:cubicBezTo>
                <a:cubicBezTo>
                  <a:pt x="490" y="504"/>
                  <a:pt x="504" y="490"/>
                  <a:pt x="522" y="490"/>
                </a:cubicBezTo>
                <a:close/>
                <a:moveTo>
                  <a:pt x="590" y="59"/>
                </a:moveTo>
                <a:lnTo>
                  <a:pt x="548" y="17"/>
                </a:lnTo>
                <a:cubicBezTo>
                  <a:pt x="537" y="5"/>
                  <a:pt x="522" y="0"/>
                  <a:pt x="508" y="0"/>
                </a:cubicBezTo>
                <a:cubicBezTo>
                  <a:pt x="493" y="0"/>
                  <a:pt x="478" y="5"/>
                  <a:pt x="467" y="17"/>
                </a:cubicBezTo>
                <a:lnTo>
                  <a:pt x="288" y="196"/>
                </a:lnTo>
                <a:cubicBezTo>
                  <a:pt x="293" y="207"/>
                  <a:pt x="289" y="223"/>
                  <a:pt x="281" y="231"/>
                </a:cubicBezTo>
                <a:cubicBezTo>
                  <a:pt x="275" y="237"/>
                  <a:pt x="265" y="241"/>
                  <a:pt x="256" y="241"/>
                </a:cubicBezTo>
                <a:cubicBezTo>
                  <a:pt x="252" y="241"/>
                  <a:pt x="249" y="240"/>
                  <a:pt x="245" y="239"/>
                </a:cubicBezTo>
                <a:lnTo>
                  <a:pt x="229" y="254"/>
                </a:lnTo>
                <a:cubicBezTo>
                  <a:pt x="207" y="277"/>
                  <a:pt x="207" y="313"/>
                  <a:pt x="229" y="335"/>
                </a:cubicBezTo>
                <a:lnTo>
                  <a:pt x="232" y="338"/>
                </a:lnTo>
                <a:lnTo>
                  <a:pt x="92" y="478"/>
                </a:lnTo>
                <a:lnTo>
                  <a:pt x="55" y="492"/>
                </a:lnTo>
                <a:lnTo>
                  <a:pt x="0" y="570"/>
                </a:lnTo>
                <a:lnTo>
                  <a:pt x="35" y="605"/>
                </a:lnTo>
                <a:lnTo>
                  <a:pt x="113" y="551"/>
                </a:lnTo>
                <a:lnTo>
                  <a:pt x="127" y="513"/>
                </a:lnTo>
                <a:lnTo>
                  <a:pt x="267" y="373"/>
                </a:lnTo>
                <a:lnTo>
                  <a:pt x="271" y="377"/>
                </a:lnTo>
                <a:cubicBezTo>
                  <a:pt x="283" y="388"/>
                  <a:pt x="297" y="394"/>
                  <a:pt x="312" y="394"/>
                </a:cubicBezTo>
                <a:cubicBezTo>
                  <a:pt x="326" y="394"/>
                  <a:pt x="341" y="388"/>
                  <a:pt x="352" y="377"/>
                </a:cubicBezTo>
                <a:lnTo>
                  <a:pt x="368" y="361"/>
                </a:lnTo>
                <a:cubicBezTo>
                  <a:pt x="363" y="351"/>
                  <a:pt x="367" y="335"/>
                  <a:pt x="375" y="326"/>
                </a:cubicBezTo>
                <a:cubicBezTo>
                  <a:pt x="381" y="320"/>
                  <a:pt x="391" y="317"/>
                  <a:pt x="399" y="317"/>
                </a:cubicBezTo>
                <a:cubicBezTo>
                  <a:pt x="403" y="317"/>
                  <a:pt x="407" y="317"/>
                  <a:pt x="410" y="319"/>
                </a:cubicBezTo>
                <a:lnTo>
                  <a:pt x="590" y="139"/>
                </a:lnTo>
                <a:cubicBezTo>
                  <a:pt x="612" y="117"/>
                  <a:pt x="612" y="81"/>
                  <a:pt x="590" y="59"/>
                </a:cubicBezTo>
                <a:close/>
                <a:moveTo>
                  <a:pt x="221" y="215"/>
                </a:moveTo>
                <a:lnTo>
                  <a:pt x="239" y="197"/>
                </a:lnTo>
                <a:lnTo>
                  <a:pt x="255" y="206"/>
                </a:lnTo>
                <a:lnTo>
                  <a:pt x="246" y="190"/>
                </a:lnTo>
                <a:lnTo>
                  <a:pt x="264" y="172"/>
                </a:lnTo>
                <a:lnTo>
                  <a:pt x="266" y="171"/>
                </a:lnTo>
                <a:cubicBezTo>
                  <a:pt x="270" y="161"/>
                  <a:pt x="272" y="151"/>
                  <a:pt x="272" y="141"/>
                </a:cubicBezTo>
                <a:cubicBezTo>
                  <a:pt x="272" y="69"/>
                  <a:pt x="203" y="0"/>
                  <a:pt x="131" y="1"/>
                </a:cubicBezTo>
                <a:cubicBezTo>
                  <a:pt x="131" y="1"/>
                  <a:pt x="123" y="9"/>
                  <a:pt x="118" y="13"/>
                </a:cubicBezTo>
                <a:cubicBezTo>
                  <a:pt x="176" y="71"/>
                  <a:pt x="171" y="62"/>
                  <a:pt x="171" y="97"/>
                </a:cubicBezTo>
                <a:cubicBezTo>
                  <a:pt x="171" y="126"/>
                  <a:pt x="125" y="171"/>
                  <a:pt x="97" y="171"/>
                </a:cubicBezTo>
                <a:cubicBezTo>
                  <a:pt x="61" y="171"/>
                  <a:pt x="72" y="177"/>
                  <a:pt x="13" y="118"/>
                </a:cubicBezTo>
                <a:cubicBezTo>
                  <a:pt x="9" y="123"/>
                  <a:pt x="1" y="131"/>
                  <a:pt x="1" y="131"/>
                </a:cubicBezTo>
                <a:cubicBezTo>
                  <a:pt x="2" y="203"/>
                  <a:pt x="70" y="272"/>
                  <a:pt x="141" y="272"/>
                </a:cubicBezTo>
                <a:cubicBezTo>
                  <a:pt x="154" y="272"/>
                  <a:pt x="168" y="267"/>
                  <a:pt x="182" y="261"/>
                </a:cubicBezTo>
                <a:lnTo>
                  <a:pt x="185" y="263"/>
                </a:lnTo>
                <a:cubicBezTo>
                  <a:pt x="189" y="251"/>
                  <a:pt x="196" y="240"/>
                  <a:pt x="206" y="231"/>
                </a:cubicBezTo>
                <a:lnTo>
                  <a:pt x="221" y="215"/>
                </a:lnTo>
                <a:close/>
                <a:moveTo>
                  <a:pt x="401" y="352"/>
                </a:moveTo>
                <a:lnTo>
                  <a:pt x="409" y="368"/>
                </a:lnTo>
                <a:lnTo>
                  <a:pt x="392" y="385"/>
                </a:lnTo>
                <a:lnTo>
                  <a:pt x="376" y="401"/>
                </a:lnTo>
                <a:cubicBezTo>
                  <a:pt x="367" y="410"/>
                  <a:pt x="356" y="417"/>
                  <a:pt x="343" y="422"/>
                </a:cubicBezTo>
                <a:lnTo>
                  <a:pt x="451" y="529"/>
                </a:lnTo>
                <a:lnTo>
                  <a:pt x="502" y="597"/>
                </a:lnTo>
                <a:lnTo>
                  <a:pt x="529" y="605"/>
                </a:lnTo>
                <a:lnTo>
                  <a:pt x="604" y="529"/>
                </a:lnTo>
                <a:lnTo>
                  <a:pt x="597" y="502"/>
                </a:lnTo>
                <a:lnTo>
                  <a:pt x="529" y="451"/>
                </a:lnTo>
                <a:lnTo>
                  <a:pt x="427" y="350"/>
                </a:lnTo>
                <a:lnTo>
                  <a:pt x="417" y="360"/>
                </a:lnTo>
                <a:lnTo>
                  <a:pt x="401" y="352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6" name="Freeform 23"/>
          <p:cNvSpPr/>
          <p:nvPr/>
        </p:nvSpPr>
        <p:spPr bwMode="auto">
          <a:xfrm>
            <a:off x="9796429" y="3359760"/>
            <a:ext cx="379089" cy="437236"/>
          </a:xfrm>
          <a:custGeom>
            <a:avLst/>
            <a:gdLst>
              <a:gd name="T0" fmla="*/ 346 w 346"/>
              <a:gd name="T1" fmla="*/ 130 h 401"/>
              <a:gd name="T2" fmla="*/ 346 w 346"/>
              <a:gd name="T3" fmla="*/ 29 h 401"/>
              <a:gd name="T4" fmla="*/ 300 w 346"/>
              <a:gd name="T5" fmla="*/ 29 h 401"/>
              <a:gd name="T6" fmla="*/ 300 w 346"/>
              <a:gd name="T7" fmla="*/ 130 h 401"/>
              <a:gd name="T8" fmla="*/ 176 w 346"/>
              <a:gd name="T9" fmla="*/ 254 h 401"/>
              <a:gd name="T10" fmla="*/ 174 w 346"/>
              <a:gd name="T11" fmla="*/ 254 h 401"/>
              <a:gd name="T12" fmla="*/ 173 w 346"/>
              <a:gd name="T13" fmla="*/ 254 h 401"/>
              <a:gd name="T14" fmla="*/ 173 w 346"/>
              <a:gd name="T15" fmla="*/ 254 h 401"/>
              <a:gd name="T16" fmla="*/ 170 w 346"/>
              <a:gd name="T17" fmla="*/ 254 h 401"/>
              <a:gd name="T18" fmla="*/ 46 w 346"/>
              <a:gd name="T19" fmla="*/ 130 h 401"/>
              <a:gd name="T20" fmla="*/ 46 w 346"/>
              <a:gd name="T21" fmla="*/ 29 h 401"/>
              <a:gd name="T22" fmla="*/ 0 w 346"/>
              <a:gd name="T23" fmla="*/ 29 h 401"/>
              <a:gd name="T24" fmla="*/ 0 w 346"/>
              <a:gd name="T25" fmla="*/ 130 h 401"/>
              <a:gd name="T26" fmla="*/ 146 w 346"/>
              <a:gd name="T27" fmla="*/ 299 h 401"/>
              <a:gd name="T28" fmla="*/ 146 w 346"/>
              <a:gd name="T29" fmla="*/ 372 h 401"/>
              <a:gd name="T30" fmla="*/ 42 w 346"/>
              <a:gd name="T31" fmla="*/ 401 h 401"/>
              <a:gd name="T32" fmla="*/ 304 w 346"/>
              <a:gd name="T33" fmla="*/ 401 h 401"/>
              <a:gd name="T34" fmla="*/ 200 w 346"/>
              <a:gd name="T35" fmla="*/ 371 h 401"/>
              <a:gd name="T36" fmla="*/ 200 w 346"/>
              <a:gd name="T37" fmla="*/ 299 h 401"/>
              <a:gd name="T38" fmla="*/ 346 w 346"/>
              <a:gd name="T39" fmla="*/ 13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6" h="401">
                <a:moveTo>
                  <a:pt x="346" y="130"/>
                </a:moveTo>
                <a:lnTo>
                  <a:pt x="346" y="29"/>
                </a:lnTo>
                <a:cubicBezTo>
                  <a:pt x="346" y="0"/>
                  <a:pt x="300" y="0"/>
                  <a:pt x="300" y="29"/>
                </a:cubicBezTo>
                <a:lnTo>
                  <a:pt x="300" y="130"/>
                </a:lnTo>
                <a:cubicBezTo>
                  <a:pt x="300" y="199"/>
                  <a:pt x="245" y="254"/>
                  <a:pt x="176" y="254"/>
                </a:cubicBezTo>
                <a:cubicBezTo>
                  <a:pt x="176" y="254"/>
                  <a:pt x="175" y="254"/>
                  <a:pt x="174" y="254"/>
                </a:cubicBezTo>
                <a:lnTo>
                  <a:pt x="173" y="254"/>
                </a:lnTo>
                <a:lnTo>
                  <a:pt x="173" y="254"/>
                </a:lnTo>
                <a:cubicBezTo>
                  <a:pt x="172" y="254"/>
                  <a:pt x="171" y="254"/>
                  <a:pt x="170" y="254"/>
                </a:cubicBezTo>
                <a:cubicBezTo>
                  <a:pt x="102" y="254"/>
                  <a:pt x="46" y="199"/>
                  <a:pt x="46" y="130"/>
                </a:cubicBezTo>
                <a:lnTo>
                  <a:pt x="46" y="29"/>
                </a:lnTo>
                <a:cubicBezTo>
                  <a:pt x="46" y="0"/>
                  <a:pt x="0" y="0"/>
                  <a:pt x="0" y="29"/>
                </a:cubicBezTo>
                <a:cubicBezTo>
                  <a:pt x="0" y="43"/>
                  <a:pt x="0" y="130"/>
                  <a:pt x="0" y="130"/>
                </a:cubicBezTo>
                <a:cubicBezTo>
                  <a:pt x="0" y="216"/>
                  <a:pt x="63" y="287"/>
                  <a:pt x="146" y="299"/>
                </a:cubicBezTo>
                <a:lnTo>
                  <a:pt x="146" y="372"/>
                </a:lnTo>
                <a:lnTo>
                  <a:pt x="42" y="401"/>
                </a:lnTo>
                <a:lnTo>
                  <a:pt x="304" y="401"/>
                </a:lnTo>
                <a:lnTo>
                  <a:pt x="200" y="371"/>
                </a:lnTo>
                <a:lnTo>
                  <a:pt x="200" y="299"/>
                </a:lnTo>
                <a:cubicBezTo>
                  <a:pt x="283" y="287"/>
                  <a:pt x="346" y="216"/>
                  <a:pt x="346" y="130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7" name="Freeform 24"/>
          <p:cNvSpPr/>
          <p:nvPr/>
        </p:nvSpPr>
        <p:spPr bwMode="auto">
          <a:xfrm>
            <a:off x="9893833" y="3191187"/>
            <a:ext cx="184280" cy="397727"/>
          </a:xfrm>
          <a:custGeom>
            <a:avLst/>
            <a:gdLst>
              <a:gd name="T0" fmla="*/ 83 w 168"/>
              <a:gd name="T1" fmla="*/ 365 h 365"/>
              <a:gd name="T2" fmla="*/ 84 w 168"/>
              <a:gd name="T3" fmla="*/ 365 h 365"/>
              <a:gd name="T4" fmla="*/ 86 w 168"/>
              <a:gd name="T5" fmla="*/ 365 h 365"/>
              <a:gd name="T6" fmla="*/ 168 w 168"/>
              <a:gd name="T7" fmla="*/ 282 h 365"/>
              <a:gd name="T8" fmla="*/ 168 w 168"/>
              <a:gd name="T9" fmla="*/ 83 h 365"/>
              <a:gd name="T10" fmla="*/ 86 w 168"/>
              <a:gd name="T11" fmla="*/ 0 h 365"/>
              <a:gd name="T12" fmla="*/ 84 w 168"/>
              <a:gd name="T13" fmla="*/ 0 h 365"/>
              <a:gd name="T14" fmla="*/ 83 w 168"/>
              <a:gd name="T15" fmla="*/ 0 h 365"/>
              <a:gd name="T16" fmla="*/ 0 w 168"/>
              <a:gd name="T17" fmla="*/ 83 h 365"/>
              <a:gd name="T18" fmla="*/ 0 w 168"/>
              <a:gd name="T19" fmla="*/ 282 h 365"/>
              <a:gd name="T20" fmla="*/ 83 w 168"/>
              <a:gd name="T21" fmla="*/ 365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" h="365">
                <a:moveTo>
                  <a:pt x="83" y="365"/>
                </a:moveTo>
                <a:cubicBezTo>
                  <a:pt x="83" y="365"/>
                  <a:pt x="84" y="365"/>
                  <a:pt x="84" y="365"/>
                </a:cubicBezTo>
                <a:cubicBezTo>
                  <a:pt x="85" y="365"/>
                  <a:pt x="85" y="365"/>
                  <a:pt x="86" y="365"/>
                </a:cubicBezTo>
                <a:cubicBezTo>
                  <a:pt x="131" y="365"/>
                  <a:pt x="168" y="328"/>
                  <a:pt x="168" y="282"/>
                </a:cubicBezTo>
                <a:lnTo>
                  <a:pt x="168" y="83"/>
                </a:lnTo>
                <a:cubicBezTo>
                  <a:pt x="168" y="37"/>
                  <a:pt x="131" y="0"/>
                  <a:pt x="86" y="0"/>
                </a:cubicBezTo>
                <a:cubicBezTo>
                  <a:pt x="85" y="0"/>
                  <a:pt x="85" y="0"/>
                  <a:pt x="84" y="0"/>
                </a:cubicBezTo>
                <a:cubicBezTo>
                  <a:pt x="84" y="0"/>
                  <a:pt x="83" y="0"/>
                  <a:pt x="83" y="0"/>
                </a:cubicBezTo>
                <a:cubicBezTo>
                  <a:pt x="37" y="0"/>
                  <a:pt x="0" y="37"/>
                  <a:pt x="0" y="83"/>
                </a:cubicBezTo>
                <a:lnTo>
                  <a:pt x="0" y="282"/>
                </a:lnTo>
                <a:cubicBezTo>
                  <a:pt x="0" y="328"/>
                  <a:pt x="37" y="365"/>
                  <a:pt x="83" y="365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8" name="Freeform 25"/>
          <p:cNvSpPr>
            <a:spLocks noEditPoints="1"/>
          </p:cNvSpPr>
          <p:nvPr/>
        </p:nvSpPr>
        <p:spPr bwMode="auto">
          <a:xfrm>
            <a:off x="4053940" y="2180325"/>
            <a:ext cx="481758" cy="658486"/>
          </a:xfrm>
          <a:custGeom>
            <a:avLst/>
            <a:gdLst>
              <a:gd name="T0" fmla="*/ 58 w 443"/>
              <a:gd name="T1" fmla="*/ 98 h 605"/>
              <a:gd name="T2" fmla="*/ 49 w 443"/>
              <a:gd name="T3" fmla="*/ 605 h 605"/>
              <a:gd name="T4" fmla="*/ 443 w 443"/>
              <a:gd name="T5" fmla="*/ 149 h 605"/>
              <a:gd name="T6" fmla="*/ 410 w 443"/>
              <a:gd name="T7" fmla="*/ 159 h 605"/>
              <a:gd name="T8" fmla="*/ 51 w 443"/>
              <a:gd name="T9" fmla="*/ 570 h 605"/>
              <a:gd name="T10" fmla="*/ 192 w 443"/>
              <a:gd name="T11" fmla="*/ 64 h 605"/>
              <a:gd name="T12" fmla="*/ 252 w 443"/>
              <a:gd name="T13" fmla="*/ 64 h 605"/>
              <a:gd name="T14" fmla="*/ 221 w 443"/>
              <a:gd name="T15" fmla="*/ 96 h 605"/>
              <a:gd name="T16" fmla="*/ 155 w 443"/>
              <a:gd name="T17" fmla="*/ 66 h 605"/>
              <a:gd name="T18" fmla="*/ 81 w 443"/>
              <a:gd name="T19" fmla="*/ 153 h 605"/>
              <a:gd name="T20" fmla="*/ 362 w 443"/>
              <a:gd name="T21" fmla="*/ 153 h 605"/>
              <a:gd name="T22" fmla="*/ 288 w 443"/>
              <a:gd name="T23" fmla="*/ 66 h 605"/>
              <a:gd name="T24" fmla="*/ 155 w 443"/>
              <a:gd name="T25" fmla="*/ 66 h 605"/>
              <a:gd name="T26" fmla="*/ 156 w 443"/>
              <a:gd name="T27" fmla="*/ 459 h 605"/>
              <a:gd name="T28" fmla="*/ 107 w 443"/>
              <a:gd name="T29" fmla="*/ 473 h 605"/>
              <a:gd name="T30" fmla="*/ 97 w 443"/>
              <a:gd name="T31" fmla="*/ 484 h 605"/>
              <a:gd name="T32" fmla="*/ 156 w 443"/>
              <a:gd name="T33" fmla="*/ 489 h 605"/>
              <a:gd name="T34" fmla="*/ 94 w 443"/>
              <a:gd name="T35" fmla="*/ 519 h 605"/>
              <a:gd name="T36" fmla="*/ 172 w 443"/>
              <a:gd name="T37" fmla="*/ 481 h 605"/>
              <a:gd name="T38" fmla="*/ 172 w 443"/>
              <a:gd name="T39" fmla="*/ 456 h 605"/>
              <a:gd name="T40" fmla="*/ 78 w 443"/>
              <a:gd name="T41" fmla="*/ 461 h 605"/>
              <a:gd name="T42" fmla="*/ 152 w 443"/>
              <a:gd name="T43" fmla="*/ 539 h 605"/>
              <a:gd name="T44" fmla="*/ 152 w 443"/>
              <a:gd name="T45" fmla="*/ 237 h 605"/>
              <a:gd name="T46" fmla="*/ 107 w 443"/>
              <a:gd name="T47" fmla="*/ 251 h 605"/>
              <a:gd name="T48" fmla="*/ 123 w 443"/>
              <a:gd name="T49" fmla="*/ 291 h 605"/>
              <a:gd name="T50" fmla="*/ 94 w 443"/>
              <a:gd name="T51" fmla="*/ 302 h 605"/>
              <a:gd name="T52" fmla="*/ 152 w 443"/>
              <a:gd name="T53" fmla="*/ 222 h 605"/>
              <a:gd name="T54" fmla="*/ 78 w 443"/>
              <a:gd name="T55" fmla="*/ 300 h 605"/>
              <a:gd name="T56" fmla="*/ 171 w 443"/>
              <a:gd name="T57" fmla="*/ 255 h 605"/>
              <a:gd name="T58" fmla="*/ 170 w 443"/>
              <a:gd name="T59" fmla="*/ 234 h 605"/>
              <a:gd name="T60" fmla="*/ 156 w 443"/>
              <a:gd name="T61" fmla="*/ 357 h 605"/>
              <a:gd name="T62" fmla="*/ 97 w 443"/>
              <a:gd name="T63" fmla="*/ 372 h 605"/>
              <a:gd name="T64" fmla="*/ 156 w 443"/>
              <a:gd name="T65" fmla="*/ 412 h 605"/>
              <a:gd name="T66" fmla="*/ 171 w 443"/>
              <a:gd name="T67" fmla="*/ 345 h 605"/>
              <a:gd name="T68" fmla="*/ 78 w 443"/>
              <a:gd name="T69" fmla="*/ 349 h 605"/>
              <a:gd name="T70" fmla="*/ 156 w 443"/>
              <a:gd name="T71" fmla="*/ 427 h 605"/>
              <a:gd name="T72" fmla="*/ 205 w 443"/>
              <a:gd name="T73" fmla="*/ 330 h 605"/>
              <a:gd name="T74" fmla="*/ 232 w 443"/>
              <a:gd name="T75" fmla="*/ 513 h 605"/>
              <a:gd name="T76" fmla="*/ 356 w 443"/>
              <a:gd name="T77" fmla="*/ 475 h 605"/>
              <a:gd name="T78" fmla="*/ 227 w 443"/>
              <a:gd name="T79" fmla="*/ 508 h 605"/>
              <a:gd name="T80" fmla="*/ 356 w 443"/>
              <a:gd name="T81" fmla="*/ 360 h 605"/>
              <a:gd name="T82" fmla="*/ 227 w 443"/>
              <a:gd name="T83" fmla="*/ 291 h 605"/>
              <a:gd name="T84" fmla="*/ 227 w 443"/>
              <a:gd name="T85" fmla="*/ 250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43" h="605">
                <a:moveTo>
                  <a:pt x="34" y="159"/>
                </a:moveTo>
                <a:cubicBezTo>
                  <a:pt x="34" y="142"/>
                  <a:pt x="42" y="134"/>
                  <a:pt x="58" y="133"/>
                </a:cubicBezTo>
                <a:lnTo>
                  <a:pt x="58" y="98"/>
                </a:lnTo>
                <a:cubicBezTo>
                  <a:pt x="27" y="99"/>
                  <a:pt x="0" y="118"/>
                  <a:pt x="0" y="149"/>
                </a:cubicBezTo>
                <a:lnTo>
                  <a:pt x="0" y="556"/>
                </a:lnTo>
                <a:cubicBezTo>
                  <a:pt x="0" y="581"/>
                  <a:pt x="24" y="605"/>
                  <a:pt x="49" y="605"/>
                </a:cubicBezTo>
                <a:lnTo>
                  <a:pt x="394" y="605"/>
                </a:lnTo>
                <a:cubicBezTo>
                  <a:pt x="419" y="605"/>
                  <a:pt x="443" y="581"/>
                  <a:pt x="443" y="556"/>
                </a:cubicBezTo>
                <a:lnTo>
                  <a:pt x="443" y="149"/>
                </a:lnTo>
                <a:cubicBezTo>
                  <a:pt x="443" y="118"/>
                  <a:pt x="416" y="99"/>
                  <a:pt x="385" y="98"/>
                </a:cubicBezTo>
                <a:lnTo>
                  <a:pt x="385" y="133"/>
                </a:lnTo>
                <a:cubicBezTo>
                  <a:pt x="402" y="134"/>
                  <a:pt x="410" y="142"/>
                  <a:pt x="410" y="159"/>
                </a:cubicBezTo>
                <a:lnTo>
                  <a:pt x="410" y="545"/>
                </a:lnTo>
                <a:cubicBezTo>
                  <a:pt x="410" y="557"/>
                  <a:pt x="404" y="570"/>
                  <a:pt x="393" y="570"/>
                </a:cubicBezTo>
                <a:lnTo>
                  <a:pt x="51" y="570"/>
                </a:lnTo>
                <a:cubicBezTo>
                  <a:pt x="37" y="570"/>
                  <a:pt x="34" y="556"/>
                  <a:pt x="34" y="542"/>
                </a:cubicBezTo>
                <a:lnTo>
                  <a:pt x="34" y="159"/>
                </a:lnTo>
                <a:close/>
                <a:moveTo>
                  <a:pt x="192" y="64"/>
                </a:moveTo>
                <a:cubicBezTo>
                  <a:pt x="192" y="50"/>
                  <a:pt x="205" y="37"/>
                  <a:pt x="219" y="37"/>
                </a:cubicBezTo>
                <a:lnTo>
                  <a:pt x="224" y="37"/>
                </a:lnTo>
                <a:cubicBezTo>
                  <a:pt x="238" y="37"/>
                  <a:pt x="252" y="50"/>
                  <a:pt x="252" y="64"/>
                </a:cubicBezTo>
                <a:lnTo>
                  <a:pt x="252" y="67"/>
                </a:lnTo>
                <a:cubicBezTo>
                  <a:pt x="252" y="83"/>
                  <a:pt x="238" y="96"/>
                  <a:pt x="222" y="96"/>
                </a:cubicBezTo>
                <a:lnTo>
                  <a:pt x="221" y="96"/>
                </a:lnTo>
                <a:cubicBezTo>
                  <a:pt x="205" y="96"/>
                  <a:pt x="192" y="83"/>
                  <a:pt x="192" y="67"/>
                </a:cubicBezTo>
                <a:lnTo>
                  <a:pt x="192" y="64"/>
                </a:lnTo>
                <a:close/>
                <a:moveTo>
                  <a:pt x="155" y="66"/>
                </a:moveTo>
                <a:lnTo>
                  <a:pt x="106" y="66"/>
                </a:lnTo>
                <a:cubicBezTo>
                  <a:pt x="89" y="66"/>
                  <a:pt x="81" y="74"/>
                  <a:pt x="81" y="90"/>
                </a:cubicBezTo>
                <a:lnTo>
                  <a:pt x="81" y="153"/>
                </a:lnTo>
                <a:cubicBezTo>
                  <a:pt x="81" y="164"/>
                  <a:pt x="88" y="175"/>
                  <a:pt x="98" y="175"/>
                </a:cubicBezTo>
                <a:lnTo>
                  <a:pt x="345" y="175"/>
                </a:lnTo>
                <a:cubicBezTo>
                  <a:pt x="355" y="175"/>
                  <a:pt x="362" y="164"/>
                  <a:pt x="362" y="153"/>
                </a:cubicBezTo>
                <a:lnTo>
                  <a:pt x="362" y="90"/>
                </a:lnTo>
                <a:cubicBezTo>
                  <a:pt x="362" y="74"/>
                  <a:pt x="354" y="66"/>
                  <a:pt x="337" y="66"/>
                </a:cubicBezTo>
                <a:lnTo>
                  <a:pt x="288" y="66"/>
                </a:lnTo>
                <a:cubicBezTo>
                  <a:pt x="288" y="32"/>
                  <a:pt x="260" y="0"/>
                  <a:pt x="227" y="0"/>
                </a:cubicBezTo>
                <a:lnTo>
                  <a:pt x="216" y="0"/>
                </a:lnTo>
                <a:cubicBezTo>
                  <a:pt x="184" y="0"/>
                  <a:pt x="155" y="32"/>
                  <a:pt x="155" y="66"/>
                </a:cubicBezTo>
                <a:close/>
                <a:moveTo>
                  <a:pt x="94" y="464"/>
                </a:moveTo>
                <a:cubicBezTo>
                  <a:pt x="94" y="460"/>
                  <a:pt x="95" y="459"/>
                  <a:pt x="98" y="459"/>
                </a:cubicBezTo>
                <a:lnTo>
                  <a:pt x="156" y="459"/>
                </a:lnTo>
                <a:lnTo>
                  <a:pt x="156" y="464"/>
                </a:lnTo>
                <a:cubicBezTo>
                  <a:pt x="156" y="469"/>
                  <a:pt x="132" y="483"/>
                  <a:pt x="127" y="485"/>
                </a:cubicBezTo>
                <a:cubicBezTo>
                  <a:pt x="123" y="482"/>
                  <a:pt x="114" y="473"/>
                  <a:pt x="107" y="473"/>
                </a:cubicBezTo>
                <a:lnTo>
                  <a:pt x="106" y="473"/>
                </a:lnTo>
                <a:cubicBezTo>
                  <a:pt x="102" y="473"/>
                  <a:pt x="97" y="479"/>
                  <a:pt x="97" y="482"/>
                </a:cubicBezTo>
                <a:lnTo>
                  <a:pt x="97" y="484"/>
                </a:lnTo>
                <a:cubicBezTo>
                  <a:pt x="97" y="488"/>
                  <a:pt x="118" y="511"/>
                  <a:pt x="123" y="511"/>
                </a:cubicBezTo>
                <a:lnTo>
                  <a:pt x="124" y="511"/>
                </a:lnTo>
                <a:cubicBezTo>
                  <a:pt x="128" y="511"/>
                  <a:pt x="152" y="492"/>
                  <a:pt x="156" y="489"/>
                </a:cubicBezTo>
                <a:cubicBezTo>
                  <a:pt x="156" y="497"/>
                  <a:pt x="160" y="524"/>
                  <a:pt x="152" y="524"/>
                </a:cubicBezTo>
                <a:lnTo>
                  <a:pt x="98" y="524"/>
                </a:lnTo>
                <a:cubicBezTo>
                  <a:pt x="95" y="524"/>
                  <a:pt x="94" y="523"/>
                  <a:pt x="94" y="519"/>
                </a:cubicBezTo>
                <a:lnTo>
                  <a:pt x="94" y="464"/>
                </a:lnTo>
                <a:close/>
                <a:moveTo>
                  <a:pt x="152" y="539"/>
                </a:moveTo>
                <a:cubicBezTo>
                  <a:pt x="181" y="539"/>
                  <a:pt x="170" y="508"/>
                  <a:pt x="172" y="481"/>
                </a:cubicBezTo>
                <a:cubicBezTo>
                  <a:pt x="173" y="467"/>
                  <a:pt x="207" y="455"/>
                  <a:pt x="210" y="443"/>
                </a:cubicBezTo>
                <a:lnTo>
                  <a:pt x="206" y="443"/>
                </a:lnTo>
                <a:cubicBezTo>
                  <a:pt x="195" y="443"/>
                  <a:pt x="179" y="452"/>
                  <a:pt x="172" y="456"/>
                </a:cubicBezTo>
                <a:cubicBezTo>
                  <a:pt x="168" y="451"/>
                  <a:pt x="164" y="444"/>
                  <a:pt x="155" y="444"/>
                </a:cubicBezTo>
                <a:lnTo>
                  <a:pt x="95" y="444"/>
                </a:lnTo>
                <a:cubicBezTo>
                  <a:pt x="86" y="444"/>
                  <a:pt x="78" y="452"/>
                  <a:pt x="78" y="461"/>
                </a:cubicBezTo>
                <a:lnTo>
                  <a:pt x="78" y="522"/>
                </a:lnTo>
                <a:cubicBezTo>
                  <a:pt x="78" y="533"/>
                  <a:pt x="87" y="539"/>
                  <a:pt x="98" y="539"/>
                </a:cubicBezTo>
                <a:lnTo>
                  <a:pt x="152" y="539"/>
                </a:lnTo>
                <a:close/>
                <a:moveTo>
                  <a:pt x="94" y="242"/>
                </a:moveTo>
                <a:cubicBezTo>
                  <a:pt x="94" y="238"/>
                  <a:pt x="95" y="237"/>
                  <a:pt x="98" y="237"/>
                </a:cubicBezTo>
                <a:lnTo>
                  <a:pt x="152" y="237"/>
                </a:lnTo>
                <a:cubicBezTo>
                  <a:pt x="155" y="237"/>
                  <a:pt x="156" y="238"/>
                  <a:pt x="156" y="242"/>
                </a:cubicBezTo>
                <a:cubicBezTo>
                  <a:pt x="156" y="246"/>
                  <a:pt x="130" y="263"/>
                  <a:pt x="127" y="263"/>
                </a:cubicBezTo>
                <a:cubicBezTo>
                  <a:pt x="124" y="263"/>
                  <a:pt x="116" y="251"/>
                  <a:pt x="107" y="251"/>
                </a:cubicBezTo>
                <a:cubicBezTo>
                  <a:pt x="103" y="251"/>
                  <a:pt x="97" y="256"/>
                  <a:pt x="97" y="260"/>
                </a:cubicBezTo>
                <a:lnTo>
                  <a:pt x="97" y="262"/>
                </a:lnTo>
                <a:cubicBezTo>
                  <a:pt x="97" y="268"/>
                  <a:pt x="118" y="288"/>
                  <a:pt x="123" y="291"/>
                </a:cubicBezTo>
                <a:lnTo>
                  <a:pt x="156" y="266"/>
                </a:lnTo>
                <a:lnTo>
                  <a:pt x="156" y="302"/>
                </a:lnTo>
                <a:lnTo>
                  <a:pt x="94" y="302"/>
                </a:lnTo>
                <a:lnTo>
                  <a:pt x="94" y="242"/>
                </a:lnTo>
                <a:close/>
                <a:moveTo>
                  <a:pt x="170" y="234"/>
                </a:moveTo>
                <a:cubicBezTo>
                  <a:pt x="168" y="226"/>
                  <a:pt x="162" y="222"/>
                  <a:pt x="152" y="222"/>
                </a:cubicBezTo>
                <a:lnTo>
                  <a:pt x="98" y="222"/>
                </a:lnTo>
                <a:cubicBezTo>
                  <a:pt x="87" y="222"/>
                  <a:pt x="78" y="229"/>
                  <a:pt x="78" y="239"/>
                </a:cubicBezTo>
                <a:lnTo>
                  <a:pt x="78" y="300"/>
                </a:lnTo>
                <a:cubicBezTo>
                  <a:pt x="78" y="309"/>
                  <a:pt x="86" y="317"/>
                  <a:pt x="95" y="317"/>
                </a:cubicBezTo>
                <a:lnTo>
                  <a:pt x="155" y="317"/>
                </a:lnTo>
                <a:cubicBezTo>
                  <a:pt x="179" y="317"/>
                  <a:pt x="172" y="279"/>
                  <a:pt x="171" y="255"/>
                </a:cubicBezTo>
                <a:lnTo>
                  <a:pt x="210" y="222"/>
                </a:lnTo>
                <a:cubicBezTo>
                  <a:pt x="210" y="222"/>
                  <a:pt x="207" y="221"/>
                  <a:pt x="207" y="221"/>
                </a:cubicBezTo>
                <a:cubicBezTo>
                  <a:pt x="192" y="221"/>
                  <a:pt x="180" y="234"/>
                  <a:pt x="170" y="234"/>
                </a:cubicBezTo>
                <a:close/>
                <a:moveTo>
                  <a:pt x="94" y="349"/>
                </a:moveTo>
                <a:lnTo>
                  <a:pt x="156" y="349"/>
                </a:lnTo>
                <a:lnTo>
                  <a:pt x="156" y="357"/>
                </a:lnTo>
                <a:lnTo>
                  <a:pt x="127" y="375"/>
                </a:lnTo>
                <a:lnTo>
                  <a:pt x="108" y="361"/>
                </a:lnTo>
                <a:cubicBezTo>
                  <a:pt x="103" y="364"/>
                  <a:pt x="97" y="365"/>
                  <a:pt x="97" y="372"/>
                </a:cubicBezTo>
                <a:cubicBezTo>
                  <a:pt x="97" y="377"/>
                  <a:pt x="118" y="401"/>
                  <a:pt x="123" y="401"/>
                </a:cubicBezTo>
                <a:cubicBezTo>
                  <a:pt x="130" y="401"/>
                  <a:pt x="148" y="380"/>
                  <a:pt x="156" y="378"/>
                </a:cubicBezTo>
                <a:lnTo>
                  <a:pt x="156" y="412"/>
                </a:lnTo>
                <a:lnTo>
                  <a:pt x="94" y="412"/>
                </a:lnTo>
                <a:lnTo>
                  <a:pt x="94" y="349"/>
                </a:lnTo>
                <a:close/>
                <a:moveTo>
                  <a:pt x="171" y="345"/>
                </a:moveTo>
                <a:cubicBezTo>
                  <a:pt x="169" y="340"/>
                  <a:pt x="165" y="334"/>
                  <a:pt x="156" y="334"/>
                </a:cubicBezTo>
                <a:lnTo>
                  <a:pt x="94" y="334"/>
                </a:lnTo>
                <a:cubicBezTo>
                  <a:pt x="86" y="334"/>
                  <a:pt x="78" y="341"/>
                  <a:pt x="78" y="349"/>
                </a:cubicBezTo>
                <a:lnTo>
                  <a:pt x="78" y="412"/>
                </a:lnTo>
                <a:cubicBezTo>
                  <a:pt x="78" y="420"/>
                  <a:pt x="86" y="427"/>
                  <a:pt x="94" y="427"/>
                </a:cubicBezTo>
                <a:lnTo>
                  <a:pt x="156" y="427"/>
                </a:lnTo>
                <a:cubicBezTo>
                  <a:pt x="179" y="427"/>
                  <a:pt x="172" y="388"/>
                  <a:pt x="171" y="365"/>
                </a:cubicBezTo>
                <a:lnTo>
                  <a:pt x="210" y="333"/>
                </a:lnTo>
                <a:lnTo>
                  <a:pt x="205" y="330"/>
                </a:lnTo>
                <a:lnTo>
                  <a:pt x="171" y="345"/>
                </a:lnTo>
                <a:close/>
                <a:moveTo>
                  <a:pt x="227" y="508"/>
                </a:moveTo>
                <a:cubicBezTo>
                  <a:pt x="227" y="512"/>
                  <a:pt x="228" y="513"/>
                  <a:pt x="232" y="513"/>
                </a:cubicBezTo>
                <a:lnTo>
                  <a:pt x="351" y="513"/>
                </a:lnTo>
                <a:cubicBezTo>
                  <a:pt x="355" y="513"/>
                  <a:pt x="356" y="512"/>
                  <a:pt x="356" y="508"/>
                </a:cubicBezTo>
                <a:lnTo>
                  <a:pt x="356" y="475"/>
                </a:lnTo>
                <a:cubicBezTo>
                  <a:pt x="356" y="471"/>
                  <a:pt x="355" y="470"/>
                  <a:pt x="351" y="470"/>
                </a:cubicBezTo>
                <a:lnTo>
                  <a:pt x="227" y="470"/>
                </a:lnTo>
                <a:lnTo>
                  <a:pt x="227" y="508"/>
                </a:lnTo>
                <a:close/>
                <a:moveTo>
                  <a:pt x="227" y="401"/>
                </a:moveTo>
                <a:lnTo>
                  <a:pt x="356" y="401"/>
                </a:lnTo>
                <a:lnTo>
                  <a:pt x="356" y="360"/>
                </a:lnTo>
                <a:lnTo>
                  <a:pt x="227" y="360"/>
                </a:lnTo>
                <a:lnTo>
                  <a:pt x="227" y="401"/>
                </a:lnTo>
                <a:close/>
                <a:moveTo>
                  <a:pt x="227" y="291"/>
                </a:moveTo>
                <a:lnTo>
                  <a:pt x="321" y="291"/>
                </a:lnTo>
                <a:lnTo>
                  <a:pt x="321" y="250"/>
                </a:lnTo>
                <a:lnTo>
                  <a:pt x="227" y="250"/>
                </a:lnTo>
                <a:lnTo>
                  <a:pt x="227" y="291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9" name="Freeform 26"/>
          <p:cNvSpPr>
            <a:spLocks noEditPoints="1"/>
          </p:cNvSpPr>
          <p:nvPr/>
        </p:nvSpPr>
        <p:spPr bwMode="auto">
          <a:xfrm>
            <a:off x="2605306" y="2167153"/>
            <a:ext cx="737117" cy="684826"/>
          </a:xfrm>
          <a:custGeom>
            <a:avLst/>
            <a:gdLst>
              <a:gd name="T0" fmla="*/ 373 w 678"/>
              <a:gd name="T1" fmla="*/ 551 h 630"/>
              <a:gd name="T2" fmla="*/ 280 w 678"/>
              <a:gd name="T3" fmla="*/ 593 h 630"/>
              <a:gd name="T4" fmla="*/ 190 w 678"/>
              <a:gd name="T5" fmla="*/ 21 h 630"/>
              <a:gd name="T6" fmla="*/ 210 w 678"/>
              <a:gd name="T7" fmla="*/ 34 h 630"/>
              <a:gd name="T8" fmla="*/ 342 w 678"/>
              <a:gd name="T9" fmla="*/ 1 h 630"/>
              <a:gd name="T10" fmla="*/ 169 w 678"/>
              <a:gd name="T11" fmla="*/ 25 h 630"/>
              <a:gd name="T12" fmla="*/ 207 w 678"/>
              <a:gd name="T13" fmla="*/ 62 h 630"/>
              <a:gd name="T14" fmla="*/ 199 w 678"/>
              <a:gd name="T15" fmla="*/ 340 h 630"/>
              <a:gd name="T16" fmla="*/ 161 w 678"/>
              <a:gd name="T17" fmla="*/ 304 h 630"/>
              <a:gd name="T18" fmla="*/ 169 w 678"/>
              <a:gd name="T19" fmla="*/ 25 h 630"/>
              <a:gd name="T20" fmla="*/ 309 w 678"/>
              <a:gd name="T21" fmla="*/ 120 h 630"/>
              <a:gd name="T22" fmla="*/ 467 w 678"/>
              <a:gd name="T23" fmla="*/ 102 h 630"/>
              <a:gd name="T24" fmla="*/ 291 w 678"/>
              <a:gd name="T25" fmla="*/ 109 h 630"/>
              <a:gd name="T26" fmla="*/ 300 w 678"/>
              <a:gd name="T27" fmla="*/ 133 h 630"/>
              <a:gd name="T28" fmla="*/ 308 w 678"/>
              <a:gd name="T29" fmla="*/ 422 h 630"/>
              <a:gd name="T30" fmla="*/ 270 w 678"/>
              <a:gd name="T31" fmla="*/ 410 h 630"/>
              <a:gd name="T32" fmla="*/ 263 w 678"/>
              <a:gd name="T33" fmla="*/ 122 h 630"/>
              <a:gd name="T34" fmla="*/ 322 w 678"/>
              <a:gd name="T35" fmla="*/ 145 h 630"/>
              <a:gd name="T36" fmla="*/ 511 w 678"/>
              <a:gd name="T37" fmla="*/ 145 h 630"/>
              <a:gd name="T38" fmla="*/ 486 w 678"/>
              <a:gd name="T39" fmla="*/ 406 h 630"/>
              <a:gd name="T40" fmla="*/ 322 w 678"/>
              <a:gd name="T41" fmla="*/ 145 h 630"/>
              <a:gd name="T42" fmla="*/ 481 w 678"/>
              <a:gd name="T43" fmla="*/ 166 h 630"/>
              <a:gd name="T44" fmla="*/ 354 w 678"/>
              <a:gd name="T45" fmla="*/ 240 h 630"/>
              <a:gd name="T46" fmla="*/ 221 w 678"/>
              <a:gd name="T47" fmla="*/ 56 h 630"/>
              <a:gd name="T48" fmla="*/ 410 w 678"/>
              <a:gd name="T49" fmla="*/ 56 h 630"/>
              <a:gd name="T50" fmla="*/ 255 w 678"/>
              <a:gd name="T51" fmla="*/ 83 h 630"/>
              <a:gd name="T52" fmla="*/ 240 w 678"/>
              <a:gd name="T53" fmla="*/ 335 h 630"/>
              <a:gd name="T54" fmla="*/ 221 w 678"/>
              <a:gd name="T55" fmla="*/ 56 h 630"/>
              <a:gd name="T56" fmla="*/ 134 w 678"/>
              <a:gd name="T57" fmla="*/ 188 h 630"/>
              <a:gd name="T58" fmla="*/ 104 w 678"/>
              <a:gd name="T59" fmla="*/ 135 h 630"/>
              <a:gd name="T60" fmla="*/ 54 w 678"/>
              <a:gd name="T61" fmla="*/ 467 h 630"/>
              <a:gd name="T62" fmla="*/ 90 w 678"/>
              <a:gd name="T63" fmla="*/ 515 h 630"/>
              <a:gd name="T64" fmla="*/ 0 w 678"/>
              <a:gd name="T65" fmla="*/ 630 h 630"/>
              <a:gd name="T66" fmla="*/ 678 w 678"/>
              <a:gd name="T67" fmla="*/ 586 h 630"/>
              <a:gd name="T68" fmla="*/ 621 w 678"/>
              <a:gd name="T69" fmla="*/ 467 h 630"/>
              <a:gd name="T70" fmla="*/ 571 w 678"/>
              <a:gd name="T71" fmla="*/ 135 h 630"/>
              <a:gd name="T72" fmla="*/ 541 w 678"/>
              <a:gd name="T73" fmla="*/ 188 h 630"/>
              <a:gd name="T74" fmla="*/ 573 w 678"/>
              <a:gd name="T75" fmla="*/ 474 h 630"/>
              <a:gd name="T76" fmla="*/ 101 w 678"/>
              <a:gd name="T77" fmla="*/ 188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78" h="630">
                <a:moveTo>
                  <a:pt x="301" y="551"/>
                </a:moveTo>
                <a:lnTo>
                  <a:pt x="373" y="551"/>
                </a:lnTo>
                <a:lnTo>
                  <a:pt x="398" y="593"/>
                </a:lnTo>
                <a:lnTo>
                  <a:pt x="280" y="593"/>
                </a:lnTo>
                <a:lnTo>
                  <a:pt x="301" y="551"/>
                </a:lnTo>
                <a:close/>
                <a:moveTo>
                  <a:pt x="190" y="21"/>
                </a:moveTo>
                <a:lnTo>
                  <a:pt x="207" y="32"/>
                </a:lnTo>
                <a:cubicBezTo>
                  <a:pt x="208" y="32"/>
                  <a:pt x="209" y="33"/>
                  <a:pt x="210" y="34"/>
                </a:cubicBezTo>
                <a:lnTo>
                  <a:pt x="366" y="14"/>
                </a:lnTo>
                <a:cubicBezTo>
                  <a:pt x="362" y="5"/>
                  <a:pt x="353" y="0"/>
                  <a:pt x="342" y="1"/>
                </a:cubicBezTo>
                <a:lnTo>
                  <a:pt x="190" y="21"/>
                </a:lnTo>
                <a:close/>
                <a:moveTo>
                  <a:pt x="169" y="25"/>
                </a:moveTo>
                <a:lnTo>
                  <a:pt x="199" y="44"/>
                </a:lnTo>
                <a:cubicBezTo>
                  <a:pt x="203" y="47"/>
                  <a:pt x="207" y="55"/>
                  <a:pt x="207" y="62"/>
                </a:cubicBezTo>
                <a:lnTo>
                  <a:pt x="207" y="333"/>
                </a:lnTo>
                <a:cubicBezTo>
                  <a:pt x="207" y="340"/>
                  <a:pt x="203" y="343"/>
                  <a:pt x="199" y="340"/>
                </a:cubicBezTo>
                <a:lnTo>
                  <a:pt x="169" y="322"/>
                </a:lnTo>
                <a:cubicBezTo>
                  <a:pt x="165" y="319"/>
                  <a:pt x="161" y="311"/>
                  <a:pt x="161" y="304"/>
                </a:cubicBezTo>
                <a:lnTo>
                  <a:pt x="161" y="33"/>
                </a:lnTo>
                <a:cubicBezTo>
                  <a:pt x="161" y="26"/>
                  <a:pt x="165" y="23"/>
                  <a:pt x="169" y="25"/>
                </a:cubicBezTo>
                <a:close/>
                <a:moveTo>
                  <a:pt x="291" y="109"/>
                </a:moveTo>
                <a:lnTo>
                  <a:pt x="309" y="120"/>
                </a:lnTo>
                <a:cubicBezTo>
                  <a:pt x="310" y="121"/>
                  <a:pt x="310" y="122"/>
                  <a:pt x="311" y="122"/>
                </a:cubicBezTo>
                <a:lnTo>
                  <a:pt x="467" y="102"/>
                </a:lnTo>
                <a:cubicBezTo>
                  <a:pt x="464" y="94"/>
                  <a:pt x="454" y="88"/>
                  <a:pt x="443" y="90"/>
                </a:cubicBezTo>
                <a:lnTo>
                  <a:pt x="291" y="109"/>
                </a:lnTo>
                <a:close/>
                <a:moveTo>
                  <a:pt x="270" y="114"/>
                </a:moveTo>
                <a:lnTo>
                  <a:pt x="300" y="133"/>
                </a:lnTo>
                <a:cubicBezTo>
                  <a:pt x="304" y="136"/>
                  <a:pt x="308" y="144"/>
                  <a:pt x="308" y="151"/>
                </a:cubicBezTo>
                <a:lnTo>
                  <a:pt x="308" y="422"/>
                </a:lnTo>
                <a:cubicBezTo>
                  <a:pt x="308" y="428"/>
                  <a:pt x="304" y="432"/>
                  <a:pt x="300" y="429"/>
                </a:cubicBezTo>
                <a:lnTo>
                  <a:pt x="270" y="410"/>
                </a:lnTo>
                <a:cubicBezTo>
                  <a:pt x="266" y="407"/>
                  <a:pt x="263" y="400"/>
                  <a:pt x="263" y="393"/>
                </a:cubicBezTo>
                <a:lnTo>
                  <a:pt x="263" y="122"/>
                </a:lnTo>
                <a:cubicBezTo>
                  <a:pt x="263" y="115"/>
                  <a:pt x="266" y="111"/>
                  <a:pt x="270" y="114"/>
                </a:cubicBezTo>
                <a:close/>
                <a:moveTo>
                  <a:pt x="322" y="145"/>
                </a:moveTo>
                <a:lnTo>
                  <a:pt x="486" y="124"/>
                </a:lnTo>
                <a:cubicBezTo>
                  <a:pt x="500" y="122"/>
                  <a:pt x="511" y="131"/>
                  <a:pt x="511" y="145"/>
                </a:cubicBezTo>
                <a:lnTo>
                  <a:pt x="511" y="378"/>
                </a:lnTo>
                <a:cubicBezTo>
                  <a:pt x="511" y="391"/>
                  <a:pt x="500" y="404"/>
                  <a:pt x="486" y="406"/>
                </a:cubicBezTo>
                <a:lnTo>
                  <a:pt x="322" y="426"/>
                </a:lnTo>
                <a:lnTo>
                  <a:pt x="322" y="145"/>
                </a:lnTo>
                <a:close/>
                <a:moveTo>
                  <a:pt x="354" y="183"/>
                </a:moveTo>
                <a:lnTo>
                  <a:pt x="481" y="166"/>
                </a:lnTo>
                <a:lnTo>
                  <a:pt x="481" y="224"/>
                </a:lnTo>
                <a:lnTo>
                  <a:pt x="354" y="240"/>
                </a:lnTo>
                <a:lnTo>
                  <a:pt x="354" y="183"/>
                </a:lnTo>
                <a:close/>
                <a:moveTo>
                  <a:pt x="221" y="56"/>
                </a:moveTo>
                <a:lnTo>
                  <a:pt x="384" y="35"/>
                </a:lnTo>
                <a:cubicBezTo>
                  <a:pt x="398" y="33"/>
                  <a:pt x="410" y="43"/>
                  <a:pt x="410" y="56"/>
                </a:cubicBezTo>
                <a:lnTo>
                  <a:pt x="410" y="63"/>
                </a:lnTo>
                <a:lnTo>
                  <a:pt x="255" y="83"/>
                </a:lnTo>
                <a:cubicBezTo>
                  <a:pt x="244" y="86"/>
                  <a:pt x="240" y="93"/>
                  <a:pt x="240" y="107"/>
                </a:cubicBezTo>
                <a:lnTo>
                  <a:pt x="240" y="335"/>
                </a:lnTo>
                <a:lnTo>
                  <a:pt x="221" y="338"/>
                </a:lnTo>
                <a:lnTo>
                  <a:pt x="221" y="56"/>
                </a:lnTo>
                <a:close/>
                <a:moveTo>
                  <a:pt x="101" y="188"/>
                </a:moveTo>
                <a:lnTo>
                  <a:pt x="134" y="188"/>
                </a:lnTo>
                <a:lnTo>
                  <a:pt x="134" y="135"/>
                </a:lnTo>
                <a:lnTo>
                  <a:pt x="104" y="135"/>
                </a:lnTo>
                <a:cubicBezTo>
                  <a:pt x="76" y="135"/>
                  <a:pt x="54" y="158"/>
                  <a:pt x="54" y="186"/>
                </a:cubicBezTo>
                <a:lnTo>
                  <a:pt x="54" y="467"/>
                </a:lnTo>
                <a:cubicBezTo>
                  <a:pt x="54" y="490"/>
                  <a:pt x="69" y="509"/>
                  <a:pt x="90" y="515"/>
                </a:cubicBezTo>
                <a:lnTo>
                  <a:pt x="90" y="515"/>
                </a:lnTo>
                <a:lnTo>
                  <a:pt x="0" y="586"/>
                </a:lnTo>
                <a:lnTo>
                  <a:pt x="0" y="630"/>
                </a:lnTo>
                <a:lnTo>
                  <a:pt x="678" y="630"/>
                </a:lnTo>
                <a:lnTo>
                  <a:pt x="678" y="586"/>
                </a:lnTo>
                <a:lnTo>
                  <a:pt x="582" y="516"/>
                </a:lnTo>
                <a:cubicBezTo>
                  <a:pt x="604" y="511"/>
                  <a:pt x="621" y="491"/>
                  <a:pt x="621" y="467"/>
                </a:cubicBezTo>
                <a:lnTo>
                  <a:pt x="621" y="186"/>
                </a:lnTo>
                <a:cubicBezTo>
                  <a:pt x="621" y="158"/>
                  <a:pt x="598" y="135"/>
                  <a:pt x="571" y="135"/>
                </a:cubicBezTo>
                <a:lnTo>
                  <a:pt x="541" y="135"/>
                </a:lnTo>
                <a:lnTo>
                  <a:pt x="541" y="188"/>
                </a:lnTo>
                <a:lnTo>
                  <a:pt x="573" y="188"/>
                </a:lnTo>
                <a:lnTo>
                  <a:pt x="573" y="474"/>
                </a:lnTo>
                <a:lnTo>
                  <a:pt x="101" y="474"/>
                </a:lnTo>
                <a:lnTo>
                  <a:pt x="101" y="188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0" name="Freeform 27"/>
          <p:cNvSpPr>
            <a:spLocks noEditPoints="1"/>
          </p:cNvSpPr>
          <p:nvPr/>
        </p:nvSpPr>
        <p:spPr bwMode="auto">
          <a:xfrm>
            <a:off x="6703450" y="2182955"/>
            <a:ext cx="742383" cy="655853"/>
          </a:xfrm>
          <a:custGeom>
            <a:avLst/>
            <a:gdLst>
              <a:gd name="T0" fmla="*/ 284 w 683"/>
              <a:gd name="T1" fmla="*/ 381 h 601"/>
              <a:gd name="T2" fmla="*/ 595 w 683"/>
              <a:gd name="T3" fmla="*/ 392 h 601"/>
              <a:gd name="T4" fmla="*/ 589 w 683"/>
              <a:gd name="T5" fmla="*/ 359 h 601"/>
              <a:gd name="T6" fmla="*/ 285 w 683"/>
              <a:gd name="T7" fmla="*/ 371 h 601"/>
              <a:gd name="T8" fmla="*/ 589 w 683"/>
              <a:gd name="T9" fmla="*/ 359 h 601"/>
              <a:gd name="T10" fmla="*/ 282 w 683"/>
              <a:gd name="T11" fmla="*/ 338 h 601"/>
              <a:gd name="T12" fmla="*/ 591 w 683"/>
              <a:gd name="T13" fmla="*/ 349 h 601"/>
              <a:gd name="T14" fmla="*/ 269 w 683"/>
              <a:gd name="T15" fmla="*/ 324 h 601"/>
              <a:gd name="T16" fmla="*/ 607 w 683"/>
              <a:gd name="T17" fmla="*/ 408 h 601"/>
              <a:gd name="T18" fmla="*/ 261 w 683"/>
              <a:gd name="T19" fmla="*/ 432 h 601"/>
              <a:gd name="T20" fmla="*/ 242 w 683"/>
              <a:gd name="T21" fmla="*/ 316 h 601"/>
              <a:gd name="T22" fmla="*/ 607 w 683"/>
              <a:gd name="T23" fmla="*/ 300 h 601"/>
              <a:gd name="T24" fmla="*/ 269 w 683"/>
              <a:gd name="T25" fmla="*/ 324 h 601"/>
              <a:gd name="T26" fmla="*/ 345 w 683"/>
              <a:gd name="T27" fmla="*/ 39 h 601"/>
              <a:gd name="T28" fmla="*/ 335 w 683"/>
              <a:gd name="T29" fmla="*/ 3 h 601"/>
              <a:gd name="T30" fmla="*/ 350 w 683"/>
              <a:gd name="T31" fmla="*/ 1 h 601"/>
              <a:gd name="T32" fmla="*/ 411 w 683"/>
              <a:gd name="T33" fmla="*/ 39 h 601"/>
              <a:gd name="T34" fmla="*/ 367 w 683"/>
              <a:gd name="T35" fmla="*/ 56 h 601"/>
              <a:gd name="T36" fmla="*/ 366 w 683"/>
              <a:gd name="T37" fmla="*/ 105 h 601"/>
              <a:gd name="T38" fmla="*/ 353 w 683"/>
              <a:gd name="T39" fmla="*/ 218 h 601"/>
              <a:gd name="T40" fmla="*/ 380 w 683"/>
              <a:gd name="T41" fmla="*/ 107 h 601"/>
              <a:gd name="T42" fmla="*/ 486 w 683"/>
              <a:gd name="T43" fmla="*/ 87 h 601"/>
              <a:gd name="T44" fmla="*/ 441 w 683"/>
              <a:gd name="T45" fmla="*/ 285 h 601"/>
              <a:gd name="T46" fmla="*/ 406 w 683"/>
              <a:gd name="T47" fmla="*/ 285 h 601"/>
              <a:gd name="T48" fmla="*/ 361 w 683"/>
              <a:gd name="T49" fmla="*/ 87 h 601"/>
              <a:gd name="T50" fmla="*/ 430 w 683"/>
              <a:gd name="T51" fmla="*/ 30 h 601"/>
              <a:gd name="T52" fmla="*/ 429 w 683"/>
              <a:gd name="T53" fmla="*/ 88 h 601"/>
              <a:gd name="T54" fmla="*/ 237 w 683"/>
              <a:gd name="T55" fmla="*/ 540 h 601"/>
              <a:gd name="T56" fmla="*/ 637 w 683"/>
              <a:gd name="T57" fmla="*/ 553 h 601"/>
              <a:gd name="T58" fmla="*/ 237 w 683"/>
              <a:gd name="T59" fmla="*/ 540 h 601"/>
              <a:gd name="T60" fmla="*/ 634 w 683"/>
              <a:gd name="T61" fmla="*/ 515 h 601"/>
              <a:gd name="T62" fmla="*/ 239 w 683"/>
              <a:gd name="T63" fmla="*/ 528 h 601"/>
              <a:gd name="T64" fmla="*/ 231 w 683"/>
              <a:gd name="T65" fmla="*/ 491 h 601"/>
              <a:gd name="T66" fmla="*/ 635 w 683"/>
              <a:gd name="T67" fmla="*/ 504 h 601"/>
              <a:gd name="T68" fmla="*/ 231 w 683"/>
              <a:gd name="T69" fmla="*/ 491 h 601"/>
              <a:gd name="T70" fmla="*/ 652 w 683"/>
              <a:gd name="T71" fmla="*/ 570 h 601"/>
              <a:gd name="T72" fmla="*/ 219 w 683"/>
              <a:gd name="T73" fmla="*/ 598 h 601"/>
              <a:gd name="T74" fmla="*/ 683 w 683"/>
              <a:gd name="T75" fmla="*/ 580 h 601"/>
              <a:gd name="T76" fmla="*/ 662 w 683"/>
              <a:gd name="T77" fmla="*/ 447 h 601"/>
              <a:gd name="T78" fmla="*/ 219 w 683"/>
              <a:gd name="T79" fmla="*/ 475 h 601"/>
              <a:gd name="T80" fmla="*/ 223 w 683"/>
              <a:gd name="T81" fmla="*/ 189 h 601"/>
              <a:gd name="T82" fmla="*/ 103 w 683"/>
              <a:gd name="T83" fmla="*/ 549 h 601"/>
              <a:gd name="T84" fmla="*/ 223 w 683"/>
              <a:gd name="T85" fmla="*/ 189 h 601"/>
              <a:gd name="T86" fmla="*/ 72 w 683"/>
              <a:gd name="T87" fmla="*/ 534 h 601"/>
              <a:gd name="T88" fmla="*/ 213 w 683"/>
              <a:gd name="T89" fmla="*/ 187 h 601"/>
              <a:gd name="T90" fmla="*/ 183 w 683"/>
              <a:gd name="T91" fmla="*/ 168 h 601"/>
              <a:gd name="T92" fmla="*/ 62 w 683"/>
              <a:gd name="T93" fmla="*/ 531 h 601"/>
              <a:gd name="T94" fmla="*/ 183 w 683"/>
              <a:gd name="T95" fmla="*/ 168 h 601"/>
              <a:gd name="T96" fmla="*/ 114 w 683"/>
              <a:gd name="T97" fmla="*/ 568 h 601"/>
              <a:gd name="T98" fmla="*/ 280 w 683"/>
              <a:gd name="T99" fmla="*/ 192 h 601"/>
              <a:gd name="T100" fmla="*/ 112 w 683"/>
              <a:gd name="T101" fmla="*/ 597 h 601"/>
              <a:gd name="T102" fmla="*/ 4 w 683"/>
              <a:gd name="T103" fmla="*/ 536 h 601"/>
              <a:gd name="T104" fmla="*/ 173 w 683"/>
              <a:gd name="T105" fmla="*/ 152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83" h="601">
                <a:moveTo>
                  <a:pt x="591" y="381"/>
                </a:moveTo>
                <a:lnTo>
                  <a:pt x="284" y="381"/>
                </a:lnTo>
                <a:cubicBezTo>
                  <a:pt x="284" y="385"/>
                  <a:pt x="283" y="389"/>
                  <a:pt x="282" y="392"/>
                </a:cubicBezTo>
                <a:lnTo>
                  <a:pt x="595" y="392"/>
                </a:lnTo>
                <a:cubicBezTo>
                  <a:pt x="593" y="389"/>
                  <a:pt x="592" y="385"/>
                  <a:pt x="591" y="381"/>
                </a:cubicBezTo>
                <a:close/>
                <a:moveTo>
                  <a:pt x="589" y="359"/>
                </a:moveTo>
                <a:lnTo>
                  <a:pt x="285" y="359"/>
                </a:lnTo>
                <a:cubicBezTo>
                  <a:pt x="285" y="363"/>
                  <a:pt x="285" y="367"/>
                  <a:pt x="285" y="371"/>
                </a:cubicBezTo>
                <a:lnTo>
                  <a:pt x="589" y="371"/>
                </a:lnTo>
                <a:cubicBezTo>
                  <a:pt x="588" y="367"/>
                  <a:pt x="588" y="363"/>
                  <a:pt x="589" y="359"/>
                </a:cubicBezTo>
                <a:close/>
                <a:moveTo>
                  <a:pt x="595" y="338"/>
                </a:moveTo>
                <a:lnTo>
                  <a:pt x="282" y="338"/>
                </a:lnTo>
                <a:cubicBezTo>
                  <a:pt x="283" y="342"/>
                  <a:pt x="284" y="345"/>
                  <a:pt x="284" y="349"/>
                </a:cubicBezTo>
                <a:lnTo>
                  <a:pt x="591" y="349"/>
                </a:lnTo>
                <a:cubicBezTo>
                  <a:pt x="592" y="345"/>
                  <a:pt x="593" y="341"/>
                  <a:pt x="595" y="338"/>
                </a:cubicBezTo>
                <a:close/>
                <a:moveTo>
                  <a:pt x="269" y="324"/>
                </a:moveTo>
                <a:lnTo>
                  <a:pt x="269" y="408"/>
                </a:lnTo>
                <a:lnTo>
                  <a:pt x="607" y="408"/>
                </a:lnTo>
                <a:lnTo>
                  <a:pt x="607" y="432"/>
                </a:lnTo>
                <a:lnTo>
                  <a:pt x="261" y="432"/>
                </a:lnTo>
                <a:cubicBezTo>
                  <a:pt x="251" y="432"/>
                  <a:pt x="242" y="425"/>
                  <a:pt x="242" y="416"/>
                </a:cubicBezTo>
                <a:lnTo>
                  <a:pt x="242" y="316"/>
                </a:lnTo>
                <a:cubicBezTo>
                  <a:pt x="242" y="307"/>
                  <a:pt x="251" y="300"/>
                  <a:pt x="261" y="300"/>
                </a:cubicBezTo>
                <a:lnTo>
                  <a:pt x="607" y="300"/>
                </a:lnTo>
                <a:lnTo>
                  <a:pt x="607" y="324"/>
                </a:lnTo>
                <a:lnTo>
                  <a:pt x="269" y="324"/>
                </a:lnTo>
                <a:close/>
                <a:moveTo>
                  <a:pt x="367" y="56"/>
                </a:moveTo>
                <a:cubicBezTo>
                  <a:pt x="354" y="55"/>
                  <a:pt x="348" y="48"/>
                  <a:pt x="345" y="39"/>
                </a:cubicBezTo>
                <a:cubicBezTo>
                  <a:pt x="342" y="31"/>
                  <a:pt x="343" y="26"/>
                  <a:pt x="343" y="18"/>
                </a:cubicBezTo>
                <a:cubicBezTo>
                  <a:pt x="342" y="8"/>
                  <a:pt x="336" y="5"/>
                  <a:pt x="335" y="3"/>
                </a:cubicBezTo>
                <a:cubicBezTo>
                  <a:pt x="335" y="2"/>
                  <a:pt x="337" y="1"/>
                  <a:pt x="341" y="1"/>
                </a:cubicBezTo>
                <a:cubicBezTo>
                  <a:pt x="344" y="1"/>
                  <a:pt x="347" y="0"/>
                  <a:pt x="350" y="1"/>
                </a:cubicBezTo>
                <a:cubicBezTo>
                  <a:pt x="356" y="1"/>
                  <a:pt x="365" y="2"/>
                  <a:pt x="366" y="2"/>
                </a:cubicBezTo>
                <a:cubicBezTo>
                  <a:pt x="385" y="6"/>
                  <a:pt x="409" y="16"/>
                  <a:pt x="411" y="39"/>
                </a:cubicBezTo>
                <a:cubicBezTo>
                  <a:pt x="413" y="49"/>
                  <a:pt x="412" y="61"/>
                  <a:pt x="402" y="65"/>
                </a:cubicBezTo>
                <a:cubicBezTo>
                  <a:pt x="395" y="55"/>
                  <a:pt x="378" y="57"/>
                  <a:pt x="367" y="56"/>
                </a:cubicBezTo>
                <a:close/>
                <a:moveTo>
                  <a:pt x="394" y="102"/>
                </a:moveTo>
                <a:cubicBezTo>
                  <a:pt x="385" y="99"/>
                  <a:pt x="378" y="99"/>
                  <a:pt x="366" y="105"/>
                </a:cubicBezTo>
                <a:cubicBezTo>
                  <a:pt x="342" y="116"/>
                  <a:pt x="331" y="144"/>
                  <a:pt x="333" y="169"/>
                </a:cubicBezTo>
                <a:cubicBezTo>
                  <a:pt x="334" y="186"/>
                  <a:pt x="341" y="205"/>
                  <a:pt x="353" y="218"/>
                </a:cubicBezTo>
                <a:cubicBezTo>
                  <a:pt x="349" y="207"/>
                  <a:pt x="346" y="195"/>
                  <a:pt x="345" y="184"/>
                </a:cubicBezTo>
                <a:cubicBezTo>
                  <a:pt x="343" y="154"/>
                  <a:pt x="354" y="121"/>
                  <a:pt x="380" y="107"/>
                </a:cubicBezTo>
                <a:cubicBezTo>
                  <a:pt x="385" y="105"/>
                  <a:pt x="390" y="103"/>
                  <a:pt x="394" y="102"/>
                </a:cubicBezTo>
                <a:close/>
                <a:moveTo>
                  <a:pt x="486" y="87"/>
                </a:moveTo>
                <a:cubicBezTo>
                  <a:pt x="519" y="102"/>
                  <a:pt x="539" y="139"/>
                  <a:pt x="537" y="182"/>
                </a:cubicBezTo>
                <a:cubicBezTo>
                  <a:pt x="533" y="239"/>
                  <a:pt x="490" y="285"/>
                  <a:pt x="441" y="285"/>
                </a:cubicBezTo>
                <a:cubicBezTo>
                  <a:pt x="435" y="285"/>
                  <a:pt x="429" y="280"/>
                  <a:pt x="424" y="278"/>
                </a:cubicBezTo>
                <a:cubicBezTo>
                  <a:pt x="418" y="280"/>
                  <a:pt x="412" y="285"/>
                  <a:pt x="406" y="285"/>
                </a:cubicBezTo>
                <a:cubicBezTo>
                  <a:pt x="357" y="285"/>
                  <a:pt x="315" y="239"/>
                  <a:pt x="311" y="182"/>
                </a:cubicBezTo>
                <a:cubicBezTo>
                  <a:pt x="308" y="139"/>
                  <a:pt x="329" y="102"/>
                  <a:pt x="361" y="87"/>
                </a:cubicBezTo>
                <a:cubicBezTo>
                  <a:pt x="385" y="75"/>
                  <a:pt x="397" y="79"/>
                  <a:pt x="417" y="88"/>
                </a:cubicBezTo>
                <a:cubicBezTo>
                  <a:pt x="415" y="72"/>
                  <a:pt x="414" y="48"/>
                  <a:pt x="430" y="30"/>
                </a:cubicBezTo>
                <a:cubicBezTo>
                  <a:pt x="434" y="28"/>
                  <a:pt x="443" y="32"/>
                  <a:pt x="443" y="40"/>
                </a:cubicBezTo>
                <a:cubicBezTo>
                  <a:pt x="430" y="55"/>
                  <a:pt x="429" y="76"/>
                  <a:pt x="429" y="88"/>
                </a:cubicBezTo>
                <a:cubicBezTo>
                  <a:pt x="450" y="79"/>
                  <a:pt x="462" y="75"/>
                  <a:pt x="486" y="87"/>
                </a:cubicBezTo>
                <a:close/>
                <a:moveTo>
                  <a:pt x="237" y="540"/>
                </a:moveTo>
                <a:lnTo>
                  <a:pt x="635" y="540"/>
                </a:lnTo>
                <a:cubicBezTo>
                  <a:pt x="635" y="544"/>
                  <a:pt x="636" y="549"/>
                  <a:pt x="637" y="553"/>
                </a:cubicBezTo>
                <a:lnTo>
                  <a:pt x="231" y="553"/>
                </a:lnTo>
                <a:cubicBezTo>
                  <a:pt x="234" y="549"/>
                  <a:pt x="236" y="545"/>
                  <a:pt x="237" y="540"/>
                </a:cubicBezTo>
                <a:close/>
                <a:moveTo>
                  <a:pt x="239" y="515"/>
                </a:moveTo>
                <a:lnTo>
                  <a:pt x="634" y="515"/>
                </a:lnTo>
                <a:cubicBezTo>
                  <a:pt x="634" y="520"/>
                  <a:pt x="634" y="524"/>
                  <a:pt x="634" y="528"/>
                </a:cubicBezTo>
                <a:lnTo>
                  <a:pt x="239" y="528"/>
                </a:lnTo>
                <a:cubicBezTo>
                  <a:pt x="240" y="524"/>
                  <a:pt x="240" y="520"/>
                  <a:pt x="239" y="515"/>
                </a:cubicBezTo>
                <a:close/>
                <a:moveTo>
                  <a:pt x="231" y="491"/>
                </a:moveTo>
                <a:lnTo>
                  <a:pt x="637" y="491"/>
                </a:lnTo>
                <a:cubicBezTo>
                  <a:pt x="636" y="495"/>
                  <a:pt x="635" y="499"/>
                  <a:pt x="635" y="504"/>
                </a:cubicBezTo>
                <a:lnTo>
                  <a:pt x="237" y="504"/>
                </a:lnTo>
                <a:cubicBezTo>
                  <a:pt x="236" y="499"/>
                  <a:pt x="234" y="495"/>
                  <a:pt x="231" y="491"/>
                </a:cubicBezTo>
                <a:close/>
                <a:moveTo>
                  <a:pt x="652" y="475"/>
                </a:moveTo>
                <a:lnTo>
                  <a:pt x="652" y="570"/>
                </a:lnTo>
                <a:lnTo>
                  <a:pt x="219" y="570"/>
                </a:lnTo>
                <a:lnTo>
                  <a:pt x="219" y="598"/>
                </a:lnTo>
                <a:lnTo>
                  <a:pt x="662" y="598"/>
                </a:lnTo>
                <a:cubicBezTo>
                  <a:pt x="674" y="598"/>
                  <a:pt x="683" y="590"/>
                  <a:pt x="683" y="580"/>
                </a:cubicBezTo>
                <a:lnTo>
                  <a:pt x="683" y="465"/>
                </a:lnTo>
                <a:cubicBezTo>
                  <a:pt x="683" y="455"/>
                  <a:pt x="674" y="447"/>
                  <a:pt x="662" y="447"/>
                </a:cubicBezTo>
                <a:lnTo>
                  <a:pt x="219" y="447"/>
                </a:lnTo>
                <a:lnTo>
                  <a:pt x="219" y="475"/>
                </a:lnTo>
                <a:lnTo>
                  <a:pt x="652" y="475"/>
                </a:lnTo>
                <a:close/>
                <a:moveTo>
                  <a:pt x="223" y="189"/>
                </a:moveTo>
                <a:lnTo>
                  <a:pt x="93" y="543"/>
                </a:lnTo>
                <a:cubicBezTo>
                  <a:pt x="97" y="545"/>
                  <a:pt x="100" y="547"/>
                  <a:pt x="103" y="549"/>
                </a:cubicBezTo>
                <a:lnTo>
                  <a:pt x="236" y="188"/>
                </a:lnTo>
                <a:cubicBezTo>
                  <a:pt x="232" y="189"/>
                  <a:pt x="228" y="189"/>
                  <a:pt x="223" y="189"/>
                </a:cubicBezTo>
                <a:close/>
                <a:moveTo>
                  <a:pt x="201" y="183"/>
                </a:moveTo>
                <a:lnTo>
                  <a:pt x="72" y="534"/>
                </a:lnTo>
                <a:cubicBezTo>
                  <a:pt x="76" y="535"/>
                  <a:pt x="79" y="537"/>
                  <a:pt x="83" y="538"/>
                </a:cubicBezTo>
                <a:lnTo>
                  <a:pt x="213" y="187"/>
                </a:lnTo>
                <a:cubicBezTo>
                  <a:pt x="209" y="186"/>
                  <a:pt x="205" y="185"/>
                  <a:pt x="201" y="183"/>
                </a:cubicBezTo>
                <a:close/>
                <a:moveTo>
                  <a:pt x="183" y="168"/>
                </a:moveTo>
                <a:lnTo>
                  <a:pt x="50" y="529"/>
                </a:lnTo>
                <a:cubicBezTo>
                  <a:pt x="53" y="530"/>
                  <a:pt x="57" y="531"/>
                  <a:pt x="62" y="531"/>
                </a:cubicBezTo>
                <a:lnTo>
                  <a:pt x="192" y="177"/>
                </a:lnTo>
                <a:cubicBezTo>
                  <a:pt x="189" y="175"/>
                  <a:pt x="185" y="172"/>
                  <a:pt x="183" y="168"/>
                </a:cubicBezTo>
                <a:close/>
                <a:moveTo>
                  <a:pt x="31" y="537"/>
                </a:moveTo>
                <a:lnTo>
                  <a:pt x="114" y="568"/>
                </a:lnTo>
                <a:lnTo>
                  <a:pt x="256" y="183"/>
                </a:lnTo>
                <a:lnTo>
                  <a:pt x="280" y="192"/>
                </a:lnTo>
                <a:lnTo>
                  <a:pt x="135" y="585"/>
                </a:lnTo>
                <a:cubicBezTo>
                  <a:pt x="131" y="595"/>
                  <a:pt x="121" y="601"/>
                  <a:pt x="112" y="597"/>
                </a:cubicBezTo>
                <a:lnTo>
                  <a:pt x="13" y="561"/>
                </a:lnTo>
                <a:cubicBezTo>
                  <a:pt x="4" y="558"/>
                  <a:pt x="0" y="547"/>
                  <a:pt x="4" y="536"/>
                </a:cubicBezTo>
                <a:lnTo>
                  <a:pt x="149" y="144"/>
                </a:lnTo>
                <a:lnTo>
                  <a:pt x="173" y="152"/>
                </a:lnTo>
                <a:lnTo>
                  <a:pt x="31" y="537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1" name="Freeform 28"/>
          <p:cNvSpPr>
            <a:spLocks noEditPoints="1"/>
          </p:cNvSpPr>
          <p:nvPr/>
        </p:nvSpPr>
        <p:spPr bwMode="auto">
          <a:xfrm>
            <a:off x="8307138" y="4135533"/>
            <a:ext cx="642346" cy="645318"/>
          </a:xfrm>
          <a:custGeom>
            <a:avLst/>
            <a:gdLst>
              <a:gd name="T0" fmla="*/ 584 w 591"/>
              <a:gd name="T1" fmla="*/ 217 h 591"/>
              <a:gd name="T2" fmla="*/ 509 w 591"/>
              <a:gd name="T3" fmla="*/ 82 h 591"/>
              <a:gd name="T4" fmla="*/ 370 w 591"/>
              <a:gd name="T5" fmla="*/ 6 h 591"/>
              <a:gd name="T6" fmla="*/ 370 w 591"/>
              <a:gd name="T7" fmla="*/ 217 h 591"/>
              <a:gd name="T8" fmla="*/ 584 w 591"/>
              <a:gd name="T9" fmla="*/ 217 h 591"/>
              <a:gd name="T10" fmla="*/ 299 w 591"/>
              <a:gd name="T11" fmla="*/ 252 h 591"/>
              <a:gd name="T12" fmla="*/ 299 w 591"/>
              <a:gd name="T13" fmla="*/ 0 h 591"/>
              <a:gd name="T14" fmla="*/ 111 w 591"/>
              <a:gd name="T15" fmla="*/ 82 h 591"/>
              <a:gd name="T16" fmla="*/ 111 w 591"/>
              <a:gd name="T17" fmla="*/ 481 h 591"/>
              <a:gd name="T18" fmla="*/ 509 w 591"/>
              <a:gd name="T19" fmla="*/ 481 h 591"/>
              <a:gd name="T20" fmla="*/ 591 w 591"/>
              <a:gd name="T21" fmla="*/ 287 h 591"/>
              <a:gd name="T22" fmla="*/ 334 w 591"/>
              <a:gd name="T23" fmla="*/ 287 h 591"/>
              <a:gd name="T24" fmla="*/ 299 w 591"/>
              <a:gd name="T25" fmla="*/ 252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1" h="591">
                <a:moveTo>
                  <a:pt x="584" y="217"/>
                </a:moveTo>
                <a:cubicBezTo>
                  <a:pt x="572" y="167"/>
                  <a:pt x="547" y="121"/>
                  <a:pt x="509" y="82"/>
                </a:cubicBezTo>
                <a:cubicBezTo>
                  <a:pt x="469" y="43"/>
                  <a:pt x="421" y="17"/>
                  <a:pt x="370" y="6"/>
                </a:cubicBezTo>
                <a:lnTo>
                  <a:pt x="370" y="217"/>
                </a:lnTo>
                <a:lnTo>
                  <a:pt x="584" y="217"/>
                </a:lnTo>
                <a:close/>
                <a:moveTo>
                  <a:pt x="299" y="252"/>
                </a:moveTo>
                <a:lnTo>
                  <a:pt x="299" y="0"/>
                </a:lnTo>
                <a:cubicBezTo>
                  <a:pt x="231" y="3"/>
                  <a:pt x="163" y="30"/>
                  <a:pt x="111" y="82"/>
                </a:cubicBezTo>
                <a:cubicBezTo>
                  <a:pt x="0" y="192"/>
                  <a:pt x="0" y="371"/>
                  <a:pt x="111" y="481"/>
                </a:cubicBezTo>
                <a:cubicBezTo>
                  <a:pt x="220" y="591"/>
                  <a:pt x="399" y="591"/>
                  <a:pt x="509" y="481"/>
                </a:cubicBezTo>
                <a:cubicBezTo>
                  <a:pt x="563" y="427"/>
                  <a:pt x="590" y="357"/>
                  <a:pt x="591" y="287"/>
                </a:cubicBezTo>
                <a:lnTo>
                  <a:pt x="334" y="287"/>
                </a:lnTo>
                <a:cubicBezTo>
                  <a:pt x="315" y="287"/>
                  <a:pt x="299" y="271"/>
                  <a:pt x="299" y="252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2" name="Freeform 29"/>
          <p:cNvSpPr/>
          <p:nvPr/>
        </p:nvSpPr>
        <p:spPr bwMode="auto">
          <a:xfrm>
            <a:off x="1605327" y="5186326"/>
            <a:ext cx="313273" cy="313440"/>
          </a:xfrm>
          <a:custGeom>
            <a:avLst/>
            <a:gdLst>
              <a:gd name="T0" fmla="*/ 97 w 290"/>
              <a:gd name="T1" fmla="*/ 287 h 288"/>
              <a:gd name="T2" fmla="*/ 101 w 290"/>
              <a:gd name="T3" fmla="*/ 288 h 288"/>
              <a:gd name="T4" fmla="*/ 104 w 290"/>
              <a:gd name="T5" fmla="*/ 287 h 288"/>
              <a:gd name="T6" fmla="*/ 170 w 290"/>
              <a:gd name="T7" fmla="*/ 221 h 288"/>
              <a:gd name="T8" fmla="*/ 213 w 290"/>
              <a:gd name="T9" fmla="*/ 265 h 288"/>
              <a:gd name="T10" fmla="*/ 217 w 290"/>
              <a:gd name="T11" fmla="*/ 266 h 288"/>
              <a:gd name="T12" fmla="*/ 218 w 290"/>
              <a:gd name="T13" fmla="*/ 266 h 288"/>
              <a:gd name="T14" fmla="*/ 221 w 290"/>
              <a:gd name="T15" fmla="*/ 263 h 288"/>
              <a:gd name="T16" fmla="*/ 290 w 290"/>
              <a:gd name="T17" fmla="*/ 6 h 288"/>
              <a:gd name="T18" fmla="*/ 290 w 290"/>
              <a:gd name="T19" fmla="*/ 4 h 288"/>
              <a:gd name="T20" fmla="*/ 286 w 290"/>
              <a:gd name="T21" fmla="*/ 0 h 288"/>
              <a:gd name="T22" fmla="*/ 285 w 290"/>
              <a:gd name="T23" fmla="*/ 0 h 288"/>
              <a:gd name="T24" fmla="*/ 284 w 290"/>
              <a:gd name="T25" fmla="*/ 0 h 288"/>
              <a:gd name="T26" fmla="*/ 27 w 290"/>
              <a:gd name="T27" fmla="*/ 69 h 288"/>
              <a:gd name="T28" fmla="*/ 23 w 290"/>
              <a:gd name="T29" fmla="*/ 72 h 288"/>
              <a:gd name="T30" fmla="*/ 25 w 290"/>
              <a:gd name="T31" fmla="*/ 77 h 288"/>
              <a:gd name="T32" fmla="*/ 67 w 290"/>
              <a:gd name="T33" fmla="*/ 119 h 288"/>
              <a:gd name="T34" fmla="*/ 2 w 290"/>
              <a:gd name="T35" fmla="*/ 185 h 288"/>
              <a:gd name="T36" fmla="*/ 2 w 290"/>
              <a:gd name="T37" fmla="*/ 191 h 288"/>
              <a:gd name="T38" fmla="*/ 97 w 290"/>
              <a:gd name="T39" fmla="*/ 28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90" h="288">
                <a:moveTo>
                  <a:pt x="97" y="287"/>
                </a:moveTo>
                <a:cubicBezTo>
                  <a:pt x="98" y="288"/>
                  <a:pt x="99" y="288"/>
                  <a:pt x="101" y="288"/>
                </a:cubicBezTo>
                <a:cubicBezTo>
                  <a:pt x="102" y="288"/>
                  <a:pt x="103" y="288"/>
                  <a:pt x="104" y="287"/>
                </a:cubicBezTo>
                <a:lnTo>
                  <a:pt x="170" y="221"/>
                </a:lnTo>
                <a:lnTo>
                  <a:pt x="213" y="265"/>
                </a:lnTo>
                <a:cubicBezTo>
                  <a:pt x="214" y="266"/>
                  <a:pt x="215" y="266"/>
                  <a:pt x="217" y="266"/>
                </a:cubicBezTo>
                <a:cubicBezTo>
                  <a:pt x="217" y="266"/>
                  <a:pt x="217" y="266"/>
                  <a:pt x="218" y="266"/>
                </a:cubicBezTo>
                <a:cubicBezTo>
                  <a:pt x="220" y="266"/>
                  <a:pt x="221" y="265"/>
                  <a:pt x="221" y="263"/>
                </a:cubicBezTo>
                <a:lnTo>
                  <a:pt x="290" y="6"/>
                </a:lnTo>
                <a:cubicBezTo>
                  <a:pt x="290" y="5"/>
                  <a:pt x="290" y="5"/>
                  <a:pt x="290" y="4"/>
                </a:cubicBezTo>
                <a:cubicBezTo>
                  <a:pt x="290" y="2"/>
                  <a:pt x="288" y="0"/>
                  <a:pt x="286" y="0"/>
                </a:cubicBezTo>
                <a:cubicBezTo>
                  <a:pt x="285" y="0"/>
                  <a:pt x="285" y="0"/>
                  <a:pt x="285" y="0"/>
                </a:cubicBezTo>
                <a:cubicBezTo>
                  <a:pt x="285" y="0"/>
                  <a:pt x="284" y="0"/>
                  <a:pt x="284" y="0"/>
                </a:cubicBezTo>
                <a:lnTo>
                  <a:pt x="27" y="69"/>
                </a:lnTo>
                <a:cubicBezTo>
                  <a:pt x="25" y="69"/>
                  <a:pt x="24" y="70"/>
                  <a:pt x="23" y="72"/>
                </a:cubicBezTo>
                <a:cubicBezTo>
                  <a:pt x="23" y="74"/>
                  <a:pt x="24" y="75"/>
                  <a:pt x="25" y="77"/>
                </a:cubicBezTo>
                <a:lnTo>
                  <a:pt x="67" y="119"/>
                </a:lnTo>
                <a:lnTo>
                  <a:pt x="2" y="185"/>
                </a:lnTo>
                <a:cubicBezTo>
                  <a:pt x="0" y="187"/>
                  <a:pt x="0" y="190"/>
                  <a:pt x="2" y="191"/>
                </a:cubicBezTo>
                <a:lnTo>
                  <a:pt x="97" y="287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3" name="Freeform 30"/>
          <p:cNvSpPr/>
          <p:nvPr/>
        </p:nvSpPr>
        <p:spPr bwMode="auto">
          <a:xfrm>
            <a:off x="1260460" y="5186326"/>
            <a:ext cx="315909" cy="313440"/>
          </a:xfrm>
          <a:custGeom>
            <a:avLst/>
            <a:gdLst>
              <a:gd name="T0" fmla="*/ 69 w 290"/>
              <a:gd name="T1" fmla="*/ 263 h 288"/>
              <a:gd name="T2" fmla="*/ 72 w 290"/>
              <a:gd name="T3" fmla="*/ 266 h 288"/>
              <a:gd name="T4" fmla="*/ 74 w 290"/>
              <a:gd name="T5" fmla="*/ 266 h 288"/>
              <a:gd name="T6" fmla="*/ 77 w 290"/>
              <a:gd name="T7" fmla="*/ 265 h 288"/>
              <a:gd name="T8" fmla="*/ 121 w 290"/>
              <a:gd name="T9" fmla="*/ 221 h 288"/>
              <a:gd name="T10" fmla="*/ 186 w 290"/>
              <a:gd name="T11" fmla="*/ 287 h 288"/>
              <a:gd name="T12" fmla="*/ 189 w 290"/>
              <a:gd name="T13" fmla="*/ 288 h 288"/>
              <a:gd name="T14" fmla="*/ 193 w 290"/>
              <a:gd name="T15" fmla="*/ 287 h 288"/>
              <a:gd name="T16" fmla="*/ 288 w 290"/>
              <a:gd name="T17" fmla="*/ 191 h 288"/>
              <a:gd name="T18" fmla="*/ 288 w 290"/>
              <a:gd name="T19" fmla="*/ 185 h 288"/>
              <a:gd name="T20" fmla="*/ 223 w 290"/>
              <a:gd name="T21" fmla="*/ 119 h 288"/>
              <a:gd name="T22" fmla="*/ 265 w 290"/>
              <a:gd name="T23" fmla="*/ 77 h 288"/>
              <a:gd name="T24" fmla="*/ 267 w 290"/>
              <a:gd name="T25" fmla="*/ 72 h 288"/>
              <a:gd name="T26" fmla="*/ 263 w 290"/>
              <a:gd name="T27" fmla="*/ 69 h 288"/>
              <a:gd name="T28" fmla="*/ 6 w 290"/>
              <a:gd name="T29" fmla="*/ 0 h 288"/>
              <a:gd name="T30" fmla="*/ 4 w 290"/>
              <a:gd name="T31" fmla="*/ 0 h 288"/>
              <a:gd name="T32" fmla="*/ 1 w 290"/>
              <a:gd name="T33" fmla="*/ 1 h 288"/>
              <a:gd name="T34" fmla="*/ 0 w 290"/>
              <a:gd name="T35" fmla="*/ 5 h 288"/>
              <a:gd name="T36" fmla="*/ 69 w 290"/>
              <a:gd name="T37" fmla="*/ 26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88">
                <a:moveTo>
                  <a:pt x="69" y="263"/>
                </a:moveTo>
                <a:cubicBezTo>
                  <a:pt x="69" y="265"/>
                  <a:pt x="71" y="266"/>
                  <a:pt x="72" y="266"/>
                </a:cubicBezTo>
                <a:cubicBezTo>
                  <a:pt x="73" y="266"/>
                  <a:pt x="73" y="266"/>
                  <a:pt x="74" y="266"/>
                </a:cubicBezTo>
                <a:cubicBezTo>
                  <a:pt x="75" y="266"/>
                  <a:pt x="76" y="266"/>
                  <a:pt x="77" y="265"/>
                </a:cubicBezTo>
                <a:lnTo>
                  <a:pt x="121" y="221"/>
                </a:lnTo>
                <a:lnTo>
                  <a:pt x="186" y="287"/>
                </a:lnTo>
                <a:cubicBezTo>
                  <a:pt x="187" y="288"/>
                  <a:pt x="188" y="288"/>
                  <a:pt x="189" y="288"/>
                </a:cubicBezTo>
                <a:cubicBezTo>
                  <a:pt x="191" y="288"/>
                  <a:pt x="192" y="288"/>
                  <a:pt x="193" y="287"/>
                </a:cubicBezTo>
                <a:lnTo>
                  <a:pt x="288" y="191"/>
                </a:lnTo>
                <a:cubicBezTo>
                  <a:pt x="290" y="190"/>
                  <a:pt x="290" y="187"/>
                  <a:pt x="288" y="185"/>
                </a:cubicBezTo>
                <a:lnTo>
                  <a:pt x="223" y="119"/>
                </a:lnTo>
                <a:lnTo>
                  <a:pt x="265" y="77"/>
                </a:lnTo>
                <a:cubicBezTo>
                  <a:pt x="267" y="75"/>
                  <a:pt x="267" y="74"/>
                  <a:pt x="267" y="72"/>
                </a:cubicBezTo>
                <a:cubicBezTo>
                  <a:pt x="266" y="70"/>
                  <a:pt x="265" y="69"/>
                  <a:pt x="263" y="69"/>
                </a:cubicBezTo>
                <a:lnTo>
                  <a:pt x="6" y="0"/>
                </a:lnTo>
                <a:cubicBezTo>
                  <a:pt x="5" y="0"/>
                  <a:pt x="5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lnTo>
                  <a:pt x="69" y="263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4" name="Freeform 31"/>
          <p:cNvSpPr/>
          <p:nvPr/>
        </p:nvSpPr>
        <p:spPr bwMode="auto">
          <a:xfrm>
            <a:off x="1605327" y="5528739"/>
            <a:ext cx="315909" cy="316075"/>
          </a:xfrm>
          <a:custGeom>
            <a:avLst/>
            <a:gdLst>
              <a:gd name="T0" fmla="*/ 221 w 291"/>
              <a:gd name="T1" fmla="*/ 25 h 289"/>
              <a:gd name="T2" fmla="*/ 218 w 291"/>
              <a:gd name="T3" fmla="*/ 22 h 289"/>
              <a:gd name="T4" fmla="*/ 217 w 291"/>
              <a:gd name="T5" fmla="*/ 22 h 289"/>
              <a:gd name="T6" fmla="*/ 213 w 291"/>
              <a:gd name="T7" fmla="*/ 23 h 289"/>
              <a:gd name="T8" fmla="*/ 170 w 291"/>
              <a:gd name="T9" fmla="*/ 67 h 289"/>
              <a:gd name="T10" fmla="*/ 104 w 291"/>
              <a:gd name="T11" fmla="*/ 2 h 289"/>
              <a:gd name="T12" fmla="*/ 101 w 291"/>
              <a:gd name="T13" fmla="*/ 0 h 289"/>
              <a:gd name="T14" fmla="*/ 97 w 291"/>
              <a:gd name="T15" fmla="*/ 2 h 289"/>
              <a:gd name="T16" fmla="*/ 2 w 291"/>
              <a:gd name="T17" fmla="*/ 97 h 289"/>
              <a:gd name="T18" fmla="*/ 2 w 291"/>
              <a:gd name="T19" fmla="*/ 104 h 289"/>
              <a:gd name="T20" fmla="*/ 67 w 291"/>
              <a:gd name="T21" fmla="*/ 169 h 289"/>
              <a:gd name="T22" fmla="*/ 25 w 291"/>
              <a:gd name="T23" fmla="*/ 212 h 289"/>
              <a:gd name="T24" fmla="*/ 23 w 291"/>
              <a:gd name="T25" fmla="*/ 216 h 289"/>
              <a:gd name="T26" fmla="*/ 27 w 291"/>
              <a:gd name="T27" fmla="*/ 220 h 289"/>
              <a:gd name="T28" fmla="*/ 284 w 291"/>
              <a:gd name="T29" fmla="*/ 289 h 289"/>
              <a:gd name="T30" fmla="*/ 286 w 291"/>
              <a:gd name="T31" fmla="*/ 289 h 289"/>
              <a:gd name="T32" fmla="*/ 289 w 291"/>
              <a:gd name="T33" fmla="*/ 288 h 289"/>
              <a:gd name="T34" fmla="*/ 290 w 291"/>
              <a:gd name="T35" fmla="*/ 283 h 289"/>
              <a:gd name="T36" fmla="*/ 221 w 291"/>
              <a:gd name="T37" fmla="*/ 2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1" h="289">
                <a:moveTo>
                  <a:pt x="221" y="25"/>
                </a:moveTo>
                <a:cubicBezTo>
                  <a:pt x="221" y="24"/>
                  <a:pt x="219" y="22"/>
                  <a:pt x="218" y="22"/>
                </a:cubicBezTo>
                <a:cubicBezTo>
                  <a:pt x="217" y="22"/>
                  <a:pt x="217" y="22"/>
                  <a:pt x="217" y="22"/>
                </a:cubicBezTo>
                <a:cubicBezTo>
                  <a:pt x="215" y="22"/>
                  <a:pt x="214" y="22"/>
                  <a:pt x="213" y="23"/>
                </a:cubicBezTo>
                <a:lnTo>
                  <a:pt x="170" y="67"/>
                </a:lnTo>
                <a:lnTo>
                  <a:pt x="104" y="2"/>
                </a:lnTo>
                <a:cubicBezTo>
                  <a:pt x="103" y="1"/>
                  <a:pt x="102" y="0"/>
                  <a:pt x="101" y="0"/>
                </a:cubicBezTo>
                <a:cubicBezTo>
                  <a:pt x="99" y="0"/>
                  <a:pt x="98" y="1"/>
                  <a:pt x="97" y="2"/>
                </a:cubicBezTo>
                <a:lnTo>
                  <a:pt x="2" y="97"/>
                </a:lnTo>
                <a:cubicBezTo>
                  <a:pt x="0" y="99"/>
                  <a:pt x="0" y="102"/>
                  <a:pt x="2" y="104"/>
                </a:cubicBezTo>
                <a:lnTo>
                  <a:pt x="67" y="169"/>
                </a:lnTo>
                <a:lnTo>
                  <a:pt x="25" y="212"/>
                </a:lnTo>
                <a:cubicBezTo>
                  <a:pt x="24" y="213"/>
                  <a:pt x="23" y="215"/>
                  <a:pt x="23" y="216"/>
                </a:cubicBezTo>
                <a:cubicBezTo>
                  <a:pt x="24" y="218"/>
                  <a:pt x="25" y="219"/>
                  <a:pt x="27" y="220"/>
                </a:cubicBezTo>
                <a:lnTo>
                  <a:pt x="284" y="289"/>
                </a:lnTo>
                <a:cubicBezTo>
                  <a:pt x="285" y="289"/>
                  <a:pt x="285" y="289"/>
                  <a:pt x="286" y="289"/>
                </a:cubicBezTo>
                <a:cubicBezTo>
                  <a:pt x="287" y="289"/>
                  <a:pt x="288" y="288"/>
                  <a:pt x="289" y="288"/>
                </a:cubicBezTo>
                <a:cubicBezTo>
                  <a:pt x="290" y="286"/>
                  <a:pt x="291" y="285"/>
                  <a:pt x="290" y="283"/>
                </a:cubicBezTo>
                <a:lnTo>
                  <a:pt x="221" y="25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5" name="Freeform 32"/>
          <p:cNvSpPr/>
          <p:nvPr/>
        </p:nvSpPr>
        <p:spPr bwMode="auto">
          <a:xfrm>
            <a:off x="1260460" y="5528739"/>
            <a:ext cx="315909" cy="316075"/>
          </a:xfrm>
          <a:custGeom>
            <a:avLst/>
            <a:gdLst>
              <a:gd name="T0" fmla="*/ 193 w 290"/>
              <a:gd name="T1" fmla="*/ 2 h 289"/>
              <a:gd name="T2" fmla="*/ 189 w 290"/>
              <a:gd name="T3" fmla="*/ 0 h 289"/>
              <a:gd name="T4" fmla="*/ 186 w 290"/>
              <a:gd name="T5" fmla="*/ 2 h 289"/>
              <a:gd name="T6" fmla="*/ 121 w 290"/>
              <a:gd name="T7" fmla="*/ 67 h 289"/>
              <a:gd name="T8" fmla="*/ 77 w 290"/>
              <a:gd name="T9" fmla="*/ 23 h 289"/>
              <a:gd name="T10" fmla="*/ 74 w 290"/>
              <a:gd name="T11" fmla="*/ 22 h 289"/>
              <a:gd name="T12" fmla="*/ 72 w 290"/>
              <a:gd name="T13" fmla="*/ 22 h 289"/>
              <a:gd name="T14" fmla="*/ 69 w 290"/>
              <a:gd name="T15" fmla="*/ 25 h 289"/>
              <a:gd name="T16" fmla="*/ 0 w 290"/>
              <a:gd name="T17" fmla="*/ 283 h 289"/>
              <a:gd name="T18" fmla="*/ 1 w 290"/>
              <a:gd name="T19" fmla="*/ 288 h 289"/>
              <a:gd name="T20" fmla="*/ 5 w 290"/>
              <a:gd name="T21" fmla="*/ 289 h 289"/>
              <a:gd name="T22" fmla="*/ 6 w 290"/>
              <a:gd name="T23" fmla="*/ 289 h 289"/>
              <a:gd name="T24" fmla="*/ 263 w 290"/>
              <a:gd name="T25" fmla="*/ 220 h 289"/>
              <a:gd name="T26" fmla="*/ 267 w 290"/>
              <a:gd name="T27" fmla="*/ 216 h 289"/>
              <a:gd name="T28" fmla="*/ 265 w 290"/>
              <a:gd name="T29" fmla="*/ 212 h 289"/>
              <a:gd name="T30" fmla="*/ 223 w 290"/>
              <a:gd name="T31" fmla="*/ 169 h 289"/>
              <a:gd name="T32" fmla="*/ 288 w 290"/>
              <a:gd name="T33" fmla="*/ 104 h 289"/>
              <a:gd name="T34" fmla="*/ 288 w 290"/>
              <a:gd name="T35" fmla="*/ 97 h 289"/>
              <a:gd name="T36" fmla="*/ 193 w 290"/>
              <a:gd name="T37" fmla="*/ 2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89">
                <a:moveTo>
                  <a:pt x="193" y="2"/>
                </a:moveTo>
                <a:cubicBezTo>
                  <a:pt x="192" y="1"/>
                  <a:pt x="191" y="0"/>
                  <a:pt x="189" y="0"/>
                </a:cubicBezTo>
                <a:cubicBezTo>
                  <a:pt x="188" y="0"/>
                  <a:pt x="187" y="1"/>
                  <a:pt x="186" y="2"/>
                </a:cubicBezTo>
                <a:lnTo>
                  <a:pt x="121" y="67"/>
                </a:lnTo>
                <a:lnTo>
                  <a:pt x="77" y="23"/>
                </a:lnTo>
                <a:cubicBezTo>
                  <a:pt x="76" y="22"/>
                  <a:pt x="75" y="22"/>
                  <a:pt x="74" y="22"/>
                </a:cubicBezTo>
                <a:cubicBezTo>
                  <a:pt x="73" y="22"/>
                  <a:pt x="73" y="22"/>
                  <a:pt x="72" y="22"/>
                </a:cubicBezTo>
                <a:cubicBezTo>
                  <a:pt x="71" y="22"/>
                  <a:pt x="69" y="24"/>
                  <a:pt x="69" y="25"/>
                </a:cubicBezTo>
                <a:lnTo>
                  <a:pt x="0" y="283"/>
                </a:lnTo>
                <a:cubicBezTo>
                  <a:pt x="0" y="285"/>
                  <a:pt x="0" y="286"/>
                  <a:pt x="1" y="288"/>
                </a:cubicBezTo>
                <a:cubicBezTo>
                  <a:pt x="2" y="288"/>
                  <a:pt x="3" y="289"/>
                  <a:pt x="5" y="289"/>
                </a:cubicBezTo>
                <a:cubicBezTo>
                  <a:pt x="5" y="289"/>
                  <a:pt x="5" y="289"/>
                  <a:pt x="6" y="289"/>
                </a:cubicBezTo>
                <a:lnTo>
                  <a:pt x="263" y="220"/>
                </a:lnTo>
                <a:cubicBezTo>
                  <a:pt x="265" y="219"/>
                  <a:pt x="266" y="218"/>
                  <a:pt x="267" y="216"/>
                </a:cubicBezTo>
                <a:cubicBezTo>
                  <a:pt x="267" y="215"/>
                  <a:pt x="267" y="213"/>
                  <a:pt x="265" y="212"/>
                </a:cubicBezTo>
                <a:lnTo>
                  <a:pt x="223" y="169"/>
                </a:lnTo>
                <a:lnTo>
                  <a:pt x="288" y="104"/>
                </a:lnTo>
                <a:cubicBezTo>
                  <a:pt x="290" y="102"/>
                  <a:pt x="290" y="99"/>
                  <a:pt x="288" y="97"/>
                </a:cubicBezTo>
                <a:lnTo>
                  <a:pt x="193" y="2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2623734" y="6234737"/>
            <a:ext cx="700262" cy="661122"/>
            <a:chOff x="2308353" y="4146108"/>
            <a:chExt cx="526117" cy="496711"/>
          </a:xfrm>
          <a:solidFill>
            <a:srgbClr val="C29230"/>
          </a:solidFill>
        </p:grpSpPr>
        <p:sp>
          <p:nvSpPr>
            <p:cNvPr id="90" name="Freeform 33"/>
            <p:cNvSpPr/>
            <p:nvPr/>
          </p:nvSpPr>
          <p:spPr bwMode="auto">
            <a:xfrm>
              <a:off x="2316264" y="4146108"/>
              <a:ext cx="510294" cy="245386"/>
            </a:xfrm>
            <a:custGeom>
              <a:avLst/>
              <a:gdLst>
                <a:gd name="T0" fmla="*/ 530 w 626"/>
                <a:gd name="T1" fmla="*/ 0 h 300"/>
                <a:gd name="T2" fmla="*/ 97 w 626"/>
                <a:gd name="T3" fmla="*/ 0 h 300"/>
                <a:gd name="T4" fmla="*/ 0 w 626"/>
                <a:gd name="T5" fmla="*/ 73 h 300"/>
                <a:gd name="T6" fmla="*/ 313 w 626"/>
                <a:gd name="T7" fmla="*/ 300 h 300"/>
                <a:gd name="T8" fmla="*/ 626 w 626"/>
                <a:gd name="T9" fmla="*/ 73 h 300"/>
                <a:gd name="T10" fmla="*/ 530 w 626"/>
                <a:gd name="T11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6" h="300">
                  <a:moveTo>
                    <a:pt x="530" y="0"/>
                  </a:moveTo>
                  <a:lnTo>
                    <a:pt x="97" y="0"/>
                  </a:lnTo>
                  <a:cubicBezTo>
                    <a:pt x="54" y="0"/>
                    <a:pt x="17" y="30"/>
                    <a:pt x="0" y="73"/>
                  </a:cubicBezTo>
                  <a:lnTo>
                    <a:pt x="313" y="300"/>
                  </a:lnTo>
                  <a:lnTo>
                    <a:pt x="626" y="73"/>
                  </a:lnTo>
                  <a:cubicBezTo>
                    <a:pt x="609" y="30"/>
                    <a:pt x="572" y="0"/>
                    <a:pt x="5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91" name="Freeform 34"/>
            <p:cNvSpPr/>
            <p:nvPr/>
          </p:nvSpPr>
          <p:spPr bwMode="auto">
            <a:xfrm>
              <a:off x="2308353" y="4282655"/>
              <a:ext cx="526117" cy="360164"/>
            </a:xfrm>
            <a:custGeom>
              <a:avLst/>
              <a:gdLst>
                <a:gd name="T0" fmla="*/ 322 w 644"/>
                <a:gd name="T1" fmla="*/ 230 h 440"/>
                <a:gd name="T2" fmla="*/ 311 w 644"/>
                <a:gd name="T3" fmla="*/ 226 h 440"/>
                <a:gd name="T4" fmla="*/ 0 w 644"/>
                <a:gd name="T5" fmla="*/ 0 h 440"/>
                <a:gd name="T6" fmla="*/ 0 w 644"/>
                <a:gd name="T7" fmla="*/ 317 h 440"/>
                <a:gd name="T8" fmla="*/ 106 w 644"/>
                <a:gd name="T9" fmla="*/ 440 h 440"/>
                <a:gd name="T10" fmla="*/ 539 w 644"/>
                <a:gd name="T11" fmla="*/ 440 h 440"/>
                <a:gd name="T12" fmla="*/ 644 w 644"/>
                <a:gd name="T13" fmla="*/ 317 h 440"/>
                <a:gd name="T14" fmla="*/ 644 w 644"/>
                <a:gd name="T15" fmla="*/ 0 h 440"/>
                <a:gd name="T16" fmla="*/ 333 w 644"/>
                <a:gd name="T17" fmla="*/ 226 h 440"/>
                <a:gd name="T18" fmla="*/ 322 w 644"/>
                <a:gd name="T19" fmla="*/ 23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4" h="440">
                  <a:moveTo>
                    <a:pt x="322" y="230"/>
                  </a:moveTo>
                  <a:cubicBezTo>
                    <a:pt x="318" y="230"/>
                    <a:pt x="315" y="229"/>
                    <a:pt x="311" y="226"/>
                  </a:cubicBezTo>
                  <a:lnTo>
                    <a:pt x="0" y="0"/>
                  </a:lnTo>
                  <a:lnTo>
                    <a:pt x="0" y="317"/>
                  </a:lnTo>
                  <a:cubicBezTo>
                    <a:pt x="0" y="385"/>
                    <a:pt x="47" y="440"/>
                    <a:pt x="106" y="440"/>
                  </a:cubicBezTo>
                  <a:lnTo>
                    <a:pt x="539" y="440"/>
                  </a:lnTo>
                  <a:cubicBezTo>
                    <a:pt x="597" y="440"/>
                    <a:pt x="644" y="385"/>
                    <a:pt x="644" y="317"/>
                  </a:cubicBezTo>
                  <a:lnTo>
                    <a:pt x="644" y="0"/>
                  </a:lnTo>
                  <a:lnTo>
                    <a:pt x="333" y="226"/>
                  </a:lnTo>
                  <a:cubicBezTo>
                    <a:pt x="330" y="229"/>
                    <a:pt x="326" y="230"/>
                    <a:pt x="322" y="2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77" name="Freeform 35"/>
          <p:cNvSpPr>
            <a:spLocks noEditPoints="1"/>
          </p:cNvSpPr>
          <p:nvPr/>
        </p:nvSpPr>
        <p:spPr bwMode="auto">
          <a:xfrm>
            <a:off x="5408970" y="6240007"/>
            <a:ext cx="529144" cy="650586"/>
          </a:xfrm>
          <a:custGeom>
            <a:avLst/>
            <a:gdLst>
              <a:gd name="T0" fmla="*/ 0 w 486"/>
              <a:gd name="T1" fmla="*/ 262 h 598"/>
              <a:gd name="T2" fmla="*/ 0 w 486"/>
              <a:gd name="T3" fmla="*/ 500 h 598"/>
              <a:gd name="T4" fmla="*/ 98 w 486"/>
              <a:gd name="T5" fmla="*/ 598 h 598"/>
              <a:gd name="T6" fmla="*/ 388 w 486"/>
              <a:gd name="T7" fmla="*/ 598 h 598"/>
              <a:gd name="T8" fmla="*/ 486 w 486"/>
              <a:gd name="T9" fmla="*/ 500 h 598"/>
              <a:gd name="T10" fmla="*/ 486 w 486"/>
              <a:gd name="T11" fmla="*/ 262 h 598"/>
              <a:gd name="T12" fmla="*/ 445 w 486"/>
              <a:gd name="T13" fmla="*/ 262 h 598"/>
              <a:gd name="T14" fmla="*/ 445 w 486"/>
              <a:gd name="T15" fmla="*/ 199 h 598"/>
              <a:gd name="T16" fmla="*/ 246 w 486"/>
              <a:gd name="T17" fmla="*/ 0 h 598"/>
              <a:gd name="T18" fmla="*/ 48 w 486"/>
              <a:gd name="T19" fmla="*/ 199 h 598"/>
              <a:gd name="T20" fmla="*/ 48 w 486"/>
              <a:gd name="T21" fmla="*/ 262 h 598"/>
              <a:gd name="T22" fmla="*/ 0 w 486"/>
              <a:gd name="T23" fmla="*/ 262 h 598"/>
              <a:gd name="T24" fmla="*/ 370 w 486"/>
              <a:gd name="T25" fmla="*/ 262 h 598"/>
              <a:gd name="T26" fmla="*/ 122 w 486"/>
              <a:gd name="T27" fmla="*/ 262 h 598"/>
              <a:gd name="T28" fmla="*/ 123 w 486"/>
              <a:gd name="T29" fmla="*/ 199 h 598"/>
              <a:gd name="T30" fmla="*/ 246 w 486"/>
              <a:gd name="T31" fmla="*/ 75 h 598"/>
              <a:gd name="T32" fmla="*/ 370 w 486"/>
              <a:gd name="T33" fmla="*/ 199 h 598"/>
              <a:gd name="T34" fmla="*/ 370 w 486"/>
              <a:gd name="T35" fmla="*/ 262 h 598"/>
              <a:gd name="T36" fmla="*/ 276 w 486"/>
              <a:gd name="T37" fmla="*/ 438 h 598"/>
              <a:gd name="T38" fmla="*/ 276 w 486"/>
              <a:gd name="T39" fmla="*/ 438 h 598"/>
              <a:gd name="T40" fmla="*/ 276 w 486"/>
              <a:gd name="T41" fmla="*/ 491 h 598"/>
              <a:gd name="T42" fmla="*/ 243 w 486"/>
              <a:gd name="T43" fmla="*/ 523 h 598"/>
              <a:gd name="T44" fmla="*/ 210 w 486"/>
              <a:gd name="T45" fmla="*/ 491 h 598"/>
              <a:gd name="T46" fmla="*/ 210 w 486"/>
              <a:gd name="T47" fmla="*/ 438 h 598"/>
              <a:gd name="T48" fmla="*/ 187 w 486"/>
              <a:gd name="T49" fmla="*/ 392 h 598"/>
              <a:gd name="T50" fmla="*/ 243 w 486"/>
              <a:gd name="T51" fmla="*/ 336 h 598"/>
              <a:gd name="T52" fmla="*/ 299 w 486"/>
              <a:gd name="T53" fmla="*/ 392 h 598"/>
              <a:gd name="T54" fmla="*/ 276 w 486"/>
              <a:gd name="T55" fmla="*/ 438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6" h="598">
                <a:moveTo>
                  <a:pt x="0" y="262"/>
                </a:moveTo>
                <a:lnTo>
                  <a:pt x="0" y="500"/>
                </a:lnTo>
                <a:cubicBezTo>
                  <a:pt x="0" y="554"/>
                  <a:pt x="44" y="598"/>
                  <a:pt x="98" y="598"/>
                </a:cubicBezTo>
                <a:lnTo>
                  <a:pt x="388" y="598"/>
                </a:lnTo>
                <a:cubicBezTo>
                  <a:pt x="442" y="598"/>
                  <a:pt x="486" y="554"/>
                  <a:pt x="486" y="500"/>
                </a:cubicBezTo>
                <a:lnTo>
                  <a:pt x="486" y="262"/>
                </a:lnTo>
                <a:lnTo>
                  <a:pt x="445" y="262"/>
                </a:lnTo>
                <a:lnTo>
                  <a:pt x="445" y="199"/>
                </a:lnTo>
                <a:cubicBezTo>
                  <a:pt x="445" y="89"/>
                  <a:pt x="356" y="0"/>
                  <a:pt x="246" y="0"/>
                </a:cubicBezTo>
                <a:cubicBezTo>
                  <a:pt x="137" y="0"/>
                  <a:pt x="48" y="89"/>
                  <a:pt x="48" y="199"/>
                </a:cubicBezTo>
                <a:lnTo>
                  <a:pt x="48" y="262"/>
                </a:lnTo>
                <a:lnTo>
                  <a:pt x="0" y="262"/>
                </a:lnTo>
                <a:close/>
                <a:moveTo>
                  <a:pt x="370" y="262"/>
                </a:moveTo>
                <a:lnTo>
                  <a:pt x="122" y="262"/>
                </a:lnTo>
                <a:lnTo>
                  <a:pt x="123" y="199"/>
                </a:lnTo>
                <a:cubicBezTo>
                  <a:pt x="123" y="131"/>
                  <a:pt x="178" y="75"/>
                  <a:pt x="246" y="75"/>
                </a:cubicBezTo>
                <a:cubicBezTo>
                  <a:pt x="315" y="75"/>
                  <a:pt x="370" y="131"/>
                  <a:pt x="370" y="199"/>
                </a:cubicBezTo>
                <a:lnTo>
                  <a:pt x="370" y="262"/>
                </a:lnTo>
                <a:close/>
                <a:moveTo>
                  <a:pt x="276" y="438"/>
                </a:moveTo>
                <a:lnTo>
                  <a:pt x="276" y="438"/>
                </a:lnTo>
                <a:lnTo>
                  <a:pt x="276" y="491"/>
                </a:lnTo>
                <a:cubicBezTo>
                  <a:pt x="276" y="509"/>
                  <a:pt x="261" y="523"/>
                  <a:pt x="243" y="523"/>
                </a:cubicBezTo>
                <a:cubicBezTo>
                  <a:pt x="225" y="523"/>
                  <a:pt x="210" y="509"/>
                  <a:pt x="210" y="491"/>
                </a:cubicBezTo>
                <a:lnTo>
                  <a:pt x="210" y="438"/>
                </a:lnTo>
                <a:cubicBezTo>
                  <a:pt x="196" y="428"/>
                  <a:pt x="187" y="411"/>
                  <a:pt x="187" y="392"/>
                </a:cubicBezTo>
                <a:cubicBezTo>
                  <a:pt x="187" y="362"/>
                  <a:pt x="212" y="336"/>
                  <a:pt x="243" y="336"/>
                </a:cubicBezTo>
                <a:cubicBezTo>
                  <a:pt x="274" y="336"/>
                  <a:pt x="299" y="362"/>
                  <a:pt x="299" y="392"/>
                </a:cubicBezTo>
                <a:cubicBezTo>
                  <a:pt x="299" y="411"/>
                  <a:pt x="290" y="428"/>
                  <a:pt x="276" y="438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8" name="Freeform 36"/>
          <p:cNvSpPr>
            <a:spLocks noEditPoints="1"/>
          </p:cNvSpPr>
          <p:nvPr/>
        </p:nvSpPr>
        <p:spPr bwMode="auto">
          <a:xfrm>
            <a:off x="1152525" y="2088133"/>
            <a:ext cx="874010" cy="737506"/>
          </a:xfrm>
          <a:custGeom>
            <a:avLst/>
            <a:gdLst>
              <a:gd name="T0" fmla="*/ 563 w 803"/>
              <a:gd name="T1" fmla="*/ 421 h 678"/>
              <a:gd name="T2" fmla="*/ 445 w 803"/>
              <a:gd name="T3" fmla="*/ 421 h 678"/>
              <a:gd name="T4" fmla="*/ 445 w 803"/>
              <a:gd name="T5" fmla="*/ 540 h 678"/>
              <a:gd name="T6" fmla="*/ 358 w 803"/>
              <a:gd name="T7" fmla="*/ 540 h 678"/>
              <a:gd name="T8" fmla="*/ 358 w 803"/>
              <a:gd name="T9" fmla="*/ 421 h 678"/>
              <a:gd name="T10" fmla="*/ 240 w 803"/>
              <a:gd name="T11" fmla="*/ 421 h 678"/>
              <a:gd name="T12" fmla="*/ 240 w 803"/>
              <a:gd name="T13" fmla="*/ 334 h 678"/>
              <a:gd name="T14" fmla="*/ 358 w 803"/>
              <a:gd name="T15" fmla="*/ 334 h 678"/>
              <a:gd name="T16" fmla="*/ 358 w 803"/>
              <a:gd name="T17" fmla="*/ 215 h 678"/>
              <a:gd name="T18" fmla="*/ 445 w 803"/>
              <a:gd name="T19" fmla="*/ 215 h 678"/>
              <a:gd name="T20" fmla="*/ 445 w 803"/>
              <a:gd name="T21" fmla="*/ 334 h 678"/>
              <a:gd name="T22" fmla="*/ 563 w 803"/>
              <a:gd name="T23" fmla="*/ 334 h 678"/>
              <a:gd name="T24" fmla="*/ 563 w 803"/>
              <a:gd name="T25" fmla="*/ 421 h 678"/>
              <a:gd name="T26" fmla="*/ 737 w 803"/>
              <a:gd name="T27" fmla="*/ 218 h 678"/>
              <a:gd name="T28" fmla="*/ 401 w 803"/>
              <a:gd name="T29" fmla="*/ 161 h 678"/>
              <a:gd name="T30" fmla="*/ 66 w 803"/>
              <a:gd name="T31" fmla="*/ 218 h 678"/>
              <a:gd name="T32" fmla="*/ 402 w 803"/>
              <a:gd name="T33" fmla="*/ 678 h 678"/>
              <a:gd name="T34" fmla="*/ 737 w 803"/>
              <a:gd name="T35" fmla="*/ 218 h 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3" h="678">
                <a:moveTo>
                  <a:pt x="563" y="421"/>
                </a:moveTo>
                <a:lnTo>
                  <a:pt x="445" y="421"/>
                </a:lnTo>
                <a:lnTo>
                  <a:pt x="445" y="540"/>
                </a:lnTo>
                <a:lnTo>
                  <a:pt x="358" y="540"/>
                </a:lnTo>
                <a:lnTo>
                  <a:pt x="358" y="421"/>
                </a:lnTo>
                <a:lnTo>
                  <a:pt x="240" y="421"/>
                </a:lnTo>
                <a:lnTo>
                  <a:pt x="240" y="334"/>
                </a:lnTo>
                <a:lnTo>
                  <a:pt x="358" y="334"/>
                </a:lnTo>
                <a:lnTo>
                  <a:pt x="358" y="215"/>
                </a:lnTo>
                <a:lnTo>
                  <a:pt x="445" y="215"/>
                </a:lnTo>
                <a:lnTo>
                  <a:pt x="445" y="334"/>
                </a:lnTo>
                <a:lnTo>
                  <a:pt x="563" y="334"/>
                </a:lnTo>
                <a:lnTo>
                  <a:pt x="563" y="421"/>
                </a:lnTo>
                <a:close/>
                <a:moveTo>
                  <a:pt x="737" y="218"/>
                </a:moveTo>
                <a:cubicBezTo>
                  <a:pt x="680" y="0"/>
                  <a:pt x="440" y="138"/>
                  <a:pt x="401" y="161"/>
                </a:cubicBezTo>
                <a:cubicBezTo>
                  <a:pt x="360" y="136"/>
                  <a:pt x="123" y="1"/>
                  <a:pt x="66" y="218"/>
                </a:cubicBezTo>
                <a:cubicBezTo>
                  <a:pt x="0" y="469"/>
                  <a:pt x="400" y="676"/>
                  <a:pt x="402" y="678"/>
                </a:cubicBezTo>
                <a:cubicBezTo>
                  <a:pt x="402" y="678"/>
                  <a:pt x="803" y="466"/>
                  <a:pt x="737" y="218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9" name="Freeform 37"/>
          <p:cNvSpPr>
            <a:spLocks noEditPoints="1"/>
          </p:cNvSpPr>
          <p:nvPr/>
        </p:nvSpPr>
        <p:spPr bwMode="auto">
          <a:xfrm>
            <a:off x="5364215" y="4127631"/>
            <a:ext cx="616020" cy="669023"/>
          </a:xfrm>
          <a:custGeom>
            <a:avLst/>
            <a:gdLst>
              <a:gd name="T0" fmla="*/ 38 w 566"/>
              <a:gd name="T1" fmla="*/ 38 h 613"/>
              <a:gd name="T2" fmla="*/ 151 w 566"/>
              <a:gd name="T3" fmla="*/ 37 h 613"/>
              <a:gd name="T4" fmla="*/ 271 w 566"/>
              <a:gd name="T5" fmla="*/ 5 h 613"/>
              <a:gd name="T6" fmla="*/ 283 w 566"/>
              <a:gd name="T7" fmla="*/ 0 h 613"/>
              <a:gd name="T8" fmla="*/ 294 w 566"/>
              <a:gd name="T9" fmla="*/ 5 h 613"/>
              <a:gd name="T10" fmla="*/ 415 w 566"/>
              <a:gd name="T11" fmla="*/ 37 h 613"/>
              <a:gd name="T12" fmla="*/ 528 w 566"/>
              <a:gd name="T13" fmla="*/ 38 h 613"/>
              <a:gd name="T14" fmla="*/ 566 w 566"/>
              <a:gd name="T15" fmla="*/ 33 h 613"/>
              <a:gd name="T16" fmla="*/ 566 w 566"/>
              <a:gd name="T17" fmla="*/ 77 h 613"/>
              <a:gd name="T18" fmla="*/ 486 w 566"/>
              <a:gd name="T19" fmla="*/ 464 h 613"/>
              <a:gd name="T20" fmla="*/ 291 w 566"/>
              <a:gd name="T21" fmla="*/ 611 h 613"/>
              <a:gd name="T22" fmla="*/ 283 w 566"/>
              <a:gd name="T23" fmla="*/ 613 h 613"/>
              <a:gd name="T24" fmla="*/ 275 w 566"/>
              <a:gd name="T25" fmla="*/ 611 h 613"/>
              <a:gd name="T26" fmla="*/ 80 w 566"/>
              <a:gd name="T27" fmla="*/ 464 h 613"/>
              <a:gd name="T28" fmla="*/ 0 w 566"/>
              <a:gd name="T29" fmla="*/ 77 h 613"/>
              <a:gd name="T30" fmla="*/ 0 w 566"/>
              <a:gd name="T31" fmla="*/ 33 h 613"/>
              <a:gd name="T32" fmla="*/ 38 w 566"/>
              <a:gd name="T33" fmla="*/ 38 h 613"/>
              <a:gd name="T34" fmla="*/ 283 w 566"/>
              <a:gd name="T35" fmla="*/ 312 h 613"/>
              <a:gd name="T36" fmla="*/ 283 w 566"/>
              <a:gd name="T37" fmla="*/ 312 h 613"/>
              <a:gd name="T38" fmla="*/ 472 w 566"/>
              <a:gd name="T39" fmla="*/ 312 h 613"/>
              <a:gd name="T40" fmla="*/ 496 w 566"/>
              <a:gd name="T41" fmla="*/ 117 h 613"/>
              <a:gd name="T42" fmla="*/ 407 w 566"/>
              <a:gd name="T43" fmla="*/ 113 h 613"/>
              <a:gd name="T44" fmla="*/ 283 w 566"/>
              <a:gd name="T45" fmla="*/ 81 h 613"/>
              <a:gd name="T46" fmla="*/ 283 w 566"/>
              <a:gd name="T47" fmla="*/ 312 h 613"/>
              <a:gd name="T48" fmla="*/ 283 w 566"/>
              <a:gd name="T49" fmla="*/ 535 h 613"/>
              <a:gd name="T50" fmla="*/ 283 w 566"/>
              <a:gd name="T51" fmla="*/ 535 h 613"/>
              <a:gd name="T52" fmla="*/ 283 w 566"/>
              <a:gd name="T53" fmla="*/ 312 h 613"/>
              <a:gd name="T54" fmla="*/ 94 w 566"/>
              <a:gd name="T55" fmla="*/ 312 h 613"/>
              <a:gd name="T56" fmla="*/ 137 w 566"/>
              <a:gd name="T57" fmla="*/ 423 h 613"/>
              <a:gd name="T58" fmla="*/ 283 w 566"/>
              <a:gd name="T59" fmla="*/ 535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66" h="613">
                <a:moveTo>
                  <a:pt x="38" y="38"/>
                </a:moveTo>
                <a:cubicBezTo>
                  <a:pt x="74" y="43"/>
                  <a:pt x="112" y="42"/>
                  <a:pt x="151" y="37"/>
                </a:cubicBezTo>
                <a:cubicBezTo>
                  <a:pt x="190" y="32"/>
                  <a:pt x="230" y="21"/>
                  <a:pt x="271" y="5"/>
                </a:cubicBezTo>
                <a:lnTo>
                  <a:pt x="283" y="0"/>
                </a:lnTo>
                <a:lnTo>
                  <a:pt x="294" y="5"/>
                </a:lnTo>
                <a:cubicBezTo>
                  <a:pt x="336" y="21"/>
                  <a:pt x="376" y="32"/>
                  <a:pt x="415" y="37"/>
                </a:cubicBezTo>
                <a:cubicBezTo>
                  <a:pt x="454" y="42"/>
                  <a:pt x="491" y="43"/>
                  <a:pt x="528" y="38"/>
                </a:cubicBezTo>
                <a:lnTo>
                  <a:pt x="566" y="33"/>
                </a:lnTo>
                <a:lnTo>
                  <a:pt x="566" y="77"/>
                </a:lnTo>
                <a:cubicBezTo>
                  <a:pt x="564" y="260"/>
                  <a:pt x="534" y="382"/>
                  <a:pt x="486" y="464"/>
                </a:cubicBezTo>
                <a:cubicBezTo>
                  <a:pt x="436" y="550"/>
                  <a:pt x="368" y="591"/>
                  <a:pt x="291" y="611"/>
                </a:cubicBezTo>
                <a:lnTo>
                  <a:pt x="283" y="613"/>
                </a:lnTo>
                <a:lnTo>
                  <a:pt x="275" y="611"/>
                </a:lnTo>
                <a:cubicBezTo>
                  <a:pt x="198" y="591"/>
                  <a:pt x="130" y="550"/>
                  <a:pt x="80" y="464"/>
                </a:cubicBezTo>
                <a:cubicBezTo>
                  <a:pt x="32" y="382"/>
                  <a:pt x="2" y="260"/>
                  <a:pt x="0" y="77"/>
                </a:cubicBezTo>
                <a:lnTo>
                  <a:pt x="0" y="33"/>
                </a:lnTo>
                <a:lnTo>
                  <a:pt x="38" y="38"/>
                </a:lnTo>
                <a:close/>
                <a:moveTo>
                  <a:pt x="283" y="312"/>
                </a:moveTo>
                <a:lnTo>
                  <a:pt x="283" y="312"/>
                </a:lnTo>
                <a:lnTo>
                  <a:pt x="472" y="312"/>
                </a:lnTo>
                <a:cubicBezTo>
                  <a:pt x="485" y="259"/>
                  <a:pt x="493" y="195"/>
                  <a:pt x="496" y="117"/>
                </a:cubicBezTo>
                <a:cubicBezTo>
                  <a:pt x="467" y="119"/>
                  <a:pt x="437" y="117"/>
                  <a:pt x="407" y="113"/>
                </a:cubicBezTo>
                <a:cubicBezTo>
                  <a:pt x="367" y="108"/>
                  <a:pt x="325" y="97"/>
                  <a:pt x="283" y="81"/>
                </a:cubicBezTo>
                <a:lnTo>
                  <a:pt x="283" y="312"/>
                </a:lnTo>
                <a:close/>
                <a:moveTo>
                  <a:pt x="283" y="535"/>
                </a:moveTo>
                <a:lnTo>
                  <a:pt x="283" y="535"/>
                </a:lnTo>
                <a:lnTo>
                  <a:pt x="283" y="312"/>
                </a:lnTo>
                <a:lnTo>
                  <a:pt x="94" y="312"/>
                </a:lnTo>
                <a:cubicBezTo>
                  <a:pt x="105" y="357"/>
                  <a:pt x="120" y="393"/>
                  <a:pt x="137" y="423"/>
                </a:cubicBezTo>
                <a:cubicBezTo>
                  <a:pt x="174" y="486"/>
                  <a:pt x="225" y="518"/>
                  <a:pt x="283" y="535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0" name="Freeform 38"/>
          <p:cNvSpPr>
            <a:spLocks noEditPoints="1"/>
          </p:cNvSpPr>
          <p:nvPr/>
        </p:nvSpPr>
        <p:spPr bwMode="auto">
          <a:xfrm>
            <a:off x="2705344" y="4103926"/>
            <a:ext cx="534408" cy="687460"/>
          </a:xfrm>
          <a:custGeom>
            <a:avLst/>
            <a:gdLst>
              <a:gd name="T0" fmla="*/ 2 w 491"/>
              <a:gd name="T1" fmla="*/ 492 h 631"/>
              <a:gd name="T2" fmla="*/ 121 w 491"/>
              <a:gd name="T3" fmla="*/ 631 h 631"/>
              <a:gd name="T4" fmla="*/ 122 w 491"/>
              <a:gd name="T5" fmla="*/ 631 h 631"/>
              <a:gd name="T6" fmla="*/ 131 w 491"/>
              <a:gd name="T7" fmla="*/ 631 h 631"/>
              <a:gd name="T8" fmla="*/ 244 w 491"/>
              <a:gd name="T9" fmla="*/ 595 h 631"/>
              <a:gd name="T10" fmla="*/ 247 w 491"/>
              <a:gd name="T11" fmla="*/ 556 h 631"/>
              <a:gd name="T12" fmla="*/ 184 w 491"/>
              <a:gd name="T13" fmla="*/ 498 h 631"/>
              <a:gd name="T14" fmla="*/ 202 w 491"/>
              <a:gd name="T15" fmla="*/ 457 h 631"/>
              <a:gd name="T16" fmla="*/ 162 w 491"/>
              <a:gd name="T17" fmla="*/ 401 h 631"/>
              <a:gd name="T18" fmla="*/ 170 w 491"/>
              <a:gd name="T19" fmla="*/ 372 h 631"/>
              <a:gd name="T20" fmla="*/ 213 w 491"/>
              <a:gd name="T21" fmla="*/ 344 h 631"/>
              <a:gd name="T22" fmla="*/ 198 w 491"/>
              <a:gd name="T23" fmla="*/ 305 h 631"/>
              <a:gd name="T24" fmla="*/ 256 w 491"/>
              <a:gd name="T25" fmla="*/ 246 h 631"/>
              <a:gd name="T26" fmla="*/ 307 w 491"/>
              <a:gd name="T27" fmla="*/ 83 h 631"/>
              <a:gd name="T28" fmla="*/ 2 w 491"/>
              <a:gd name="T29" fmla="*/ 273 h 631"/>
              <a:gd name="T30" fmla="*/ 2 w 491"/>
              <a:gd name="T31" fmla="*/ 492 h 631"/>
              <a:gd name="T32" fmla="*/ 221 w 491"/>
              <a:gd name="T33" fmla="*/ 305 h 631"/>
              <a:gd name="T34" fmla="*/ 256 w 491"/>
              <a:gd name="T35" fmla="*/ 340 h 631"/>
              <a:gd name="T36" fmla="*/ 436 w 491"/>
              <a:gd name="T37" fmla="*/ 340 h 631"/>
              <a:gd name="T38" fmla="*/ 436 w 491"/>
              <a:gd name="T39" fmla="*/ 270 h 631"/>
              <a:gd name="T40" fmla="*/ 265 w 491"/>
              <a:gd name="T41" fmla="*/ 270 h 631"/>
              <a:gd name="T42" fmla="*/ 349 w 491"/>
              <a:gd name="T43" fmla="*/ 366 h 631"/>
              <a:gd name="T44" fmla="*/ 192 w 491"/>
              <a:gd name="T45" fmla="*/ 382 h 631"/>
              <a:gd name="T46" fmla="*/ 221 w 491"/>
              <a:gd name="T47" fmla="*/ 436 h 631"/>
              <a:gd name="T48" fmla="*/ 349 w 491"/>
              <a:gd name="T49" fmla="*/ 436 h 631"/>
              <a:gd name="T50" fmla="*/ 491 w 491"/>
              <a:gd name="T51" fmla="*/ 401 h 631"/>
              <a:gd name="T52" fmla="*/ 349 w 491"/>
              <a:gd name="T53" fmla="*/ 366 h 631"/>
              <a:gd name="T54" fmla="*/ 484 w 491"/>
              <a:gd name="T55" fmla="*/ 498 h 631"/>
              <a:gd name="T56" fmla="*/ 349 w 491"/>
              <a:gd name="T57" fmla="*/ 463 h 631"/>
              <a:gd name="T58" fmla="*/ 256 w 491"/>
              <a:gd name="T59" fmla="*/ 463 h 631"/>
              <a:gd name="T60" fmla="*/ 208 w 491"/>
              <a:gd name="T61" fmla="*/ 492 h 631"/>
              <a:gd name="T62" fmla="*/ 243 w 491"/>
              <a:gd name="T63" fmla="*/ 533 h 631"/>
              <a:gd name="T64" fmla="*/ 315 w 491"/>
              <a:gd name="T65" fmla="*/ 533 h 631"/>
              <a:gd name="T66" fmla="*/ 303 w 491"/>
              <a:gd name="T67" fmla="*/ 630 h 631"/>
              <a:gd name="T68" fmla="*/ 409 w 491"/>
              <a:gd name="T69" fmla="*/ 630 h 631"/>
              <a:gd name="T70" fmla="*/ 409 w 491"/>
              <a:gd name="T71" fmla="*/ 560 h 631"/>
              <a:gd name="T72" fmla="*/ 303 w 491"/>
              <a:gd name="T73" fmla="*/ 560 h 631"/>
              <a:gd name="T74" fmla="*/ 303 w 491"/>
              <a:gd name="T75" fmla="*/ 630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1" h="631">
                <a:moveTo>
                  <a:pt x="2" y="492"/>
                </a:moveTo>
                <a:lnTo>
                  <a:pt x="2" y="492"/>
                </a:lnTo>
                <a:cubicBezTo>
                  <a:pt x="2" y="494"/>
                  <a:pt x="2" y="496"/>
                  <a:pt x="2" y="498"/>
                </a:cubicBezTo>
                <a:cubicBezTo>
                  <a:pt x="2" y="570"/>
                  <a:pt x="51" y="628"/>
                  <a:pt x="121" y="631"/>
                </a:cubicBezTo>
                <a:lnTo>
                  <a:pt x="121" y="631"/>
                </a:lnTo>
                <a:lnTo>
                  <a:pt x="122" y="631"/>
                </a:lnTo>
                <a:cubicBezTo>
                  <a:pt x="124" y="631"/>
                  <a:pt x="125" y="631"/>
                  <a:pt x="127" y="631"/>
                </a:cubicBezTo>
                <a:cubicBezTo>
                  <a:pt x="128" y="631"/>
                  <a:pt x="130" y="631"/>
                  <a:pt x="131" y="631"/>
                </a:cubicBezTo>
                <a:lnTo>
                  <a:pt x="257" y="631"/>
                </a:lnTo>
                <a:cubicBezTo>
                  <a:pt x="249" y="621"/>
                  <a:pt x="244" y="609"/>
                  <a:pt x="244" y="595"/>
                </a:cubicBezTo>
                <a:cubicBezTo>
                  <a:pt x="244" y="580"/>
                  <a:pt x="250" y="567"/>
                  <a:pt x="259" y="556"/>
                </a:cubicBezTo>
                <a:lnTo>
                  <a:pt x="247" y="556"/>
                </a:lnTo>
                <a:lnTo>
                  <a:pt x="243" y="556"/>
                </a:lnTo>
                <a:cubicBezTo>
                  <a:pt x="211" y="556"/>
                  <a:pt x="184" y="530"/>
                  <a:pt x="184" y="498"/>
                </a:cubicBezTo>
                <a:cubicBezTo>
                  <a:pt x="184" y="496"/>
                  <a:pt x="184" y="494"/>
                  <a:pt x="185" y="492"/>
                </a:cubicBezTo>
                <a:cubicBezTo>
                  <a:pt x="186" y="478"/>
                  <a:pt x="192" y="466"/>
                  <a:pt x="202" y="457"/>
                </a:cubicBezTo>
                <a:cubicBezTo>
                  <a:pt x="197" y="455"/>
                  <a:pt x="192" y="453"/>
                  <a:pt x="188" y="450"/>
                </a:cubicBezTo>
                <a:cubicBezTo>
                  <a:pt x="172" y="439"/>
                  <a:pt x="162" y="421"/>
                  <a:pt x="162" y="401"/>
                </a:cubicBezTo>
                <a:cubicBezTo>
                  <a:pt x="162" y="391"/>
                  <a:pt x="165" y="381"/>
                  <a:pt x="170" y="373"/>
                </a:cubicBezTo>
                <a:cubicBezTo>
                  <a:pt x="170" y="372"/>
                  <a:pt x="170" y="372"/>
                  <a:pt x="170" y="372"/>
                </a:cubicBezTo>
                <a:cubicBezTo>
                  <a:pt x="178" y="358"/>
                  <a:pt x="192" y="348"/>
                  <a:pt x="207" y="345"/>
                </a:cubicBezTo>
                <a:cubicBezTo>
                  <a:pt x="209" y="344"/>
                  <a:pt x="211" y="344"/>
                  <a:pt x="213" y="344"/>
                </a:cubicBezTo>
                <a:cubicBezTo>
                  <a:pt x="212" y="343"/>
                  <a:pt x="211" y="342"/>
                  <a:pt x="211" y="342"/>
                </a:cubicBezTo>
                <a:cubicBezTo>
                  <a:pt x="203" y="332"/>
                  <a:pt x="198" y="319"/>
                  <a:pt x="198" y="305"/>
                </a:cubicBezTo>
                <a:cubicBezTo>
                  <a:pt x="198" y="288"/>
                  <a:pt x="205" y="272"/>
                  <a:pt x="217" y="262"/>
                </a:cubicBezTo>
                <a:cubicBezTo>
                  <a:pt x="227" y="252"/>
                  <a:pt x="241" y="246"/>
                  <a:pt x="256" y="246"/>
                </a:cubicBezTo>
                <a:lnTo>
                  <a:pt x="278" y="246"/>
                </a:lnTo>
                <a:cubicBezTo>
                  <a:pt x="306" y="185"/>
                  <a:pt x="316" y="120"/>
                  <a:pt x="307" y="83"/>
                </a:cubicBezTo>
                <a:cubicBezTo>
                  <a:pt x="286" y="0"/>
                  <a:pt x="217" y="20"/>
                  <a:pt x="212" y="67"/>
                </a:cubicBezTo>
                <a:cubicBezTo>
                  <a:pt x="195" y="209"/>
                  <a:pt x="7" y="231"/>
                  <a:pt x="2" y="273"/>
                </a:cubicBezTo>
                <a:cubicBezTo>
                  <a:pt x="2" y="273"/>
                  <a:pt x="0" y="289"/>
                  <a:pt x="2" y="309"/>
                </a:cubicBezTo>
                <a:lnTo>
                  <a:pt x="2" y="492"/>
                </a:lnTo>
                <a:close/>
                <a:moveTo>
                  <a:pt x="256" y="270"/>
                </a:moveTo>
                <a:cubicBezTo>
                  <a:pt x="237" y="270"/>
                  <a:pt x="221" y="286"/>
                  <a:pt x="221" y="305"/>
                </a:cubicBezTo>
                <a:cubicBezTo>
                  <a:pt x="221" y="312"/>
                  <a:pt x="223" y="319"/>
                  <a:pt x="227" y="324"/>
                </a:cubicBezTo>
                <a:cubicBezTo>
                  <a:pt x="233" y="334"/>
                  <a:pt x="244" y="340"/>
                  <a:pt x="256" y="340"/>
                </a:cubicBezTo>
                <a:lnTo>
                  <a:pt x="349" y="340"/>
                </a:lnTo>
                <a:lnTo>
                  <a:pt x="436" y="340"/>
                </a:lnTo>
                <a:cubicBezTo>
                  <a:pt x="455" y="340"/>
                  <a:pt x="471" y="324"/>
                  <a:pt x="471" y="305"/>
                </a:cubicBezTo>
                <a:cubicBezTo>
                  <a:pt x="471" y="286"/>
                  <a:pt x="455" y="270"/>
                  <a:pt x="436" y="270"/>
                </a:cubicBezTo>
                <a:lnTo>
                  <a:pt x="349" y="270"/>
                </a:lnTo>
                <a:lnTo>
                  <a:pt x="265" y="270"/>
                </a:lnTo>
                <a:lnTo>
                  <a:pt x="256" y="270"/>
                </a:lnTo>
                <a:close/>
                <a:moveTo>
                  <a:pt x="349" y="366"/>
                </a:moveTo>
                <a:lnTo>
                  <a:pt x="221" y="366"/>
                </a:lnTo>
                <a:cubicBezTo>
                  <a:pt x="209" y="366"/>
                  <a:pt x="198" y="372"/>
                  <a:pt x="192" y="382"/>
                </a:cubicBezTo>
                <a:cubicBezTo>
                  <a:pt x="188" y="387"/>
                  <a:pt x="186" y="394"/>
                  <a:pt x="186" y="401"/>
                </a:cubicBezTo>
                <a:cubicBezTo>
                  <a:pt x="186" y="421"/>
                  <a:pt x="201" y="436"/>
                  <a:pt x="221" y="436"/>
                </a:cubicBezTo>
                <a:lnTo>
                  <a:pt x="245" y="436"/>
                </a:lnTo>
                <a:lnTo>
                  <a:pt x="349" y="436"/>
                </a:lnTo>
                <a:lnTo>
                  <a:pt x="456" y="436"/>
                </a:lnTo>
                <a:cubicBezTo>
                  <a:pt x="475" y="436"/>
                  <a:pt x="491" y="421"/>
                  <a:pt x="491" y="401"/>
                </a:cubicBezTo>
                <a:cubicBezTo>
                  <a:pt x="491" y="382"/>
                  <a:pt x="475" y="366"/>
                  <a:pt x="456" y="366"/>
                </a:cubicBezTo>
                <a:lnTo>
                  <a:pt x="349" y="366"/>
                </a:lnTo>
                <a:close/>
                <a:moveTo>
                  <a:pt x="449" y="533"/>
                </a:moveTo>
                <a:cubicBezTo>
                  <a:pt x="469" y="533"/>
                  <a:pt x="484" y="517"/>
                  <a:pt x="484" y="498"/>
                </a:cubicBezTo>
                <a:cubicBezTo>
                  <a:pt x="484" y="479"/>
                  <a:pt x="469" y="463"/>
                  <a:pt x="449" y="463"/>
                </a:cubicBezTo>
                <a:lnTo>
                  <a:pt x="349" y="463"/>
                </a:lnTo>
                <a:lnTo>
                  <a:pt x="315" y="463"/>
                </a:lnTo>
                <a:lnTo>
                  <a:pt x="256" y="463"/>
                </a:lnTo>
                <a:lnTo>
                  <a:pt x="243" y="463"/>
                </a:lnTo>
                <a:cubicBezTo>
                  <a:pt x="225" y="463"/>
                  <a:pt x="211" y="476"/>
                  <a:pt x="208" y="492"/>
                </a:cubicBezTo>
                <a:cubicBezTo>
                  <a:pt x="208" y="494"/>
                  <a:pt x="208" y="496"/>
                  <a:pt x="208" y="498"/>
                </a:cubicBezTo>
                <a:cubicBezTo>
                  <a:pt x="208" y="517"/>
                  <a:pt x="223" y="533"/>
                  <a:pt x="243" y="533"/>
                </a:cubicBezTo>
                <a:lnTo>
                  <a:pt x="256" y="533"/>
                </a:lnTo>
                <a:lnTo>
                  <a:pt x="315" y="533"/>
                </a:lnTo>
                <a:lnTo>
                  <a:pt x="449" y="533"/>
                </a:lnTo>
                <a:close/>
                <a:moveTo>
                  <a:pt x="303" y="630"/>
                </a:moveTo>
                <a:lnTo>
                  <a:pt x="315" y="630"/>
                </a:lnTo>
                <a:lnTo>
                  <a:pt x="409" y="630"/>
                </a:lnTo>
                <a:cubicBezTo>
                  <a:pt x="429" y="630"/>
                  <a:pt x="444" y="614"/>
                  <a:pt x="444" y="595"/>
                </a:cubicBezTo>
                <a:cubicBezTo>
                  <a:pt x="444" y="575"/>
                  <a:pt x="429" y="560"/>
                  <a:pt x="409" y="560"/>
                </a:cubicBezTo>
                <a:lnTo>
                  <a:pt x="315" y="560"/>
                </a:lnTo>
                <a:lnTo>
                  <a:pt x="303" y="560"/>
                </a:lnTo>
                <a:cubicBezTo>
                  <a:pt x="283" y="560"/>
                  <a:pt x="268" y="575"/>
                  <a:pt x="268" y="595"/>
                </a:cubicBezTo>
                <a:cubicBezTo>
                  <a:pt x="268" y="614"/>
                  <a:pt x="283" y="630"/>
                  <a:pt x="303" y="630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1" name="Freeform 39"/>
          <p:cNvSpPr>
            <a:spLocks noEditPoints="1"/>
          </p:cNvSpPr>
          <p:nvPr/>
        </p:nvSpPr>
        <p:spPr bwMode="auto">
          <a:xfrm>
            <a:off x="2671119" y="5178422"/>
            <a:ext cx="605489" cy="671657"/>
          </a:xfrm>
          <a:custGeom>
            <a:avLst/>
            <a:gdLst>
              <a:gd name="T0" fmla="*/ 78 w 556"/>
              <a:gd name="T1" fmla="*/ 286 h 614"/>
              <a:gd name="T2" fmla="*/ 94 w 556"/>
              <a:gd name="T3" fmla="*/ 292 h 614"/>
              <a:gd name="T4" fmla="*/ 113 w 556"/>
              <a:gd name="T5" fmla="*/ 299 h 614"/>
              <a:gd name="T6" fmla="*/ 132 w 556"/>
              <a:gd name="T7" fmla="*/ 303 h 614"/>
              <a:gd name="T8" fmla="*/ 158 w 556"/>
              <a:gd name="T9" fmla="*/ 308 h 614"/>
              <a:gd name="T10" fmla="*/ 182 w 556"/>
              <a:gd name="T11" fmla="*/ 311 h 614"/>
              <a:gd name="T12" fmla="*/ 215 w 556"/>
              <a:gd name="T13" fmla="*/ 312 h 614"/>
              <a:gd name="T14" fmla="*/ 248 w 556"/>
              <a:gd name="T15" fmla="*/ 311 h 614"/>
              <a:gd name="T16" fmla="*/ 272 w 556"/>
              <a:gd name="T17" fmla="*/ 308 h 614"/>
              <a:gd name="T18" fmla="*/ 298 w 556"/>
              <a:gd name="T19" fmla="*/ 303 h 614"/>
              <a:gd name="T20" fmla="*/ 317 w 556"/>
              <a:gd name="T21" fmla="*/ 299 h 614"/>
              <a:gd name="T22" fmla="*/ 336 w 556"/>
              <a:gd name="T23" fmla="*/ 292 h 614"/>
              <a:gd name="T24" fmla="*/ 352 w 556"/>
              <a:gd name="T25" fmla="*/ 286 h 614"/>
              <a:gd name="T26" fmla="*/ 389 w 556"/>
              <a:gd name="T27" fmla="*/ 253 h 614"/>
              <a:gd name="T28" fmla="*/ 41 w 556"/>
              <a:gd name="T29" fmla="*/ 253 h 614"/>
              <a:gd name="T30" fmla="*/ 462 w 556"/>
              <a:gd name="T31" fmla="*/ 302 h 614"/>
              <a:gd name="T32" fmla="*/ 430 w 556"/>
              <a:gd name="T33" fmla="*/ 307 h 614"/>
              <a:gd name="T34" fmla="*/ 426 w 556"/>
              <a:gd name="T35" fmla="*/ 272 h 614"/>
              <a:gd name="T36" fmla="*/ 4 w 556"/>
              <a:gd name="T37" fmla="*/ 272 h 614"/>
              <a:gd name="T38" fmla="*/ 0 w 556"/>
              <a:gd name="T39" fmla="*/ 526 h 614"/>
              <a:gd name="T40" fmla="*/ 342 w 556"/>
              <a:gd name="T41" fmla="*/ 614 h 614"/>
              <a:gd name="T42" fmla="*/ 430 w 556"/>
              <a:gd name="T43" fmla="*/ 485 h 614"/>
              <a:gd name="T44" fmla="*/ 556 w 556"/>
              <a:gd name="T45" fmla="*/ 396 h 614"/>
              <a:gd name="T46" fmla="*/ 462 w 556"/>
              <a:gd name="T47" fmla="*/ 448 h 614"/>
              <a:gd name="T48" fmla="*/ 430 w 556"/>
              <a:gd name="T49" fmla="*/ 437 h 614"/>
              <a:gd name="T50" fmla="*/ 462 w 556"/>
              <a:gd name="T51" fmla="*/ 345 h 614"/>
              <a:gd name="T52" fmla="*/ 462 w 556"/>
              <a:gd name="T53" fmla="*/ 448 h 614"/>
              <a:gd name="T54" fmla="*/ 139 w 556"/>
              <a:gd name="T55" fmla="*/ 143 h 614"/>
              <a:gd name="T56" fmla="*/ 162 w 556"/>
              <a:gd name="T57" fmla="*/ 53 h 614"/>
              <a:gd name="T58" fmla="*/ 116 w 556"/>
              <a:gd name="T59" fmla="*/ 53 h 614"/>
              <a:gd name="T60" fmla="*/ 139 w 556"/>
              <a:gd name="T61" fmla="*/ 143 h 614"/>
              <a:gd name="T62" fmla="*/ 211 w 556"/>
              <a:gd name="T63" fmla="*/ 114 h 614"/>
              <a:gd name="T64" fmla="*/ 234 w 556"/>
              <a:gd name="T65" fmla="*/ 23 h 614"/>
              <a:gd name="T66" fmla="*/ 188 w 556"/>
              <a:gd name="T67" fmla="*/ 23 h 614"/>
              <a:gd name="T68" fmla="*/ 211 w 556"/>
              <a:gd name="T69" fmla="*/ 114 h 614"/>
              <a:gd name="T70" fmla="*/ 283 w 556"/>
              <a:gd name="T71" fmla="*/ 172 h 614"/>
              <a:gd name="T72" fmla="*/ 305 w 556"/>
              <a:gd name="T73" fmla="*/ 82 h 614"/>
              <a:gd name="T74" fmla="*/ 260 w 556"/>
              <a:gd name="T75" fmla="*/ 82 h 614"/>
              <a:gd name="T76" fmla="*/ 283 w 556"/>
              <a:gd name="T77" fmla="*/ 172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6" h="614">
                <a:moveTo>
                  <a:pt x="55" y="272"/>
                </a:moveTo>
                <a:cubicBezTo>
                  <a:pt x="61" y="276"/>
                  <a:pt x="69" y="281"/>
                  <a:pt x="78" y="286"/>
                </a:cubicBezTo>
                <a:cubicBezTo>
                  <a:pt x="79" y="286"/>
                  <a:pt x="79" y="286"/>
                  <a:pt x="80" y="286"/>
                </a:cubicBezTo>
                <a:cubicBezTo>
                  <a:pt x="84" y="288"/>
                  <a:pt x="89" y="290"/>
                  <a:pt x="94" y="292"/>
                </a:cubicBezTo>
                <a:cubicBezTo>
                  <a:pt x="94" y="292"/>
                  <a:pt x="95" y="293"/>
                  <a:pt x="95" y="293"/>
                </a:cubicBezTo>
                <a:cubicBezTo>
                  <a:pt x="101" y="295"/>
                  <a:pt x="107" y="297"/>
                  <a:pt x="113" y="299"/>
                </a:cubicBezTo>
                <a:cubicBezTo>
                  <a:pt x="114" y="299"/>
                  <a:pt x="115" y="299"/>
                  <a:pt x="116" y="299"/>
                </a:cubicBezTo>
                <a:cubicBezTo>
                  <a:pt x="121" y="301"/>
                  <a:pt x="126" y="302"/>
                  <a:pt x="132" y="303"/>
                </a:cubicBezTo>
                <a:cubicBezTo>
                  <a:pt x="134" y="304"/>
                  <a:pt x="135" y="304"/>
                  <a:pt x="137" y="304"/>
                </a:cubicBezTo>
                <a:cubicBezTo>
                  <a:pt x="144" y="306"/>
                  <a:pt x="151" y="307"/>
                  <a:pt x="158" y="308"/>
                </a:cubicBezTo>
                <a:cubicBezTo>
                  <a:pt x="159" y="308"/>
                  <a:pt x="161" y="309"/>
                  <a:pt x="162" y="309"/>
                </a:cubicBezTo>
                <a:cubicBezTo>
                  <a:pt x="168" y="310"/>
                  <a:pt x="175" y="310"/>
                  <a:pt x="182" y="311"/>
                </a:cubicBezTo>
                <a:cubicBezTo>
                  <a:pt x="184" y="311"/>
                  <a:pt x="187" y="311"/>
                  <a:pt x="189" y="311"/>
                </a:cubicBezTo>
                <a:cubicBezTo>
                  <a:pt x="197" y="312"/>
                  <a:pt x="206" y="312"/>
                  <a:pt x="215" y="312"/>
                </a:cubicBezTo>
                <a:cubicBezTo>
                  <a:pt x="224" y="312"/>
                  <a:pt x="233" y="312"/>
                  <a:pt x="241" y="311"/>
                </a:cubicBezTo>
                <a:cubicBezTo>
                  <a:pt x="243" y="311"/>
                  <a:pt x="246" y="311"/>
                  <a:pt x="248" y="311"/>
                </a:cubicBezTo>
                <a:cubicBezTo>
                  <a:pt x="255" y="310"/>
                  <a:pt x="262" y="310"/>
                  <a:pt x="268" y="309"/>
                </a:cubicBezTo>
                <a:cubicBezTo>
                  <a:pt x="269" y="309"/>
                  <a:pt x="271" y="308"/>
                  <a:pt x="272" y="308"/>
                </a:cubicBezTo>
                <a:cubicBezTo>
                  <a:pt x="279" y="307"/>
                  <a:pt x="286" y="306"/>
                  <a:pt x="293" y="304"/>
                </a:cubicBezTo>
                <a:cubicBezTo>
                  <a:pt x="295" y="304"/>
                  <a:pt x="296" y="304"/>
                  <a:pt x="298" y="303"/>
                </a:cubicBezTo>
                <a:cubicBezTo>
                  <a:pt x="304" y="302"/>
                  <a:pt x="309" y="301"/>
                  <a:pt x="314" y="299"/>
                </a:cubicBezTo>
                <a:cubicBezTo>
                  <a:pt x="315" y="299"/>
                  <a:pt x="316" y="299"/>
                  <a:pt x="317" y="299"/>
                </a:cubicBezTo>
                <a:cubicBezTo>
                  <a:pt x="323" y="297"/>
                  <a:pt x="329" y="295"/>
                  <a:pt x="335" y="293"/>
                </a:cubicBezTo>
                <a:cubicBezTo>
                  <a:pt x="335" y="293"/>
                  <a:pt x="336" y="292"/>
                  <a:pt x="336" y="292"/>
                </a:cubicBezTo>
                <a:cubicBezTo>
                  <a:pt x="341" y="290"/>
                  <a:pt x="346" y="288"/>
                  <a:pt x="350" y="286"/>
                </a:cubicBezTo>
                <a:cubicBezTo>
                  <a:pt x="351" y="286"/>
                  <a:pt x="351" y="286"/>
                  <a:pt x="352" y="286"/>
                </a:cubicBezTo>
                <a:cubicBezTo>
                  <a:pt x="361" y="281"/>
                  <a:pt x="369" y="276"/>
                  <a:pt x="375" y="272"/>
                </a:cubicBezTo>
                <a:cubicBezTo>
                  <a:pt x="384" y="264"/>
                  <a:pt x="389" y="258"/>
                  <a:pt x="389" y="253"/>
                </a:cubicBezTo>
                <a:cubicBezTo>
                  <a:pt x="389" y="236"/>
                  <a:pt x="328" y="194"/>
                  <a:pt x="215" y="194"/>
                </a:cubicBezTo>
                <a:cubicBezTo>
                  <a:pt x="102" y="194"/>
                  <a:pt x="41" y="236"/>
                  <a:pt x="41" y="253"/>
                </a:cubicBezTo>
                <a:cubicBezTo>
                  <a:pt x="41" y="258"/>
                  <a:pt x="46" y="264"/>
                  <a:pt x="55" y="272"/>
                </a:cubicBezTo>
                <a:close/>
                <a:moveTo>
                  <a:pt x="462" y="302"/>
                </a:moveTo>
                <a:lnTo>
                  <a:pt x="462" y="302"/>
                </a:lnTo>
                <a:cubicBezTo>
                  <a:pt x="451" y="302"/>
                  <a:pt x="440" y="304"/>
                  <a:pt x="430" y="307"/>
                </a:cubicBezTo>
                <a:lnTo>
                  <a:pt x="430" y="272"/>
                </a:lnTo>
                <a:lnTo>
                  <a:pt x="426" y="272"/>
                </a:lnTo>
                <a:cubicBezTo>
                  <a:pt x="407" y="318"/>
                  <a:pt x="320" y="353"/>
                  <a:pt x="215" y="353"/>
                </a:cubicBezTo>
                <a:cubicBezTo>
                  <a:pt x="110" y="353"/>
                  <a:pt x="23" y="318"/>
                  <a:pt x="4" y="272"/>
                </a:cubicBezTo>
                <a:lnTo>
                  <a:pt x="0" y="272"/>
                </a:lnTo>
                <a:lnTo>
                  <a:pt x="0" y="526"/>
                </a:lnTo>
                <a:cubicBezTo>
                  <a:pt x="0" y="575"/>
                  <a:pt x="39" y="614"/>
                  <a:pt x="88" y="614"/>
                </a:cubicBezTo>
                <a:lnTo>
                  <a:pt x="342" y="614"/>
                </a:lnTo>
                <a:cubicBezTo>
                  <a:pt x="391" y="614"/>
                  <a:pt x="430" y="575"/>
                  <a:pt x="430" y="526"/>
                </a:cubicBezTo>
                <a:lnTo>
                  <a:pt x="430" y="485"/>
                </a:lnTo>
                <a:cubicBezTo>
                  <a:pt x="440" y="489"/>
                  <a:pt x="451" y="491"/>
                  <a:pt x="462" y="491"/>
                </a:cubicBezTo>
                <a:cubicBezTo>
                  <a:pt x="514" y="491"/>
                  <a:pt x="556" y="449"/>
                  <a:pt x="556" y="396"/>
                </a:cubicBezTo>
                <a:cubicBezTo>
                  <a:pt x="556" y="344"/>
                  <a:pt x="514" y="302"/>
                  <a:pt x="462" y="302"/>
                </a:cubicBezTo>
                <a:close/>
                <a:moveTo>
                  <a:pt x="462" y="448"/>
                </a:moveTo>
                <a:lnTo>
                  <a:pt x="462" y="448"/>
                </a:lnTo>
                <a:cubicBezTo>
                  <a:pt x="450" y="448"/>
                  <a:pt x="439" y="444"/>
                  <a:pt x="430" y="437"/>
                </a:cubicBezTo>
                <a:lnTo>
                  <a:pt x="430" y="356"/>
                </a:lnTo>
                <a:cubicBezTo>
                  <a:pt x="439" y="349"/>
                  <a:pt x="450" y="345"/>
                  <a:pt x="462" y="345"/>
                </a:cubicBezTo>
                <a:cubicBezTo>
                  <a:pt x="490" y="345"/>
                  <a:pt x="513" y="368"/>
                  <a:pt x="513" y="396"/>
                </a:cubicBezTo>
                <a:cubicBezTo>
                  <a:pt x="513" y="425"/>
                  <a:pt x="490" y="448"/>
                  <a:pt x="462" y="448"/>
                </a:cubicBezTo>
                <a:close/>
                <a:moveTo>
                  <a:pt x="139" y="143"/>
                </a:moveTo>
                <a:lnTo>
                  <a:pt x="139" y="143"/>
                </a:lnTo>
                <a:cubicBezTo>
                  <a:pt x="152" y="143"/>
                  <a:pt x="162" y="133"/>
                  <a:pt x="162" y="120"/>
                </a:cubicBezTo>
                <a:lnTo>
                  <a:pt x="162" y="53"/>
                </a:lnTo>
                <a:cubicBezTo>
                  <a:pt x="162" y="40"/>
                  <a:pt x="152" y="30"/>
                  <a:pt x="139" y="30"/>
                </a:cubicBezTo>
                <a:cubicBezTo>
                  <a:pt x="126" y="30"/>
                  <a:pt x="116" y="40"/>
                  <a:pt x="116" y="53"/>
                </a:cubicBezTo>
                <a:lnTo>
                  <a:pt x="116" y="120"/>
                </a:lnTo>
                <a:cubicBezTo>
                  <a:pt x="116" y="133"/>
                  <a:pt x="126" y="143"/>
                  <a:pt x="139" y="143"/>
                </a:cubicBezTo>
                <a:close/>
                <a:moveTo>
                  <a:pt x="211" y="114"/>
                </a:moveTo>
                <a:lnTo>
                  <a:pt x="211" y="114"/>
                </a:lnTo>
                <a:cubicBezTo>
                  <a:pt x="223" y="114"/>
                  <a:pt x="234" y="104"/>
                  <a:pt x="234" y="91"/>
                </a:cubicBezTo>
                <a:lnTo>
                  <a:pt x="234" y="23"/>
                </a:lnTo>
                <a:cubicBezTo>
                  <a:pt x="234" y="11"/>
                  <a:pt x="223" y="0"/>
                  <a:pt x="211" y="0"/>
                </a:cubicBezTo>
                <a:cubicBezTo>
                  <a:pt x="198" y="0"/>
                  <a:pt x="188" y="11"/>
                  <a:pt x="188" y="23"/>
                </a:cubicBezTo>
                <a:lnTo>
                  <a:pt x="188" y="91"/>
                </a:lnTo>
                <a:cubicBezTo>
                  <a:pt x="188" y="104"/>
                  <a:pt x="198" y="114"/>
                  <a:pt x="211" y="114"/>
                </a:cubicBezTo>
                <a:close/>
                <a:moveTo>
                  <a:pt x="283" y="172"/>
                </a:moveTo>
                <a:lnTo>
                  <a:pt x="283" y="172"/>
                </a:lnTo>
                <a:cubicBezTo>
                  <a:pt x="295" y="172"/>
                  <a:pt x="305" y="162"/>
                  <a:pt x="305" y="150"/>
                </a:cubicBezTo>
                <a:lnTo>
                  <a:pt x="305" y="82"/>
                </a:lnTo>
                <a:cubicBezTo>
                  <a:pt x="305" y="69"/>
                  <a:pt x="295" y="59"/>
                  <a:pt x="283" y="59"/>
                </a:cubicBezTo>
                <a:cubicBezTo>
                  <a:pt x="270" y="59"/>
                  <a:pt x="260" y="69"/>
                  <a:pt x="260" y="82"/>
                </a:cubicBezTo>
                <a:lnTo>
                  <a:pt x="260" y="150"/>
                </a:lnTo>
                <a:cubicBezTo>
                  <a:pt x="260" y="162"/>
                  <a:pt x="270" y="172"/>
                  <a:pt x="283" y="172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2" name="Freeform 40"/>
          <p:cNvSpPr/>
          <p:nvPr/>
        </p:nvSpPr>
        <p:spPr bwMode="auto">
          <a:xfrm>
            <a:off x="5322094" y="3151949"/>
            <a:ext cx="702894" cy="647952"/>
          </a:xfrm>
          <a:custGeom>
            <a:avLst/>
            <a:gdLst>
              <a:gd name="T0" fmla="*/ 646 w 646"/>
              <a:gd name="T1" fmla="*/ 149 h 595"/>
              <a:gd name="T2" fmla="*/ 601 w 646"/>
              <a:gd name="T3" fmla="*/ 98 h 595"/>
              <a:gd name="T4" fmla="*/ 282 w 646"/>
              <a:gd name="T5" fmla="*/ 54 h 595"/>
              <a:gd name="T6" fmla="*/ 282 w 646"/>
              <a:gd name="T7" fmla="*/ 42 h 595"/>
              <a:gd name="T8" fmla="*/ 259 w 646"/>
              <a:gd name="T9" fmla="*/ 11 h 595"/>
              <a:gd name="T10" fmla="*/ 173 w 646"/>
              <a:gd name="T11" fmla="*/ 0 h 595"/>
              <a:gd name="T12" fmla="*/ 150 w 646"/>
              <a:gd name="T13" fmla="*/ 12 h 595"/>
              <a:gd name="T14" fmla="*/ 204 w 646"/>
              <a:gd name="T15" fmla="*/ 18 h 595"/>
              <a:gd name="T16" fmla="*/ 240 w 646"/>
              <a:gd name="T17" fmla="*/ 47 h 595"/>
              <a:gd name="T18" fmla="*/ 248 w 646"/>
              <a:gd name="T19" fmla="*/ 74 h 595"/>
              <a:gd name="T20" fmla="*/ 569 w 646"/>
              <a:gd name="T21" fmla="*/ 115 h 595"/>
              <a:gd name="T22" fmla="*/ 617 w 646"/>
              <a:gd name="T23" fmla="*/ 164 h 595"/>
              <a:gd name="T24" fmla="*/ 609 w 646"/>
              <a:gd name="T25" fmla="*/ 530 h 595"/>
              <a:gd name="T26" fmla="*/ 575 w 646"/>
              <a:gd name="T27" fmla="*/ 206 h 595"/>
              <a:gd name="T28" fmla="*/ 534 w 646"/>
              <a:gd name="T29" fmla="*/ 159 h 595"/>
              <a:gd name="T30" fmla="*/ 226 w 646"/>
              <a:gd name="T31" fmla="*/ 118 h 595"/>
              <a:gd name="T32" fmla="*/ 184 w 646"/>
              <a:gd name="T33" fmla="*/ 59 h 595"/>
              <a:gd name="T34" fmla="*/ 76 w 646"/>
              <a:gd name="T35" fmla="*/ 45 h 595"/>
              <a:gd name="T36" fmla="*/ 68 w 646"/>
              <a:gd name="T37" fmla="*/ 105 h 595"/>
              <a:gd name="T38" fmla="*/ 0 w 646"/>
              <a:gd name="T39" fmla="*/ 99 h 595"/>
              <a:gd name="T40" fmla="*/ 60 w 646"/>
              <a:gd name="T41" fmla="*/ 508 h 595"/>
              <a:gd name="T42" fmla="*/ 622 w 646"/>
              <a:gd name="T43" fmla="*/ 595 h 595"/>
              <a:gd name="T44" fmla="*/ 646 w 646"/>
              <a:gd name="T45" fmla="*/ 149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6" h="595">
                <a:moveTo>
                  <a:pt x="646" y="149"/>
                </a:moveTo>
                <a:cubicBezTo>
                  <a:pt x="646" y="149"/>
                  <a:pt x="643" y="106"/>
                  <a:pt x="601" y="98"/>
                </a:cubicBezTo>
                <a:cubicBezTo>
                  <a:pt x="571" y="92"/>
                  <a:pt x="282" y="54"/>
                  <a:pt x="282" y="54"/>
                </a:cubicBezTo>
                <a:lnTo>
                  <a:pt x="282" y="42"/>
                </a:lnTo>
                <a:cubicBezTo>
                  <a:pt x="282" y="42"/>
                  <a:pt x="283" y="17"/>
                  <a:pt x="259" y="11"/>
                </a:cubicBezTo>
                <a:cubicBezTo>
                  <a:pt x="234" y="6"/>
                  <a:pt x="173" y="0"/>
                  <a:pt x="173" y="0"/>
                </a:cubicBezTo>
                <a:lnTo>
                  <a:pt x="150" y="12"/>
                </a:lnTo>
                <a:lnTo>
                  <a:pt x="204" y="18"/>
                </a:lnTo>
                <a:cubicBezTo>
                  <a:pt x="204" y="18"/>
                  <a:pt x="232" y="20"/>
                  <a:pt x="240" y="47"/>
                </a:cubicBezTo>
                <a:cubicBezTo>
                  <a:pt x="248" y="74"/>
                  <a:pt x="248" y="74"/>
                  <a:pt x="248" y="74"/>
                </a:cubicBezTo>
                <a:lnTo>
                  <a:pt x="569" y="115"/>
                </a:lnTo>
                <a:cubicBezTo>
                  <a:pt x="569" y="115"/>
                  <a:pt x="608" y="115"/>
                  <a:pt x="617" y="164"/>
                </a:cubicBezTo>
                <a:cubicBezTo>
                  <a:pt x="621" y="189"/>
                  <a:pt x="605" y="432"/>
                  <a:pt x="609" y="530"/>
                </a:cubicBezTo>
                <a:lnTo>
                  <a:pt x="575" y="206"/>
                </a:lnTo>
                <a:cubicBezTo>
                  <a:pt x="575" y="206"/>
                  <a:pt x="574" y="164"/>
                  <a:pt x="534" y="159"/>
                </a:cubicBezTo>
                <a:cubicBezTo>
                  <a:pt x="493" y="154"/>
                  <a:pt x="226" y="118"/>
                  <a:pt x="226" y="118"/>
                </a:cubicBezTo>
                <a:cubicBezTo>
                  <a:pt x="226" y="118"/>
                  <a:pt x="217" y="62"/>
                  <a:pt x="184" y="59"/>
                </a:cubicBezTo>
                <a:cubicBezTo>
                  <a:pt x="151" y="56"/>
                  <a:pt x="76" y="45"/>
                  <a:pt x="76" y="45"/>
                </a:cubicBezTo>
                <a:cubicBezTo>
                  <a:pt x="76" y="45"/>
                  <a:pt x="49" y="42"/>
                  <a:pt x="68" y="105"/>
                </a:cubicBezTo>
                <a:lnTo>
                  <a:pt x="0" y="99"/>
                </a:lnTo>
                <a:lnTo>
                  <a:pt x="60" y="508"/>
                </a:lnTo>
                <a:lnTo>
                  <a:pt x="622" y="595"/>
                </a:lnTo>
                <a:lnTo>
                  <a:pt x="646" y="149"/>
                </a:ln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3" name="Freeform 41"/>
          <p:cNvSpPr>
            <a:spLocks noEditPoints="1"/>
          </p:cNvSpPr>
          <p:nvPr/>
        </p:nvSpPr>
        <p:spPr bwMode="auto">
          <a:xfrm>
            <a:off x="6735040" y="6237372"/>
            <a:ext cx="681834" cy="655853"/>
          </a:xfrm>
          <a:custGeom>
            <a:avLst/>
            <a:gdLst>
              <a:gd name="T0" fmla="*/ 419 w 628"/>
              <a:gd name="T1" fmla="*/ 232 h 600"/>
              <a:gd name="T2" fmla="*/ 411 w 628"/>
              <a:gd name="T3" fmla="*/ 249 h 600"/>
              <a:gd name="T4" fmla="*/ 408 w 628"/>
              <a:gd name="T5" fmla="*/ 261 h 600"/>
              <a:gd name="T6" fmla="*/ 409 w 628"/>
              <a:gd name="T7" fmla="*/ 283 h 600"/>
              <a:gd name="T8" fmla="*/ 417 w 628"/>
              <a:gd name="T9" fmla="*/ 305 h 600"/>
              <a:gd name="T10" fmla="*/ 424 w 628"/>
              <a:gd name="T11" fmla="*/ 315 h 600"/>
              <a:gd name="T12" fmla="*/ 441 w 628"/>
              <a:gd name="T13" fmla="*/ 330 h 600"/>
              <a:gd name="T14" fmla="*/ 453 w 628"/>
              <a:gd name="T15" fmla="*/ 335 h 600"/>
              <a:gd name="T16" fmla="*/ 478 w 628"/>
              <a:gd name="T17" fmla="*/ 200 h 600"/>
              <a:gd name="T18" fmla="*/ 449 w 628"/>
              <a:gd name="T19" fmla="*/ 207 h 600"/>
              <a:gd name="T20" fmla="*/ 433 w 628"/>
              <a:gd name="T21" fmla="*/ 216 h 600"/>
              <a:gd name="T22" fmla="*/ 425 w 628"/>
              <a:gd name="T23" fmla="*/ 224 h 600"/>
              <a:gd name="T24" fmla="*/ 384 w 628"/>
              <a:gd name="T25" fmla="*/ 70 h 600"/>
              <a:gd name="T26" fmla="*/ 314 w 628"/>
              <a:gd name="T27" fmla="*/ 140 h 600"/>
              <a:gd name="T28" fmla="*/ 379 w 628"/>
              <a:gd name="T29" fmla="*/ 283 h 600"/>
              <a:gd name="T30" fmla="*/ 379 w 628"/>
              <a:gd name="T31" fmla="*/ 254 h 600"/>
              <a:gd name="T32" fmla="*/ 359 w 628"/>
              <a:gd name="T33" fmla="*/ 154 h 600"/>
              <a:gd name="T34" fmla="*/ 249 w 628"/>
              <a:gd name="T35" fmla="*/ 270 h 600"/>
              <a:gd name="T36" fmla="*/ 314 w 628"/>
              <a:gd name="T37" fmla="*/ 396 h 600"/>
              <a:gd name="T38" fmla="*/ 282 w 628"/>
              <a:gd name="T39" fmla="*/ 400 h 600"/>
              <a:gd name="T40" fmla="*/ 267 w 628"/>
              <a:gd name="T41" fmla="*/ 382 h 600"/>
              <a:gd name="T42" fmla="*/ 257 w 628"/>
              <a:gd name="T43" fmla="*/ 374 h 600"/>
              <a:gd name="T44" fmla="*/ 214 w 628"/>
              <a:gd name="T45" fmla="*/ 356 h 600"/>
              <a:gd name="T46" fmla="*/ 195 w 628"/>
              <a:gd name="T47" fmla="*/ 354 h 600"/>
              <a:gd name="T48" fmla="*/ 0 w 628"/>
              <a:gd name="T49" fmla="*/ 600 h 600"/>
              <a:gd name="T50" fmla="*/ 83 w 628"/>
              <a:gd name="T51" fmla="*/ 454 h 600"/>
              <a:gd name="T52" fmla="*/ 216 w 628"/>
              <a:gd name="T53" fmla="*/ 454 h 600"/>
              <a:gd name="T54" fmla="*/ 301 w 628"/>
              <a:gd name="T55" fmla="*/ 600 h 600"/>
              <a:gd name="T56" fmla="*/ 282 w 628"/>
              <a:gd name="T57" fmla="*/ 400 h 600"/>
              <a:gd name="T58" fmla="*/ 433 w 628"/>
              <a:gd name="T59" fmla="*/ 354 h 600"/>
              <a:gd name="T60" fmla="*/ 413 w 628"/>
              <a:gd name="T61" fmla="*/ 356 h 600"/>
              <a:gd name="T62" fmla="*/ 361 w 628"/>
              <a:gd name="T63" fmla="*/ 382 h 600"/>
              <a:gd name="T64" fmla="*/ 353 w 628"/>
              <a:gd name="T65" fmla="*/ 391 h 600"/>
              <a:gd name="T66" fmla="*/ 389 w 628"/>
              <a:gd name="T67" fmla="*/ 600 h 600"/>
              <a:gd name="T68" fmla="*/ 410 w 628"/>
              <a:gd name="T69" fmla="*/ 600 h 600"/>
              <a:gd name="T70" fmla="*/ 564 w 628"/>
              <a:gd name="T71" fmla="*/ 454 h 600"/>
              <a:gd name="T72" fmla="*/ 628 w 628"/>
              <a:gd name="T73" fmla="*/ 460 h 600"/>
              <a:gd name="T74" fmla="*/ 150 w 628"/>
              <a:gd name="T75" fmla="*/ 340 h 600"/>
              <a:gd name="T76" fmla="*/ 186 w 628"/>
              <a:gd name="T77" fmla="*/ 330 h 600"/>
              <a:gd name="T78" fmla="*/ 196 w 628"/>
              <a:gd name="T79" fmla="*/ 323 h 600"/>
              <a:gd name="T80" fmla="*/ 216 w 628"/>
              <a:gd name="T81" fmla="*/ 295 h 600"/>
              <a:gd name="T82" fmla="*/ 219 w 628"/>
              <a:gd name="T83" fmla="*/ 282 h 600"/>
              <a:gd name="T84" fmla="*/ 219 w 628"/>
              <a:gd name="T85" fmla="*/ 258 h 600"/>
              <a:gd name="T86" fmla="*/ 214 w 628"/>
              <a:gd name="T87" fmla="*/ 241 h 600"/>
              <a:gd name="T88" fmla="*/ 208 w 628"/>
              <a:gd name="T89" fmla="*/ 231 h 600"/>
              <a:gd name="T90" fmla="*/ 195 w 628"/>
              <a:gd name="T91" fmla="*/ 217 h 600"/>
              <a:gd name="T92" fmla="*/ 186 w 628"/>
              <a:gd name="T93" fmla="*/ 210 h 600"/>
              <a:gd name="T94" fmla="*/ 150 w 628"/>
              <a:gd name="T95" fmla="*/ 20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8" h="600">
                <a:moveTo>
                  <a:pt x="425" y="224"/>
                </a:moveTo>
                <a:cubicBezTo>
                  <a:pt x="423" y="227"/>
                  <a:pt x="421" y="229"/>
                  <a:pt x="419" y="231"/>
                </a:cubicBezTo>
                <a:cubicBezTo>
                  <a:pt x="419" y="231"/>
                  <a:pt x="419" y="232"/>
                  <a:pt x="419" y="232"/>
                </a:cubicBezTo>
                <a:cubicBezTo>
                  <a:pt x="418" y="234"/>
                  <a:pt x="416" y="237"/>
                  <a:pt x="415" y="239"/>
                </a:cubicBezTo>
                <a:cubicBezTo>
                  <a:pt x="415" y="240"/>
                  <a:pt x="414" y="240"/>
                  <a:pt x="414" y="241"/>
                </a:cubicBezTo>
                <a:cubicBezTo>
                  <a:pt x="413" y="244"/>
                  <a:pt x="412" y="247"/>
                  <a:pt x="411" y="249"/>
                </a:cubicBezTo>
                <a:cubicBezTo>
                  <a:pt x="411" y="250"/>
                  <a:pt x="411" y="250"/>
                  <a:pt x="411" y="250"/>
                </a:cubicBezTo>
                <a:cubicBezTo>
                  <a:pt x="410" y="253"/>
                  <a:pt x="409" y="255"/>
                  <a:pt x="409" y="258"/>
                </a:cubicBezTo>
                <a:cubicBezTo>
                  <a:pt x="409" y="259"/>
                  <a:pt x="409" y="260"/>
                  <a:pt x="408" y="261"/>
                </a:cubicBezTo>
                <a:cubicBezTo>
                  <a:pt x="408" y="264"/>
                  <a:pt x="408" y="267"/>
                  <a:pt x="408" y="270"/>
                </a:cubicBezTo>
                <a:cubicBezTo>
                  <a:pt x="408" y="274"/>
                  <a:pt x="408" y="278"/>
                  <a:pt x="409" y="281"/>
                </a:cubicBezTo>
                <a:cubicBezTo>
                  <a:pt x="409" y="282"/>
                  <a:pt x="409" y="283"/>
                  <a:pt x="409" y="283"/>
                </a:cubicBezTo>
                <a:cubicBezTo>
                  <a:pt x="410" y="287"/>
                  <a:pt x="411" y="290"/>
                  <a:pt x="412" y="293"/>
                </a:cubicBezTo>
                <a:cubicBezTo>
                  <a:pt x="412" y="294"/>
                  <a:pt x="412" y="295"/>
                  <a:pt x="412" y="295"/>
                </a:cubicBezTo>
                <a:cubicBezTo>
                  <a:pt x="414" y="298"/>
                  <a:pt x="415" y="301"/>
                  <a:pt x="417" y="305"/>
                </a:cubicBezTo>
                <a:cubicBezTo>
                  <a:pt x="417" y="305"/>
                  <a:pt x="417" y="305"/>
                  <a:pt x="418" y="306"/>
                </a:cubicBezTo>
                <a:cubicBezTo>
                  <a:pt x="420" y="309"/>
                  <a:pt x="422" y="312"/>
                  <a:pt x="424" y="315"/>
                </a:cubicBezTo>
                <a:cubicBezTo>
                  <a:pt x="424" y="315"/>
                  <a:pt x="424" y="315"/>
                  <a:pt x="424" y="315"/>
                </a:cubicBezTo>
                <a:cubicBezTo>
                  <a:pt x="427" y="318"/>
                  <a:pt x="429" y="320"/>
                  <a:pt x="432" y="323"/>
                </a:cubicBezTo>
                <a:cubicBezTo>
                  <a:pt x="432" y="323"/>
                  <a:pt x="432" y="323"/>
                  <a:pt x="432" y="323"/>
                </a:cubicBezTo>
                <a:cubicBezTo>
                  <a:pt x="435" y="326"/>
                  <a:pt x="438" y="328"/>
                  <a:pt x="441" y="330"/>
                </a:cubicBezTo>
                <a:cubicBezTo>
                  <a:pt x="442" y="330"/>
                  <a:pt x="442" y="330"/>
                  <a:pt x="442" y="330"/>
                </a:cubicBezTo>
                <a:cubicBezTo>
                  <a:pt x="446" y="332"/>
                  <a:pt x="449" y="334"/>
                  <a:pt x="452" y="335"/>
                </a:cubicBezTo>
                <a:cubicBezTo>
                  <a:pt x="453" y="335"/>
                  <a:pt x="453" y="335"/>
                  <a:pt x="453" y="335"/>
                </a:cubicBezTo>
                <a:cubicBezTo>
                  <a:pt x="461" y="338"/>
                  <a:pt x="469" y="340"/>
                  <a:pt x="478" y="340"/>
                </a:cubicBezTo>
                <a:cubicBezTo>
                  <a:pt x="516" y="340"/>
                  <a:pt x="547" y="309"/>
                  <a:pt x="547" y="270"/>
                </a:cubicBezTo>
                <a:cubicBezTo>
                  <a:pt x="547" y="232"/>
                  <a:pt x="516" y="200"/>
                  <a:pt x="478" y="200"/>
                </a:cubicBezTo>
                <a:cubicBezTo>
                  <a:pt x="468" y="200"/>
                  <a:pt x="458" y="202"/>
                  <a:pt x="450" y="206"/>
                </a:cubicBezTo>
                <a:cubicBezTo>
                  <a:pt x="450" y="206"/>
                  <a:pt x="450" y="206"/>
                  <a:pt x="450" y="206"/>
                </a:cubicBezTo>
                <a:cubicBezTo>
                  <a:pt x="449" y="206"/>
                  <a:pt x="449" y="206"/>
                  <a:pt x="449" y="207"/>
                </a:cubicBezTo>
                <a:cubicBezTo>
                  <a:pt x="446" y="208"/>
                  <a:pt x="444" y="209"/>
                  <a:pt x="442" y="210"/>
                </a:cubicBezTo>
                <a:cubicBezTo>
                  <a:pt x="441" y="211"/>
                  <a:pt x="441" y="211"/>
                  <a:pt x="440" y="211"/>
                </a:cubicBezTo>
                <a:cubicBezTo>
                  <a:pt x="438" y="213"/>
                  <a:pt x="435" y="215"/>
                  <a:pt x="433" y="216"/>
                </a:cubicBezTo>
                <a:cubicBezTo>
                  <a:pt x="433" y="217"/>
                  <a:pt x="432" y="217"/>
                  <a:pt x="432" y="217"/>
                </a:cubicBezTo>
                <a:cubicBezTo>
                  <a:pt x="430" y="219"/>
                  <a:pt x="428" y="221"/>
                  <a:pt x="426" y="223"/>
                </a:cubicBezTo>
                <a:cubicBezTo>
                  <a:pt x="426" y="223"/>
                  <a:pt x="425" y="224"/>
                  <a:pt x="425" y="224"/>
                </a:cubicBezTo>
                <a:close/>
                <a:moveTo>
                  <a:pt x="314" y="140"/>
                </a:moveTo>
                <a:lnTo>
                  <a:pt x="314" y="140"/>
                </a:lnTo>
                <a:cubicBezTo>
                  <a:pt x="353" y="140"/>
                  <a:pt x="384" y="108"/>
                  <a:pt x="384" y="70"/>
                </a:cubicBezTo>
                <a:cubicBezTo>
                  <a:pt x="384" y="31"/>
                  <a:pt x="353" y="0"/>
                  <a:pt x="314" y="0"/>
                </a:cubicBezTo>
                <a:cubicBezTo>
                  <a:pt x="275" y="0"/>
                  <a:pt x="244" y="31"/>
                  <a:pt x="244" y="70"/>
                </a:cubicBezTo>
                <a:cubicBezTo>
                  <a:pt x="244" y="108"/>
                  <a:pt x="275" y="140"/>
                  <a:pt x="314" y="140"/>
                </a:cubicBezTo>
                <a:close/>
                <a:moveTo>
                  <a:pt x="379" y="336"/>
                </a:moveTo>
                <a:lnTo>
                  <a:pt x="379" y="336"/>
                </a:lnTo>
                <a:lnTo>
                  <a:pt x="379" y="283"/>
                </a:lnTo>
                <a:cubicBezTo>
                  <a:pt x="379" y="279"/>
                  <a:pt x="378" y="274"/>
                  <a:pt x="378" y="270"/>
                </a:cubicBezTo>
                <a:cubicBezTo>
                  <a:pt x="378" y="266"/>
                  <a:pt x="379" y="262"/>
                  <a:pt x="379" y="257"/>
                </a:cubicBezTo>
                <a:lnTo>
                  <a:pt x="379" y="254"/>
                </a:lnTo>
                <a:lnTo>
                  <a:pt x="380" y="254"/>
                </a:lnTo>
                <a:cubicBezTo>
                  <a:pt x="385" y="223"/>
                  <a:pt x="404" y="197"/>
                  <a:pt x="431" y="183"/>
                </a:cubicBezTo>
                <a:cubicBezTo>
                  <a:pt x="412" y="165"/>
                  <a:pt x="387" y="154"/>
                  <a:pt x="359" y="154"/>
                </a:cubicBezTo>
                <a:lnTo>
                  <a:pt x="269" y="154"/>
                </a:lnTo>
                <a:cubicBezTo>
                  <a:pt x="241" y="154"/>
                  <a:pt x="216" y="165"/>
                  <a:pt x="197" y="183"/>
                </a:cubicBezTo>
                <a:cubicBezTo>
                  <a:pt x="228" y="199"/>
                  <a:pt x="249" y="232"/>
                  <a:pt x="249" y="270"/>
                </a:cubicBezTo>
                <a:cubicBezTo>
                  <a:pt x="249" y="278"/>
                  <a:pt x="249" y="286"/>
                  <a:pt x="247" y="293"/>
                </a:cubicBezTo>
                <a:lnTo>
                  <a:pt x="247" y="335"/>
                </a:lnTo>
                <a:cubicBezTo>
                  <a:pt x="276" y="347"/>
                  <a:pt x="299" y="369"/>
                  <a:pt x="314" y="396"/>
                </a:cubicBezTo>
                <a:cubicBezTo>
                  <a:pt x="328" y="369"/>
                  <a:pt x="351" y="348"/>
                  <a:pt x="379" y="336"/>
                </a:cubicBezTo>
                <a:close/>
                <a:moveTo>
                  <a:pt x="282" y="400"/>
                </a:moveTo>
                <a:lnTo>
                  <a:pt x="282" y="400"/>
                </a:lnTo>
                <a:cubicBezTo>
                  <a:pt x="280" y="397"/>
                  <a:pt x="278" y="394"/>
                  <a:pt x="275" y="391"/>
                </a:cubicBezTo>
                <a:cubicBezTo>
                  <a:pt x="275" y="390"/>
                  <a:pt x="274" y="390"/>
                  <a:pt x="274" y="390"/>
                </a:cubicBezTo>
                <a:cubicBezTo>
                  <a:pt x="272" y="387"/>
                  <a:pt x="270" y="385"/>
                  <a:pt x="267" y="382"/>
                </a:cubicBezTo>
                <a:cubicBezTo>
                  <a:pt x="267" y="382"/>
                  <a:pt x="266" y="382"/>
                  <a:pt x="266" y="381"/>
                </a:cubicBezTo>
                <a:cubicBezTo>
                  <a:pt x="263" y="379"/>
                  <a:pt x="261" y="377"/>
                  <a:pt x="258" y="375"/>
                </a:cubicBezTo>
                <a:cubicBezTo>
                  <a:pt x="257" y="374"/>
                  <a:pt x="257" y="374"/>
                  <a:pt x="257" y="374"/>
                </a:cubicBezTo>
                <a:cubicBezTo>
                  <a:pt x="247" y="367"/>
                  <a:pt x="237" y="362"/>
                  <a:pt x="225" y="359"/>
                </a:cubicBezTo>
                <a:cubicBezTo>
                  <a:pt x="223" y="358"/>
                  <a:pt x="220" y="357"/>
                  <a:pt x="218" y="357"/>
                </a:cubicBezTo>
                <a:cubicBezTo>
                  <a:pt x="217" y="356"/>
                  <a:pt x="215" y="356"/>
                  <a:pt x="214" y="356"/>
                </a:cubicBezTo>
                <a:cubicBezTo>
                  <a:pt x="212" y="356"/>
                  <a:pt x="210" y="355"/>
                  <a:pt x="208" y="355"/>
                </a:cubicBezTo>
                <a:cubicBezTo>
                  <a:pt x="207" y="355"/>
                  <a:pt x="206" y="355"/>
                  <a:pt x="205" y="355"/>
                </a:cubicBezTo>
                <a:cubicBezTo>
                  <a:pt x="202" y="354"/>
                  <a:pt x="199" y="354"/>
                  <a:pt x="195" y="354"/>
                </a:cubicBezTo>
                <a:lnTo>
                  <a:pt x="105" y="354"/>
                </a:lnTo>
                <a:cubicBezTo>
                  <a:pt x="47" y="354"/>
                  <a:pt x="0" y="401"/>
                  <a:pt x="0" y="460"/>
                </a:cubicBezTo>
                <a:lnTo>
                  <a:pt x="0" y="600"/>
                </a:lnTo>
                <a:lnTo>
                  <a:pt x="62" y="600"/>
                </a:lnTo>
                <a:lnTo>
                  <a:pt x="62" y="454"/>
                </a:lnTo>
                <a:lnTo>
                  <a:pt x="83" y="454"/>
                </a:lnTo>
                <a:lnTo>
                  <a:pt x="83" y="600"/>
                </a:lnTo>
                <a:lnTo>
                  <a:pt x="216" y="600"/>
                </a:lnTo>
                <a:lnTo>
                  <a:pt x="216" y="454"/>
                </a:lnTo>
                <a:lnTo>
                  <a:pt x="237" y="454"/>
                </a:lnTo>
                <a:lnTo>
                  <a:pt x="237" y="600"/>
                </a:lnTo>
                <a:lnTo>
                  <a:pt x="301" y="600"/>
                </a:lnTo>
                <a:lnTo>
                  <a:pt x="301" y="460"/>
                </a:lnTo>
                <a:cubicBezTo>
                  <a:pt x="301" y="438"/>
                  <a:pt x="294" y="417"/>
                  <a:pt x="282" y="400"/>
                </a:cubicBezTo>
                <a:cubicBezTo>
                  <a:pt x="282" y="400"/>
                  <a:pt x="282" y="400"/>
                  <a:pt x="282" y="400"/>
                </a:cubicBezTo>
                <a:close/>
                <a:moveTo>
                  <a:pt x="523" y="354"/>
                </a:moveTo>
                <a:lnTo>
                  <a:pt x="523" y="354"/>
                </a:lnTo>
                <a:lnTo>
                  <a:pt x="433" y="354"/>
                </a:lnTo>
                <a:cubicBezTo>
                  <a:pt x="429" y="354"/>
                  <a:pt x="426" y="354"/>
                  <a:pt x="423" y="355"/>
                </a:cubicBezTo>
                <a:cubicBezTo>
                  <a:pt x="422" y="355"/>
                  <a:pt x="421" y="355"/>
                  <a:pt x="420" y="355"/>
                </a:cubicBezTo>
                <a:cubicBezTo>
                  <a:pt x="418" y="355"/>
                  <a:pt x="415" y="356"/>
                  <a:pt x="413" y="356"/>
                </a:cubicBezTo>
                <a:cubicBezTo>
                  <a:pt x="412" y="356"/>
                  <a:pt x="411" y="356"/>
                  <a:pt x="410" y="357"/>
                </a:cubicBezTo>
                <a:cubicBezTo>
                  <a:pt x="408" y="357"/>
                  <a:pt x="405" y="358"/>
                  <a:pt x="403" y="358"/>
                </a:cubicBezTo>
                <a:cubicBezTo>
                  <a:pt x="387" y="363"/>
                  <a:pt x="373" y="371"/>
                  <a:pt x="361" y="382"/>
                </a:cubicBezTo>
                <a:cubicBezTo>
                  <a:pt x="361" y="382"/>
                  <a:pt x="361" y="383"/>
                  <a:pt x="361" y="383"/>
                </a:cubicBezTo>
                <a:cubicBezTo>
                  <a:pt x="358" y="385"/>
                  <a:pt x="356" y="388"/>
                  <a:pt x="353" y="390"/>
                </a:cubicBezTo>
                <a:cubicBezTo>
                  <a:pt x="353" y="391"/>
                  <a:pt x="353" y="391"/>
                  <a:pt x="353" y="391"/>
                </a:cubicBezTo>
                <a:cubicBezTo>
                  <a:pt x="337" y="410"/>
                  <a:pt x="327" y="433"/>
                  <a:pt x="327" y="460"/>
                </a:cubicBezTo>
                <a:lnTo>
                  <a:pt x="327" y="600"/>
                </a:lnTo>
                <a:lnTo>
                  <a:pt x="389" y="600"/>
                </a:lnTo>
                <a:lnTo>
                  <a:pt x="389" y="454"/>
                </a:lnTo>
                <a:lnTo>
                  <a:pt x="410" y="454"/>
                </a:lnTo>
                <a:lnTo>
                  <a:pt x="410" y="600"/>
                </a:lnTo>
                <a:lnTo>
                  <a:pt x="543" y="600"/>
                </a:lnTo>
                <a:lnTo>
                  <a:pt x="543" y="454"/>
                </a:lnTo>
                <a:lnTo>
                  <a:pt x="564" y="454"/>
                </a:lnTo>
                <a:lnTo>
                  <a:pt x="564" y="600"/>
                </a:lnTo>
                <a:lnTo>
                  <a:pt x="628" y="600"/>
                </a:lnTo>
                <a:lnTo>
                  <a:pt x="628" y="460"/>
                </a:lnTo>
                <a:cubicBezTo>
                  <a:pt x="628" y="401"/>
                  <a:pt x="581" y="354"/>
                  <a:pt x="523" y="354"/>
                </a:cubicBezTo>
                <a:close/>
                <a:moveTo>
                  <a:pt x="150" y="340"/>
                </a:moveTo>
                <a:lnTo>
                  <a:pt x="150" y="340"/>
                </a:lnTo>
                <a:cubicBezTo>
                  <a:pt x="159" y="340"/>
                  <a:pt x="167" y="338"/>
                  <a:pt x="175" y="335"/>
                </a:cubicBezTo>
                <a:cubicBezTo>
                  <a:pt x="175" y="335"/>
                  <a:pt x="175" y="335"/>
                  <a:pt x="176" y="335"/>
                </a:cubicBezTo>
                <a:cubicBezTo>
                  <a:pt x="179" y="334"/>
                  <a:pt x="183" y="332"/>
                  <a:pt x="186" y="330"/>
                </a:cubicBezTo>
                <a:cubicBezTo>
                  <a:pt x="186" y="330"/>
                  <a:pt x="186" y="330"/>
                  <a:pt x="186" y="330"/>
                </a:cubicBezTo>
                <a:cubicBezTo>
                  <a:pt x="190" y="328"/>
                  <a:pt x="193" y="326"/>
                  <a:pt x="196" y="323"/>
                </a:cubicBezTo>
                <a:cubicBezTo>
                  <a:pt x="196" y="323"/>
                  <a:pt x="196" y="323"/>
                  <a:pt x="196" y="323"/>
                </a:cubicBezTo>
                <a:cubicBezTo>
                  <a:pt x="202" y="318"/>
                  <a:pt x="206" y="312"/>
                  <a:pt x="210" y="306"/>
                </a:cubicBezTo>
                <a:cubicBezTo>
                  <a:pt x="211" y="305"/>
                  <a:pt x="211" y="305"/>
                  <a:pt x="211" y="305"/>
                </a:cubicBezTo>
                <a:cubicBezTo>
                  <a:pt x="213" y="302"/>
                  <a:pt x="214" y="298"/>
                  <a:pt x="216" y="295"/>
                </a:cubicBezTo>
                <a:cubicBezTo>
                  <a:pt x="216" y="295"/>
                  <a:pt x="216" y="294"/>
                  <a:pt x="216" y="293"/>
                </a:cubicBezTo>
                <a:cubicBezTo>
                  <a:pt x="217" y="290"/>
                  <a:pt x="218" y="287"/>
                  <a:pt x="219" y="283"/>
                </a:cubicBezTo>
                <a:cubicBezTo>
                  <a:pt x="219" y="283"/>
                  <a:pt x="219" y="282"/>
                  <a:pt x="219" y="282"/>
                </a:cubicBezTo>
                <a:cubicBezTo>
                  <a:pt x="220" y="278"/>
                  <a:pt x="220" y="274"/>
                  <a:pt x="220" y="270"/>
                </a:cubicBezTo>
                <a:cubicBezTo>
                  <a:pt x="220" y="267"/>
                  <a:pt x="220" y="264"/>
                  <a:pt x="220" y="261"/>
                </a:cubicBezTo>
                <a:cubicBezTo>
                  <a:pt x="219" y="260"/>
                  <a:pt x="219" y="259"/>
                  <a:pt x="219" y="258"/>
                </a:cubicBezTo>
                <a:cubicBezTo>
                  <a:pt x="219" y="255"/>
                  <a:pt x="218" y="253"/>
                  <a:pt x="217" y="250"/>
                </a:cubicBezTo>
                <a:cubicBezTo>
                  <a:pt x="217" y="250"/>
                  <a:pt x="217" y="250"/>
                  <a:pt x="217" y="249"/>
                </a:cubicBezTo>
                <a:cubicBezTo>
                  <a:pt x="216" y="247"/>
                  <a:pt x="215" y="244"/>
                  <a:pt x="214" y="241"/>
                </a:cubicBezTo>
                <a:cubicBezTo>
                  <a:pt x="214" y="240"/>
                  <a:pt x="213" y="240"/>
                  <a:pt x="213" y="239"/>
                </a:cubicBezTo>
                <a:cubicBezTo>
                  <a:pt x="212" y="237"/>
                  <a:pt x="210" y="234"/>
                  <a:pt x="209" y="231"/>
                </a:cubicBezTo>
                <a:lnTo>
                  <a:pt x="208" y="231"/>
                </a:lnTo>
                <a:cubicBezTo>
                  <a:pt x="207" y="229"/>
                  <a:pt x="205" y="226"/>
                  <a:pt x="203" y="224"/>
                </a:cubicBezTo>
                <a:cubicBezTo>
                  <a:pt x="203" y="224"/>
                  <a:pt x="202" y="223"/>
                  <a:pt x="202" y="223"/>
                </a:cubicBezTo>
                <a:cubicBezTo>
                  <a:pt x="200" y="221"/>
                  <a:pt x="198" y="219"/>
                  <a:pt x="195" y="217"/>
                </a:cubicBezTo>
                <a:cubicBezTo>
                  <a:pt x="195" y="217"/>
                  <a:pt x="195" y="217"/>
                  <a:pt x="195" y="217"/>
                </a:cubicBezTo>
                <a:cubicBezTo>
                  <a:pt x="193" y="215"/>
                  <a:pt x="190" y="213"/>
                  <a:pt x="188" y="211"/>
                </a:cubicBezTo>
                <a:cubicBezTo>
                  <a:pt x="187" y="211"/>
                  <a:pt x="187" y="211"/>
                  <a:pt x="186" y="210"/>
                </a:cubicBezTo>
                <a:cubicBezTo>
                  <a:pt x="184" y="209"/>
                  <a:pt x="181" y="208"/>
                  <a:pt x="179" y="206"/>
                </a:cubicBezTo>
                <a:cubicBezTo>
                  <a:pt x="179" y="206"/>
                  <a:pt x="178" y="206"/>
                  <a:pt x="178" y="206"/>
                </a:cubicBezTo>
                <a:cubicBezTo>
                  <a:pt x="170" y="202"/>
                  <a:pt x="160" y="200"/>
                  <a:pt x="150" y="200"/>
                </a:cubicBezTo>
                <a:cubicBezTo>
                  <a:pt x="112" y="200"/>
                  <a:pt x="81" y="232"/>
                  <a:pt x="81" y="270"/>
                </a:cubicBezTo>
                <a:cubicBezTo>
                  <a:pt x="81" y="309"/>
                  <a:pt x="112" y="340"/>
                  <a:pt x="150" y="340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4" name="Freeform 42"/>
          <p:cNvSpPr>
            <a:spLocks noEditPoints="1"/>
          </p:cNvSpPr>
          <p:nvPr/>
        </p:nvSpPr>
        <p:spPr bwMode="auto">
          <a:xfrm>
            <a:off x="8320301" y="5254808"/>
            <a:ext cx="647611" cy="634782"/>
          </a:xfrm>
          <a:custGeom>
            <a:avLst/>
            <a:gdLst>
              <a:gd name="T0" fmla="*/ 25 w 596"/>
              <a:gd name="T1" fmla="*/ 345 h 583"/>
              <a:gd name="T2" fmla="*/ 25 w 596"/>
              <a:gd name="T3" fmla="*/ 62 h 583"/>
              <a:gd name="T4" fmla="*/ 61 w 596"/>
              <a:gd name="T5" fmla="*/ 26 h 583"/>
              <a:gd name="T6" fmla="*/ 534 w 596"/>
              <a:gd name="T7" fmla="*/ 26 h 583"/>
              <a:gd name="T8" fmla="*/ 570 w 596"/>
              <a:gd name="T9" fmla="*/ 62 h 583"/>
              <a:gd name="T10" fmla="*/ 570 w 596"/>
              <a:gd name="T11" fmla="*/ 345 h 583"/>
              <a:gd name="T12" fmla="*/ 534 w 596"/>
              <a:gd name="T13" fmla="*/ 381 h 583"/>
              <a:gd name="T14" fmla="*/ 61 w 596"/>
              <a:gd name="T15" fmla="*/ 381 h 583"/>
              <a:gd name="T16" fmla="*/ 25 w 596"/>
              <a:gd name="T17" fmla="*/ 345 h 583"/>
              <a:gd name="T18" fmla="*/ 534 w 596"/>
              <a:gd name="T19" fmla="*/ 406 h 583"/>
              <a:gd name="T20" fmla="*/ 596 w 596"/>
              <a:gd name="T21" fmla="*/ 345 h 583"/>
              <a:gd name="T22" fmla="*/ 596 w 596"/>
              <a:gd name="T23" fmla="*/ 62 h 583"/>
              <a:gd name="T24" fmla="*/ 534 w 596"/>
              <a:gd name="T25" fmla="*/ 0 h 583"/>
              <a:gd name="T26" fmla="*/ 61 w 596"/>
              <a:gd name="T27" fmla="*/ 0 h 583"/>
              <a:gd name="T28" fmla="*/ 0 w 596"/>
              <a:gd name="T29" fmla="*/ 62 h 583"/>
              <a:gd name="T30" fmla="*/ 0 w 596"/>
              <a:gd name="T31" fmla="*/ 345 h 583"/>
              <a:gd name="T32" fmla="*/ 61 w 596"/>
              <a:gd name="T33" fmla="*/ 406 h 583"/>
              <a:gd name="T34" fmla="*/ 245 w 596"/>
              <a:gd name="T35" fmla="*/ 406 h 583"/>
              <a:gd name="T36" fmla="*/ 245 w 596"/>
              <a:gd name="T37" fmla="*/ 462 h 583"/>
              <a:gd name="T38" fmla="*/ 61 w 596"/>
              <a:gd name="T39" fmla="*/ 462 h 583"/>
              <a:gd name="T40" fmla="*/ 0 w 596"/>
              <a:gd name="T41" fmla="*/ 524 h 583"/>
              <a:gd name="T42" fmla="*/ 0 w 596"/>
              <a:gd name="T43" fmla="*/ 570 h 583"/>
              <a:gd name="T44" fmla="*/ 12 w 596"/>
              <a:gd name="T45" fmla="*/ 583 h 583"/>
              <a:gd name="T46" fmla="*/ 583 w 596"/>
              <a:gd name="T47" fmla="*/ 583 h 583"/>
              <a:gd name="T48" fmla="*/ 596 w 596"/>
              <a:gd name="T49" fmla="*/ 570 h 583"/>
              <a:gd name="T50" fmla="*/ 596 w 596"/>
              <a:gd name="T51" fmla="*/ 524 h 583"/>
              <a:gd name="T52" fmla="*/ 534 w 596"/>
              <a:gd name="T53" fmla="*/ 462 h 583"/>
              <a:gd name="T54" fmla="*/ 351 w 596"/>
              <a:gd name="T55" fmla="*/ 462 h 583"/>
              <a:gd name="T56" fmla="*/ 351 w 596"/>
              <a:gd name="T57" fmla="*/ 406 h 583"/>
              <a:gd name="T58" fmla="*/ 534 w 596"/>
              <a:gd name="T59" fmla="*/ 406 h 583"/>
              <a:gd name="T60" fmla="*/ 544 w 596"/>
              <a:gd name="T61" fmla="*/ 345 h 583"/>
              <a:gd name="T62" fmla="*/ 544 w 596"/>
              <a:gd name="T63" fmla="*/ 62 h 583"/>
              <a:gd name="T64" fmla="*/ 534 w 596"/>
              <a:gd name="T65" fmla="*/ 52 h 583"/>
              <a:gd name="T66" fmla="*/ 61 w 596"/>
              <a:gd name="T67" fmla="*/ 52 h 583"/>
              <a:gd name="T68" fmla="*/ 51 w 596"/>
              <a:gd name="T69" fmla="*/ 62 h 583"/>
              <a:gd name="T70" fmla="*/ 51 w 596"/>
              <a:gd name="T71" fmla="*/ 345 h 583"/>
              <a:gd name="T72" fmla="*/ 61 w 596"/>
              <a:gd name="T73" fmla="*/ 355 h 583"/>
              <a:gd name="T74" fmla="*/ 534 w 596"/>
              <a:gd name="T75" fmla="*/ 355 h 583"/>
              <a:gd name="T76" fmla="*/ 544 w 596"/>
              <a:gd name="T77" fmla="*/ 345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96" h="583">
                <a:moveTo>
                  <a:pt x="25" y="345"/>
                </a:moveTo>
                <a:lnTo>
                  <a:pt x="25" y="62"/>
                </a:lnTo>
                <a:cubicBezTo>
                  <a:pt x="25" y="42"/>
                  <a:pt x="41" y="26"/>
                  <a:pt x="61" y="26"/>
                </a:cubicBezTo>
                <a:lnTo>
                  <a:pt x="534" y="26"/>
                </a:lnTo>
                <a:cubicBezTo>
                  <a:pt x="554" y="26"/>
                  <a:pt x="570" y="42"/>
                  <a:pt x="570" y="62"/>
                </a:cubicBezTo>
                <a:lnTo>
                  <a:pt x="570" y="345"/>
                </a:lnTo>
                <a:cubicBezTo>
                  <a:pt x="570" y="365"/>
                  <a:pt x="554" y="381"/>
                  <a:pt x="534" y="381"/>
                </a:cubicBezTo>
                <a:lnTo>
                  <a:pt x="61" y="381"/>
                </a:lnTo>
                <a:cubicBezTo>
                  <a:pt x="41" y="381"/>
                  <a:pt x="25" y="365"/>
                  <a:pt x="25" y="345"/>
                </a:cubicBezTo>
                <a:close/>
                <a:moveTo>
                  <a:pt x="534" y="406"/>
                </a:moveTo>
                <a:cubicBezTo>
                  <a:pt x="568" y="406"/>
                  <a:pt x="596" y="379"/>
                  <a:pt x="596" y="345"/>
                </a:cubicBezTo>
                <a:lnTo>
                  <a:pt x="596" y="62"/>
                </a:lnTo>
                <a:cubicBezTo>
                  <a:pt x="596" y="28"/>
                  <a:pt x="568" y="0"/>
                  <a:pt x="534" y="0"/>
                </a:cubicBezTo>
                <a:lnTo>
                  <a:pt x="61" y="0"/>
                </a:lnTo>
                <a:cubicBezTo>
                  <a:pt x="27" y="0"/>
                  <a:pt x="0" y="28"/>
                  <a:pt x="0" y="62"/>
                </a:cubicBezTo>
                <a:lnTo>
                  <a:pt x="0" y="345"/>
                </a:lnTo>
                <a:cubicBezTo>
                  <a:pt x="0" y="379"/>
                  <a:pt x="27" y="406"/>
                  <a:pt x="61" y="406"/>
                </a:cubicBezTo>
                <a:lnTo>
                  <a:pt x="245" y="406"/>
                </a:lnTo>
                <a:lnTo>
                  <a:pt x="245" y="462"/>
                </a:lnTo>
                <a:lnTo>
                  <a:pt x="61" y="462"/>
                </a:lnTo>
                <a:cubicBezTo>
                  <a:pt x="27" y="462"/>
                  <a:pt x="0" y="490"/>
                  <a:pt x="0" y="524"/>
                </a:cubicBezTo>
                <a:lnTo>
                  <a:pt x="0" y="570"/>
                </a:lnTo>
                <a:cubicBezTo>
                  <a:pt x="0" y="577"/>
                  <a:pt x="5" y="583"/>
                  <a:pt x="12" y="583"/>
                </a:cubicBezTo>
                <a:lnTo>
                  <a:pt x="583" y="583"/>
                </a:lnTo>
                <a:cubicBezTo>
                  <a:pt x="590" y="583"/>
                  <a:pt x="596" y="577"/>
                  <a:pt x="596" y="570"/>
                </a:cubicBezTo>
                <a:lnTo>
                  <a:pt x="596" y="524"/>
                </a:lnTo>
                <a:cubicBezTo>
                  <a:pt x="596" y="490"/>
                  <a:pt x="568" y="462"/>
                  <a:pt x="534" y="462"/>
                </a:cubicBezTo>
                <a:lnTo>
                  <a:pt x="351" y="462"/>
                </a:lnTo>
                <a:lnTo>
                  <a:pt x="351" y="406"/>
                </a:lnTo>
                <a:lnTo>
                  <a:pt x="534" y="406"/>
                </a:lnTo>
                <a:close/>
                <a:moveTo>
                  <a:pt x="544" y="345"/>
                </a:moveTo>
                <a:lnTo>
                  <a:pt x="544" y="62"/>
                </a:lnTo>
                <a:cubicBezTo>
                  <a:pt x="544" y="56"/>
                  <a:pt x="540" y="52"/>
                  <a:pt x="534" y="52"/>
                </a:cubicBezTo>
                <a:lnTo>
                  <a:pt x="61" y="52"/>
                </a:lnTo>
                <a:cubicBezTo>
                  <a:pt x="56" y="52"/>
                  <a:pt x="51" y="56"/>
                  <a:pt x="51" y="62"/>
                </a:cubicBezTo>
                <a:lnTo>
                  <a:pt x="51" y="345"/>
                </a:lnTo>
                <a:cubicBezTo>
                  <a:pt x="51" y="350"/>
                  <a:pt x="56" y="355"/>
                  <a:pt x="61" y="355"/>
                </a:cubicBezTo>
                <a:lnTo>
                  <a:pt x="534" y="355"/>
                </a:lnTo>
                <a:cubicBezTo>
                  <a:pt x="540" y="355"/>
                  <a:pt x="544" y="350"/>
                  <a:pt x="544" y="345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9633208" y="5215298"/>
            <a:ext cx="771340" cy="713801"/>
            <a:chOff x="2438399" y="4906963"/>
            <a:chExt cx="465137" cy="430213"/>
          </a:xfrm>
          <a:solidFill>
            <a:srgbClr val="C29230"/>
          </a:solidFill>
        </p:grpSpPr>
        <p:sp>
          <p:nvSpPr>
            <p:cNvPr id="87" name="Freeform 43"/>
            <p:cNvSpPr>
              <a:spLocks noEditPoints="1"/>
            </p:cNvSpPr>
            <p:nvPr/>
          </p:nvSpPr>
          <p:spPr bwMode="auto">
            <a:xfrm>
              <a:off x="2438399" y="5080001"/>
              <a:ext cx="230187" cy="231775"/>
            </a:xfrm>
            <a:custGeom>
              <a:avLst/>
              <a:gdLst>
                <a:gd name="T0" fmla="*/ 101 w 351"/>
                <a:gd name="T1" fmla="*/ 239 h 353"/>
                <a:gd name="T2" fmla="*/ 172 w 351"/>
                <a:gd name="T3" fmla="*/ 119 h 353"/>
                <a:gd name="T4" fmla="*/ 234 w 351"/>
                <a:gd name="T5" fmla="*/ 151 h 353"/>
                <a:gd name="T6" fmla="*/ 188 w 351"/>
                <a:gd name="T7" fmla="*/ 0 h 353"/>
                <a:gd name="T8" fmla="*/ 1 w 351"/>
                <a:gd name="T9" fmla="*/ 31 h 353"/>
                <a:gd name="T10" fmla="*/ 56 w 351"/>
                <a:gd name="T11" fmla="*/ 60 h 353"/>
                <a:gd name="T12" fmla="*/ 14 w 351"/>
                <a:gd name="T13" fmla="*/ 123 h 353"/>
                <a:gd name="T14" fmla="*/ 29 w 351"/>
                <a:gd name="T15" fmla="*/ 201 h 353"/>
                <a:gd name="T16" fmla="*/ 120 w 351"/>
                <a:gd name="T17" fmla="*/ 332 h 353"/>
                <a:gd name="T18" fmla="*/ 101 w 351"/>
                <a:gd name="T19" fmla="*/ 239 h 353"/>
                <a:gd name="T20" fmla="*/ 334 w 351"/>
                <a:gd name="T21" fmla="*/ 214 h 353"/>
                <a:gd name="T22" fmla="*/ 334 w 351"/>
                <a:gd name="T23" fmla="*/ 214 h 353"/>
                <a:gd name="T24" fmla="*/ 132 w 351"/>
                <a:gd name="T25" fmla="*/ 221 h 353"/>
                <a:gd name="T26" fmla="*/ 125 w 351"/>
                <a:gd name="T27" fmla="*/ 282 h 353"/>
                <a:gd name="T28" fmla="*/ 144 w 351"/>
                <a:gd name="T29" fmla="*/ 340 h 353"/>
                <a:gd name="T30" fmla="*/ 185 w 351"/>
                <a:gd name="T31" fmla="*/ 353 h 353"/>
                <a:gd name="T32" fmla="*/ 351 w 351"/>
                <a:gd name="T33" fmla="*/ 345 h 353"/>
                <a:gd name="T34" fmla="*/ 334 w 351"/>
                <a:gd name="T35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1" h="353">
                  <a:moveTo>
                    <a:pt x="101" y="239"/>
                  </a:moveTo>
                  <a:cubicBezTo>
                    <a:pt x="102" y="212"/>
                    <a:pt x="149" y="149"/>
                    <a:pt x="172" y="119"/>
                  </a:cubicBezTo>
                  <a:lnTo>
                    <a:pt x="234" y="151"/>
                  </a:lnTo>
                  <a:lnTo>
                    <a:pt x="188" y="0"/>
                  </a:lnTo>
                  <a:lnTo>
                    <a:pt x="1" y="31"/>
                  </a:lnTo>
                  <a:lnTo>
                    <a:pt x="56" y="60"/>
                  </a:lnTo>
                  <a:cubicBezTo>
                    <a:pt x="43" y="77"/>
                    <a:pt x="24" y="104"/>
                    <a:pt x="14" y="123"/>
                  </a:cubicBezTo>
                  <a:cubicBezTo>
                    <a:pt x="0" y="154"/>
                    <a:pt x="14" y="172"/>
                    <a:pt x="29" y="201"/>
                  </a:cubicBezTo>
                  <a:cubicBezTo>
                    <a:pt x="44" y="230"/>
                    <a:pt x="120" y="332"/>
                    <a:pt x="120" y="332"/>
                  </a:cubicBezTo>
                  <a:cubicBezTo>
                    <a:pt x="120" y="332"/>
                    <a:pt x="100" y="276"/>
                    <a:pt x="101" y="239"/>
                  </a:cubicBezTo>
                  <a:close/>
                  <a:moveTo>
                    <a:pt x="334" y="214"/>
                  </a:moveTo>
                  <a:lnTo>
                    <a:pt x="334" y="214"/>
                  </a:lnTo>
                  <a:lnTo>
                    <a:pt x="132" y="221"/>
                  </a:lnTo>
                  <a:cubicBezTo>
                    <a:pt x="132" y="221"/>
                    <a:pt x="115" y="229"/>
                    <a:pt x="125" y="282"/>
                  </a:cubicBezTo>
                  <a:cubicBezTo>
                    <a:pt x="133" y="322"/>
                    <a:pt x="144" y="340"/>
                    <a:pt x="144" y="340"/>
                  </a:cubicBezTo>
                  <a:cubicBezTo>
                    <a:pt x="144" y="340"/>
                    <a:pt x="151" y="352"/>
                    <a:pt x="185" y="353"/>
                  </a:cubicBezTo>
                  <a:cubicBezTo>
                    <a:pt x="214" y="353"/>
                    <a:pt x="351" y="345"/>
                    <a:pt x="351" y="345"/>
                  </a:cubicBezTo>
                  <a:lnTo>
                    <a:pt x="334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8" name="Freeform 44"/>
            <p:cNvSpPr>
              <a:spLocks noEditPoints="1"/>
            </p:cNvSpPr>
            <p:nvPr/>
          </p:nvSpPr>
          <p:spPr bwMode="auto">
            <a:xfrm>
              <a:off x="2522537" y="4906963"/>
              <a:ext cx="295275" cy="161925"/>
            </a:xfrm>
            <a:custGeom>
              <a:avLst/>
              <a:gdLst>
                <a:gd name="T0" fmla="*/ 222 w 450"/>
                <a:gd name="T1" fmla="*/ 42 h 247"/>
                <a:gd name="T2" fmla="*/ 285 w 450"/>
                <a:gd name="T3" fmla="*/ 170 h 247"/>
                <a:gd name="T4" fmla="*/ 226 w 450"/>
                <a:gd name="T5" fmla="*/ 202 h 247"/>
                <a:gd name="T6" fmla="*/ 401 w 450"/>
                <a:gd name="T7" fmla="*/ 226 h 247"/>
                <a:gd name="T8" fmla="*/ 450 w 450"/>
                <a:gd name="T9" fmla="*/ 81 h 247"/>
                <a:gd name="T10" fmla="*/ 397 w 450"/>
                <a:gd name="T11" fmla="*/ 110 h 247"/>
                <a:gd name="T12" fmla="*/ 366 w 450"/>
                <a:gd name="T13" fmla="*/ 38 h 247"/>
                <a:gd name="T14" fmla="*/ 293 w 450"/>
                <a:gd name="T15" fmla="*/ 5 h 247"/>
                <a:gd name="T16" fmla="*/ 134 w 450"/>
                <a:gd name="T17" fmla="*/ 3 h 247"/>
                <a:gd name="T18" fmla="*/ 222 w 450"/>
                <a:gd name="T19" fmla="*/ 42 h 247"/>
                <a:gd name="T20" fmla="*/ 119 w 450"/>
                <a:gd name="T21" fmla="*/ 247 h 247"/>
                <a:gd name="T22" fmla="*/ 119 w 450"/>
                <a:gd name="T23" fmla="*/ 247 h 247"/>
                <a:gd name="T24" fmla="*/ 221 w 450"/>
                <a:gd name="T25" fmla="*/ 78 h 247"/>
                <a:gd name="T26" fmla="*/ 173 w 450"/>
                <a:gd name="T27" fmla="*/ 37 h 247"/>
                <a:gd name="T28" fmla="*/ 115 w 450"/>
                <a:gd name="T29" fmla="*/ 18 h 247"/>
                <a:gd name="T30" fmla="*/ 82 w 450"/>
                <a:gd name="T31" fmla="*/ 44 h 247"/>
                <a:gd name="T32" fmla="*/ 0 w 450"/>
                <a:gd name="T33" fmla="*/ 185 h 247"/>
                <a:gd name="T34" fmla="*/ 119 w 450"/>
                <a:gd name="T35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0" h="247">
                  <a:moveTo>
                    <a:pt x="222" y="42"/>
                  </a:moveTo>
                  <a:cubicBezTo>
                    <a:pt x="245" y="58"/>
                    <a:pt x="273" y="134"/>
                    <a:pt x="285" y="170"/>
                  </a:cubicBezTo>
                  <a:lnTo>
                    <a:pt x="226" y="202"/>
                  </a:lnTo>
                  <a:lnTo>
                    <a:pt x="401" y="226"/>
                  </a:lnTo>
                  <a:lnTo>
                    <a:pt x="450" y="81"/>
                  </a:lnTo>
                  <a:lnTo>
                    <a:pt x="397" y="110"/>
                  </a:lnTo>
                  <a:cubicBezTo>
                    <a:pt x="389" y="89"/>
                    <a:pt x="377" y="57"/>
                    <a:pt x="366" y="38"/>
                  </a:cubicBezTo>
                  <a:cubicBezTo>
                    <a:pt x="347" y="8"/>
                    <a:pt x="325" y="10"/>
                    <a:pt x="293" y="5"/>
                  </a:cubicBezTo>
                  <a:cubicBezTo>
                    <a:pt x="260" y="0"/>
                    <a:pt x="134" y="3"/>
                    <a:pt x="134" y="3"/>
                  </a:cubicBezTo>
                  <a:cubicBezTo>
                    <a:pt x="134" y="3"/>
                    <a:pt x="192" y="19"/>
                    <a:pt x="222" y="42"/>
                  </a:cubicBezTo>
                  <a:close/>
                  <a:moveTo>
                    <a:pt x="119" y="247"/>
                  </a:moveTo>
                  <a:lnTo>
                    <a:pt x="119" y="247"/>
                  </a:lnTo>
                  <a:lnTo>
                    <a:pt x="221" y="78"/>
                  </a:lnTo>
                  <a:cubicBezTo>
                    <a:pt x="221" y="78"/>
                    <a:pt x="223" y="60"/>
                    <a:pt x="173" y="37"/>
                  </a:cubicBezTo>
                  <a:cubicBezTo>
                    <a:pt x="136" y="19"/>
                    <a:pt x="115" y="18"/>
                    <a:pt x="115" y="18"/>
                  </a:cubicBezTo>
                  <a:cubicBezTo>
                    <a:pt x="115" y="18"/>
                    <a:pt x="100" y="17"/>
                    <a:pt x="82" y="44"/>
                  </a:cubicBezTo>
                  <a:cubicBezTo>
                    <a:pt x="66" y="68"/>
                    <a:pt x="0" y="185"/>
                    <a:pt x="0" y="185"/>
                  </a:cubicBezTo>
                  <a:lnTo>
                    <a:pt x="119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2692399" y="5038726"/>
              <a:ext cx="211137" cy="298450"/>
            </a:xfrm>
            <a:custGeom>
              <a:avLst/>
              <a:gdLst>
                <a:gd name="T0" fmla="*/ 256 w 324"/>
                <a:gd name="T1" fmla="*/ 262 h 453"/>
                <a:gd name="T2" fmla="*/ 114 w 324"/>
                <a:gd name="T3" fmla="*/ 265 h 453"/>
                <a:gd name="T4" fmla="*/ 105 w 324"/>
                <a:gd name="T5" fmla="*/ 198 h 453"/>
                <a:gd name="T6" fmla="*/ 0 w 324"/>
                <a:gd name="T7" fmla="*/ 331 h 453"/>
                <a:gd name="T8" fmla="*/ 137 w 324"/>
                <a:gd name="T9" fmla="*/ 453 h 453"/>
                <a:gd name="T10" fmla="*/ 130 w 324"/>
                <a:gd name="T11" fmla="*/ 392 h 453"/>
                <a:gd name="T12" fmla="*/ 207 w 324"/>
                <a:gd name="T13" fmla="*/ 394 h 453"/>
                <a:gd name="T14" fmla="*/ 265 w 324"/>
                <a:gd name="T15" fmla="*/ 341 h 453"/>
                <a:gd name="T16" fmla="*/ 324 w 324"/>
                <a:gd name="T17" fmla="*/ 198 h 453"/>
                <a:gd name="T18" fmla="*/ 256 w 324"/>
                <a:gd name="T19" fmla="*/ 262 h 453"/>
                <a:gd name="T20" fmla="*/ 102 w 324"/>
                <a:gd name="T21" fmla="*/ 82 h 453"/>
                <a:gd name="T22" fmla="*/ 102 w 324"/>
                <a:gd name="T23" fmla="*/ 82 h 453"/>
                <a:gd name="T24" fmla="*/ 223 w 324"/>
                <a:gd name="T25" fmla="*/ 246 h 453"/>
                <a:gd name="T26" fmla="*/ 279 w 324"/>
                <a:gd name="T27" fmla="*/ 219 h 453"/>
                <a:gd name="T28" fmla="*/ 317 w 324"/>
                <a:gd name="T29" fmla="*/ 174 h 453"/>
                <a:gd name="T30" fmla="*/ 305 w 324"/>
                <a:gd name="T31" fmla="*/ 134 h 453"/>
                <a:gd name="T32" fmla="*/ 203 w 324"/>
                <a:gd name="T33" fmla="*/ 0 h 453"/>
                <a:gd name="T34" fmla="*/ 102 w 324"/>
                <a:gd name="T35" fmla="*/ 8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4" h="453">
                  <a:moveTo>
                    <a:pt x="256" y="262"/>
                  </a:moveTo>
                  <a:cubicBezTo>
                    <a:pt x="232" y="276"/>
                    <a:pt x="152" y="269"/>
                    <a:pt x="114" y="265"/>
                  </a:cubicBezTo>
                  <a:lnTo>
                    <a:pt x="105" y="198"/>
                  </a:lnTo>
                  <a:lnTo>
                    <a:pt x="0" y="331"/>
                  </a:lnTo>
                  <a:lnTo>
                    <a:pt x="137" y="453"/>
                  </a:lnTo>
                  <a:lnTo>
                    <a:pt x="130" y="392"/>
                  </a:lnTo>
                  <a:cubicBezTo>
                    <a:pt x="152" y="394"/>
                    <a:pt x="186" y="396"/>
                    <a:pt x="207" y="394"/>
                  </a:cubicBezTo>
                  <a:cubicBezTo>
                    <a:pt x="242" y="390"/>
                    <a:pt x="249" y="369"/>
                    <a:pt x="265" y="341"/>
                  </a:cubicBezTo>
                  <a:cubicBezTo>
                    <a:pt x="281" y="314"/>
                    <a:pt x="324" y="198"/>
                    <a:pt x="324" y="198"/>
                  </a:cubicBezTo>
                  <a:cubicBezTo>
                    <a:pt x="324" y="198"/>
                    <a:pt x="288" y="243"/>
                    <a:pt x="256" y="262"/>
                  </a:cubicBezTo>
                  <a:close/>
                  <a:moveTo>
                    <a:pt x="102" y="82"/>
                  </a:moveTo>
                  <a:lnTo>
                    <a:pt x="102" y="82"/>
                  </a:lnTo>
                  <a:lnTo>
                    <a:pt x="223" y="246"/>
                  </a:lnTo>
                  <a:cubicBezTo>
                    <a:pt x="223" y="246"/>
                    <a:pt x="239" y="255"/>
                    <a:pt x="279" y="219"/>
                  </a:cubicBezTo>
                  <a:cubicBezTo>
                    <a:pt x="308" y="192"/>
                    <a:pt x="317" y="174"/>
                    <a:pt x="317" y="174"/>
                  </a:cubicBezTo>
                  <a:cubicBezTo>
                    <a:pt x="317" y="174"/>
                    <a:pt x="323" y="161"/>
                    <a:pt x="305" y="134"/>
                  </a:cubicBezTo>
                  <a:cubicBezTo>
                    <a:pt x="288" y="108"/>
                    <a:pt x="203" y="0"/>
                    <a:pt x="203" y="0"/>
                  </a:cubicBezTo>
                  <a:lnTo>
                    <a:pt x="102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6" name="Freeform 46"/>
          <p:cNvSpPr>
            <a:spLocks noEditPoints="1"/>
          </p:cNvSpPr>
          <p:nvPr/>
        </p:nvSpPr>
        <p:spPr bwMode="auto">
          <a:xfrm>
            <a:off x="9772734" y="6240005"/>
            <a:ext cx="573899" cy="740140"/>
          </a:xfrm>
          <a:custGeom>
            <a:avLst/>
            <a:gdLst>
              <a:gd name="T0" fmla="*/ 394 w 527"/>
              <a:gd name="T1" fmla="*/ 362 h 679"/>
              <a:gd name="T2" fmla="*/ 340 w 527"/>
              <a:gd name="T3" fmla="*/ 239 h 679"/>
              <a:gd name="T4" fmla="*/ 276 w 527"/>
              <a:gd name="T5" fmla="*/ 270 h 679"/>
              <a:gd name="T6" fmla="*/ 257 w 527"/>
              <a:gd name="T7" fmla="*/ 247 h 679"/>
              <a:gd name="T8" fmla="*/ 256 w 527"/>
              <a:gd name="T9" fmla="*/ 242 h 679"/>
              <a:gd name="T10" fmla="*/ 255 w 527"/>
              <a:gd name="T11" fmla="*/ 237 h 679"/>
              <a:gd name="T12" fmla="*/ 255 w 527"/>
              <a:gd name="T13" fmla="*/ 231 h 679"/>
              <a:gd name="T14" fmla="*/ 255 w 527"/>
              <a:gd name="T15" fmla="*/ 227 h 679"/>
              <a:gd name="T16" fmla="*/ 256 w 527"/>
              <a:gd name="T17" fmla="*/ 222 h 679"/>
              <a:gd name="T18" fmla="*/ 258 w 527"/>
              <a:gd name="T19" fmla="*/ 217 h 679"/>
              <a:gd name="T20" fmla="*/ 261 w 527"/>
              <a:gd name="T21" fmla="*/ 211 h 679"/>
              <a:gd name="T22" fmla="*/ 275 w 527"/>
              <a:gd name="T23" fmla="*/ 196 h 679"/>
              <a:gd name="T24" fmla="*/ 437 w 527"/>
              <a:gd name="T25" fmla="*/ 174 h 679"/>
              <a:gd name="T26" fmla="*/ 349 w 527"/>
              <a:gd name="T27" fmla="*/ 69 h 679"/>
              <a:gd name="T28" fmla="*/ 274 w 527"/>
              <a:gd name="T29" fmla="*/ 138 h 679"/>
              <a:gd name="T30" fmla="*/ 254 w 527"/>
              <a:gd name="T31" fmla="*/ 138 h 679"/>
              <a:gd name="T32" fmla="*/ 225 w 527"/>
              <a:gd name="T33" fmla="*/ 144 h 679"/>
              <a:gd name="T34" fmla="*/ 207 w 527"/>
              <a:gd name="T35" fmla="*/ 150 h 679"/>
              <a:gd name="T36" fmla="*/ 198 w 527"/>
              <a:gd name="T37" fmla="*/ 155 h 679"/>
              <a:gd name="T38" fmla="*/ 189 w 527"/>
              <a:gd name="T39" fmla="*/ 159 h 679"/>
              <a:gd name="T40" fmla="*/ 181 w 527"/>
              <a:gd name="T41" fmla="*/ 165 h 679"/>
              <a:gd name="T42" fmla="*/ 165 w 527"/>
              <a:gd name="T43" fmla="*/ 177 h 679"/>
              <a:gd name="T44" fmla="*/ 158 w 527"/>
              <a:gd name="T45" fmla="*/ 184 h 679"/>
              <a:gd name="T46" fmla="*/ 151 w 527"/>
              <a:gd name="T47" fmla="*/ 193 h 679"/>
              <a:gd name="T48" fmla="*/ 145 w 527"/>
              <a:gd name="T49" fmla="*/ 200 h 679"/>
              <a:gd name="T50" fmla="*/ 138 w 527"/>
              <a:gd name="T51" fmla="*/ 211 h 679"/>
              <a:gd name="T52" fmla="*/ 181 w 527"/>
              <a:gd name="T53" fmla="*/ 430 h 679"/>
              <a:gd name="T54" fmla="*/ 17 w 527"/>
              <a:gd name="T55" fmla="*/ 580 h 679"/>
              <a:gd name="T56" fmla="*/ 44 w 527"/>
              <a:gd name="T57" fmla="*/ 667 h 679"/>
              <a:gd name="T58" fmla="*/ 91 w 527"/>
              <a:gd name="T59" fmla="*/ 614 h 679"/>
              <a:gd name="T60" fmla="*/ 140 w 527"/>
              <a:gd name="T61" fmla="*/ 532 h 679"/>
              <a:gd name="T62" fmla="*/ 253 w 527"/>
              <a:gd name="T63" fmla="*/ 434 h 679"/>
              <a:gd name="T64" fmla="*/ 256 w 527"/>
              <a:gd name="T65" fmla="*/ 434 h 679"/>
              <a:gd name="T66" fmla="*/ 264 w 527"/>
              <a:gd name="T67" fmla="*/ 435 h 679"/>
              <a:gd name="T68" fmla="*/ 272 w 527"/>
              <a:gd name="T69" fmla="*/ 435 h 679"/>
              <a:gd name="T70" fmla="*/ 280 w 527"/>
              <a:gd name="T71" fmla="*/ 434 h 679"/>
              <a:gd name="T72" fmla="*/ 301 w 527"/>
              <a:gd name="T73" fmla="*/ 198 h 679"/>
              <a:gd name="T74" fmla="*/ 298 w 527"/>
              <a:gd name="T75" fmla="*/ 190 h 679"/>
              <a:gd name="T76" fmla="*/ 329 w 527"/>
              <a:gd name="T77" fmla="*/ 203 h 679"/>
              <a:gd name="T78" fmla="*/ 364 w 527"/>
              <a:gd name="T79" fmla="*/ 87 h 679"/>
              <a:gd name="T80" fmla="*/ 485 w 527"/>
              <a:gd name="T81" fmla="*/ 44 h 679"/>
              <a:gd name="T82" fmla="*/ 376 w 527"/>
              <a:gd name="T83" fmla="*/ 187 h 679"/>
              <a:gd name="T84" fmla="*/ 366 w 527"/>
              <a:gd name="T85" fmla="*/ 176 h 679"/>
              <a:gd name="T86" fmla="*/ 364 w 527"/>
              <a:gd name="T87" fmla="*/ 175 h 679"/>
              <a:gd name="T88" fmla="*/ 358 w 527"/>
              <a:gd name="T89" fmla="*/ 170 h 679"/>
              <a:gd name="T90" fmla="*/ 351 w 527"/>
              <a:gd name="T91" fmla="*/ 165 h 679"/>
              <a:gd name="T92" fmla="*/ 342 w 527"/>
              <a:gd name="T93" fmla="*/ 159 h 679"/>
              <a:gd name="T94" fmla="*/ 333 w 527"/>
              <a:gd name="T95" fmla="*/ 154 h 679"/>
              <a:gd name="T96" fmla="*/ 313 w 527"/>
              <a:gd name="T97" fmla="*/ 145 h 679"/>
              <a:gd name="T98" fmla="*/ 37 w 527"/>
              <a:gd name="T99" fmla="*/ 592 h 679"/>
              <a:gd name="T100" fmla="*/ 125 w 527"/>
              <a:gd name="T101" fmla="*/ 444 h 679"/>
              <a:gd name="T102" fmla="*/ 41 w 527"/>
              <a:gd name="T103" fmla="*/ 613 h 679"/>
              <a:gd name="T104" fmla="*/ 37 w 527"/>
              <a:gd name="T105" fmla="*/ 592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27" h="679">
                <a:moveTo>
                  <a:pt x="320" y="425"/>
                </a:moveTo>
                <a:cubicBezTo>
                  <a:pt x="350" y="413"/>
                  <a:pt x="376" y="392"/>
                  <a:pt x="394" y="362"/>
                </a:cubicBezTo>
                <a:cubicBezTo>
                  <a:pt x="421" y="316"/>
                  <a:pt x="421" y="262"/>
                  <a:pt x="398" y="217"/>
                </a:cubicBezTo>
                <a:cubicBezTo>
                  <a:pt x="378" y="228"/>
                  <a:pt x="358" y="236"/>
                  <a:pt x="340" y="239"/>
                </a:cubicBezTo>
                <a:cubicBezTo>
                  <a:pt x="339" y="245"/>
                  <a:pt x="338" y="250"/>
                  <a:pt x="335" y="255"/>
                </a:cubicBezTo>
                <a:cubicBezTo>
                  <a:pt x="322" y="275"/>
                  <a:pt x="296" y="282"/>
                  <a:pt x="276" y="270"/>
                </a:cubicBezTo>
                <a:cubicBezTo>
                  <a:pt x="268" y="265"/>
                  <a:pt x="262" y="259"/>
                  <a:pt x="259" y="251"/>
                </a:cubicBezTo>
                <a:cubicBezTo>
                  <a:pt x="258" y="250"/>
                  <a:pt x="257" y="248"/>
                  <a:pt x="257" y="247"/>
                </a:cubicBezTo>
                <a:cubicBezTo>
                  <a:pt x="257" y="246"/>
                  <a:pt x="257" y="246"/>
                  <a:pt x="257" y="246"/>
                </a:cubicBezTo>
                <a:cubicBezTo>
                  <a:pt x="256" y="245"/>
                  <a:pt x="256" y="243"/>
                  <a:pt x="256" y="242"/>
                </a:cubicBezTo>
                <a:cubicBezTo>
                  <a:pt x="256" y="242"/>
                  <a:pt x="256" y="241"/>
                  <a:pt x="255" y="241"/>
                </a:cubicBezTo>
                <a:cubicBezTo>
                  <a:pt x="255" y="240"/>
                  <a:pt x="255" y="238"/>
                  <a:pt x="255" y="237"/>
                </a:cubicBezTo>
                <a:cubicBezTo>
                  <a:pt x="255" y="237"/>
                  <a:pt x="255" y="236"/>
                  <a:pt x="255" y="236"/>
                </a:cubicBezTo>
                <a:cubicBezTo>
                  <a:pt x="255" y="235"/>
                  <a:pt x="255" y="233"/>
                  <a:pt x="255" y="231"/>
                </a:cubicBezTo>
                <a:cubicBezTo>
                  <a:pt x="255" y="231"/>
                  <a:pt x="255" y="231"/>
                  <a:pt x="255" y="231"/>
                </a:cubicBezTo>
                <a:cubicBezTo>
                  <a:pt x="255" y="230"/>
                  <a:pt x="255" y="228"/>
                  <a:pt x="255" y="227"/>
                </a:cubicBezTo>
                <a:cubicBezTo>
                  <a:pt x="255" y="226"/>
                  <a:pt x="255" y="226"/>
                  <a:pt x="255" y="225"/>
                </a:cubicBezTo>
                <a:cubicBezTo>
                  <a:pt x="256" y="224"/>
                  <a:pt x="256" y="223"/>
                  <a:pt x="256" y="222"/>
                </a:cubicBezTo>
                <a:cubicBezTo>
                  <a:pt x="256" y="221"/>
                  <a:pt x="257" y="221"/>
                  <a:pt x="257" y="220"/>
                </a:cubicBezTo>
                <a:cubicBezTo>
                  <a:pt x="257" y="219"/>
                  <a:pt x="257" y="218"/>
                  <a:pt x="258" y="217"/>
                </a:cubicBezTo>
                <a:cubicBezTo>
                  <a:pt x="258" y="217"/>
                  <a:pt x="258" y="216"/>
                  <a:pt x="258" y="216"/>
                </a:cubicBezTo>
                <a:cubicBezTo>
                  <a:pt x="259" y="214"/>
                  <a:pt x="260" y="213"/>
                  <a:pt x="261" y="211"/>
                </a:cubicBezTo>
                <a:cubicBezTo>
                  <a:pt x="262" y="210"/>
                  <a:pt x="263" y="208"/>
                  <a:pt x="264" y="207"/>
                </a:cubicBezTo>
                <a:cubicBezTo>
                  <a:pt x="267" y="203"/>
                  <a:pt x="271" y="199"/>
                  <a:pt x="275" y="196"/>
                </a:cubicBezTo>
                <a:cubicBezTo>
                  <a:pt x="277" y="203"/>
                  <a:pt x="279" y="209"/>
                  <a:pt x="283" y="213"/>
                </a:cubicBezTo>
                <a:cubicBezTo>
                  <a:pt x="307" y="242"/>
                  <a:pt x="376" y="225"/>
                  <a:pt x="437" y="174"/>
                </a:cubicBezTo>
                <a:cubicBezTo>
                  <a:pt x="498" y="123"/>
                  <a:pt x="527" y="58"/>
                  <a:pt x="503" y="29"/>
                </a:cubicBezTo>
                <a:cubicBezTo>
                  <a:pt x="479" y="0"/>
                  <a:pt x="410" y="18"/>
                  <a:pt x="349" y="69"/>
                </a:cubicBezTo>
                <a:cubicBezTo>
                  <a:pt x="322" y="91"/>
                  <a:pt x="302" y="116"/>
                  <a:pt x="289" y="140"/>
                </a:cubicBezTo>
                <a:cubicBezTo>
                  <a:pt x="284" y="139"/>
                  <a:pt x="279" y="138"/>
                  <a:pt x="274" y="138"/>
                </a:cubicBezTo>
                <a:lnTo>
                  <a:pt x="274" y="138"/>
                </a:lnTo>
                <a:cubicBezTo>
                  <a:pt x="268" y="138"/>
                  <a:pt x="261" y="138"/>
                  <a:pt x="254" y="138"/>
                </a:cubicBezTo>
                <a:cubicBezTo>
                  <a:pt x="254" y="138"/>
                  <a:pt x="254" y="138"/>
                  <a:pt x="254" y="138"/>
                </a:cubicBezTo>
                <a:cubicBezTo>
                  <a:pt x="244" y="139"/>
                  <a:pt x="235" y="141"/>
                  <a:pt x="225" y="144"/>
                </a:cubicBezTo>
                <a:cubicBezTo>
                  <a:pt x="225" y="144"/>
                  <a:pt x="225" y="144"/>
                  <a:pt x="225" y="144"/>
                </a:cubicBezTo>
                <a:cubicBezTo>
                  <a:pt x="219" y="145"/>
                  <a:pt x="213" y="148"/>
                  <a:pt x="207" y="150"/>
                </a:cubicBezTo>
                <a:cubicBezTo>
                  <a:pt x="206" y="150"/>
                  <a:pt x="206" y="151"/>
                  <a:pt x="206" y="151"/>
                </a:cubicBezTo>
                <a:cubicBezTo>
                  <a:pt x="203" y="152"/>
                  <a:pt x="200" y="153"/>
                  <a:pt x="198" y="155"/>
                </a:cubicBezTo>
                <a:cubicBezTo>
                  <a:pt x="197" y="155"/>
                  <a:pt x="197" y="155"/>
                  <a:pt x="197" y="155"/>
                </a:cubicBezTo>
                <a:cubicBezTo>
                  <a:pt x="194" y="156"/>
                  <a:pt x="191" y="158"/>
                  <a:pt x="189" y="159"/>
                </a:cubicBezTo>
                <a:cubicBezTo>
                  <a:pt x="188" y="160"/>
                  <a:pt x="188" y="160"/>
                  <a:pt x="188" y="160"/>
                </a:cubicBezTo>
                <a:cubicBezTo>
                  <a:pt x="185" y="162"/>
                  <a:pt x="183" y="163"/>
                  <a:pt x="181" y="165"/>
                </a:cubicBezTo>
                <a:cubicBezTo>
                  <a:pt x="180" y="165"/>
                  <a:pt x="180" y="165"/>
                  <a:pt x="179" y="166"/>
                </a:cubicBezTo>
                <a:cubicBezTo>
                  <a:pt x="174" y="169"/>
                  <a:pt x="170" y="173"/>
                  <a:pt x="165" y="177"/>
                </a:cubicBezTo>
                <a:cubicBezTo>
                  <a:pt x="165" y="178"/>
                  <a:pt x="164" y="178"/>
                  <a:pt x="163" y="179"/>
                </a:cubicBezTo>
                <a:cubicBezTo>
                  <a:pt x="162" y="181"/>
                  <a:pt x="160" y="183"/>
                  <a:pt x="158" y="184"/>
                </a:cubicBezTo>
                <a:cubicBezTo>
                  <a:pt x="158" y="185"/>
                  <a:pt x="157" y="185"/>
                  <a:pt x="157" y="186"/>
                </a:cubicBezTo>
                <a:cubicBezTo>
                  <a:pt x="155" y="188"/>
                  <a:pt x="153" y="190"/>
                  <a:pt x="151" y="193"/>
                </a:cubicBezTo>
                <a:cubicBezTo>
                  <a:pt x="150" y="193"/>
                  <a:pt x="150" y="194"/>
                  <a:pt x="149" y="194"/>
                </a:cubicBezTo>
                <a:cubicBezTo>
                  <a:pt x="148" y="196"/>
                  <a:pt x="146" y="198"/>
                  <a:pt x="145" y="200"/>
                </a:cubicBezTo>
                <a:cubicBezTo>
                  <a:pt x="144" y="201"/>
                  <a:pt x="144" y="202"/>
                  <a:pt x="143" y="203"/>
                </a:cubicBezTo>
                <a:cubicBezTo>
                  <a:pt x="142" y="205"/>
                  <a:pt x="140" y="208"/>
                  <a:pt x="138" y="211"/>
                </a:cubicBezTo>
                <a:cubicBezTo>
                  <a:pt x="96" y="281"/>
                  <a:pt x="120" y="372"/>
                  <a:pt x="190" y="414"/>
                </a:cubicBezTo>
                <a:lnTo>
                  <a:pt x="181" y="430"/>
                </a:lnTo>
                <a:cubicBezTo>
                  <a:pt x="161" y="418"/>
                  <a:pt x="145" y="403"/>
                  <a:pt x="132" y="386"/>
                </a:cubicBezTo>
                <a:lnTo>
                  <a:pt x="17" y="580"/>
                </a:lnTo>
                <a:cubicBezTo>
                  <a:pt x="0" y="609"/>
                  <a:pt x="9" y="647"/>
                  <a:pt x="39" y="664"/>
                </a:cubicBezTo>
                <a:lnTo>
                  <a:pt x="44" y="667"/>
                </a:lnTo>
                <a:cubicBezTo>
                  <a:pt x="64" y="679"/>
                  <a:pt x="88" y="678"/>
                  <a:pt x="106" y="667"/>
                </a:cubicBezTo>
                <a:lnTo>
                  <a:pt x="91" y="614"/>
                </a:lnTo>
                <a:lnTo>
                  <a:pt x="158" y="595"/>
                </a:lnTo>
                <a:lnTo>
                  <a:pt x="140" y="532"/>
                </a:lnTo>
                <a:lnTo>
                  <a:pt x="204" y="519"/>
                </a:lnTo>
                <a:lnTo>
                  <a:pt x="253" y="434"/>
                </a:lnTo>
                <a:cubicBezTo>
                  <a:pt x="254" y="434"/>
                  <a:pt x="254" y="434"/>
                  <a:pt x="255" y="434"/>
                </a:cubicBezTo>
                <a:cubicBezTo>
                  <a:pt x="255" y="434"/>
                  <a:pt x="256" y="434"/>
                  <a:pt x="256" y="434"/>
                </a:cubicBezTo>
                <a:cubicBezTo>
                  <a:pt x="258" y="435"/>
                  <a:pt x="260" y="435"/>
                  <a:pt x="263" y="435"/>
                </a:cubicBezTo>
                <a:cubicBezTo>
                  <a:pt x="263" y="435"/>
                  <a:pt x="264" y="435"/>
                  <a:pt x="264" y="435"/>
                </a:cubicBezTo>
                <a:cubicBezTo>
                  <a:pt x="266" y="435"/>
                  <a:pt x="269" y="435"/>
                  <a:pt x="271" y="435"/>
                </a:cubicBezTo>
                <a:cubicBezTo>
                  <a:pt x="271" y="435"/>
                  <a:pt x="272" y="435"/>
                  <a:pt x="272" y="435"/>
                </a:cubicBezTo>
                <a:cubicBezTo>
                  <a:pt x="275" y="435"/>
                  <a:pt x="277" y="434"/>
                  <a:pt x="280" y="434"/>
                </a:cubicBezTo>
                <a:cubicBezTo>
                  <a:pt x="280" y="434"/>
                  <a:pt x="280" y="434"/>
                  <a:pt x="280" y="434"/>
                </a:cubicBezTo>
                <a:cubicBezTo>
                  <a:pt x="294" y="433"/>
                  <a:pt x="307" y="430"/>
                  <a:pt x="320" y="425"/>
                </a:cubicBezTo>
                <a:close/>
                <a:moveTo>
                  <a:pt x="301" y="198"/>
                </a:moveTo>
                <a:lnTo>
                  <a:pt x="301" y="198"/>
                </a:lnTo>
                <a:cubicBezTo>
                  <a:pt x="299" y="196"/>
                  <a:pt x="298" y="194"/>
                  <a:pt x="298" y="190"/>
                </a:cubicBezTo>
                <a:cubicBezTo>
                  <a:pt x="305" y="190"/>
                  <a:pt x="313" y="192"/>
                  <a:pt x="320" y="196"/>
                </a:cubicBezTo>
                <a:cubicBezTo>
                  <a:pt x="323" y="198"/>
                  <a:pt x="326" y="201"/>
                  <a:pt x="329" y="203"/>
                </a:cubicBezTo>
                <a:cubicBezTo>
                  <a:pt x="315" y="205"/>
                  <a:pt x="305" y="203"/>
                  <a:pt x="301" y="198"/>
                </a:cubicBezTo>
                <a:close/>
                <a:moveTo>
                  <a:pt x="364" y="87"/>
                </a:moveTo>
                <a:lnTo>
                  <a:pt x="364" y="87"/>
                </a:lnTo>
                <a:cubicBezTo>
                  <a:pt x="419" y="40"/>
                  <a:pt x="474" y="30"/>
                  <a:pt x="485" y="44"/>
                </a:cubicBezTo>
                <a:cubicBezTo>
                  <a:pt x="497" y="58"/>
                  <a:pt x="477" y="110"/>
                  <a:pt x="422" y="156"/>
                </a:cubicBezTo>
                <a:cubicBezTo>
                  <a:pt x="406" y="169"/>
                  <a:pt x="391" y="179"/>
                  <a:pt x="376" y="187"/>
                </a:cubicBezTo>
                <a:cubicBezTo>
                  <a:pt x="373" y="183"/>
                  <a:pt x="370" y="180"/>
                  <a:pt x="366" y="176"/>
                </a:cubicBezTo>
                <a:cubicBezTo>
                  <a:pt x="366" y="176"/>
                  <a:pt x="366" y="176"/>
                  <a:pt x="366" y="176"/>
                </a:cubicBezTo>
                <a:cubicBezTo>
                  <a:pt x="366" y="176"/>
                  <a:pt x="366" y="176"/>
                  <a:pt x="366" y="176"/>
                </a:cubicBezTo>
                <a:cubicBezTo>
                  <a:pt x="365" y="176"/>
                  <a:pt x="365" y="175"/>
                  <a:pt x="364" y="175"/>
                </a:cubicBezTo>
                <a:cubicBezTo>
                  <a:pt x="363" y="174"/>
                  <a:pt x="362" y="173"/>
                  <a:pt x="360" y="171"/>
                </a:cubicBezTo>
                <a:cubicBezTo>
                  <a:pt x="360" y="171"/>
                  <a:pt x="359" y="170"/>
                  <a:pt x="358" y="170"/>
                </a:cubicBezTo>
                <a:cubicBezTo>
                  <a:pt x="357" y="169"/>
                  <a:pt x="356" y="168"/>
                  <a:pt x="354" y="167"/>
                </a:cubicBezTo>
                <a:cubicBezTo>
                  <a:pt x="353" y="166"/>
                  <a:pt x="352" y="165"/>
                  <a:pt x="351" y="165"/>
                </a:cubicBezTo>
                <a:cubicBezTo>
                  <a:pt x="350" y="164"/>
                  <a:pt x="349" y="163"/>
                  <a:pt x="348" y="163"/>
                </a:cubicBezTo>
                <a:cubicBezTo>
                  <a:pt x="346" y="161"/>
                  <a:pt x="344" y="160"/>
                  <a:pt x="342" y="159"/>
                </a:cubicBezTo>
                <a:cubicBezTo>
                  <a:pt x="339" y="157"/>
                  <a:pt x="337" y="156"/>
                  <a:pt x="334" y="154"/>
                </a:cubicBezTo>
                <a:cubicBezTo>
                  <a:pt x="334" y="154"/>
                  <a:pt x="334" y="154"/>
                  <a:pt x="333" y="154"/>
                </a:cubicBezTo>
                <a:cubicBezTo>
                  <a:pt x="331" y="153"/>
                  <a:pt x="328" y="151"/>
                  <a:pt x="326" y="150"/>
                </a:cubicBezTo>
                <a:cubicBezTo>
                  <a:pt x="321" y="148"/>
                  <a:pt x="317" y="147"/>
                  <a:pt x="313" y="145"/>
                </a:cubicBezTo>
                <a:cubicBezTo>
                  <a:pt x="323" y="127"/>
                  <a:pt x="340" y="106"/>
                  <a:pt x="364" y="87"/>
                </a:cubicBezTo>
                <a:close/>
                <a:moveTo>
                  <a:pt x="37" y="592"/>
                </a:moveTo>
                <a:lnTo>
                  <a:pt x="37" y="592"/>
                </a:lnTo>
                <a:lnTo>
                  <a:pt x="125" y="444"/>
                </a:lnTo>
                <a:lnTo>
                  <a:pt x="136" y="451"/>
                </a:lnTo>
                <a:lnTo>
                  <a:pt x="41" y="613"/>
                </a:lnTo>
                <a:cubicBezTo>
                  <a:pt x="38" y="618"/>
                  <a:pt x="36" y="623"/>
                  <a:pt x="36" y="628"/>
                </a:cubicBezTo>
                <a:cubicBezTo>
                  <a:pt x="30" y="617"/>
                  <a:pt x="30" y="603"/>
                  <a:pt x="37" y="592"/>
                </a:cubicBezTo>
                <a:close/>
              </a:path>
            </a:pathLst>
          </a:custGeom>
          <a:solidFill>
            <a:srgbClr val="C29230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自定义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2018-03-27T08:49:59Z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