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2018/3/27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Freeform 5"/>
          <p:cNvSpPr>
            <a:spLocks/>
          </p:cNvSpPr>
          <p:nvPr/>
        </p:nvSpPr>
        <p:spPr bwMode="auto">
          <a:xfrm>
            <a:off x="1062847" y="1851295"/>
            <a:ext cx="37708" cy="67220"/>
          </a:xfrm>
          <a:custGeom>
            <a:avLst/>
            <a:gdLst>
              <a:gd name="T0" fmla="*/ 23 w 23"/>
              <a:gd name="T1" fmla="*/ 3 h 41"/>
              <a:gd name="T2" fmla="*/ 16 w 23"/>
              <a:gd name="T3" fmla="*/ 0 h 41"/>
              <a:gd name="T4" fmla="*/ 0 w 23"/>
              <a:gd name="T5" fmla="*/ 41 h 41"/>
              <a:gd name="T6" fmla="*/ 9 w 23"/>
              <a:gd name="T7" fmla="*/ 41 h 41"/>
              <a:gd name="T8" fmla="*/ 23 w 23"/>
              <a:gd name="T9" fmla="*/ 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41">
                <a:moveTo>
                  <a:pt x="23" y="3"/>
                </a:moveTo>
                <a:lnTo>
                  <a:pt x="16" y="0"/>
                </a:lnTo>
                <a:lnTo>
                  <a:pt x="0" y="41"/>
                </a:lnTo>
                <a:lnTo>
                  <a:pt x="9" y="41"/>
                </a:lnTo>
                <a:lnTo>
                  <a:pt x="23" y="3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17" name="Freeform 6"/>
          <p:cNvSpPr>
            <a:spLocks/>
          </p:cNvSpPr>
          <p:nvPr/>
        </p:nvSpPr>
        <p:spPr bwMode="auto">
          <a:xfrm>
            <a:off x="839874" y="1918514"/>
            <a:ext cx="331180" cy="319704"/>
          </a:xfrm>
          <a:custGeom>
            <a:avLst/>
            <a:gdLst>
              <a:gd name="T0" fmla="*/ 114 w 142"/>
              <a:gd name="T1" fmla="*/ 124 h 137"/>
              <a:gd name="T2" fmla="*/ 78 w 142"/>
              <a:gd name="T3" fmla="*/ 124 h 137"/>
              <a:gd name="T4" fmla="*/ 78 w 142"/>
              <a:gd name="T5" fmla="*/ 76 h 137"/>
              <a:gd name="T6" fmla="*/ 142 w 142"/>
              <a:gd name="T7" fmla="*/ 0 h 137"/>
              <a:gd name="T8" fmla="*/ 102 w 142"/>
              <a:gd name="T9" fmla="*/ 0 h 137"/>
              <a:gd name="T10" fmla="*/ 88 w 142"/>
              <a:gd name="T11" fmla="*/ 39 h 137"/>
              <a:gd name="T12" fmla="*/ 92 w 142"/>
              <a:gd name="T13" fmla="*/ 52 h 137"/>
              <a:gd name="T14" fmla="*/ 77 w 142"/>
              <a:gd name="T15" fmla="*/ 58 h 137"/>
              <a:gd name="T16" fmla="*/ 71 w 142"/>
              <a:gd name="T17" fmla="*/ 44 h 137"/>
              <a:gd name="T18" fmla="*/ 82 w 142"/>
              <a:gd name="T19" fmla="*/ 37 h 137"/>
              <a:gd name="T20" fmla="*/ 96 w 142"/>
              <a:gd name="T21" fmla="*/ 0 h 137"/>
              <a:gd name="T22" fmla="*/ 0 w 142"/>
              <a:gd name="T23" fmla="*/ 0 h 137"/>
              <a:gd name="T24" fmla="*/ 65 w 142"/>
              <a:gd name="T25" fmla="*/ 75 h 137"/>
              <a:gd name="T26" fmla="*/ 65 w 142"/>
              <a:gd name="T27" fmla="*/ 124 h 137"/>
              <a:gd name="T28" fmla="*/ 29 w 142"/>
              <a:gd name="T29" fmla="*/ 124 h 137"/>
              <a:gd name="T30" fmla="*/ 29 w 142"/>
              <a:gd name="T31" fmla="*/ 137 h 137"/>
              <a:gd name="T32" fmla="*/ 114 w 142"/>
              <a:gd name="T33" fmla="*/ 137 h 137"/>
              <a:gd name="T34" fmla="*/ 114 w 142"/>
              <a:gd name="T35" fmla="*/ 124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2" h="137">
                <a:moveTo>
                  <a:pt x="114" y="124"/>
                </a:moveTo>
                <a:cubicBezTo>
                  <a:pt x="78" y="124"/>
                  <a:pt x="78" y="124"/>
                  <a:pt x="78" y="124"/>
                </a:cubicBezTo>
                <a:cubicBezTo>
                  <a:pt x="78" y="76"/>
                  <a:pt x="78" y="76"/>
                  <a:pt x="78" y="76"/>
                </a:cubicBezTo>
                <a:cubicBezTo>
                  <a:pt x="142" y="0"/>
                  <a:pt x="142" y="0"/>
                  <a:pt x="142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88" y="39"/>
                  <a:pt x="88" y="39"/>
                  <a:pt x="88" y="39"/>
                </a:cubicBezTo>
                <a:cubicBezTo>
                  <a:pt x="92" y="42"/>
                  <a:pt x="93" y="47"/>
                  <a:pt x="92" y="52"/>
                </a:cubicBezTo>
                <a:cubicBezTo>
                  <a:pt x="89" y="57"/>
                  <a:pt x="83" y="60"/>
                  <a:pt x="77" y="58"/>
                </a:cubicBezTo>
                <a:cubicBezTo>
                  <a:pt x="72" y="56"/>
                  <a:pt x="69" y="50"/>
                  <a:pt x="71" y="44"/>
                </a:cubicBezTo>
                <a:cubicBezTo>
                  <a:pt x="73" y="39"/>
                  <a:pt x="77" y="36"/>
                  <a:pt x="82" y="37"/>
                </a:cubicBezTo>
                <a:cubicBezTo>
                  <a:pt x="96" y="0"/>
                  <a:pt x="96" y="0"/>
                  <a:pt x="96" y="0"/>
                </a:cubicBezTo>
                <a:cubicBezTo>
                  <a:pt x="0" y="0"/>
                  <a:pt x="0" y="0"/>
                  <a:pt x="0" y="0"/>
                </a:cubicBezTo>
                <a:cubicBezTo>
                  <a:pt x="65" y="75"/>
                  <a:pt x="65" y="75"/>
                  <a:pt x="65" y="75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18" y="124"/>
                  <a:pt x="18" y="137"/>
                  <a:pt x="29" y="137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26" y="137"/>
                  <a:pt x="126" y="124"/>
                  <a:pt x="114" y="124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18" name="Oval 7"/>
          <p:cNvSpPr>
            <a:spLocks noChangeArrowheads="1"/>
          </p:cNvSpPr>
          <p:nvPr/>
        </p:nvSpPr>
        <p:spPr bwMode="auto">
          <a:xfrm>
            <a:off x="1656348" y="1849655"/>
            <a:ext cx="32790" cy="32790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19" name="Oval 8"/>
          <p:cNvSpPr>
            <a:spLocks noChangeArrowheads="1"/>
          </p:cNvSpPr>
          <p:nvPr/>
        </p:nvSpPr>
        <p:spPr bwMode="auto">
          <a:xfrm>
            <a:off x="1698976" y="1849655"/>
            <a:ext cx="32790" cy="32790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20" name="Freeform 9"/>
          <p:cNvSpPr>
            <a:spLocks noEditPoints="1"/>
          </p:cNvSpPr>
          <p:nvPr/>
        </p:nvSpPr>
        <p:spPr bwMode="auto">
          <a:xfrm>
            <a:off x="1556339" y="1884085"/>
            <a:ext cx="275437" cy="375448"/>
          </a:xfrm>
          <a:custGeom>
            <a:avLst/>
            <a:gdLst>
              <a:gd name="T0" fmla="*/ 92 w 118"/>
              <a:gd name="T1" fmla="*/ 125 h 161"/>
              <a:gd name="T2" fmla="*/ 110 w 118"/>
              <a:gd name="T3" fmla="*/ 103 h 161"/>
              <a:gd name="T4" fmla="*/ 110 w 118"/>
              <a:gd name="T5" fmla="*/ 22 h 161"/>
              <a:gd name="T6" fmla="*/ 87 w 118"/>
              <a:gd name="T7" fmla="*/ 0 h 161"/>
              <a:gd name="T8" fmla="*/ 59 w 118"/>
              <a:gd name="T9" fmla="*/ 0 h 161"/>
              <a:gd name="T10" fmla="*/ 31 w 118"/>
              <a:gd name="T11" fmla="*/ 0 h 161"/>
              <a:gd name="T12" fmla="*/ 8 w 118"/>
              <a:gd name="T13" fmla="*/ 22 h 161"/>
              <a:gd name="T14" fmla="*/ 8 w 118"/>
              <a:gd name="T15" fmla="*/ 103 h 161"/>
              <a:gd name="T16" fmla="*/ 26 w 118"/>
              <a:gd name="T17" fmla="*/ 125 h 161"/>
              <a:gd name="T18" fmla="*/ 0 w 118"/>
              <a:gd name="T19" fmla="*/ 161 h 161"/>
              <a:gd name="T20" fmla="*/ 15 w 118"/>
              <a:gd name="T21" fmla="*/ 161 h 161"/>
              <a:gd name="T22" fmla="*/ 33 w 118"/>
              <a:gd name="T23" fmla="*/ 136 h 161"/>
              <a:gd name="T24" fmla="*/ 85 w 118"/>
              <a:gd name="T25" fmla="*/ 136 h 161"/>
              <a:gd name="T26" fmla="*/ 103 w 118"/>
              <a:gd name="T27" fmla="*/ 161 h 161"/>
              <a:gd name="T28" fmla="*/ 118 w 118"/>
              <a:gd name="T29" fmla="*/ 161 h 161"/>
              <a:gd name="T30" fmla="*/ 92 w 118"/>
              <a:gd name="T31" fmla="*/ 125 h 161"/>
              <a:gd name="T32" fmla="*/ 42 w 118"/>
              <a:gd name="T33" fmla="*/ 8 h 161"/>
              <a:gd name="T34" fmla="*/ 46 w 118"/>
              <a:gd name="T35" fmla="*/ 5 h 161"/>
              <a:gd name="T36" fmla="*/ 72 w 118"/>
              <a:gd name="T37" fmla="*/ 5 h 161"/>
              <a:gd name="T38" fmla="*/ 76 w 118"/>
              <a:gd name="T39" fmla="*/ 8 h 161"/>
              <a:gd name="T40" fmla="*/ 76 w 118"/>
              <a:gd name="T41" fmla="*/ 13 h 161"/>
              <a:gd name="T42" fmla="*/ 72 w 118"/>
              <a:gd name="T43" fmla="*/ 16 h 161"/>
              <a:gd name="T44" fmla="*/ 46 w 118"/>
              <a:gd name="T45" fmla="*/ 16 h 161"/>
              <a:gd name="T46" fmla="*/ 42 w 118"/>
              <a:gd name="T47" fmla="*/ 13 h 161"/>
              <a:gd name="T48" fmla="*/ 42 w 118"/>
              <a:gd name="T49" fmla="*/ 8 h 161"/>
              <a:gd name="T50" fmla="*/ 31 w 118"/>
              <a:gd name="T51" fmla="*/ 113 h 161"/>
              <a:gd name="T52" fmla="*/ 21 w 118"/>
              <a:gd name="T53" fmla="*/ 103 h 161"/>
              <a:gd name="T54" fmla="*/ 31 w 118"/>
              <a:gd name="T55" fmla="*/ 93 h 161"/>
              <a:gd name="T56" fmla="*/ 41 w 118"/>
              <a:gd name="T57" fmla="*/ 103 h 161"/>
              <a:gd name="T58" fmla="*/ 31 w 118"/>
              <a:gd name="T59" fmla="*/ 113 h 161"/>
              <a:gd name="T60" fmla="*/ 32 w 118"/>
              <a:gd name="T61" fmla="*/ 60 h 161"/>
              <a:gd name="T62" fmla="*/ 21 w 118"/>
              <a:gd name="T63" fmla="*/ 49 h 161"/>
              <a:gd name="T64" fmla="*/ 21 w 118"/>
              <a:gd name="T65" fmla="*/ 35 h 161"/>
              <a:gd name="T66" fmla="*/ 32 w 118"/>
              <a:gd name="T67" fmla="*/ 23 h 161"/>
              <a:gd name="T68" fmla="*/ 86 w 118"/>
              <a:gd name="T69" fmla="*/ 23 h 161"/>
              <a:gd name="T70" fmla="*/ 97 w 118"/>
              <a:gd name="T71" fmla="*/ 35 h 161"/>
              <a:gd name="T72" fmla="*/ 97 w 118"/>
              <a:gd name="T73" fmla="*/ 49 h 161"/>
              <a:gd name="T74" fmla="*/ 86 w 118"/>
              <a:gd name="T75" fmla="*/ 60 h 161"/>
              <a:gd name="T76" fmla="*/ 32 w 118"/>
              <a:gd name="T77" fmla="*/ 60 h 161"/>
              <a:gd name="T78" fmla="*/ 76 w 118"/>
              <a:gd name="T79" fmla="*/ 103 h 161"/>
              <a:gd name="T80" fmla="*/ 86 w 118"/>
              <a:gd name="T81" fmla="*/ 93 h 161"/>
              <a:gd name="T82" fmla="*/ 96 w 118"/>
              <a:gd name="T83" fmla="*/ 103 h 161"/>
              <a:gd name="T84" fmla="*/ 86 w 118"/>
              <a:gd name="T85" fmla="*/ 113 h 161"/>
              <a:gd name="T86" fmla="*/ 76 w 118"/>
              <a:gd name="T87" fmla="*/ 10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8" h="161">
                <a:moveTo>
                  <a:pt x="92" y="125"/>
                </a:moveTo>
                <a:cubicBezTo>
                  <a:pt x="101" y="123"/>
                  <a:pt x="110" y="114"/>
                  <a:pt x="110" y="103"/>
                </a:cubicBezTo>
                <a:cubicBezTo>
                  <a:pt x="110" y="22"/>
                  <a:pt x="110" y="22"/>
                  <a:pt x="110" y="22"/>
                </a:cubicBezTo>
                <a:cubicBezTo>
                  <a:pt x="110" y="11"/>
                  <a:pt x="100" y="0"/>
                  <a:pt x="87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18" y="0"/>
                  <a:pt x="8" y="11"/>
                  <a:pt x="8" y="22"/>
                </a:cubicBezTo>
                <a:cubicBezTo>
                  <a:pt x="8" y="103"/>
                  <a:pt x="8" y="103"/>
                  <a:pt x="8" y="103"/>
                </a:cubicBezTo>
                <a:cubicBezTo>
                  <a:pt x="8" y="114"/>
                  <a:pt x="17" y="123"/>
                  <a:pt x="26" y="125"/>
                </a:cubicBezTo>
                <a:cubicBezTo>
                  <a:pt x="0" y="161"/>
                  <a:pt x="0" y="161"/>
                  <a:pt x="0" y="161"/>
                </a:cubicBezTo>
                <a:cubicBezTo>
                  <a:pt x="15" y="161"/>
                  <a:pt x="15" y="161"/>
                  <a:pt x="15" y="161"/>
                </a:cubicBezTo>
                <a:cubicBezTo>
                  <a:pt x="33" y="136"/>
                  <a:pt x="33" y="136"/>
                  <a:pt x="33" y="136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103" y="161"/>
                  <a:pt x="103" y="161"/>
                  <a:pt x="103" y="161"/>
                </a:cubicBezTo>
                <a:cubicBezTo>
                  <a:pt x="118" y="161"/>
                  <a:pt x="118" y="161"/>
                  <a:pt x="118" y="161"/>
                </a:cubicBezTo>
                <a:lnTo>
                  <a:pt x="92" y="125"/>
                </a:lnTo>
                <a:close/>
                <a:moveTo>
                  <a:pt x="42" y="8"/>
                </a:moveTo>
                <a:cubicBezTo>
                  <a:pt x="42" y="6"/>
                  <a:pt x="44" y="5"/>
                  <a:pt x="46" y="5"/>
                </a:cubicBezTo>
                <a:cubicBezTo>
                  <a:pt x="72" y="5"/>
                  <a:pt x="72" y="5"/>
                  <a:pt x="72" y="5"/>
                </a:cubicBezTo>
                <a:cubicBezTo>
                  <a:pt x="74" y="5"/>
                  <a:pt x="76" y="6"/>
                  <a:pt x="76" y="8"/>
                </a:cubicBezTo>
                <a:cubicBezTo>
                  <a:pt x="76" y="13"/>
                  <a:pt x="76" y="13"/>
                  <a:pt x="76" y="13"/>
                </a:cubicBezTo>
                <a:cubicBezTo>
                  <a:pt x="76" y="15"/>
                  <a:pt x="74" y="16"/>
                  <a:pt x="72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4" y="16"/>
                  <a:pt x="42" y="15"/>
                  <a:pt x="42" y="13"/>
                </a:cubicBezTo>
                <a:lnTo>
                  <a:pt x="42" y="8"/>
                </a:lnTo>
                <a:close/>
                <a:moveTo>
                  <a:pt x="31" y="113"/>
                </a:moveTo>
                <a:cubicBezTo>
                  <a:pt x="26" y="113"/>
                  <a:pt x="21" y="108"/>
                  <a:pt x="21" y="103"/>
                </a:cubicBezTo>
                <a:cubicBezTo>
                  <a:pt x="21" y="97"/>
                  <a:pt x="26" y="93"/>
                  <a:pt x="31" y="93"/>
                </a:cubicBezTo>
                <a:cubicBezTo>
                  <a:pt x="37" y="93"/>
                  <a:pt x="41" y="97"/>
                  <a:pt x="41" y="103"/>
                </a:cubicBezTo>
                <a:cubicBezTo>
                  <a:pt x="41" y="108"/>
                  <a:pt x="37" y="113"/>
                  <a:pt x="31" y="113"/>
                </a:cubicBezTo>
                <a:close/>
                <a:moveTo>
                  <a:pt x="32" y="60"/>
                </a:moveTo>
                <a:cubicBezTo>
                  <a:pt x="26" y="60"/>
                  <a:pt x="21" y="56"/>
                  <a:pt x="21" y="49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29"/>
                  <a:pt x="25" y="23"/>
                  <a:pt x="32" y="23"/>
                </a:cubicBezTo>
                <a:cubicBezTo>
                  <a:pt x="86" y="23"/>
                  <a:pt x="86" y="23"/>
                  <a:pt x="86" y="23"/>
                </a:cubicBezTo>
                <a:cubicBezTo>
                  <a:pt x="93" y="23"/>
                  <a:pt x="97" y="29"/>
                  <a:pt x="97" y="35"/>
                </a:cubicBezTo>
                <a:cubicBezTo>
                  <a:pt x="97" y="49"/>
                  <a:pt x="97" y="49"/>
                  <a:pt x="97" y="49"/>
                </a:cubicBezTo>
                <a:cubicBezTo>
                  <a:pt x="97" y="56"/>
                  <a:pt x="92" y="60"/>
                  <a:pt x="86" y="60"/>
                </a:cubicBezTo>
                <a:lnTo>
                  <a:pt x="32" y="60"/>
                </a:lnTo>
                <a:close/>
                <a:moveTo>
                  <a:pt x="76" y="103"/>
                </a:moveTo>
                <a:cubicBezTo>
                  <a:pt x="76" y="98"/>
                  <a:pt x="81" y="93"/>
                  <a:pt x="86" y="93"/>
                </a:cubicBezTo>
                <a:cubicBezTo>
                  <a:pt x="92" y="93"/>
                  <a:pt x="96" y="98"/>
                  <a:pt x="96" y="103"/>
                </a:cubicBezTo>
                <a:cubicBezTo>
                  <a:pt x="96" y="108"/>
                  <a:pt x="92" y="113"/>
                  <a:pt x="86" y="113"/>
                </a:cubicBezTo>
                <a:cubicBezTo>
                  <a:pt x="81" y="113"/>
                  <a:pt x="76" y="108"/>
                  <a:pt x="76" y="103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21" name="Freeform 10"/>
          <p:cNvSpPr>
            <a:spLocks noEditPoints="1"/>
          </p:cNvSpPr>
          <p:nvPr/>
        </p:nvSpPr>
        <p:spPr bwMode="auto">
          <a:xfrm>
            <a:off x="2148201" y="1889003"/>
            <a:ext cx="414795" cy="293472"/>
          </a:xfrm>
          <a:custGeom>
            <a:avLst/>
            <a:gdLst>
              <a:gd name="T0" fmla="*/ 169 w 178"/>
              <a:gd name="T1" fmla="*/ 94 h 126"/>
              <a:gd name="T2" fmla="*/ 94 w 178"/>
              <a:gd name="T3" fmla="*/ 48 h 126"/>
              <a:gd name="T4" fmla="*/ 94 w 178"/>
              <a:gd name="T5" fmla="*/ 43 h 126"/>
              <a:gd name="T6" fmla="*/ 98 w 178"/>
              <a:gd name="T7" fmla="*/ 37 h 126"/>
              <a:gd name="T8" fmla="*/ 110 w 178"/>
              <a:gd name="T9" fmla="*/ 20 h 126"/>
              <a:gd name="T10" fmla="*/ 94 w 178"/>
              <a:gd name="T11" fmla="*/ 1 h 126"/>
              <a:gd name="T12" fmla="*/ 73 w 178"/>
              <a:gd name="T13" fmla="*/ 7 h 126"/>
              <a:gd name="T14" fmla="*/ 67 w 178"/>
              <a:gd name="T15" fmla="*/ 26 h 126"/>
              <a:gd name="T16" fmla="*/ 78 w 178"/>
              <a:gd name="T17" fmla="*/ 26 h 126"/>
              <a:gd name="T18" fmla="*/ 78 w 178"/>
              <a:gd name="T19" fmla="*/ 24 h 126"/>
              <a:gd name="T20" fmla="*/ 86 w 178"/>
              <a:gd name="T21" fmla="*/ 12 h 126"/>
              <a:gd name="T22" fmla="*/ 96 w 178"/>
              <a:gd name="T23" fmla="*/ 15 h 126"/>
              <a:gd name="T24" fmla="*/ 94 w 178"/>
              <a:gd name="T25" fmla="*/ 26 h 126"/>
              <a:gd name="T26" fmla="*/ 88 w 178"/>
              <a:gd name="T27" fmla="*/ 30 h 126"/>
              <a:gd name="T28" fmla="*/ 83 w 178"/>
              <a:gd name="T29" fmla="*/ 39 h 126"/>
              <a:gd name="T30" fmla="*/ 83 w 178"/>
              <a:gd name="T31" fmla="*/ 48 h 126"/>
              <a:gd name="T32" fmla="*/ 9 w 178"/>
              <a:gd name="T33" fmla="*/ 94 h 126"/>
              <a:gd name="T34" fmla="*/ 2 w 178"/>
              <a:gd name="T35" fmla="*/ 114 h 126"/>
              <a:gd name="T36" fmla="*/ 20 w 178"/>
              <a:gd name="T37" fmla="*/ 126 h 126"/>
              <a:gd name="T38" fmla="*/ 159 w 178"/>
              <a:gd name="T39" fmla="*/ 126 h 126"/>
              <a:gd name="T40" fmla="*/ 159 w 178"/>
              <a:gd name="T41" fmla="*/ 126 h 126"/>
              <a:gd name="T42" fmla="*/ 176 w 178"/>
              <a:gd name="T43" fmla="*/ 114 h 126"/>
              <a:gd name="T44" fmla="*/ 169 w 178"/>
              <a:gd name="T45" fmla="*/ 94 h 126"/>
              <a:gd name="T46" fmla="*/ 159 w 178"/>
              <a:gd name="T47" fmla="*/ 113 h 126"/>
              <a:gd name="T48" fmla="*/ 19 w 178"/>
              <a:gd name="T49" fmla="*/ 113 h 126"/>
              <a:gd name="T50" fmla="*/ 17 w 178"/>
              <a:gd name="T51" fmla="*/ 104 h 126"/>
              <a:gd name="T52" fmla="*/ 89 w 178"/>
              <a:gd name="T53" fmla="*/ 59 h 126"/>
              <a:gd name="T54" fmla="*/ 162 w 178"/>
              <a:gd name="T55" fmla="*/ 104 h 126"/>
              <a:gd name="T56" fmla="*/ 159 w 178"/>
              <a:gd name="T57" fmla="*/ 113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8" h="126">
                <a:moveTo>
                  <a:pt x="169" y="94"/>
                </a:moveTo>
                <a:cubicBezTo>
                  <a:pt x="94" y="48"/>
                  <a:pt x="94" y="48"/>
                  <a:pt x="94" y="48"/>
                </a:cubicBezTo>
                <a:cubicBezTo>
                  <a:pt x="94" y="43"/>
                  <a:pt x="94" y="43"/>
                  <a:pt x="94" y="43"/>
                </a:cubicBezTo>
                <a:cubicBezTo>
                  <a:pt x="94" y="41"/>
                  <a:pt x="95" y="38"/>
                  <a:pt x="98" y="37"/>
                </a:cubicBezTo>
                <a:cubicBezTo>
                  <a:pt x="101" y="35"/>
                  <a:pt x="110" y="31"/>
                  <a:pt x="110" y="20"/>
                </a:cubicBezTo>
                <a:cubicBezTo>
                  <a:pt x="110" y="10"/>
                  <a:pt x="101" y="3"/>
                  <a:pt x="94" y="1"/>
                </a:cubicBezTo>
                <a:cubicBezTo>
                  <a:pt x="86" y="0"/>
                  <a:pt x="78" y="1"/>
                  <a:pt x="73" y="7"/>
                </a:cubicBezTo>
                <a:cubicBezTo>
                  <a:pt x="68" y="12"/>
                  <a:pt x="67" y="17"/>
                  <a:pt x="67" y="26"/>
                </a:cubicBezTo>
                <a:cubicBezTo>
                  <a:pt x="78" y="26"/>
                  <a:pt x="78" y="26"/>
                  <a:pt x="78" y="26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19"/>
                  <a:pt x="78" y="14"/>
                  <a:pt x="86" y="12"/>
                </a:cubicBezTo>
                <a:cubicBezTo>
                  <a:pt x="90" y="11"/>
                  <a:pt x="94" y="12"/>
                  <a:pt x="96" y="15"/>
                </a:cubicBezTo>
                <a:cubicBezTo>
                  <a:pt x="98" y="17"/>
                  <a:pt x="98" y="23"/>
                  <a:pt x="94" y="26"/>
                </a:cubicBezTo>
                <a:cubicBezTo>
                  <a:pt x="88" y="30"/>
                  <a:pt x="88" y="30"/>
                  <a:pt x="88" y="30"/>
                </a:cubicBezTo>
                <a:cubicBezTo>
                  <a:pt x="84" y="32"/>
                  <a:pt x="83" y="35"/>
                  <a:pt x="83" y="39"/>
                </a:cubicBezTo>
                <a:cubicBezTo>
                  <a:pt x="83" y="48"/>
                  <a:pt x="83" y="48"/>
                  <a:pt x="83" y="48"/>
                </a:cubicBezTo>
                <a:cubicBezTo>
                  <a:pt x="9" y="94"/>
                  <a:pt x="9" y="94"/>
                  <a:pt x="9" y="94"/>
                </a:cubicBezTo>
                <a:cubicBezTo>
                  <a:pt x="0" y="99"/>
                  <a:pt x="0" y="108"/>
                  <a:pt x="2" y="114"/>
                </a:cubicBezTo>
                <a:cubicBezTo>
                  <a:pt x="4" y="119"/>
                  <a:pt x="9" y="126"/>
                  <a:pt x="20" y="126"/>
                </a:cubicBezTo>
                <a:cubicBezTo>
                  <a:pt x="32" y="126"/>
                  <a:pt x="159" y="126"/>
                  <a:pt x="159" y="126"/>
                </a:cubicBezTo>
                <a:cubicBezTo>
                  <a:pt x="159" y="126"/>
                  <a:pt x="159" y="126"/>
                  <a:pt x="159" y="126"/>
                </a:cubicBezTo>
                <a:cubicBezTo>
                  <a:pt x="169" y="126"/>
                  <a:pt x="175" y="119"/>
                  <a:pt x="176" y="114"/>
                </a:cubicBezTo>
                <a:cubicBezTo>
                  <a:pt x="178" y="108"/>
                  <a:pt x="176" y="99"/>
                  <a:pt x="169" y="94"/>
                </a:cubicBezTo>
                <a:close/>
                <a:moveTo>
                  <a:pt x="159" y="113"/>
                </a:moveTo>
                <a:cubicBezTo>
                  <a:pt x="19" y="113"/>
                  <a:pt x="19" y="113"/>
                  <a:pt x="19" y="113"/>
                </a:cubicBezTo>
                <a:cubicBezTo>
                  <a:pt x="15" y="113"/>
                  <a:pt x="12" y="107"/>
                  <a:pt x="17" y="104"/>
                </a:cubicBezTo>
                <a:cubicBezTo>
                  <a:pt x="89" y="59"/>
                  <a:pt x="89" y="59"/>
                  <a:pt x="89" y="59"/>
                </a:cubicBezTo>
                <a:cubicBezTo>
                  <a:pt x="162" y="104"/>
                  <a:pt x="162" y="104"/>
                  <a:pt x="162" y="104"/>
                </a:cubicBezTo>
                <a:cubicBezTo>
                  <a:pt x="166" y="107"/>
                  <a:pt x="164" y="113"/>
                  <a:pt x="159" y="113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22" name="Freeform 11"/>
          <p:cNvSpPr>
            <a:spLocks noEditPoints="1"/>
          </p:cNvSpPr>
          <p:nvPr/>
        </p:nvSpPr>
        <p:spPr bwMode="auto">
          <a:xfrm>
            <a:off x="2856467" y="1857853"/>
            <a:ext cx="303308" cy="380366"/>
          </a:xfrm>
          <a:custGeom>
            <a:avLst/>
            <a:gdLst>
              <a:gd name="T0" fmla="*/ 64 w 130"/>
              <a:gd name="T1" fmla="*/ 0 h 163"/>
              <a:gd name="T2" fmla="*/ 65 w 130"/>
              <a:gd name="T3" fmla="*/ 0 h 163"/>
              <a:gd name="T4" fmla="*/ 66 w 130"/>
              <a:gd name="T5" fmla="*/ 0 h 163"/>
              <a:gd name="T6" fmla="*/ 64 w 130"/>
              <a:gd name="T7" fmla="*/ 0 h 163"/>
              <a:gd name="T8" fmla="*/ 126 w 130"/>
              <a:gd name="T9" fmla="*/ 23 h 163"/>
              <a:gd name="T10" fmla="*/ 108 w 130"/>
              <a:gd name="T11" fmla="*/ 8 h 163"/>
              <a:gd name="T12" fmla="*/ 65 w 130"/>
              <a:gd name="T13" fmla="*/ 0 h 163"/>
              <a:gd name="T14" fmla="*/ 22 w 130"/>
              <a:gd name="T15" fmla="*/ 8 h 163"/>
              <a:gd name="T16" fmla="*/ 4 w 130"/>
              <a:gd name="T17" fmla="*/ 23 h 163"/>
              <a:gd name="T18" fmla="*/ 0 w 130"/>
              <a:gd name="T19" fmla="*/ 72 h 163"/>
              <a:gd name="T20" fmla="*/ 0 w 130"/>
              <a:gd name="T21" fmla="*/ 140 h 163"/>
              <a:gd name="T22" fmla="*/ 10 w 130"/>
              <a:gd name="T23" fmla="*/ 140 h 163"/>
              <a:gd name="T24" fmla="*/ 10 w 130"/>
              <a:gd name="T25" fmla="*/ 151 h 163"/>
              <a:gd name="T26" fmla="*/ 29 w 130"/>
              <a:gd name="T27" fmla="*/ 151 h 163"/>
              <a:gd name="T28" fmla="*/ 29 w 130"/>
              <a:gd name="T29" fmla="*/ 140 h 163"/>
              <a:gd name="T30" fmla="*/ 101 w 130"/>
              <a:gd name="T31" fmla="*/ 140 h 163"/>
              <a:gd name="T32" fmla="*/ 101 w 130"/>
              <a:gd name="T33" fmla="*/ 151 h 163"/>
              <a:gd name="T34" fmla="*/ 120 w 130"/>
              <a:gd name="T35" fmla="*/ 151 h 163"/>
              <a:gd name="T36" fmla="*/ 120 w 130"/>
              <a:gd name="T37" fmla="*/ 140 h 163"/>
              <a:gd name="T38" fmla="*/ 130 w 130"/>
              <a:gd name="T39" fmla="*/ 140 h 163"/>
              <a:gd name="T40" fmla="*/ 130 w 130"/>
              <a:gd name="T41" fmla="*/ 72 h 163"/>
              <a:gd name="T42" fmla="*/ 126 w 130"/>
              <a:gd name="T43" fmla="*/ 23 h 163"/>
              <a:gd name="T44" fmla="*/ 38 w 130"/>
              <a:gd name="T45" fmla="*/ 12 h 163"/>
              <a:gd name="T46" fmla="*/ 92 w 130"/>
              <a:gd name="T47" fmla="*/ 12 h 163"/>
              <a:gd name="T48" fmla="*/ 92 w 130"/>
              <a:gd name="T49" fmla="*/ 20 h 163"/>
              <a:gd name="T50" fmla="*/ 38 w 130"/>
              <a:gd name="T51" fmla="*/ 20 h 163"/>
              <a:gd name="T52" fmla="*/ 38 w 130"/>
              <a:gd name="T53" fmla="*/ 12 h 163"/>
              <a:gd name="T54" fmla="*/ 11 w 130"/>
              <a:gd name="T55" fmla="*/ 71 h 163"/>
              <a:gd name="T56" fmla="*/ 16 w 130"/>
              <a:gd name="T57" fmla="*/ 35 h 163"/>
              <a:gd name="T58" fmla="*/ 24 w 130"/>
              <a:gd name="T59" fmla="*/ 28 h 163"/>
              <a:gd name="T60" fmla="*/ 106 w 130"/>
              <a:gd name="T61" fmla="*/ 28 h 163"/>
              <a:gd name="T62" fmla="*/ 114 w 130"/>
              <a:gd name="T63" fmla="*/ 35 h 163"/>
              <a:gd name="T64" fmla="*/ 119 w 130"/>
              <a:gd name="T65" fmla="*/ 71 h 163"/>
              <a:gd name="T66" fmla="*/ 114 w 130"/>
              <a:gd name="T67" fmla="*/ 78 h 163"/>
              <a:gd name="T68" fmla="*/ 16 w 130"/>
              <a:gd name="T69" fmla="*/ 78 h 163"/>
              <a:gd name="T70" fmla="*/ 11 w 130"/>
              <a:gd name="T71" fmla="*/ 71 h 163"/>
              <a:gd name="T72" fmla="*/ 31 w 130"/>
              <a:gd name="T73" fmla="*/ 113 h 163"/>
              <a:gd name="T74" fmla="*/ 27 w 130"/>
              <a:gd name="T75" fmla="*/ 117 h 163"/>
              <a:gd name="T76" fmla="*/ 12 w 130"/>
              <a:gd name="T77" fmla="*/ 117 h 163"/>
              <a:gd name="T78" fmla="*/ 9 w 130"/>
              <a:gd name="T79" fmla="*/ 113 h 163"/>
              <a:gd name="T80" fmla="*/ 9 w 130"/>
              <a:gd name="T81" fmla="*/ 107 h 163"/>
              <a:gd name="T82" fmla="*/ 12 w 130"/>
              <a:gd name="T83" fmla="*/ 103 h 163"/>
              <a:gd name="T84" fmla="*/ 27 w 130"/>
              <a:gd name="T85" fmla="*/ 103 h 163"/>
              <a:gd name="T86" fmla="*/ 31 w 130"/>
              <a:gd name="T87" fmla="*/ 107 h 163"/>
              <a:gd name="T88" fmla="*/ 31 w 130"/>
              <a:gd name="T89" fmla="*/ 113 h 163"/>
              <a:gd name="T90" fmla="*/ 121 w 130"/>
              <a:gd name="T91" fmla="*/ 113 h 163"/>
              <a:gd name="T92" fmla="*/ 118 w 130"/>
              <a:gd name="T93" fmla="*/ 117 h 163"/>
              <a:gd name="T94" fmla="*/ 103 w 130"/>
              <a:gd name="T95" fmla="*/ 117 h 163"/>
              <a:gd name="T96" fmla="*/ 99 w 130"/>
              <a:gd name="T97" fmla="*/ 113 h 163"/>
              <a:gd name="T98" fmla="*/ 99 w 130"/>
              <a:gd name="T99" fmla="*/ 107 h 163"/>
              <a:gd name="T100" fmla="*/ 103 w 130"/>
              <a:gd name="T101" fmla="*/ 103 h 163"/>
              <a:gd name="T102" fmla="*/ 118 w 130"/>
              <a:gd name="T103" fmla="*/ 103 h 163"/>
              <a:gd name="T104" fmla="*/ 121 w 130"/>
              <a:gd name="T105" fmla="*/ 107 h 163"/>
              <a:gd name="T106" fmla="*/ 121 w 130"/>
              <a:gd name="T107" fmla="*/ 11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0" h="163">
                <a:moveTo>
                  <a:pt x="64" y="0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6" y="0"/>
                </a:cubicBezTo>
                <a:lnTo>
                  <a:pt x="64" y="0"/>
                </a:lnTo>
                <a:close/>
                <a:moveTo>
                  <a:pt x="126" y="23"/>
                </a:moveTo>
                <a:cubicBezTo>
                  <a:pt x="125" y="15"/>
                  <a:pt x="117" y="11"/>
                  <a:pt x="108" y="8"/>
                </a:cubicBezTo>
                <a:cubicBezTo>
                  <a:pt x="100" y="4"/>
                  <a:pt x="80" y="0"/>
                  <a:pt x="65" y="0"/>
                </a:cubicBezTo>
                <a:cubicBezTo>
                  <a:pt x="50" y="0"/>
                  <a:pt x="30" y="4"/>
                  <a:pt x="22" y="8"/>
                </a:cubicBezTo>
                <a:cubicBezTo>
                  <a:pt x="13" y="11"/>
                  <a:pt x="5" y="15"/>
                  <a:pt x="4" y="23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40"/>
                  <a:pt x="0" y="140"/>
                  <a:pt x="0" y="140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10" y="151"/>
                  <a:pt x="10" y="151"/>
                  <a:pt x="10" y="151"/>
                </a:cubicBezTo>
                <a:cubicBezTo>
                  <a:pt x="10" y="163"/>
                  <a:pt x="29" y="163"/>
                  <a:pt x="29" y="151"/>
                </a:cubicBezTo>
                <a:cubicBezTo>
                  <a:pt x="29" y="140"/>
                  <a:pt x="29" y="140"/>
                  <a:pt x="29" y="140"/>
                </a:cubicBezTo>
                <a:cubicBezTo>
                  <a:pt x="101" y="140"/>
                  <a:pt x="101" y="140"/>
                  <a:pt x="101" y="140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63"/>
                  <a:pt x="120" y="163"/>
                  <a:pt x="120" y="151"/>
                </a:cubicBezTo>
                <a:cubicBezTo>
                  <a:pt x="120" y="140"/>
                  <a:pt x="120" y="140"/>
                  <a:pt x="120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0" y="72"/>
                  <a:pt x="130" y="72"/>
                  <a:pt x="130" y="72"/>
                </a:cubicBezTo>
                <a:lnTo>
                  <a:pt x="126" y="23"/>
                </a:lnTo>
                <a:close/>
                <a:moveTo>
                  <a:pt x="38" y="12"/>
                </a:moveTo>
                <a:cubicBezTo>
                  <a:pt x="92" y="12"/>
                  <a:pt x="92" y="12"/>
                  <a:pt x="92" y="12"/>
                </a:cubicBezTo>
                <a:cubicBezTo>
                  <a:pt x="97" y="12"/>
                  <a:pt x="97" y="20"/>
                  <a:pt x="92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3" y="20"/>
                  <a:pt x="33" y="12"/>
                  <a:pt x="38" y="12"/>
                </a:cubicBezTo>
                <a:close/>
                <a:moveTo>
                  <a:pt x="11" y="71"/>
                </a:moveTo>
                <a:cubicBezTo>
                  <a:pt x="16" y="35"/>
                  <a:pt x="16" y="35"/>
                  <a:pt x="16" y="35"/>
                </a:cubicBezTo>
                <a:cubicBezTo>
                  <a:pt x="17" y="31"/>
                  <a:pt x="18" y="28"/>
                  <a:pt x="24" y="28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12" y="28"/>
                  <a:pt x="113" y="31"/>
                  <a:pt x="114" y="35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4"/>
                  <a:pt x="118" y="78"/>
                  <a:pt x="114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2" y="78"/>
                  <a:pt x="11" y="74"/>
                  <a:pt x="11" y="71"/>
                </a:cubicBezTo>
                <a:close/>
                <a:moveTo>
                  <a:pt x="31" y="113"/>
                </a:moveTo>
                <a:cubicBezTo>
                  <a:pt x="31" y="115"/>
                  <a:pt x="29" y="117"/>
                  <a:pt x="27" y="117"/>
                </a:cubicBezTo>
                <a:cubicBezTo>
                  <a:pt x="12" y="117"/>
                  <a:pt x="12" y="117"/>
                  <a:pt x="12" y="117"/>
                </a:cubicBezTo>
                <a:cubicBezTo>
                  <a:pt x="10" y="117"/>
                  <a:pt x="9" y="115"/>
                  <a:pt x="9" y="113"/>
                </a:cubicBezTo>
                <a:cubicBezTo>
                  <a:pt x="9" y="107"/>
                  <a:pt x="9" y="107"/>
                  <a:pt x="9" y="107"/>
                </a:cubicBezTo>
                <a:cubicBezTo>
                  <a:pt x="9" y="105"/>
                  <a:pt x="10" y="103"/>
                  <a:pt x="12" y="103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9" y="103"/>
                  <a:pt x="31" y="105"/>
                  <a:pt x="31" y="107"/>
                </a:cubicBezTo>
                <a:lnTo>
                  <a:pt x="31" y="113"/>
                </a:lnTo>
                <a:close/>
                <a:moveTo>
                  <a:pt x="121" y="113"/>
                </a:moveTo>
                <a:cubicBezTo>
                  <a:pt x="121" y="115"/>
                  <a:pt x="120" y="117"/>
                  <a:pt x="118" y="117"/>
                </a:cubicBezTo>
                <a:cubicBezTo>
                  <a:pt x="103" y="117"/>
                  <a:pt x="103" y="117"/>
                  <a:pt x="103" y="117"/>
                </a:cubicBezTo>
                <a:cubicBezTo>
                  <a:pt x="101" y="117"/>
                  <a:pt x="99" y="115"/>
                  <a:pt x="99" y="113"/>
                </a:cubicBezTo>
                <a:cubicBezTo>
                  <a:pt x="99" y="107"/>
                  <a:pt x="99" y="107"/>
                  <a:pt x="99" y="107"/>
                </a:cubicBezTo>
                <a:cubicBezTo>
                  <a:pt x="99" y="105"/>
                  <a:pt x="101" y="103"/>
                  <a:pt x="103" y="103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20" y="103"/>
                  <a:pt x="121" y="105"/>
                  <a:pt x="121" y="107"/>
                </a:cubicBezTo>
                <a:cubicBezTo>
                  <a:pt x="121" y="113"/>
                  <a:pt x="121" y="113"/>
                  <a:pt x="121" y="113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23" name="Oval 12"/>
          <p:cNvSpPr>
            <a:spLocks noChangeArrowheads="1"/>
          </p:cNvSpPr>
          <p:nvPr/>
        </p:nvSpPr>
        <p:spPr bwMode="auto">
          <a:xfrm>
            <a:off x="3615560" y="1839818"/>
            <a:ext cx="70498" cy="67220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24" name="Line 13"/>
          <p:cNvSpPr>
            <a:spLocks noChangeShapeType="1"/>
          </p:cNvSpPr>
          <p:nvPr/>
        </p:nvSpPr>
        <p:spPr bwMode="auto">
          <a:xfrm>
            <a:off x="3651629" y="1872608"/>
            <a:ext cx="0" cy="0"/>
          </a:xfrm>
          <a:prstGeom prst="line">
            <a:avLst/>
          </a:prstGeom>
          <a:solidFill>
            <a:srgbClr val="549E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25" name="Line 14"/>
          <p:cNvSpPr>
            <a:spLocks noChangeShapeType="1"/>
          </p:cNvSpPr>
          <p:nvPr/>
        </p:nvSpPr>
        <p:spPr bwMode="auto">
          <a:xfrm>
            <a:off x="3651629" y="1872608"/>
            <a:ext cx="0" cy="0"/>
          </a:xfrm>
          <a:prstGeom prst="line">
            <a:avLst/>
          </a:prstGeom>
          <a:solidFill>
            <a:srgbClr val="549E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26" name="Freeform 15"/>
          <p:cNvSpPr>
            <a:spLocks/>
          </p:cNvSpPr>
          <p:nvPr/>
        </p:nvSpPr>
        <p:spPr bwMode="auto">
          <a:xfrm>
            <a:off x="3569653" y="1915235"/>
            <a:ext cx="162311" cy="342657"/>
          </a:xfrm>
          <a:custGeom>
            <a:avLst/>
            <a:gdLst>
              <a:gd name="T0" fmla="*/ 51 w 70"/>
              <a:gd name="T1" fmla="*/ 0 h 147"/>
              <a:gd name="T2" fmla="*/ 35 w 70"/>
              <a:gd name="T3" fmla="*/ 0 h 147"/>
              <a:gd name="T4" fmla="*/ 19 w 70"/>
              <a:gd name="T5" fmla="*/ 0 h 147"/>
              <a:gd name="T6" fmla="*/ 0 w 70"/>
              <a:gd name="T7" fmla="*/ 19 h 147"/>
              <a:gd name="T8" fmla="*/ 0 w 70"/>
              <a:gd name="T9" fmla="*/ 64 h 147"/>
              <a:gd name="T10" fmla="*/ 12 w 70"/>
              <a:gd name="T11" fmla="*/ 64 h 147"/>
              <a:gd name="T12" fmla="*/ 13 w 70"/>
              <a:gd name="T13" fmla="*/ 23 h 147"/>
              <a:gd name="T14" fmla="*/ 16 w 70"/>
              <a:gd name="T15" fmla="*/ 23 h 147"/>
              <a:gd name="T16" fmla="*/ 16 w 70"/>
              <a:gd name="T17" fmla="*/ 136 h 147"/>
              <a:gd name="T18" fmla="*/ 32 w 70"/>
              <a:gd name="T19" fmla="*/ 136 h 147"/>
              <a:gd name="T20" fmla="*/ 33 w 70"/>
              <a:gd name="T21" fmla="*/ 70 h 147"/>
              <a:gd name="T22" fmla="*/ 37 w 70"/>
              <a:gd name="T23" fmla="*/ 70 h 147"/>
              <a:gd name="T24" fmla="*/ 38 w 70"/>
              <a:gd name="T25" fmla="*/ 136 h 147"/>
              <a:gd name="T26" fmla="*/ 54 w 70"/>
              <a:gd name="T27" fmla="*/ 136 h 147"/>
              <a:gd name="T28" fmla="*/ 54 w 70"/>
              <a:gd name="T29" fmla="*/ 23 h 147"/>
              <a:gd name="T30" fmla="*/ 57 w 70"/>
              <a:gd name="T31" fmla="*/ 23 h 147"/>
              <a:gd name="T32" fmla="*/ 58 w 70"/>
              <a:gd name="T33" fmla="*/ 64 h 147"/>
              <a:gd name="T34" fmla="*/ 70 w 70"/>
              <a:gd name="T35" fmla="*/ 64 h 147"/>
              <a:gd name="T36" fmla="*/ 70 w 70"/>
              <a:gd name="T37" fmla="*/ 19 h 147"/>
              <a:gd name="T38" fmla="*/ 51 w 70"/>
              <a:gd name="T3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0" h="147">
                <a:moveTo>
                  <a:pt x="51" y="0"/>
                </a:moveTo>
                <a:cubicBezTo>
                  <a:pt x="35" y="0"/>
                  <a:pt x="35" y="0"/>
                  <a:pt x="35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5" y="0"/>
                  <a:pt x="0" y="4"/>
                  <a:pt x="0" y="19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73"/>
                  <a:pt x="12" y="73"/>
                  <a:pt x="12" y="64"/>
                </a:cubicBezTo>
                <a:cubicBezTo>
                  <a:pt x="13" y="23"/>
                  <a:pt x="13" y="23"/>
                  <a:pt x="13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47"/>
                  <a:pt x="32" y="147"/>
                  <a:pt x="32" y="136"/>
                </a:cubicBezTo>
                <a:cubicBezTo>
                  <a:pt x="33" y="70"/>
                  <a:pt x="33" y="70"/>
                  <a:pt x="33" y="70"/>
                </a:cubicBezTo>
                <a:cubicBezTo>
                  <a:pt x="37" y="70"/>
                  <a:pt x="37" y="70"/>
                  <a:pt x="37" y="70"/>
                </a:cubicBezTo>
                <a:cubicBezTo>
                  <a:pt x="38" y="136"/>
                  <a:pt x="38" y="136"/>
                  <a:pt x="38" y="136"/>
                </a:cubicBezTo>
                <a:cubicBezTo>
                  <a:pt x="38" y="147"/>
                  <a:pt x="54" y="147"/>
                  <a:pt x="54" y="136"/>
                </a:cubicBezTo>
                <a:cubicBezTo>
                  <a:pt x="54" y="23"/>
                  <a:pt x="54" y="23"/>
                  <a:pt x="54" y="23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64"/>
                  <a:pt x="58" y="64"/>
                  <a:pt x="58" y="64"/>
                </a:cubicBezTo>
                <a:cubicBezTo>
                  <a:pt x="58" y="73"/>
                  <a:pt x="70" y="73"/>
                  <a:pt x="70" y="64"/>
                </a:cubicBezTo>
                <a:cubicBezTo>
                  <a:pt x="70" y="19"/>
                  <a:pt x="70" y="19"/>
                  <a:pt x="70" y="19"/>
                </a:cubicBezTo>
                <a:cubicBezTo>
                  <a:pt x="70" y="4"/>
                  <a:pt x="65" y="0"/>
                  <a:pt x="51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27" name="Oval 16"/>
          <p:cNvSpPr>
            <a:spLocks noChangeArrowheads="1"/>
          </p:cNvSpPr>
          <p:nvPr/>
        </p:nvSpPr>
        <p:spPr bwMode="auto">
          <a:xfrm>
            <a:off x="4258246" y="1849655"/>
            <a:ext cx="70498" cy="67220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28" name="Line 17"/>
          <p:cNvSpPr>
            <a:spLocks noChangeShapeType="1"/>
          </p:cNvSpPr>
          <p:nvPr/>
        </p:nvSpPr>
        <p:spPr bwMode="auto">
          <a:xfrm>
            <a:off x="4294315" y="1882445"/>
            <a:ext cx="0" cy="0"/>
          </a:xfrm>
          <a:prstGeom prst="line">
            <a:avLst/>
          </a:prstGeom>
          <a:solidFill>
            <a:srgbClr val="549E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29" name="Line 18"/>
          <p:cNvSpPr>
            <a:spLocks noChangeShapeType="1"/>
          </p:cNvSpPr>
          <p:nvPr/>
        </p:nvSpPr>
        <p:spPr bwMode="auto">
          <a:xfrm>
            <a:off x="4294315" y="1882445"/>
            <a:ext cx="0" cy="0"/>
          </a:xfrm>
          <a:prstGeom prst="line">
            <a:avLst/>
          </a:prstGeom>
          <a:solidFill>
            <a:srgbClr val="549E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30" name="Freeform 19"/>
          <p:cNvSpPr>
            <a:spLocks/>
          </p:cNvSpPr>
          <p:nvPr/>
        </p:nvSpPr>
        <p:spPr bwMode="auto">
          <a:xfrm>
            <a:off x="4195945" y="1923433"/>
            <a:ext cx="195101" cy="342657"/>
          </a:xfrm>
          <a:custGeom>
            <a:avLst/>
            <a:gdLst>
              <a:gd name="T0" fmla="*/ 82 w 84"/>
              <a:gd name="T1" fmla="*/ 54 h 147"/>
              <a:gd name="T2" fmla="*/ 69 w 84"/>
              <a:gd name="T3" fmla="*/ 13 h 147"/>
              <a:gd name="T4" fmla="*/ 49 w 84"/>
              <a:gd name="T5" fmla="*/ 0 h 147"/>
              <a:gd name="T6" fmla="*/ 35 w 84"/>
              <a:gd name="T7" fmla="*/ 0 h 147"/>
              <a:gd name="T8" fmla="*/ 15 w 84"/>
              <a:gd name="T9" fmla="*/ 13 h 147"/>
              <a:gd name="T10" fmla="*/ 2 w 84"/>
              <a:gd name="T11" fmla="*/ 54 h 147"/>
              <a:gd name="T12" fmla="*/ 13 w 84"/>
              <a:gd name="T13" fmla="*/ 58 h 147"/>
              <a:gd name="T14" fmla="*/ 26 w 84"/>
              <a:gd name="T15" fmla="*/ 20 h 147"/>
              <a:gd name="T16" fmla="*/ 27 w 84"/>
              <a:gd name="T17" fmla="*/ 20 h 147"/>
              <a:gd name="T18" fmla="*/ 9 w 84"/>
              <a:gd name="T19" fmla="*/ 91 h 147"/>
              <a:gd name="T20" fmla="*/ 11 w 84"/>
              <a:gd name="T21" fmla="*/ 93 h 147"/>
              <a:gd name="T22" fmla="*/ 26 w 84"/>
              <a:gd name="T23" fmla="*/ 93 h 147"/>
              <a:gd name="T24" fmla="*/ 26 w 84"/>
              <a:gd name="T25" fmla="*/ 137 h 147"/>
              <a:gd name="T26" fmla="*/ 39 w 84"/>
              <a:gd name="T27" fmla="*/ 137 h 147"/>
              <a:gd name="T28" fmla="*/ 39 w 84"/>
              <a:gd name="T29" fmla="*/ 93 h 147"/>
              <a:gd name="T30" fmla="*/ 45 w 84"/>
              <a:gd name="T31" fmla="*/ 93 h 147"/>
              <a:gd name="T32" fmla="*/ 45 w 84"/>
              <a:gd name="T33" fmla="*/ 137 h 147"/>
              <a:gd name="T34" fmla="*/ 58 w 84"/>
              <a:gd name="T35" fmla="*/ 137 h 147"/>
              <a:gd name="T36" fmla="*/ 58 w 84"/>
              <a:gd name="T37" fmla="*/ 93 h 147"/>
              <a:gd name="T38" fmla="*/ 73 w 84"/>
              <a:gd name="T39" fmla="*/ 93 h 147"/>
              <a:gd name="T40" fmla="*/ 75 w 84"/>
              <a:gd name="T41" fmla="*/ 91 h 147"/>
              <a:gd name="T42" fmla="*/ 57 w 84"/>
              <a:gd name="T43" fmla="*/ 20 h 147"/>
              <a:gd name="T44" fmla="*/ 58 w 84"/>
              <a:gd name="T45" fmla="*/ 20 h 147"/>
              <a:gd name="T46" fmla="*/ 71 w 84"/>
              <a:gd name="T47" fmla="*/ 58 h 147"/>
              <a:gd name="T48" fmla="*/ 82 w 84"/>
              <a:gd name="T49" fmla="*/ 5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4" h="147">
                <a:moveTo>
                  <a:pt x="82" y="54"/>
                </a:moveTo>
                <a:cubicBezTo>
                  <a:pt x="69" y="13"/>
                  <a:pt x="69" y="13"/>
                  <a:pt x="69" y="13"/>
                </a:cubicBezTo>
                <a:cubicBezTo>
                  <a:pt x="67" y="6"/>
                  <a:pt x="59" y="0"/>
                  <a:pt x="4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5" y="0"/>
                  <a:pt x="17" y="6"/>
                  <a:pt x="15" y="13"/>
                </a:cubicBezTo>
                <a:cubicBezTo>
                  <a:pt x="2" y="54"/>
                  <a:pt x="2" y="54"/>
                  <a:pt x="2" y="54"/>
                </a:cubicBezTo>
                <a:cubicBezTo>
                  <a:pt x="0" y="63"/>
                  <a:pt x="10" y="67"/>
                  <a:pt x="13" y="58"/>
                </a:cubicBezTo>
                <a:cubicBezTo>
                  <a:pt x="26" y="20"/>
                  <a:pt x="26" y="20"/>
                  <a:pt x="26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10" y="88"/>
                  <a:pt x="9" y="91"/>
                </a:cubicBezTo>
                <a:cubicBezTo>
                  <a:pt x="9" y="92"/>
                  <a:pt x="9" y="93"/>
                  <a:pt x="11" y="93"/>
                </a:cubicBezTo>
                <a:cubicBezTo>
                  <a:pt x="12" y="93"/>
                  <a:pt x="26" y="93"/>
                  <a:pt x="26" y="93"/>
                </a:cubicBezTo>
                <a:cubicBezTo>
                  <a:pt x="26" y="137"/>
                  <a:pt x="26" y="137"/>
                  <a:pt x="26" y="137"/>
                </a:cubicBezTo>
                <a:cubicBezTo>
                  <a:pt x="26" y="147"/>
                  <a:pt x="39" y="147"/>
                  <a:pt x="39" y="137"/>
                </a:cubicBezTo>
                <a:cubicBezTo>
                  <a:pt x="39" y="93"/>
                  <a:pt x="39" y="93"/>
                  <a:pt x="39" y="93"/>
                </a:cubicBezTo>
                <a:cubicBezTo>
                  <a:pt x="45" y="93"/>
                  <a:pt x="45" y="93"/>
                  <a:pt x="45" y="93"/>
                </a:cubicBezTo>
                <a:cubicBezTo>
                  <a:pt x="45" y="137"/>
                  <a:pt x="45" y="137"/>
                  <a:pt x="45" y="137"/>
                </a:cubicBezTo>
                <a:cubicBezTo>
                  <a:pt x="45" y="147"/>
                  <a:pt x="58" y="147"/>
                  <a:pt x="58" y="137"/>
                </a:cubicBezTo>
                <a:cubicBezTo>
                  <a:pt x="58" y="93"/>
                  <a:pt x="58" y="93"/>
                  <a:pt x="58" y="93"/>
                </a:cubicBezTo>
                <a:cubicBezTo>
                  <a:pt x="58" y="93"/>
                  <a:pt x="72" y="93"/>
                  <a:pt x="73" y="93"/>
                </a:cubicBezTo>
                <a:cubicBezTo>
                  <a:pt x="75" y="93"/>
                  <a:pt x="75" y="92"/>
                  <a:pt x="75" y="91"/>
                </a:cubicBezTo>
                <a:cubicBezTo>
                  <a:pt x="74" y="88"/>
                  <a:pt x="57" y="20"/>
                  <a:pt x="57" y="20"/>
                </a:cubicBezTo>
                <a:cubicBezTo>
                  <a:pt x="58" y="20"/>
                  <a:pt x="58" y="20"/>
                  <a:pt x="58" y="20"/>
                </a:cubicBezTo>
                <a:cubicBezTo>
                  <a:pt x="71" y="58"/>
                  <a:pt x="71" y="58"/>
                  <a:pt x="71" y="58"/>
                </a:cubicBezTo>
                <a:cubicBezTo>
                  <a:pt x="74" y="67"/>
                  <a:pt x="84" y="63"/>
                  <a:pt x="82" y="54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31" name="Freeform 20"/>
          <p:cNvSpPr>
            <a:spLocks noEditPoints="1"/>
          </p:cNvSpPr>
          <p:nvPr/>
        </p:nvSpPr>
        <p:spPr bwMode="auto">
          <a:xfrm>
            <a:off x="4740261" y="1877527"/>
            <a:ext cx="373808" cy="344296"/>
          </a:xfrm>
          <a:custGeom>
            <a:avLst/>
            <a:gdLst>
              <a:gd name="T0" fmla="*/ 146 w 160"/>
              <a:gd name="T1" fmla="*/ 60 h 148"/>
              <a:gd name="T2" fmla="*/ 133 w 160"/>
              <a:gd name="T3" fmla="*/ 26 h 148"/>
              <a:gd name="T4" fmla="*/ 115 w 160"/>
              <a:gd name="T5" fmla="*/ 14 h 148"/>
              <a:gd name="T6" fmla="*/ 96 w 160"/>
              <a:gd name="T7" fmla="*/ 14 h 148"/>
              <a:gd name="T8" fmla="*/ 87 w 160"/>
              <a:gd name="T9" fmla="*/ 0 h 148"/>
              <a:gd name="T10" fmla="*/ 73 w 160"/>
              <a:gd name="T11" fmla="*/ 0 h 148"/>
              <a:gd name="T12" fmla="*/ 64 w 160"/>
              <a:gd name="T13" fmla="*/ 14 h 148"/>
              <a:gd name="T14" fmla="*/ 45 w 160"/>
              <a:gd name="T15" fmla="*/ 14 h 148"/>
              <a:gd name="T16" fmla="*/ 27 w 160"/>
              <a:gd name="T17" fmla="*/ 26 h 148"/>
              <a:gd name="T18" fmla="*/ 14 w 160"/>
              <a:gd name="T19" fmla="*/ 60 h 148"/>
              <a:gd name="T20" fmla="*/ 0 w 160"/>
              <a:gd name="T21" fmla="*/ 78 h 148"/>
              <a:gd name="T22" fmla="*/ 0 w 160"/>
              <a:gd name="T23" fmla="*/ 121 h 148"/>
              <a:gd name="T24" fmla="*/ 15 w 160"/>
              <a:gd name="T25" fmla="*/ 121 h 148"/>
              <a:gd name="T26" fmla="*/ 15 w 160"/>
              <a:gd name="T27" fmla="*/ 131 h 148"/>
              <a:gd name="T28" fmla="*/ 35 w 160"/>
              <a:gd name="T29" fmla="*/ 131 h 148"/>
              <a:gd name="T30" fmla="*/ 35 w 160"/>
              <a:gd name="T31" fmla="*/ 121 h 148"/>
              <a:gd name="T32" fmla="*/ 125 w 160"/>
              <a:gd name="T33" fmla="*/ 121 h 148"/>
              <a:gd name="T34" fmla="*/ 125 w 160"/>
              <a:gd name="T35" fmla="*/ 131 h 148"/>
              <a:gd name="T36" fmla="*/ 145 w 160"/>
              <a:gd name="T37" fmla="*/ 131 h 148"/>
              <a:gd name="T38" fmla="*/ 145 w 160"/>
              <a:gd name="T39" fmla="*/ 121 h 148"/>
              <a:gd name="T40" fmla="*/ 160 w 160"/>
              <a:gd name="T41" fmla="*/ 121 h 148"/>
              <a:gd name="T42" fmla="*/ 160 w 160"/>
              <a:gd name="T43" fmla="*/ 78 h 148"/>
              <a:gd name="T44" fmla="*/ 146 w 160"/>
              <a:gd name="T45" fmla="*/ 60 h 148"/>
              <a:gd name="T46" fmla="*/ 32 w 160"/>
              <a:gd name="T47" fmla="*/ 95 h 148"/>
              <a:gd name="T48" fmla="*/ 21 w 160"/>
              <a:gd name="T49" fmla="*/ 83 h 148"/>
              <a:gd name="T50" fmla="*/ 32 w 160"/>
              <a:gd name="T51" fmla="*/ 72 h 148"/>
              <a:gd name="T52" fmla="*/ 43 w 160"/>
              <a:gd name="T53" fmla="*/ 83 h 148"/>
              <a:gd name="T54" fmla="*/ 32 w 160"/>
              <a:gd name="T55" fmla="*/ 95 h 148"/>
              <a:gd name="T56" fmla="*/ 28 w 160"/>
              <a:gd name="T57" fmla="*/ 59 h 148"/>
              <a:gd name="T58" fmla="*/ 38 w 160"/>
              <a:gd name="T59" fmla="*/ 33 h 148"/>
              <a:gd name="T60" fmla="*/ 45 w 160"/>
              <a:gd name="T61" fmla="*/ 26 h 148"/>
              <a:gd name="T62" fmla="*/ 115 w 160"/>
              <a:gd name="T63" fmla="*/ 26 h 148"/>
              <a:gd name="T64" fmla="*/ 122 w 160"/>
              <a:gd name="T65" fmla="*/ 33 h 148"/>
              <a:gd name="T66" fmla="*/ 132 w 160"/>
              <a:gd name="T67" fmla="*/ 59 h 148"/>
              <a:gd name="T68" fmla="*/ 28 w 160"/>
              <a:gd name="T69" fmla="*/ 59 h 148"/>
              <a:gd name="T70" fmla="*/ 128 w 160"/>
              <a:gd name="T71" fmla="*/ 95 h 148"/>
              <a:gd name="T72" fmla="*/ 117 w 160"/>
              <a:gd name="T73" fmla="*/ 83 h 148"/>
              <a:gd name="T74" fmla="*/ 128 w 160"/>
              <a:gd name="T75" fmla="*/ 72 h 148"/>
              <a:gd name="T76" fmla="*/ 139 w 160"/>
              <a:gd name="T77" fmla="*/ 83 h 148"/>
              <a:gd name="T78" fmla="*/ 128 w 160"/>
              <a:gd name="T79" fmla="*/ 95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0" h="148">
                <a:moveTo>
                  <a:pt x="146" y="60"/>
                </a:moveTo>
                <a:cubicBezTo>
                  <a:pt x="133" y="26"/>
                  <a:pt x="133" y="26"/>
                  <a:pt x="133" y="26"/>
                </a:cubicBezTo>
                <a:cubicBezTo>
                  <a:pt x="130" y="20"/>
                  <a:pt x="125" y="14"/>
                  <a:pt x="115" y="14"/>
                </a:cubicBezTo>
                <a:cubicBezTo>
                  <a:pt x="96" y="14"/>
                  <a:pt x="96" y="14"/>
                  <a:pt x="96" y="14"/>
                </a:cubicBezTo>
                <a:cubicBezTo>
                  <a:pt x="96" y="14"/>
                  <a:pt x="90" y="0"/>
                  <a:pt x="87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0" y="0"/>
                  <a:pt x="64" y="14"/>
                  <a:pt x="64" y="14"/>
                </a:cubicBezTo>
                <a:cubicBezTo>
                  <a:pt x="45" y="14"/>
                  <a:pt x="45" y="14"/>
                  <a:pt x="45" y="14"/>
                </a:cubicBezTo>
                <a:cubicBezTo>
                  <a:pt x="35" y="14"/>
                  <a:pt x="30" y="20"/>
                  <a:pt x="27" y="26"/>
                </a:cubicBezTo>
                <a:cubicBezTo>
                  <a:pt x="14" y="60"/>
                  <a:pt x="14" y="60"/>
                  <a:pt x="14" y="60"/>
                </a:cubicBezTo>
                <a:cubicBezTo>
                  <a:pt x="9" y="60"/>
                  <a:pt x="0" y="66"/>
                  <a:pt x="0" y="78"/>
                </a:cubicBezTo>
                <a:cubicBezTo>
                  <a:pt x="0" y="121"/>
                  <a:pt x="0" y="121"/>
                  <a:pt x="0" y="121"/>
                </a:cubicBezTo>
                <a:cubicBezTo>
                  <a:pt x="15" y="121"/>
                  <a:pt x="15" y="121"/>
                  <a:pt x="15" y="121"/>
                </a:cubicBezTo>
                <a:cubicBezTo>
                  <a:pt x="15" y="131"/>
                  <a:pt x="15" y="131"/>
                  <a:pt x="15" y="131"/>
                </a:cubicBezTo>
                <a:cubicBezTo>
                  <a:pt x="15" y="148"/>
                  <a:pt x="35" y="148"/>
                  <a:pt x="35" y="131"/>
                </a:cubicBezTo>
                <a:cubicBezTo>
                  <a:pt x="35" y="121"/>
                  <a:pt x="35" y="121"/>
                  <a:pt x="35" y="121"/>
                </a:cubicBezTo>
                <a:cubicBezTo>
                  <a:pt x="125" y="121"/>
                  <a:pt x="125" y="121"/>
                  <a:pt x="125" y="121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5" y="148"/>
                  <a:pt x="145" y="148"/>
                  <a:pt x="145" y="131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160" y="121"/>
                  <a:pt x="160" y="121"/>
                  <a:pt x="160" y="121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0" y="66"/>
                  <a:pt x="151" y="60"/>
                  <a:pt x="146" y="60"/>
                </a:cubicBezTo>
                <a:close/>
                <a:moveTo>
                  <a:pt x="32" y="95"/>
                </a:moveTo>
                <a:cubicBezTo>
                  <a:pt x="26" y="95"/>
                  <a:pt x="21" y="90"/>
                  <a:pt x="21" y="83"/>
                </a:cubicBezTo>
                <a:cubicBezTo>
                  <a:pt x="21" y="77"/>
                  <a:pt x="26" y="72"/>
                  <a:pt x="32" y="72"/>
                </a:cubicBezTo>
                <a:cubicBezTo>
                  <a:pt x="38" y="72"/>
                  <a:pt x="43" y="77"/>
                  <a:pt x="43" y="83"/>
                </a:cubicBezTo>
                <a:cubicBezTo>
                  <a:pt x="43" y="90"/>
                  <a:pt x="38" y="95"/>
                  <a:pt x="32" y="95"/>
                </a:cubicBezTo>
                <a:close/>
                <a:moveTo>
                  <a:pt x="28" y="59"/>
                </a:moveTo>
                <a:cubicBezTo>
                  <a:pt x="38" y="33"/>
                  <a:pt x="38" y="33"/>
                  <a:pt x="38" y="33"/>
                </a:cubicBezTo>
                <a:cubicBezTo>
                  <a:pt x="39" y="29"/>
                  <a:pt x="41" y="26"/>
                  <a:pt x="45" y="26"/>
                </a:cubicBezTo>
                <a:cubicBezTo>
                  <a:pt x="115" y="26"/>
                  <a:pt x="115" y="26"/>
                  <a:pt x="115" y="26"/>
                </a:cubicBezTo>
                <a:cubicBezTo>
                  <a:pt x="119" y="26"/>
                  <a:pt x="121" y="29"/>
                  <a:pt x="122" y="33"/>
                </a:cubicBezTo>
                <a:cubicBezTo>
                  <a:pt x="132" y="59"/>
                  <a:pt x="132" y="59"/>
                  <a:pt x="132" y="59"/>
                </a:cubicBezTo>
                <a:lnTo>
                  <a:pt x="28" y="59"/>
                </a:lnTo>
                <a:close/>
                <a:moveTo>
                  <a:pt x="128" y="95"/>
                </a:moveTo>
                <a:cubicBezTo>
                  <a:pt x="122" y="95"/>
                  <a:pt x="117" y="90"/>
                  <a:pt x="117" y="83"/>
                </a:cubicBezTo>
                <a:cubicBezTo>
                  <a:pt x="117" y="77"/>
                  <a:pt x="122" y="72"/>
                  <a:pt x="128" y="72"/>
                </a:cubicBezTo>
                <a:cubicBezTo>
                  <a:pt x="134" y="72"/>
                  <a:pt x="139" y="77"/>
                  <a:pt x="139" y="83"/>
                </a:cubicBezTo>
                <a:cubicBezTo>
                  <a:pt x="139" y="90"/>
                  <a:pt x="134" y="95"/>
                  <a:pt x="128" y="95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32" name="Freeform 21"/>
          <p:cNvSpPr>
            <a:spLocks/>
          </p:cNvSpPr>
          <p:nvPr/>
        </p:nvSpPr>
        <p:spPr bwMode="auto">
          <a:xfrm>
            <a:off x="5614118" y="2092302"/>
            <a:ext cx="159032" cy="140998"/>
          </a:xfrm>
          <a:custGeom>
            <a:avLst/>
            <a:gdLst>
              <a:gd name="T0" fmla="*/ 18 w 68"/>
              <a:gd name="T1" fmla="*/ 13 h 61"/>
              <a:gd name="T2" fmla="*/ 18 w 68"/>
              <a:gd name="T3" fmla="*/ 0 h 61"/>
              <a:gd name="T4" fmla="*/ 0 w 68"/>
              <a:gd name="T5" fmla="*/ 31 h 61"/>
              <a:gd name="T6" fmla="*/ 18 w 68"/>
              <a:gd name="T7" fmla="*/ 61 h 61"/>
              <a:gd name="T8" fmla="*/ 18 w 68"/>
              <a:gd name="T9" fmla="*/ 48 h 61"/>
              <a:gd name="T10" fmla="*/ 36 w 68"/>
              <a:gd name="T11" fmla="*/ 48 h 61"/>
              <a:gd name="T12" fmla="*/ 46 w 68"/>
              <a:gd name="T13" fmla="*/ 42 h 61"/>
              <a:gd name="T14" fmla="*/ 68 w 68"/>
              <a:gd name="T15" fmla="*/ 4 h 61"/>
              <a:gd name="T16" fmla="*/ 53 w 68"/>
              <a:gd name="T17" fmla="*/ 13 h 61"/>
              <a:gd name="T18" fmla="*/ 18 w 68"/>
              <a:gd name="T19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8" h="61">
                <a:moveTo>
                  <a:pt x="18" y="13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0" y="22"/>
                  <a:pt x="0" y="31"/>
                </a:cubicBezTo>
                <a:cubicBezTo>
                  <a:pt x="0" y="39"/>
                  <a:pt x="18" y="61"/>
                  <a:pt x="18" y="61"/>
                </a:cubicBezTo>
                <a:cubicBezTo>
                  <a:pt x="18" y="48"/>
                  <a:pt x="18" y="48"/>
                  <a:pt x="18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40" y="48"/>
                  <a:pt x="44" y="46"/>
                  <a:pt x="46" y="42"/>
                </a:cubicBezTo>
                <a:cubicBezTo>
                  <a:pt x="68" y="4"/>
                  <a:pt x="68" y="4"/>
                  <a:pt x="68" y="4"/>
                </a:cubicBezTo>
                <a:cubicBezTo>
                  <a:pt x="65" y="10"/>
                  <a:pt x="59" y="13"/>
                  <a:pt x="53" y="13"/>
                </a:cubicBezTo>
                <a:cubicBezTo>
                  <a:pt x="18" y="13"/>
                  <a:pt x="18" y="13"/>
                  <a:pt x="18" y="13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33" name="Freeform 22"/>
          <p:cNvSpPr>
            <a:spLocks/>
          </p:cNvSpPr>
          <p:nvPr/>
        </p:nvSpPr>
        <p:spPr bwMode="auto">
          <a:xfrm>
            <a:off x="5596084" y="1900480"/>
            <a:ext cx="124603" cy="109847"/>
          </a:xfrm>
          <a:custGeom>
            <a:avLst/>
            <a:gdLst>
              <a:gd name="T0" fmla="*/ 36 w 54"/>
              <a:gd name="T1" fmla="*/ 7 h 47"/>
              <a:gd name="T2" fmla="*/ 24 w 54"/>
              <a:gd name="T3" fmla="*/ 0 h 47"/>
              <a:gd name="T4" fmla="*/ 12 w 54"/>
              <a:gd name="T5" fmla="*/ 7 h 47"/>
              <a:gd name="T6" fmla="*/ 4 w 54"/>
              <a:gd name="T7" fmla="*/ 22 h 47"/>
              <a:gd name="T8" fmla="*/ 12 w 54"/>
              <a:gd name="T9" fmla="*/ 36 h 47"/>
              <a:gd name="T10" fmla="*/ 0 w 54"/>
              <a:gd name="T11" fmla="*/ 42 h 47"/>
              <a:gd name="T12" fmla="*/ 36 w 54"/>
              <a:gd name="T13" fmla="*/ 42 h 47"/>
              <a:gd name="T14" fmla="*/ 54 w 54"/>
              <a:gd name="T15" fmla="*/ 12 h 47"/>
              <a:gd name="T16" fmla="*/ 42 w 54"/>
              <a:gd name="T17" fmla="*/ 18 h 47"/>
              <a:gd name="T18" fmla="*/ 36 w 54"/>
              <a:gd name="T19" fmla="*/ 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4" h="47">
                <a:moveTo>
                  <a:pt x="36" y="7"/>
                </a:moveTo>
                <a:cubicBezTo>
                  <a:pt x="33" y="3"/>
                  <a:pt x="29" y="0"/>
                  <a:pt x="24" y="0"/>
                </a:cubicBezTo>
                <a:cubicBezTo>
                  <a:pt x="19" y="0"/>
                  <a:pt x="14" y="3"/>
                  <a:pt x="12" y="7"/>
                </a:cubicBezTo>
                <a:cubicBezTo>
                  <a:pt x="12" y="7"/>
                  <a:pt x="8" y="14"/>
                  <a:pt x="4" y="22"/>
                </a:cubicBezTo>
                <a:cubicBezTo>
                  <a:pt x="12" y="36"/>
                  <a:pt x="12" y="36"/>
                  <a:pt x="12" y="36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2"/>
                  <a:pt x="28" y="47"/>
                  <a:pt x="36" y="42"/>
                </a:cubicBezTo>
                <a:cubicBezTo>
                  <a:pt x="44" y="38"/>
                  <a:pt x="54" y="12"/>
                  <a:pt x="54" y="12"/>
                </a:cubicBezTo>
                <a:cubicBezTo>
                  <a:pt x="42" y="18"/>
                  <a:pt x="42" y="18"/>
                  <a:pt x="42" y="18"/>
                </a:cubicBezTo>
                <a:cubicBezTo>
                  <a:pt x="42" y="18"/>
                  <a:pt x="38" y="10"/>
                  <a:pt x="36" y="7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34" name="Freeform 23"/>
          <p:cNvSpPr>
            <a:spLocks/>
          </p:cNvSpPr>
          <p:nvPr/>
        </p:nvSpPr>
        <p:spPr bwMode="auto">
          <a:xfrm>
            <a:off x="5658385" y="2000490"/>
            <a:ext cx="114765" cy="111486"/>
          </a:xfrm>
          <a:custGeom>
            <a:avLst/>
            <a:gdLst>
              <a:gd name="T0" fmla="*/ 46 w 49"/>
              <a:gd name="T1" fmla="*/ 41 h 48"/>
              <a:gd name="T2" fmla="*/ 46 w 49"/>
              <a:gd name="T3" fmla="*/ 27 h 48"/>
              <a:gd name="T4" fmla="*/ 31 w 49"/>
              <a:gd name="T5" fmla="*/ 0 h 48"/>
              <a:gd name="T6" fmla="*/ 0 w 49"/>
              <a:gd name="T7" fmla="*/ 18 h 48"/>
              <a:gd name="T8" fmla="*/ 18 w 49"/>
              <a:gd name="T9" fmla="*/ 48 h 48"/>
              <a:gd name="T10" fmla="*/ 34 w 49"/>
              <a:gd name="T11" fmla="*/ 48 h 48"/>
              <a:gd name="T12" fmla="*/ 46 w 49"/>
              <a:gd name="T13" fmla="*/ 41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48">
                <a:moveTo>
                  <a:pt x="46" y="41"/>
                </a:moveTo>
                <a:cubicBezTo>
                  <a:pt x="49" y="37"/>
                  <a:pt x="49" y="32"/>
                  <a:pt x="46" y="27"/>
                </a:cubicBezTo>
                <a:cubicBezTo>
                  <a:pt x="46" y="27"/>
                  <a:pt x="37" y="12"/>
                  <a:pt x="31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18" y="48"/>
                  <a:pt x="18" y="48"/>
                  <a:pt x="18" y="48"/>
                </a:cubicBezTo>
                <a:cubicBezTo>
                  <a:pt x="26" y="48"/>
                  <a:pt x="34" y="48"/>
                  <a:pt x="34" y="48"/>
                </a:cubicBezTo>
                <a:cubicBezTo>
                  <a:pt x="39" y="48"/>
                  <a:pt x="44" y="46"/>
                  <a:pt x="46" y="41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35" name="Freeform 24"/>
          <p:cNvSpPr>
            <a:spLocks/>
          </p:cNvSpPr>
          <p:nvPr/>
        </p:nvSpPr>
        <p:spPr bwMode="auto">
          <a:xfrm>
            <a:off x="5423935" y="2015246"/>
            <a:ext cx="122962" cy="177067"/>
          </a:xfrm>
          <a:custGeom>
            <a:avLst/>
            <a:gdLst>
              <a:gd name="T0" fmla="*/ 42 w 53"/>
              <a:gd name="T1" fmla="*/ 28 h 76"/>
              <a:gd name="T2" fmla="*/ 53 w 53"/>
              <a:gd name="T3" fmla="*/ 35 h 76"/>
              <a:gd name="T4" fmla="*/ 35 w 53"/>
              <a:gd name="T5" fmla="*/ 4 h 76"/>
              <a:gd name="T6" fmla="*/ 0 w 53"/>
              <a:gd name="T7" fmla="*/ 4 h 76"/>
              <a:gd name="T8" fmla="*/ 11 w 53"/>
              <a:gd name="T9" fmla="*/ 11 h 76"/>
              <a:gd name="T10" fmla="*/ 2 w 53"/>
              <a:gd name="T11" fmla="*/ 26 h 76"/>
              <a:gd name="T12" fmla="*/ 2 w 53"/>
              <a:gd name="T13" fmla="*/ 38 h 76"/>
              <a:gd name="T14" fmla="*/ 24 w 53"/>
              <a:gd name="T15" fmla="*/ 76 h 76"/>
              <a:gd name="T16" fmla="*/ 24 w 53"/>
              <a:gd name="T17" fmla="*/ 58 h 76"/>
              <a:gd name="T18" fmla="*/ 42 w 53"/>
              <a:gd name="T19" fmla="*/ 28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" h="76">
                <a:moveTo>
                  <a:pt x="42" y="28"/>
                </a:moveTo>
                <a:cubicBezTo>
                  <a:pt x="53" y="35"/>
                  <a:pt x="53" y="35"/>
                  <a:pt x="53" y="35"/>
                </a:cubicBezTo>
                <a:cubicBezTo>
                  <a:pt x="53" y="35"/>
                  <a:pt x="43" y="9"/>
                  <a:pt x="35" y="4"/>
                </a:cubicBezTo>
                <a:cubicBezTo>
                  <a:pt x="28" y="0"/>
                  <a:pt x="0" y="4"/>
                  <a:pt x="0" y="4"/>
                </a:cubicBezTo>
                <a:cubicBezTo>
                  <a:pt x="11" y="11"/>
                  <a:pt x="11" y="11"/>
                  <a:pt x="11" y="11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30"/>
                  <a:pt x="0" y="34"/>
                  <a:pt x="2" y="38"/>
                </a:cubicBezTo>
                <a:cubicBezTo>
                  <a:pt x="24" y="76"/>
                  <a:pt x="24" y="76"/>
                  <a:pt x="24" y="76"/>
                </a:cubicBezTo>
                <a:cubicBezTo>
                  <a:pt x="21" y="71"/>
                  <a:pt x="21" y="64"/>
                  <a:pt x="24" y="58"/>
                </a:cubicBezTo>
                <a:lnTo>
                  <a:pt x="42" y="28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36" name="Freeform 25"/>
          <p:cNvSpPr>
            <a:spLocks/>
          </p:cNvSpPr>
          <p:nvPr/>
        </p:nvSpPr>
        <p:spPr bwMode="auto">
          <a:xfrm>
            <a:off x="5481318" y="2121813"/>
            <a:ext cx="108207" cy="83615"/>
          </a:xfrm>
          <a:custGeom>
            <a:avLst/>
            <a:gdLst>
              <a:gd name="T0" fmla="*/ 2 w 46"/>
              <a:gd name="T1" fmla="*/ 29 h 36"/>
              <a:gd name="T2" fmla="*/ 14 w 46"/>
              <a:gd name="T3" fmla="*/ 36 h 36"/>
              <a:gd name="T4" fmla="*/ 46 w 46"/>
              <a:gd name="T5" fmla="*/ 36 h 36"/>
              <a:gd name="T6" fmla="*/ 46 w 46"/>
              <a:gd name="T7" fmla="*/ 0 h 36"/>
              <a:gd name="T8" fmla="*/ 10 w 46"/>
              <a:gd name="T9" fmla="*/ 0 h 36"/>
              <a:gd name="T10" fmla="*/ 2 w 46"/>
              <a:gd name="T11" fmla="*/ 15 h 36"/>
              <a:gd name="T12" fmla="*/ 2 w 46"/>
              <a:gd name="T13" fmla="*/ 29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6">
                <a:moveTo>
                  <a:pt x="2" y="29"/>
                </a:moveTo>
                <a:cubicBezTo>
                  <a:pt x="5" y="33"/>
                  <a:pt x="9" y="36"/>
                  <a:pt x="14" y="36"/>
                </a:cubicBezTo>
                <a:cubicBezTo>
                  <a:pt x="14" y="36"/>
                  <a:pt x="32" y="36"/>
                  <a:pt x="46" y="36"/>
                </a:cubicBezTo>
                <a:cubicBezTo>
                  <a:pt x="46" y="0"/>
                  <a:pt x="46" y="0"/>
                  <a:pt x="46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6" y="8"/>
                  <a:pt x="2" y="15"/>
                  <a:pt x="2" y="15"/>
                </a:cubicBezTo>
                <a:cubicBezTo>
                  <a:pt x="0" y="19"/>
                  <a:pt x="0" y="24"/>
                  <a:pt x="2" y="29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37" name="Freeform 26"/>
          <p:cNvSpPr>
            <a:spLocks/>
          </p:cNvSpPr>
          <p:nvPr/>
        </p:nvSpPr>
        <p:spPr bwMode="auto">
          <a:xfrm>
            <a:off x="5481318" y="1893922"/>
            <a:ext cx="170509" cy="127882"/>
          </a:xfrm>
          <a:custGeom>
            <a:avLst/>
            <a:gdLst>
              <a:gd name="T0" fmla="*/ 0 w 73"/>
              <a:gd name="T1" fmla="*/ 38 h 55"/>
              <a:gd name="T2" fmla="*/ 31 w 73"/>
              <a:gd name="T3" fmla="*/ 55 h 55"/>
              <a:gd name="T4" fmla="*/ 58 w 73"/>
              <a:gd name="T5" fmla="*/ 9 h 55"/>
              <a:gd name="T6" fmla="*/ 73 w 73"/>
              <a:gd name="T7" fmla="*/ 0 h 55"/>
              <a:gd name="T8" fmla="*/ 29 w 73"/>
              <a:gd name="T9" fmla="*/ 0 h 55"/>
              <a:gd name="T10" fmla="*/ 19 w 73"/>
              <a:gd name="T11" fmla="*/ 6 h 55"/>
              <a:gd name="T12" fmla="*/ 0 w 73"/>
              <a:gd name="T13" fmla="*/ 3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" h="55">
                <a:moveTo>
                  <a:pt x="0" y="38"/>
                </a:moveTo>
                <a:cubicBezTo>
                  <a:pt x="31" y="55"/>
                  <a:pt x="31" y="55"/>
                  <a:pt x="31" y="55"/>
                </a:cubicBezTo>
                <a:cubicBezTo>
                  <a:pt x="31" y="55"/>
                  <a:pt x="54" y="16"/>
                  <a:pt x="58" y="9"/>
                </a:cubicBezTo>
                <a:cubicBezTo>
                  <a:pt x="61" y="3"/>
                  <a:pt x="67" y="0"/>
                  <a:pt x="73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5" y="0"/>
                  <a:pt x="21" y="2"/>
                  <a:pt x="19" y="6"/>
                </a:cubicBezTo>
                <a:cubicBezTo>
                  <a:pt x="15" y="12"/>
                  <a:pt x="0" y="38"/>
                  <a:pt x="0" y="38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38" name="Freeform 27"/>
          <p:cNvSpPr>
            <a:spLocks noEditPoints="1"/>
          </p:cNvSpPr>
          <p:nvPr/>
        </p:nvSpPr>
        <p:spPr bwMode="auto">
          <a:xfrm>
            <a:off x="6063343" y="1884085"/>
            <a:ext cx="409877" cy="342657"/>
          </a:xfrm>
          <a:custGeom>
            <a:avLst/>
            <a:gdLst>
              <a:gd name="T0" fmla="*/ 95 w 176"/>
              <a:gd name="T1" fmla="*/ 0 h 147"/>
              <a:gd name="T2" fmla="*/ 81 w 176"/>
              <a:gd name="T3" fmla="*/ 14 h 147"/>
              <a:gd name="T4" fmla="*/ 95 w 176"/>
              <a:gd name="T5" fmla="*/ 29 h 147"/>
              <a:gd name="T6" fmla="*/ 110 w 176"/>
              <a:gd name="T7" fmla="*/ 14 h 147"/>
              <a:gd name="T8" fmla="*/ 95 w 176"/>
              <a:gd name="T9" fmla="*/ 0 h 147"/>
              <a:gd name="T10" fmla="*/ 28 w 176"/>
              <a:gd name="T11" fmla="*/ 6 h 147"/>
              <a:gd name="T12" fmla="*/ 20 w 176"/>
              <a:gd name="T13" fmla="*/ 12 h 147"/>
              <a:gd name="T14" fmla="*/ 14 w 176"/>
              <a:gd name="T15" fmla="*/ 36 h 147"/>
              <a:gd name="T16" fmla="*/ 9 w 176"/>
              <a:gd name="T17" fmla="*/ 32 h 147"/>
              <a:gd name="T18" fmla="*/ 6 w 176"/>
              <a:gd name="T19" fmla="*/ 32 h 147"/>
              <a:gd name="T20" fmla="*/ 4 w 176"/>
              <a:gd name="T21" fmla="*/ 34 h 147"/>
              <a:gd name="T22" fmla="*/ 5 w 176"/>
              <a:gd name="T23" fmla="*/ 37 h 147"/>
              <a:gd name="T24" fmla="*/ 12 w 176"/>
              <a:gd name="T25" fmla="*/ 43 h 147"/>
              <a:gd name="T26" fmla="*/ 14 w 176"/>
              <a:gd name="T27" fmla="*/ 49 h 147"/>
              <a:gd name="T28" fmla="*/ 16 w 176"/>
              <a:gd name="T29" fmla="*/ 51 h 147"/>
              <a:gd name="T30" fmla="*/ 12 w 176"/>
              <a:gd name="T31" fmla="*/ 55 h 147"/>
              <a:gd name="T32" fmla="*/ 10 w 176"/>
              <a:gd name="T33" fmla="*/ 61 h 147"/>
              <a:gd name="T34" fmla="*/ 10 w 176"/>
              <a:gd name="T35" fmla="*/ 98 h 147"/>
              <a:gd name="T36" fmla="*/ 1 w 176"/>
              <a:gd name="T37" fmla="*/ 134 h 147"/>
              <a:gd name="T38" fmla="*/ 3 w 176"/>
              <a:gd name="T39" fmla="*/ 143 h 147"/>
              <a:gd name="T40" fmla="*/ 12 w 176"/>
              <a:gd name="T41" fmla="*/ 145 h 147"/>
              <a:gd name="T42" fmla="*/ 18 w 176"/>
              <a:gd name="T43" fmla="*/ 139 h 147"/>
              <a:gd name="T44" fmla="*/ 28 w 176"/>
              <a:gd name="T45" fmla="*/ 102 h 147"/>
              <a:gd name="T46" fmla="*/ 28 w 176"/>
              <a:gd name="T47" fmla="*/ 100 h 147"/>
              <a:gd name="T48" fmla="*/ 28 w 176"/>
              <a:gd name="T49" fmla="*/ 72 h 147"/>
              <a:gd name="T50" fmla="*/ 49 w 176"/>
              <a:gd name="T51" fmla="*/ 98 h 147"/>
              <a:gd name="T52" fmla="*/ 31 w 176"/>
              <a:gd name="T53" fmla="*/ 133 h 147"/>
              <a:gd name="T54" fmla="*/ 35 w 176"/>
              <a:gd name="T55" fmla="*/ 145 h 147"/>
              <a:gd name="T56" fmla="*/ 47 w 176"/>
              <a:gd name="T57" fmla="*/ 141 h 147"/>
              <a:gd name="T58" fmla="*/ 68 w 176"/>
              <a:gd name="T59" fmla="*/ 101 h 147"/>
              <a:gd name="T60" fmla="*/ 67 w 176"/>
              <a:gd name="T61" fmla="*/ 91 h 147"/>
              <a:gd name="T62" fmla="*/ 63 w 176"/>
              <a:gd name="T63" fmla="*/ 86 h 147"/>
              <a:gd name="T64" fmla="*/ 64 w 176"/>
              <a:gd name="T65" fmla="*/ 85 h 147"/>
              <a:gd name="T66" fmla="*/ 64 w 176"/>
              <a:gd name="T67" fmla="*/ 85 h 147"/>
              <a:gd name="T68" fmla="*/ 106 w 176"/>
              <a:gd name="T69" fmla="*/ 118 h 147"/>
              <a:gd name="T70" fmla="*/ 67 w 176"/>
              <a:gd name="T71" fmla="*/ 145 h 147"/>
              <a:gd name="T72" fmla="*/ 176 w 176"/>
              <a:gd name="T73" fmla="*/ 145 h 147"/>
              <a:gd name="T74" fmla="*/ 125 w 176"/>
              <a:gd name="T75" fmla="*/ 105 h 147"/>
              <a:gd name="T76" fmla="*/ 111 w 176"/>
              <a:gd name="T77" fmla="*/ 114 h 147"/>
              <a:gd name="T78" fmla="*/ 67 w 176"/>
              <a:gd name="T79" fmla="*/ 79 h 147"/>
              <a:gd name="T80" fmla="*/ 87 w 176"/>
              <a:gd name="T81" fmla="*/ 42 h 147"/>
              <a:gd name="T82" fmla="*/ 87 w 176"/>
              <a:gd name="T83" fmla="*/ 34 h 147"/>
              <a:gd name="T84" fmla="*/ 70 w 176"/>
              <a:gd name="T85" fmla="*/ 10 h 147"/>
              <a:gd name="T86" fmla="*/ 63 w 176"/>
              <a:gd name="T87" fmla="*/ 6 h 147"/>
              <a:gd name="T88" fmla="*/ 28 w 176"/>
              <a:gd name="T89" fmla="*/ 6 h 147"/>
              <a:gd name="T90" fmla="*/ 34 w 176"/>
              <a:gd name="T91" fmla="*/ 21 h 147"/>
              <a:gd name="T92" fmla="*/ 45 w 176"/>
              <a:gd name="T93" fmla="*/ 22 h 147"/>
              <a:gd name="T94" fmla="*/ 31 w 176"/>
              <a:gd name="T95" fmla="*/ 36 h 147"/>
              <a:gd name="T96" fmla="*/ 34 w 176"/>
              <a:gd name="T97" fmla="*/ 21 h 147"/>
              <a:gd name="T98" fmla="*/ 64 w 176"/>
              <a:gd name="T99" fmla="*/ 52 h 147"/>
              <a:gd name="T100" fmla="*/ 54 w 176"/>
              <a:gd name="T101" fmla="*/ 68 h 147"/>
              <a:gd name="T102" fmla="*/ 47 w 176"/>
              <a:gd name="T103" fmla="*/ 63 h 147"/>
              <a:gd name="T104" fmla="*/ 64 w 176"/>
              <a:gd name="T105" fmla="*/ 5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47">
                <a:moveTo>
                  <a:pt x="95" y="0"/>
                </a:moveTo>
                <a:cubicBezTo>
                  <a:pt x="87" y="0"/>
                  <a:pt x="81" y="6"/>
                  <a:pt x="81" y="14"/>
                </a:cubicBezTo>
                <a:cubicBezTo>
                  <a:pt x="81" y="23"/>
                  <a:pt x="87" y="29"/>
                  <a:pt x="95" y="29"/>
                </a:cubicBezTo>
                <a:cubicBezTo>
                  <a:pt x="103" y="29"/>
                  <a:pt x="110" y="23"/>
                  <a:pt x="110" y="14"/>
                </a:cubicBezTo>
                <a:cubicBezTo>
                  <a:pt x="110" y="6"/>
                  <a:pt x="103" y="0"/>
                  <a:pt x="95" y="0"/>
                </a:cubicBezTo>
                <a:close/>
                <a:moveTo>
                  <a:pt x="28" y="6"/>
                </a:moveTo>
                <a:cubicBezTo>
                  <a:pt x="24" y="6"/>
                  <a:pt x="21" y="8"/>
                  <a:pt x="20" y="12"/>
                </a:cubicBezTo>
                <a:cubicBezTo>
                  <a:pt x="14" y="36"/>
                  <a:pt x="14" y="36"/>
                  <a:pt x="14" y="36"/>
                </a:cubicBezTo>
                <a:cubicBezTo>
                  <a:pt x="9" y="32"/>
                  <a:pt x="9" y="32"/>
                  <a:pt x="9" y="32"/>
                </a:cubicBezTo>
                <a:cubicBezTo>
                  <a:pt x="8" y="32"/>
                  <a:pt x="7" y="32"/>
                  <a:pt x="6" y="32"/>
                </a:cubicBezTo>
                <a:cubicBezTo>
                  <a:pt x="5" y="32"/>
                  <a:pt x="4" y="33"/>
                  <a:pt x="4" y="34"/>
                </a:cubicBezTo>
                <a:cubicBezTo>
                  <a:pt x="3" y="35"/>
                  <a:pt x="4" y="37"/>
                  <a:pt x="5" y="37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45"/>
                  <a:pt x="13" y="47"/>
                  <a:pt x="14" y="49"/>
                </a:cubicBezTo>
                <a:cubicBezTo>
                  <a:pt x="15" y="50"/>
                  <a:pt x="16" y="50"/>
                  <a:pt x="16" y="51"/>
                </a:cubicBezTo>
                <a:cubicBezTo>
                  <a:pt x="12" y="55"/>
                  <a:pt x="12" y="55"/>
                  <a:pt x="12" y="55"/>
                </a:cubicBezTo>
                <a:cubicBezTo>
                  <a:pt x="11" y="56"/>
                  <a:pt x="10" y="59"/>
                  <a:pt x="10" y="61"/>
                </a:cubicBezTo>
                <a:cubicBezTo>
                  <a:pt x="10" y="61"/>
                  <a:pt x="10" y="96"/>
                  <a:pt x="10" y="98"/>
                </a:cubicBezTo>
                <a:cubicBezTo>
                  <a:pt x="1" y="134"/>
                  <a:pt x="1" y="134"/>
                  <a:pt x="1" y="134"/>
                </a:cubicBezTo>
                <a:cubicBezTo>
                  <a:pt x="0" y="137"/>
                  <a:pt x="1" y="141"/>
                  <a:pt x="3" y="143"/>
                </a:cubicBezTo>
                <a:cubicBezTo>
                  <a:pt x="5" y="145"/>
                  <a:pt x="9" y="146"/>
                  <a:pt x="12" y="145"/>
                </a:cubicBezTo>
                <a:cubicBezTo>
                  <a:pt x="15" y="144"/>
                  <a:pt x="17" y="142"/>
                  <a:pt x="18" y="139"/>
                </a:cubicBezTo>
                <a:cubicBezTo>
                  <a:pt x="28" y="102"/>
                  <a:pt x="28" y="102"/>
                  <a:pt x="28" y="102"/>
                </a:cubicBezTo>
                <a:cubicBezTo>
                  <a:pt x="28" y="101"/>
                  <a:pt x="28" y="100"/>
                  <a:pt x="28" y="100"/>
                </a:cubicBezTo>
                <a:cubicBezTo>
                  <a:pt x="28" y="100"/>
                  <a:pt x="28" y="82"/>
                  <a:pt x="28" y="72"/>
                </a:cubicBezTo>
                <a:cubicBezTo>
                  <a:pt x="49" y="98"/>
                  <a:pt x="49" y="98"/>
                  <a:pt x="49" y="98"/>
                </a:cubicBezTo>
                <a:cubicBezTo>
                  <a:pt x="31" y="133"/>
                  <a:pt x="31" y="133"/>
                  <a:pt x="31" y="133"/>
                </a:cubicBezTo>
                <a:cubicBezTo>
                  <a:pt x="29" y="137"/>
                  <a:pt x="31" y="143"/>
                  <a:pt x="35" y="145"/>
                </a:cubicBezTo>
                <a:cubicBezTo>
                  <a:pt x="39" y="147"/>
                  <a:pt x="45" y="146"/>
                  <a:pt x="47" y="141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70" y="98"/>
                  <a:pt x="69" y="94"/>
                  <a:pt x="67" y="91"/>
                </a:cubicBezTo>
                <a:cubicBezTo>
                  <a:pt x="63" y="86"/>
                  <a:pt x="63" y="86"/>
                  <a:pt x="63" y="86"/>
                </a:cubicBezTo>
                <a:cubicBezTo>
                  <a:pt x="64" y="86"/>
                  <a:pt x="64" y="86"/>
                  <a:pt x="64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106" y="118"/>
                  <a:pt x="106" y="118"/>
                  <a:pt x="106" y="118"/>
                </a:cubicBezTo>
                <a:cubicBezTo>
                  <a:pt x="67" y="145"/>
                  <a:pt x="67" y="145"/>
                  <a:pt x="67" y="145"/>
                </a:cubicBezTo>
                <a:cubicBezTo>
                  <a:pt x="176" y="145"/>
                  <a:pt x="176" y="145"/>
                  <a:pt x="176" y="145"/>
                </a:cubicBezTo>
                <a:cubicBezTo>
                  <a:pt x="125" y="105"/>
                  <a:pt x="125" y="105"/>
                  <a:pt x="125" y="105"/>
                </a:cubicBezTo>
                <a:cubicBezTo>
                  <a:pt x="111" y="114"/>
                  <a:pt x="111" y="114"/>
                  <a:pt x="111" y="114"/>
                </a:cubicBezTo>
                <a:cubicBezTo>
                  <a:pt x="67" y="79"/>
                  <a:pt x="67" y="79"/>
                  <a:pt x="67" y="79"/>
                </a:cubicBezTo>
                <a:cubicBezTo>
                  <a:pt x="87" y="42"/>
                  <a:pt x="87" y="42"/>
                  <a:pt x="87" y="42"/>
                </a:cubicBezTo>
                <a:cubicBezTo>
                  <a:pt x="89" y="40"/>
                  <a:pt x="88" y="36"/>
                  <a:pt x="87" y="34"/>
                </a:cubicBezTo>
                <a:cubicBezTo>
                  <a:pt x="70" y="10"/>
                  <a:pt x="70" y="10"/>
                  <a:pt x="70" y="10"/>
                </a:cubicBezTo>
                <a:cubicBezTo>
                  <a:pt x="69" y="7"/>
                  <a:pt x="66" y="6"/>
                  <a:pt x="63" y="6"/>
                </a:cubicBezTo>
                <a:cubicBezTo>
                  <a:pt x="28" y="6"/>
                  <a:pt x="28" y="6"/>
                  <a:pt x="28" y="6"/>
                </a:cubicBezTo>
                <a:close/>
                <a:moveTo>
                  <a:pt x="34" y="21"/>
                </a:moveTo>
                <a:cubicBezTo>
                  <a:pt x="45" y="22"/>
                  <a:pt x="45" y="22"/>
                  <a:pt x="45" y="22"/>
                </a:cubicBezTo>
                <a:cubicBezTo>
                  <a:pt x="31" y="36"/>
                  <a:pt x="31" y="36"/>
                  <a:pt x="31" y="36"/>
                </a:cubicBezTo>
                <a:lnTo>
                  <a:pt x="34" y="21"/>
                </a:lnTo>
                <a:close/>
                <a:moveTo>
                  <a:pt x="64" y="52"/>
                </a:moveTo>
                <a:cubicBezTo>
                  <a:pt x="54" y="68"/>
                  <a:pt x="54" y="68"/>
                  <a:pt x="54" y="68"/>
                </a:cubicBezTo>
                <a:cubicBezTo>
                  <a:pt x="47" y="63"/>
                  <a:pt x="47" y="63"/>
                  <a:pt x="47" y="63"/>
                </a:cubicBezTo>
                <a:lnTo>
                  <a:pt x="64" y="52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39" name="Freeform 28"/>
          <p:cNvSpPr>
            <a:spLocks/>
          </p:cNvSpPr>
          <p:nvPr/>
        </p:nvSpPr>
        <p:spPr bwMode="auto">
          <a:xfrm>
            <a:off x="6727344" y="2051315"/>
            <a:ext cx="172148" cy="152475"/>
          </a:xfrm>
          <a:custGeom>
            <a:avLst/>
            <a:gdLst>
              <a:gd name="T0" fmla="*/ 4 w 74"/>
              <a:gd name="T1" fmla="*/ 27 h 65"/>
              <a:gd name="T2" fmla="*/ 25 w 74"/>
              <a:gd name="T3" fmla="*/ 6 h 65"/>
              <a:gd name="T4" fmla="*/ 34 w 74"/>
              <a:gd name="T5" fmla="*/ 15 h 65"/>
              <a:gd name="T6" fmla="*/ 23 w 74"/>
              <a:gd name="T7" fmla="*/ 26 h 65"/>
              <a:gd name="T8" fmla="*/ 65 w 74"/>
              <a:gd name="T9" fmla="*/ 26 h 65"/>
              <a:gd name="T10" fmla="*/ 64 w 74"/>
              <a:gd name="T11" fmla="*/ 39 h 65"/>
              <a:gd name="T12" fmla="*/ 23 w 74"/>
              <a:gd name="T13" fmla="*/ 39 h 65"/>
              <a:gd name="T14" fmla="*/ 34 w 74"/>
              <a:gd name="T15" fmla="*/ 50 h 65"/>
              <a:gd name="T16" fmla="*/ 25 w 74"/>
              <a:gd name="T17" fmla="*/ 59 h 65"/>
              <a:gd name="T18" fmla="*/ 4 w 74"/>
              <a:gd name="T19" fmla="*/ 38 h 65"/>
              <a:gd name="T20" fmla="*/ 4 w 74"/>
              <a:gd name="T21" fmla="*/ 27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65">
                <a:moveTo>
                  <a:pt x="4" y="27"/>
                </a:moveTo>
                <a:cubicBezTo>
                  <a:pt x="25" y="6"/>
                  <a:pt x="25" y="6"/>
                  <a:pt x="25" y="6"/>
                </a:cubicBezTo>
                <a:cubicBezTo>
                  <a:pt x="31" y="0"/>
                  <a:pt x="40" y="9"/>
                  <a:pt x="34" y="15"/>
                </a:cubicBezTo>
                <a:cubicBezTo>
                  <a:pt x="23" y="26"/>
                  <a:pt x="23" y="26"/>
                  <a:pt x="23" y="26"/>
                </a:cubicBezTo>
                <a:cubicBezTo>
                  <a:pt x="65" y="26"/>
                  <a:pt x="65" y="26"/>
                  <a:pt x="65" y="26"/>
                </a:cubicBezTo>
                <a:cubicBezTo>
                  <a:pt x="74" y="26"/>
                  <a:pt x="74" y="39"/>
                  <a:pt x="64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34" y="50"/>
                  <a:pt x="34" y="50"/>
                  <a:pt x="34" y="50"/>
                </a:cubicBezTo>
                <a:cubicBezTo>
                  <a:pt x="40" y="56"/>
                  <a:pt x="31" y="65"/>
                  <a:pt x="25" y="59"/>
                </a:cubicBezTo>
                <a:cubicBezTo>
                  <a:pt x="4" y="38"/>
                  <a:pt x="4" y="38"/>
                  <a:pt x="4" y="38"/>
                </a:cubicBezTo>
                <a:cubicBezTo>
                  <a:pt x="1" y="35"/>
                  <a:pt x="0" y="30"/>
                  <a:pt x="4" y="27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40" name="Oval 29"/>
          <p:cNvSpPr>
            <a:spLocks noChangeArrowheads="1"/>
          </p:cNvSpPr>
          <p:nvPr/>
        </p:nvSpPr>
        <p:spPr bwMode="auto">
          <a:xfrm>
            <a:off x="6863422" y="1907038"/>
            <a:ext cx="55743" cy="55743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41" name="Freeform 30"/>
          <p:cNvSpPr>
            <a:spLocks/>
          </p:cNvSpPr>
          <p:nvPr/>
        </p:nvSpPr>
        <p:spPr bwMode="auto">
          <a:xfrm>
            <a:off x="6820795" y="1943107"/>
            <a:ext cx="327901" cy="267240"/>
          </a:xfrm>
          <a:custGeom>
            <a:avLst/>
            <a:gdLst>
              <a:gd name="T0" fmla="*/ 135 w 141"/>
              <a:gd name="T1" fmla="*/ 60 h 115"/>
              <a:gd name="T2" fmla="*/ 133 w 141"/>
              <a:gd name="T3" fmla="*/ 60 h 115"/>
              <a:gd name="T4" fmla="*/ 105 w 141"/>
              <a:gd name="T5" fmla="*/ 60 h 115"/>
              <a:gd name="T6" fmla="*/ 64 w 141"/>
              <a:gd name="T7" fmla="*/ 12 h 115"/>
              <a:gd name="T8" fmla="*/ 75 w 141"/>
              <a:gd name="T9" fmla="*/ 12 h 115"/>
              <a:gd name="T10" fmla="*/ 93 w 141"/>
              <a:gd name="T11" fmla="*/ 34 h 115"/>
              <a:gd name="T12" fmla="*/ 98 w 141"/>
              <a:gd name="T13" fmla="*/ 36 h 115"/>
              <a:gd name="T14" fmla="*/ 104 w 141"/>
              <a:gd name="T15" fmla="*/ 30 h 115"/>
              <a:gd name="T16" fmla="*/ 102 w 141"/>
              <a:gd name="T17" fmla="*/ 25 h 115"/>
              <a:gd name="T18" fmla="*/ 82 w 141"/>
              <a:gd name="T19" fmla="*/ 2 h 115"/>
              <a:gd name="T20" fmla="*/ 77 w 141"/>
              <a:gd name="T21" fmla="*/ 0 h 115"/>
              <a:gd name="T22" fmla="*/ 48 w 141"/>
              <a:gd name="T23" fmla="*/ 0 h 115"/>
              <a:gd name="T24" fmla="*/ 28 w 141"/>
              <a:gd name="T25" fmla="*/ 15 h 115"/>
              <a:gd name="T26" fmla="*/ 28 w 141"/>
              <a:gd name="T27" fmla="*/ 32 h 115"/>
              <a:gd name="T28" fmla="*/ 6 w 141"/>
              <a:gd name="T29" fmla="*/ 32 h 115"/>
              <a:gd name="T30" fmla="*/ 2 w 141"/>
              <a:gd name="T31" fmla="*/ 34 h 115"/>
              <a:gd name="T32" fmla="*/ 2 w 141"/>
              <a:gd name="T33" fmla="*/ 43 h 115"/>
              <a:gd name="T34" fmla="*/ 6 w 141"/>
              <a:gd name="T35" fmla="*/ 45 h 115"/>
              <a:gd name="T36" fmla="*/ 32 w 141"/>
              <a:gd name="T37" fmla="*/ 45 h 115"/>
              <a:gd name="T38" fmla="*/ 40 w 141"/>
              <a:gd name="T39" fmla="*/ 38 h 115"/>
              <a:gd name="T40" fmla="*/ 40 w 141"/>
              <a:gd name="T41" fmla="*/ 27 h 115"/>
              <a:gd name="T42" fmla="*/ 55 w 141"/>
              <a:gd name="T43" fmla="*/ 45 h 115"/>
              <a:gd name="T44" fmla="*/ 41 w 141"/>
              <a:gd name="T45" fmla="*/ 59 h 115"/>
              <a:gd name="T46" fmla="*/ 40 w 141"/>
              <a:gd name="T47" fmla="*/ 69 h 115"/>
              <a:gd name="T48" fmla="*/ 49 w 141"/>
              <a:gd name="T49" fmla="*/ 109 h 115"/>
              <a:gd name="T50" fmla="*/ 57 w 141"/>
              <a:gd name="T51" fmla="*/ 115 h 115"/>
              <a:gd name="T52" fmla="*/ 64 w 141"/>
              <a:gd name="T53" fmla="*/ 108 h 115"/>
              <a:gd name="T54" fmla="*/ 64 w 141"/>
              <a:gd name="T55" fmla="*/ 106 h 115"/>
              <a:gd name="T56" fmla="*/ 57 w 141"/>
              <a:gd name="T57" fmla="*/ 72 h 115"/>
              <a:gd name="T58" fmla="*/ 75 w 141"/>
              <a:gd name="T59" fmla="*/ 54 h 115"/>
              <a:gd name="T60" fmla="*/ 91 w 141"/>
              <a:gd name="T61" fmla="*/ 72 h 115"/>
              <a:gd name="T62" fmla="*/ 101 w 141"/>
              <a:gd name="T63" fmla="*/ 75 h 115"/>
              <a:gd name="T64" fmla="*/ 133 w 141"/>
              <a:gd name="T65" fmla="*/ 75 h 115"/>
              <a:gd name="T66" fmla="*/ 141 w 141"/>
              <a:gd name="T67" fmla="*/ 69 h 115"/>
              <a:gd name="T68" fmla="*/ 135 w 141"/>
              <a:gd name="T69" fmla="*/ 6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1" h="115">
                <a:moveTo>
                  <a:pt x="135" y="60"/>
                </a:moveTo>
                <a:cubicBezTo>
                  <a:pt x="134" y="60"/>
                  <a:pt x="133" y="60"/>
                  <a:pt x="133" y="60"/>
                </a:cubicBezTo>
                <a:cubicBezTo>
                  <a:pt x="105" y="60"/>
                  <a:pt x="105" y="60"/>
                  <a:pt x="105" y="60"/>
                </a:cubicBezTo>
                <a:cubicBezTo>
                  <a:pt x="64" y="12"/>
                  <a:pt x="64" y="12"/>
                  <a:pt x="64" y="12"/>
                </a:cubicBezTo>
                <a:cubicBezTo>
                  <a:pt x="75" y="12"/>
                  <a:pt x="75" y="12"/>
                  <a:pt x="75" y="12"/>
                </a:cubicBezTo>
                <a:cubicBezTo>
                  <a:pt x="93" y="34"/>
                  <a:pt x="93" y="34"/>
                  <a:pt x="93" y="34"/>
                </a:cubicBezTo>
                <a:cubicBezTo>
                  <a:pt x="94" y="35"/>
                  <a:pt x="96" y="36"/>
                  <a:pt x="98" y="36"/>
                </a:cubicBezTo>
                <a:cubicBezTo>
                  <a:pt x="101" y="36"/>
                  <a:pt x="104" y="33"/>
                  <a:pt x="104" y="30"/>
                </a:cubicBezTo>
                <a:cubicBezTo>
                  <a:pt x="104" y="28"/>
                  <a:pt x="103" y="26"/>
                  <a:pt x="102" y="25"/>
                </a:cubicBezTo>
                <a:cubicBezTo>
                  <a:pt x="82" y="2"/>
                  <a:pt x="82" y="2"/>
                  <a:pt x="82" y="2"/>
                </a:cubicBezTo>
                <a:cubicBezTo>
                  <a:pt x="81" y="1"/>
                  <a:pt x="79" y="0"/>
                  <a:pt x="77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29" y="14"/>
                  <a:pt x="28" y="15"/>
                </a:cubicBezTo>
                <a:cubicBezTo>
                  <a:pt x="28" y="32"/>
                  <a:pt x="28" y="32"/>
                  <a:pt x="28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5" y="32"/>
                  <a:pt x="3" y="33"/>
                  <a:pt x="2" y="34"/>
                </a:cubicBezTo>
                <a:cubicBezTo>
                  <a:pt x="0" y="36"/>
                  <a:pt x="0" y="40"/>
                  <a:pt x="2" y="43"/>
                </a:cubicBezTo>
                <a:cubicBezTo>
                  <a:pt x="3" y="44"/>
                  <a:pt x="5" y="44"/>
                  <a:pt x="6" y="45"/>
                </a:cubicBezTo>
                <a:cubicBezTo>
                  <a:pt x="32" y="45"/>
                  <a:pt x="32" y="45"/>
                  <a:pt x="32" y="45"/>
                </a:cubicBezTo>
                <a:cubicBezTo>
                  <a:pt x="40" y="44"/>
                  <a:pt x="40" y="38"/>
                  <a:pt x="40" y="38"/>
                </a:cubicBezTo>
                <a:cubicBezTo>
                  <a:pt x="40" y="27"/>
                  <a:pt x="40" y="27"/>
                  <a:pt x="40" y="27"/>
                </a:cubicBezTo>
                <a:cubicBezTo>
                  <a:pt x="55" y="45"/>
                  <a:pt x="55" y="45"/>
                  <a:pt x="55" y="45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59"/>
                  <a:pt x="38" y="62"/>
                  <a:pt x="40" y="69"/>
                </a:cubicBezTo>
                <a:cubicBezTo>
                  <a:pt x="49" y="109"/>
                  <a:pt x="49" y="109"/>
                  <a:pt x="49" y="109"/>
                </a:cubicBezTo>
                <a:cubicBezTo>
                  <a:pt x="50" y="113"/>
                  <a:pt x="53" y="115"/>
                  <a:pt x="57" y="115"/>
                </a:cubicBezTo>
                <a:cubicBezTo>
                  <a:pt x="61" y="115"/>
                  <a:pt x="64" y="112"/>
                  <a:pt x="64" y="108"/>
                </a:cubicBezTo>
                <a:cubicBezTo>
                  <a:pt x="64" y="107"/>
                  <a:pt x="64" y="106"/>
                  <a:pt x="64" y="106"/>
                </a:cubicBezTo>
                <a:cubicBezTo>
                  <a:pt x="57" y="72"/>
                  <a:pt x="57" y="72"/>
                  <a:pt x="57" y="72"/>
                </a:cubicBezTo>
                <a:cubicBezTo>
                  <a:pt x="75" y="54"/>
                  <a:pt x="75" y="54"/>
                  <a:pt x="75" y="54"/>
                </a:cubicBezTo>
                <a:cubicBezTo>
                  <a:pt x="91" y="72"/>
                  <a:pt x="91" y="72"/>
                  <a:pt x="91" y="72"/>
                </a:cubicBezTo>
                <a:cubicBezTo>
                  <a:pt x="91" y="72"/>
                  <a:pt x="94" y="75"/>
                  <a:pt x="101" y="75"/>
                </a:cubicBezTo>
                <a:cubicBezTo>
                  <a:pt x="133" y="75"/>
                  <a:pt x="133" y="75"/>
                  <a:pt x="133" y="75"/>
                </a:cubicBezTo>
                <a:cubicBezTo>
                  <a:pt x="136" y="75"/>
                  <a:pt x="140" y="73"/>
                  <a:pt x="141" y="69"/>
                </a:cubicBezTo>
                <a:cubicBezTo>
                  <a:pt x="141" y="65"/>
                  <a:pt x="139" y="61"/>
                  <a:pt x="135" y="6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42" name="Freeform 31"/>
          <p:cNvSpPr>
            <a:spLocks noEditPoints="1"/>
          </p:cNvSpPr>
          <p:nvPr/>
        </p:nvSpPr>
        <p:spPr bwMode="auto">
          <a:xfrm>
            <a:off x="7396262" y="1966061"/>
            <a:ext cx="409877" cy="195102"/>
          </a:xfrm>
          <a:custGeom>
            <a:avLst/>
            <a:gdLst>
              <a:gd name="T0" fmla="*/ 0 w 250"/>
              <a:gd name="T1" fmla="*/ 119 h 119"/>
              <a:gd name="T2" fmla="*/ 0 w 250"/>
              <a:gd name="T3" fmla="*/ 0 h 119"/>
              <a:gd name="T4" fmla="*/ 250 w 250"/>
              <a:gd name="T5" fmla="*/ 0 h 119"/>
              <a:gd name="T6" fmla="*/ 250 w 250"/>
              <a:gd name="T7" fmla="*/ 119 h 119"/>
              <a:gd name="T8" fmla="*/ 0 w 250"/>
              <a:gd name="T9" fmla="*/ 119 h 119"/>
              <a:gd name="T10" fmla="*/ 0 w 250"/>
              <a:gd name="T11" fmla="*/ 119 h 119"/>
              <a:gd name="T12" fmla="*/ 17 w 250"/>
              <a:gd name="T13" fmla="*/ 102 h 119"/>
              <a:gd name="T14" fmla="*/ 233 w 250"/>
              <a:gd name="T15" fmla="*/ 102 h 119"/>
              <a:gd name="T16" fmla="*/ 233 w 250"/>
              <a:gd name="T17" fmla="*/ 17 h 119"/>
              <a:gd name="T18" fmla="*/ 17 w 250"/>
              <a:gd name="T19" fmla="*/ 17 h 119"/>
              <a:gd name="T20" fmla="*/ 17 w 250"/>
              <a:gd name="T21" fmla="*/ 102 h 119"/>
              <a:gd name="T22" fmla="*/ 17 w 250"/>
              <a:gd name="T23" fmla="*/ 10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0" h="119">
                <a:moveTo>
                  <a:pt x="0" y="119"/>
                </a:moveTo>
                <a:lnTo>
                  <a:pt x="0" y="0"/>
                </a:lnTo>
                <a:lnTo>
                  <a:pt x="250" y="0"/>
                </a:lnTo>
                <a:lnTo>
                  <a:pt x="250" y="119"/>
                </a:lnTo>
                <a:lnTo>
                  <a:pt x="0" y="119"/>
                </a:lnTo>
                <a:lnTo>
                  <a:pt x="0" y="119"/>
                </a:lnTo>
                <a:close/>
                <a:moveTo>
                  <a:pt x="17" y="102"/>
                </a:moveTo>
                <a:lnTo>
                  <a:pt x="233" y="102"/>
                </a:lnTo>
                <a:lnTo>
                  <a:pt x="233" y="17"/>
                </a:lnTo>
                <a:lnTo>
                  <a:pt x="17" y="17"/>
                </a:lnTo>
                <a:lnTo>
                  <a:pt x="17" y="102"/>
                </a:lnTo>
                <a:lnTo>
                  <a:pt x="17" y="102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43" name="Line 32"/>
          <p:cNvSpPr>
            <a:spLocks noChangeShapeType="1"/>
          </p:cNvSpPr>
          <p:nvPr/>
        </p:nvSpPr>
        <p:spPr bwMode="auto">
          <a:xfrm>
            <a:off x="7601200" y="2064431"/>
            <a:ext cx="0" cy="0"/>
          </a:xfrm>
          <a:prstGeom prst="line">
            <a:avLst/>
          </a:prstGeom>
          <a:solidFill>
            <a:srgbClr val="549E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44" name="Line 33"/>
          <p:cNvSpPr>
            <a:spLocks noChangeShapeType="1"/>
          </p:cNvSpPr>
          <p:nvPr/>
        </p:nvSpPr>
        <p:spPr bwMode="auto">
          <a:xfrm>
            <a:off x="7601200" y="2064431"/>
            <a:ext cx="0" cy="0"/>
          </a:xfrm>
          <a:prstGeom prst="line">
            <a:avLst/>
          </a:prstGeom>
          <a:solidFill>
            <a:srgbClr val="549E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45" name="Line 34"/>
          <p:cNvSpPr>
            <a:spLocks noChangeShapeType="1"/>
          </p:cNvSpPr>
          <p:nvPr/>
        </p:nvSpPr>
        <p:spPr bwMode="auto">
          <a:xfrm>
            <a:off x="7545457" y="2116895"/>
            <a:ext cx="0" cy="0"/>
          </a:xfrm>
          <a:prstGeom prst="line">
            <a:avLst/>
          </a:prstGeom>
          <a:solidFill>
            <a:srgbClr val="549E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46" name="Line 35"/>
          <p:cNvSpPr>
            <a:spLocks noChangeShapeType="1"/>
          </p:cNvSpPr>
          <p:nvPr/>
        </p:nvSpPr>
        <p:spPr bwMode="auto">
          <a:xfrm>
            <a:off x="7545457" y="2116895"/>
            <a:ext cx="0" cy="0"/>
          </a:xfrm>
          <a:prstGeom prst="line">
            <a:avLst/>
          </a:prstGeom>
          <a:solidFill>
            <a:srgbClr val="549E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47" name="Freeform 36"/>
          <p:cNvSpPr>
            <a:spLocks noEditPoints="1"/>
          </p:cNvSpPr>
          <p:nvPr/>
        </p:nvSpPr>
        <p:spPr bwMode="auto">
          <a:xfrm>
            <a:off x="7547097" y="2010327"/>
            <a:ext cx="108207" cy="106568"/>
          </a:xfrm>
          <a:custGeom>
            <a:avLst/>
            <a:gdLst>
              <a:gd name="T0" fmla="*/ 20 w 46"/>
              <a:gd name="T1" fmla="*/ 19 h 46"/>
              <a:gd name="T2" fmla="*/ 20 w 46"/>
              <a:gd name="T3" fmla="*/ 14 h 46"/>
              <a:gd name="T4" fmla="*/ 20 w 46"/>
              <a:gd name="T5" fmla="*/ 19 h 46"/>
              <a:gd name="T6" fmla="*/ 23 w 46"/>
              <a:gd name="T7" fmla="*/ 0 h 46"/>
              <a:gd name="T8" fmla="*/ 0 w 46"/>
              <a:gd name="T9" fmla="*/ 23 h 46"/>
              <a:gd name="T10" fmla="*/ 23 w 46"/>
              <a:gd name="T11" fmla="*/ 46 h 46"/>
              <a:gd name="T12" fmla="*/ 46 w 46"/>
              <a:gd name="T13" fmla="*/ 23 h 46"/>
              <a:gd name="T14" fmla="*/ 23 w 46"/>
              <a:gd name="T15" fmla="*/ 0 h 46"/>
              <a:gd name="T16" fmla="*/ 26 w 46"/>
              <a:gd name="T17" fmla="*/ 38 h 46"/>
              <a:gd name="T18" fmla="*/ 26 w 46"/>
              <a:gd name="T19" fmla="*/ 42 h 46"/>
              <a:gd name="T20" fmla="*/ 20 w 46"/>
              <a:gd name="T21" fmla="*/ 42 h 46"/>
              <a:gd name="T22" fmla="*/ 20 w 46"/>
              <a:gd name="T23" fmla="*/ 37 h 46"/>
              <a:gd name="T24" fmla="*/ 11 w 46"/>
              <a:gd name="T25" fmla="*/ 27 h 46"/>
              <a:gd name="T26" fmla="*/ 17 w 46"/>
              <a:gd name="T27" fmla="*/ 27 h 46"/>
              <a:gd name="T28" fmla="*/ 20 w 46"/>
              <a:gd name="T29" fmla="*/ 32 h 46"/>
              <a:gd name="T30" fmla="*/ 20 w 46"/>
              <a:gd name="T31" fmla="*/ 25 h 46"/>
              <a:gd name="T32" fmla="*/ 11 w 46"/>
              <a:gd name="T33" fmla="*/ 17 h 46"/>
              <a:gd name="T34" fmla="*/ 20 w 46"/>
              <a:gd name="T35" fmla="*/ 8 h 46"/>
              <a:gd name="T36" fmla="*/ 20 w 46"/>
              <a:gd name="T37" fmla="*/ 4 h 46"/>
              <a:gd name="T38" fmla="*/ 26 w 46"/>
              <a:gd name="T39" fmla="*/ 4 h 46"/>
              <a:gd name="T40" fmla="*/ 26 w 46"/>
              <a:gd name="T41" fmla="*/ 8 h 46"/>
              <a:gd name="T42" fmla="*/ 35 w 46"/>
              <a:gd name="T43" fmla="*/ 17 h 46"/>
              <a:gd name="T44" fmla="*/ 29 w 46"/>
              <a:gd name="T45" fmla="*/ 17 h 46"/>
              <a:gd name="T46" fmla="*/ 26 w 46"/>
              <a:gd name="T47" fmla="*/ 14 h 46"/>
              <a:gd name="T48" fmla="*/ 26 w 46"/>
              <a:gd name="T49" fmla="*/ 20 h 46"/>
              <a:gd name="T50" fmla="*/ 36 w 46"/>
              <a:gd name="T51" fmla="*/ 28 h 46"/>
              <a:gd name="T52" fmla="*/ 26 w 46"/>
              <a:gd name="T53" fmla="*/ 38 h 46"/>
              <a:gd name="T54" fmla="*/ 26 w 46"/>
              <a:gd name="T55" fmla="*/ 26 h 46"/>
              <a:gd name="T56" fmla="*/ 26 w 46"/>
              <a:gd name="T57" fmla="*/ 32 h 46"/>
              <a:gd name="T58" fmla="*/ 26 w 46"/>
              <a:gd name="T59" fmla="*/ 2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6" h="46">
                <a:moveTo>
                  <a:pt x="20" y="19"/>
                </a:moveTo>
                <a:cubicBezTo>
                  <a:pt x="20" y="14"/>
                  <a:pt x="20" y="14"/>
                  <a:pt x="20" y="14"/>
                </a:cubicBezTo>
                <a:cubicBezTo>
                  <a:pt x="16" y="14"/>
                  <a:pt x="16" y="19"/>
                  <a:pt x="20" y="19"/>
                </a:cubicBezTo>
                <a:close/>
                <a:moveTo>
                  <a:pt x="23" y="0"/>
                </a:moveTo>
                <a:cubicBezTo>
                  <a:pt x="10" y="0"/>
                  <a:pt x="0" y="10"/>
                  <a:pt x="0" y="23"/>
                </a:cubicBezTo>
                <a:cubicBezTo>
                  <a:pt x="0" y="36"/>
                  <a:pt x="10" y="46"/>
                  <a:pt x="23" y="46"/>
                </a:cubicBezTo>
                <a:cubicBezTo>
                  <a:pt x="36" y="46"/>
                  <a:pt x="46" y="36"/>
                  <a:pt x="46" y="23"/>
                </a:cubicBezTo>
                <a:cubicBezTo>
                  <a:pt x="46" y="10"/>
                  <a:pt x="36" y="0"/>
                  <a:pt x="23" y="0"/>
                </a:cubicBezTo>
                <a:close/>
                <a:moveTo>
                  <a:pt x="26" y="38"/>
                </a:moveTo>
                <a:cubicBezTo>
                  <a:pt x="26" y="42"/>
                  <a:pt x="26" y="42"/>
                  <a:pt x="26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37"/>
                  <a:pt x="20" y="37"/>
                  <a:pt x="20" y="37"/>
                </a:cubicBezTo>
                <a:cubicBezTo>
                  <a:pt x="17" y="37"/>
                  <a:pt x="11" y="34"/>
                  <a:pt x="11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9"/>
                  <a:pt x="17" y="31"/>
                  <a:pt x="20" y="32"/>
                </a:cubicBezTo>
                <a:cubicBezTo>
                  <a:pt x="20" y="25"/>
                  <a:pt x="20" y="25"/>
                  <a:pt x="20" y="25"/>
                </a:cubicBezTo>
                <a:cubicBezTo>
                  <a:pt x="16" y="24"/>
                  <a:pt x="11" y="23"/>
                  <a:pt x="11" y="17"/>
                </a:cubicBezTo>
                <a:cubicBezTo>
                  <a:pt x="11" y="10"/>
                  <a:pt x="18" y="8"/>
                  <a:pt x="20" y="8"/>
                </a:cubicBezTo>
                <a:cubicBezTo>
                  <a:pt x="20" y="4"/>
                  <a:pt x="20" y="4"/>
                  <a:pt x="20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8"/>
                  <a:pt x="26" y="8"/>
                  <a:pt x="26" y="8"/>
                </a:cubicBezTo>
                <a:cubicBezTo>
                  <a:pt x="30" y="8"/>
                  <a:pt x="35" y="11"/>
                  <a:pt x="35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5"/>
                  <a:pt x="28" y="14"/>
                  <a:pt x="26" y="14"/>
                </a:cubicBezTo>
                <a:cubicBezTo>
                  <a:pt x="26" y="20"/>
                  <a:pt x="26" y="20"/>
                  <a:pt x="26" y="20"/>
                </a:cubicBezTo>
                <a:cubicBezTo>
                  <a:pt x="30" y="20"/>
                  <a:pt x="36" y="22"/>
                  <a:pt x="36" y="28"/>
                </a:cubicBezTo>
                <a:cubicBezTo>
                  <a:pt x="36" y="33"/>
                  <a:pt x="30" y="37"/>
                  <a:pt x="26" y="38"/>
                </a:cubicBezTo>
                <a:close/>
                <a:moveTo>
                  <a:pt x="26" y="26"/>
                </a:moveTo>
                <a:cubicBezTo>
                  <a:pt x="26" y="32"/>
                  <a:pt x="26" y="32"/>
                  <a:pt x="26" y="32"/>
                </a:cubicBezTo>
                <a:cubicBezTo>
                  <a:pt x="31" y="31"/>
                  <a:pt x="31" y="26"/>
                  <a:pt x="26" y="26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48" name="Freeform 37"/>
          <p:cNvSpPr>
            <a:spLocks noEditPoints="1"/>
          </p:cNvSpPr>
          <p:nvPr/>
        </p:nvSpPr>
        <p:spPr bwMode="auto">
          <a:xfrm>
            <a:off x="7661862" y="2010327"/>
            <a:ext cx="106567" cy="106568"/>
          </a:xfrm>
          <a:custGeom>
            <a:avLst/>
            <a:gdLst>
              <a:gd name="T0" fmla="*/ 23 w 46"/>
              <a:gd name="T1" fmla="*/ 0 h 46"/>
              <a:gd name="T2" fmla="*/ 0 w 46"/>
              <a:gd name="T3" fmla="*/ 23 h 46"/>
              <a:gd name="T4" fmla="*/ 23 w 46"/>
              <a:gd name="T5" fmla="*/ 46 h 46"/>
              <a:gd name="T6" fmla="*/ 46 w 46"/>
              <a:gd name="T7" fmla="*/ 23 h 46"/>
              <a:gd name="T8" fmla="*/ 23 w 46"/>
              <a:gd name="T9" fmla="*/ 0 h 46"/>
              <a:gd name="T10" fmla="*/ 21 w 46"/>
              <a:gd name="T11" fmla="*/ 19 h 46"/>
              <a:gd name="T12" fmla="*/ 26 w 46"/>
              <a:gd name="T13" fmla="*/ 19 h 46"/>
              <a:gd name="T14" fmla="*/ 26 w 46"/>
              <a:gd name="T15" fmla="*/ 24 h 46"/>
              <a:gd name="T16" fmla="*/ 22 w 46"/>
              <a:gd name="T17" fmla="*/ 24 h 46"/>
              <a:gd name="T18" fmla="*/ 20 w 46"/>
              <a:gd name="T19" fmla="*/ 32 h 46"/>
              <a:gd name="T20" fmla="*/ 24 w 46"/>
              <a:gd name="T21" fmla="*/ 32 h 46"/>
              <a:gd name="T22" fmla="*/ 34 w 46"/>
              <a:gd name="T23" fmla="*/ 32 h 46"/>
              <a:gd name="T24" fmla="*/ 34 w 46"/>
              <a:gd name="T25" fmla="*/ 37 h 46"/>
              <a:gd name="T26" fmla="*/ 12 w 46"/>
              <a:gd name="T27" fmla="*/ 37 h 46"/>
              <a:gd name="T28" fmla="*/ 12 w 46"/>
              <a:gd name="T29" fmla="*/ 32 h 46"/>
              <a:gd name="T30" fmla="*/ 15 w 46"/>
              <a:gd name="T31" fmla="*/ 24 h 46"/>
              <a:gd name="T32" fmla="*/ 11 w 46"/>
              <a:gd name="T33" fmla="*/ 24 h 46"/>
              <a:gd name="T34" fmla="*/ 11 w 46"/>
              <a:gd name="T35" fmla="*/ 19 h 46"/>
              <a:gd name="T36" fmla="*/ 15 w 46"/>
              <a:gd name="T37" fmla="*/ 19 h 46"/>
              <a:gd name="T38" fmla="*/ 14 w 46"/>
              <a:gd name="T39" fmla="*/ 14 h 46"/>
              <a:gd name="T40" fmla="*/ 24 w 46"/>
              <a:gd name="T41" fmla="*/ 6 h 46"/>
              <a:gd name="T42" fmla="*/ 34 w 46"/>
              <a:gd name="T43" fmla="*/ 17 h 46"/>
              <a:gd name="T44" fmla="*/ 28 w 46"/>
              <a:gd name="T45" fmla="*/ 17 h 46"/>
              <a:gd name="T46" fmla="*/ 24 w 46"/>
              <a:gd name="T47" fmla="*/ 12 h 46"/>
              <a:gd name="T48" fmla="*/ 20 w 46"/>
              <a:gd name="T49" fmla="*/ 15 h 46"/>
              <a:gd name="T50" fmla="*/ 21 w 46"/>
              <a:gd name="T51" fmla="*/ 1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6" h="46">
                <a:moveTo>
                  <a:pt x="23" y="0"/>
                </a:moveTo>
                <a:cubicBezTo>
                  <a:pt x="10" y="0"/>
                  <a:pt x="0" y="10"/>
                  <a:pt x="0" y="23"/>
                </a:cubicBezTo>
                <a:cubicBezTo>
                  <a:pt x="0" y="36"/>
                  <a:pt x="10" y="46"/>
                  <a:pt x="23" y="46"/>
                </a:cubicBezTo>
                <a:cubicBezTo>
                  <a:pt x="36" y="46"/>
                  <a:pt x="46" y="36"/>
                  <a:pt x="46" y="23"/>
                </a:cubicBezTo>
                <a:cubicBezTo>
                  <a:pt x="46" y="10"/>
                  <a:pt x="36" y="0"/>
                  <a:pt x="23" y="0"/>
                </a:cubicBezTo>
                <a:close/>
                <a:moveTo>
                  <a:pt x="21" y="19"/>
                </a:moveTo>
                <a:cubicBezTo>
                  <a:pt x="26" y="19"/>
                  <a:pt x="26" y="19"/>
                  <a:pt x="26" y="19"/>
                </a:cubicBezTo>
                <a:cubicBezTo>
                  <a:pt x="26" y="24"/>
                  <a:pt x="26" y="24"/>
                  <a:pt x="26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9"/>
                  <a:pt x="20" y="31"/>
                  <a:pt x="20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4" y="37"/>
                  <a:pt x="34" y="37"/>
                  <a:pt x="34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2"/>
                  <a:pt x="12" y="32"/>
                  <a:pt x="12" y="32"/>
                </a:cubicBezTo>
                <a:cubicBezTo>
                  <a:pt x="15" y="31"/>
                  <a:pt x="16" y="26"/>
                  <a:pt x="15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19"/>
                  <a:pt x="11" y="19"/>
                  <a:pt x="11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7"/>
                  <a:pt x="14" y="16"/>
                  <a:pt x="14" y="14"/>
                </a:cubicBezTo>
                <a:cubicBezTo>
                  <a:pt x="14" y="12"/>
                  <a:pt x="15" y="6"/>
                  <a:pt x="24" y="6"/>
                </a:cubicBezTo>
                <a:cubicBezTo>
                  <a:pt x="32" y="6"/>
                  <a:pt x="34" y="12"/>
                  <a:pt x="34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4"/>
                  <a:pt x="26" y="12"/>
                  <a:pt x="24" y="12"/>
                </a:cubicBezTo>
                <a:cubicBezTo>
                  <a:pt x="20" y="12"/>
                  <a:pt x="20" y="14"/>
                  <a:pt x="20" y="15"/>
                </a:cubicBezTo>
                <a:cubicBezTo>
                  <a:pt x="20" y="16"/>
                  <a:pt x="20" y="18"/>
                  <a:pt x="21" y="19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49" name="Freeform 38"/>
          <p:cNvSpPr>
            <a:spLocks noEditPoints="1"/>
          </p:cNvSpPr>
          <p:nvPr/>
        </p:nvSpPr>
        <p:spPr bwMode="auto">
          <a:xfrm>
            <a:off x="7433970" y="2010327"/>
            <a:ext cx="106567" cy="106568"/>
          </a:xfrm>
          <a:custGeom>
            <a:avLst/>
            <a:gdLst>
              <a:gd name="T0" fmla="*/ 23 w 46"/>
              <a:gd name="T1" fmla="*/ 0 h 46"/>
              <a:gd name="T2" fmla="*/ 0 w 46"/>
              <a:gd name="T3" fmla="*/ 23 h 46"/>
              <a:gd name="T4" fmla="*/ 23 w 46"/>
              <a:gd name="T5" fmla="*/ 46 h 46"/>
              <a:gd name="T6" fmla="*/ 46 w 46"/>
              <a:gd name="T7" fmla="*/ 23 h 46"/>
              <a:gd name="T8" fmla="*/ 23 w 46"/>
              <a:gd name="T9" fmla="*/ 0 h 46"/>
              <a:gd name="T10" fmla="*/ 33 w 46"/>
              <a:gd name="T11" fmla="*/ 27 h 46"/>
              <a:gd name="T12" fmla="*/ 33 w 46"/>
              <a:gd name="T13" fmla="*/ 32 h 46"/>
              <a:gd name="T14" fmla="*/ 26 w 46"/>
              <a:gd name="T15" fmla="*/ 32 h 46"/>
              <a:gd name="T16" fmla="*/ 26 w 46"/>
              <a:gd name="T17" fmla="*/ 40 h 46"/>
              <a:gd name="T18" fmla="*/ 20 w 46"/>
              <a:gd name="T19" fmla="*/ 40 h 46"/>
              <a:gd name="T20" fmla="*/ 20 w 46"/>
              <a:gd name="T21" fmla="*/ 32 h 46"/>
              <a:gd name="T22" fmla="*/ 12 w 46"/>
              <a:gd name="T23" fmla="*/ 32 h 46"/>
              <a:gd name="T24" fmla="*/ 12 w 46"/>
              <a:gd name="T25" fmla="*/ 27 h 46"/>
              <a:gd name="T26" fmla="*/ 20 w 46"/>
              <a:gd name="T27" fmla="*/ 27 h 46"/>
              <a:gd name="T28" fmla="*/ 10 w 46"/>
              <a:gd name="T29" fmla="*/ 9 h 46"/>
              <a:gd name="T30" fmla="*/ 17 w 46"/>
              <a:gd name="T31" fmla="*/ 9 h 46"/>
              <a:gd name="T32" fmla="*/ 23 w 46"/>
              <a:gd name="T33" fmla="*/ 20 h 46"/>
              <a:gd name="T34" fmla="*/ 30 w 46"/>
              <a:gd name="T35" fmla="*/ 9 h 46"/>
              <a:gd name="T36" fmla="*/ 36 w 46"/>
              <a:gd name="T37" fmla="*/ 9 h 46"/>
              <a:gd name="T38" fmla="*/ 26 w 46"/>
              <a:gd name="T39" fmla="*/ 27 h 46"/>
              <a:gd name="T40" fmla="*/ 33 w 46"/>
              <a:gd name="T41" fmla="*/ 2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" h="46">
                <a:moveTo>
                  <a:pt x="23" y="0"/>
                </a:moveTo>
                <a:cubicBezTo>
                  <a:pt x="10" y="0"/>
                  <a:pt x="0" y="10"/>
                  <a:pt x="0" y="23"/>
                </a:cubicBezTo>
                <a:cubicBezTo>
                  <a:pt x="0" y="36"/>
                  <a:pt x="10" y="46"/>
                  <a:pt x="23" y="46"/>
                </a:cubicBezTo>
                <a:cubicBezTo>
                  <a:pt x="36" y="46"/>
                  <a:pt x="46" y="36"/>
                  <a:pt x="46" y="23"/>
                </a:cubicBezTo>
                <a:cubicBezTo>
                  <a:pt x="46" y="10"/>
                  <a:pt x="36" y="0"/>
                  <a:pt x="23" y="0"/>
                </a:cubicBezTo>
                <a:close/>
                <a:moveTo>
                  <a:pt x="33" y="27"/>
                </a:moveTo>
                <a:cubicBezTo>
                  <a:pt x="33" y="32"/>
                  <a:pt x="33" y="32"/>
                  <a:pt x="33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40"/>
                  <a:pt x="26" y="40"/>
                  <a:pt x="26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32"/>
                  <a:pt x="20" y="32"/>
                  <a:pt x="20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27"/>
                  <a:pt x="12" y="27"/>
                  <a:pt x="12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10" y="9"/>
                  <a:pt x="10" y="9"/>
                  <a:pt x="10" y="9"/>
                </a:cubicBezTo>
                <a:cubicBezTo>
                  <a:pt x="17" y="9"/>
                  <a:pt x="17" y="9"/>
                  <a:pt x="17" y="9"/>
                </a:cubicBezTo>
                <a:cubicBezTo>
                  <a:pt x="23" y="20"/>
                  <a:pt x="23" y="20"/>
                  <a:pt x="23" y="20"/>
                </a:cubicBezTo>
                <a:cubicBezTo>
                  <a:pt x="30" y="9"/>
                  <a:pt x="30" y="9"/>
                  <a:pt x="30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26" y="27"/>
                  <a:pt x="26" y="27"/>
                  <a:pt x="26" y="27"/>
                </a:cubicBezTo>
                <a:cubicBezTo>
                  <a:pt x="33" y="27"/>
                  <a:pt x="33" y="27"/>
                  <a:pt x="33" y="27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50" name="Freeform 39"/>
          <p:cNvSpPr>
            <a:spLocks noEditPoints="1"/>
          </p:cNvSpPr>
          <p:nvPr/>
        </p:nvSpPr>
        <p:spPr bwMode="auto">
          <a:xfrm>
            <a:off x="8138958" y="2049675"/>
            <a:ext cx="209857" cy="34430"/>
          </a:xfrm>
          <a:custGeom>
            <a:avLst/>
            <a:gdLst>
              <a:gd name="T0" fmla="*/ 101 w 128"/>
              <a:gd name="T1" fmla="*/ 0 h 21"/>
              <a:gd name="T2" fmla="*/ 122 w 128"/>
              <a:gd name="T3" fmla="*/ 21 h 21"/>
              <a:gd name="T4" fmla="*/ 128 w 128"/>
              <a:gd name="T5" fmla="*/ 21 h 21"/>
              <a:gd name="T6" fmla="*/ 128 w 128"/>
              <a:gd name="T7" fmla="*/ 0 h 21"/>
              <a:gd name="T8" fmla="*/ 101 w 128"/>
              <a:gd name="T9" fmla="*/ 0 h 21"/>
              <a:gd name="T10" fmla="*/ 0 w 128"/>
              <a:gd name="T11" fmla="*/ 0 h 21"/>
              <a:gd name="T12" fmla="*/ 0 w 128"/>
              <a:gd name="T13" fmla="*/ 21 h 21"/>
              <a:gd name="T14" fmla="*/ 75 w 128"/>
              <a:gd name="T15" fmla="*/ 21 h 21"/>
              <a:gd name="T16" fmla="*/ 56 w 128"/>
              <a:gd name="T17" fmla="*/ 0 h 21"/>
              <a:gd name="T18" fmla="*/ 0 w 128"/>
              <a:gd name="T1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8" h="21">
                <a:moveTo>
                  <a:pt x="101" y="0"/>
                </a:moveTo>
                <a:lnTo>
                  <a:pt x="122" y="21"/>
                </a:lnTo>
                <a:lnTo>
                  <a:pt x="128" y="21"/>
                </a:lnTo>
                <a:lnTo>
                  <a:pt x="128" y="0"/>
                </a:lnTo>
                <a:lnTo>
                  <a:pt x="101" y="0"/>
                </a:lnTo>
                <a:close/>
                <a:moveTo>
                  <a:pt x="0" y="0"/>
                </a:moveTo>
                <a:lnTo>
                  <a:pt x="0" y="21"/>
                </a:lnTo>
                <a:lnTo>
                  <a:pt x="75" y="21"/>
                </a:lnTo>
                <a:lnTo>
                  <a:pt x="56" y="0"/>
                </a:lnTo>
                <a:lnTo>
                  <a:pt x="0" y="0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51" name="Freeform 40"/>
          <p:cNvSpPr>
            <a:spLocks noEditPoints="1"/>
          </p:cNvSpPr>
          <p:nvPr/>
        </p:nvSpPr>
        <p:spPr bwMode="auto">
          <a:xfrm>
            <a:off x="8076657" y="1857853"/>
            <a:ext cx="372168" cy="373808"/>
          </a:xfrm>
          <a:custGeom>
            <a:avLst/>
            <a:gdLst>
              <a:gd name="T0" fmla="*/ 137 w 160"/>
              <a:gd name="T1" fmla="*/ 23 h 160"/>
              <a:gd name="T2" fmla="*/ 80 w 160"/>
              <a:gd name="T3" fmla="*/ 0 h 160"/>
              <a:gd name="T4" fmla="*/ 23 w 160"/>
              <a:gd name="T5" fmla="*/ 23 h 160"/>
              <a:gd name="T6" fmla="*/ 0 w 160"/>
              <a:gd name="T7" fmla="*/ 80 h 160"/>
              <a:gd name="T8" fmla="*/ 23 w 160"/>
              <a:gd name="T9" fmla="*/ 137 h 160"/>
              <a:gd name="T10" fmla="*/ 80 w 160"/>
              <a:gd name="T11" fmla="*/ 160 h 160"/>
              <a:gd name="T12" fmla="*/ 80 w 160"/>
              <a:gd name="T13" fmla="*/ 160 h 160"/>
              <a:gd name="T14" fmla="*/ 137 w 160"/>
              <a:gd name="T15" fmla="*/ 137 h 160"/>
              <a:gd name="T16" fmla="*/ 160 w 160"/>
              <a:gd name="T17" fmla="*/ 80 h 160"/>
              <a:gd name="T18" fmla="*/ 137 w 160"/>
              <a:gd name="T19" fmla="*/ 23 h 160"/>
              <a:gd name="T20" fmla="*/ 124 w 160"/>
              <a:gd name="T21" fmla="*/ 36 h 160"/>
              <a:gd name="T22" fmla="*/ 142 w 160"/>
              <a:gd name="T23" fmla="*/ 80 h 160"/>
              <a:gd name="T24" fmla="*/ 130 w 160"/>
              <a:gd name="T25" fmla="*/ 117 h 160"/>
              <a:gd name="T26" fmla="*/ 43 w 160"/>
              <a:gd name="T27" fmla="*/ 30 h 160"/>
              <a:gd name="T28" fmla="*/ 80 w 160"/>
              <a:gd name="T29" fmla="*/ 18 h 160"/>
              <a:gd name="T30" fmla="*/ 124 w 160"/>
              <a:gd name="T31" fmla="*/ 36 h 160"/>
              <a:gd name="T32" fmla="*/ 80 w 160"/>
              <a:gd name="T33" fmla="*/ 142 h 160"/>
              <a:gd name="T34" fmla="*/ 36 w 160"/>
              <a:gd name="T35" fmla="*/ 124 h 160"/>
              <a:gd name="T36" fmla="*/ 18 w 160"/>
              <a:gd name="T37" fmla="*/ 80 h 160"/>
              <a:gd name="T38" fmla="*/ 30 w 160"/>
              <a:gd name="T39" fmla="*/ 43 h 160"/>
              <a:gd name="T40" fmla="*/ 117 w 160"/>
              <a:gd name="T41" fmla="*/ 130 h 160"/>
              <a:gd name="T42" fmla="*/ 80 w 160"/>
              <a:gd name="T43" fmla="*/ 14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0" h="160">
                <a:moveTo>
                  <a:pt x="137" y="23"/>
                </a:moveTo>
                <a:cubicBezTo>
                  <a:pt x="122" y="9"/>
                  <a:pt x="102" y="0"/>
                  <a:pt x="80" y="0"/>
                </a:cubicBezTo>
                <a:cubicBezTo>
                  <a:pt x="58" y="0"/>
                  <a:pt x="38" y="9"/>
                  <a:pt x="23" y="23"/>
                </a:cubicBezTo>
                <a:cubicBezTo>
                  <a:pt x="9" y="38"/>
                  <a:pt x="0" y="58"/>
                  <a:pt x="0" y="80"/>
                </a:cubicBezTo>
                <a:cubicBezTo>
                  <a:pt x="0" y="102"/>
                  <a:pt x="9" y="122"/>
                  <a:pt x="23" y="137"/>
                </a:cubicBezTo>
                <a:cubicBezTo>
                  <a:pt x="38" y="151"/>
                  <a:pt x="58" y="160"/>
                  <a:pt x="80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02" y="160"/>
                  <a:pt x="122" y="151"/>
                  <a:pt x="137" y="137"/>
                </a:cubicBezTo>
                <a:cubicBezTo>
                  <a:pt x="151" y="122"/>
                  <a:pt x="160" y="102"/>
                  <a:pt x="160" y="80"/>
                </a:cubicBezTo>
                <a:cubicBezTo>
                  <a:pt x="160" y="58"/>
                  <a:pt x="151" y="38"/>
                  <a:pt x="137" y="23"/>
                </a:cubicBezTo>
                <a:close/>
                <a:moveTo>
                  <a:pt x="124" y="36"/>
                </a:moveTo>
                <a:cubicBezTo>
                  <a:pt x="135" y="47"/>
                  <a:pt x="142" y="63"/>
                  <a:pt x="142" y="80"/>
                </a:cubicBezTo>
                <a:cubicBezTo>
                  <a:pt x="142" y="94"/>
                  <a:pt x="138" y="107"/>
                  <a:pt x="130" y="117"/>
                </a:cubicBezTo>
                <a:cubicBezTo>
                  <a:pt x="43" y="30"/>
                  <a:pt x="43" y="30"/>
                  <a:pt x="43" y="30"/>
                </a:cubicBezTo>
                <a:cubicBezTo>
                  <a:pt x="53" y="22"/>
                  <a:pt x="66" y="18"/>
                  <a:pt x="80" y="18"/>
                </a:cubicBezTo>
                <a:cubicBezTo>
                  <a:pt x="97" y="18"/>
                  <a:pt x="113" y="25"/>
                  <a:pt x="124" y="36"/>
                </a:cubicBezTo>
                <a:close/>
                <a:moveTo>
                  <a:pt x="80" y="142"/>
                </a:moveTo>
                <a:cubicBezTo>
                  <a:pt x="63" y="142"/>
                  <a:pt x="47" y="135"/>
                  <a:pt x="36" y="124"/>
                </a:cubicBezTo>
                <a:cubicBezTo>
                  <a:pt x="25" y="113"/>
                  <a:pt x="18" y="97"/>
                  <a:pt x="18" y="80"/>
                </a:cubicBezTo>
                <a:cubicBezTo>
                  <a:pt x="18" y="66"/>
                  <a:pt x="22" y="53"/>
                  <a:pt x="30" y="43"/>
                </a:cubicBezTo>
                <a:cubicBezTo>
                  <a:pt x="117" y="130"/>
                  <a:pt x="117" y="130"/>
                  <a:pt x="117" y="130"/>
                </a:cubicBezTo>
                <a:cubicBezTo>
                  <a:pt x="107" y="138"/>
                  <a:pt x="94" y="142"/>
                  <a:pt x="80" y="142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52" name="Rectangle 41"/>
          <p:cNvSpPr>
            <a:spLocks noChangeArrowheads="1"/>
          </p:cNvSpPr>
          <p:nvPr/>
        </p:nvSpPr>
        <p:spPr bwMode="auto">
          <a:xfrm>
            <a:off x="8355373" y="2049675"/>
            <a:ext cx="11476" cy="34430"/>
          </a:xfrm>
          <a:prstGeom prst="rect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53" name="Rectangle 42"/>
          <p:cNvSpPr>
            <a:spLocks noChangeArrowheads="1"/>
          </p:cNvSpPr>
          <p:nvPr/>
        </p:nvSpPr>
        <p:spPr bwMode="auto">
          <a:xfrm>
            <a:off x="8371768" y="2049675"/>
            <a:ext cx="11476" cy="34430"/>
          </a:xfrm>
          <a:prstGeom prst="rect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54" name="Freeform 43"/>
          <p:cNvSpPr>
            <a:spLocks/>
          </p:cNvSpPr>
          <p:nvPr/>
        </p:nvSpPr>
        <p:spPr bwMode="auto">
          <a:xfrm>
            <a:off x="8250445" y="1910317"/>
            <a:ext cx="116404" cy="134440"/>
          </a:xfrm>
          <a:custGeom>
            <a:avLst/>
            <a:gdLst>
              <a:gd name="T0" fmla="*/ 50 w 50"/>
              <a:gd name="T1" fmla="*/ 58 h 58"/>
              <a:gd name="T2" fmla="*/ 50 w 50"/>
              <a:gd name="T3" fmla="*/ 51 h 58"/>
              <a:gd name="T4" fmla="*/ 49 w 50"/>
              <a:gd name="T5" fmla="*/ 46 h 58"/>
              <a:gd name="T6" fmla="*/ 44 w 50"/>
              <a:gd name="T7" fmla="*/ 41 h 58"/>
              <a:gd name="T8" fmla="*/ 37 w 50"/>
              <a:gd name="T9" fmla="*/ 39 h 58"/>
              <a:gd name="T10" fmla="*/ 30 w 50"/>
              <a:gd name="T11" fmla="*/ 39 h 58"/>
              <a:gd name="T12" fmla="*/ 24 w 50"/>
              <a:gd name="T13" fmla="*/ 39 h 58"/>
              <a:gd name="T14" fmla="*/ 19 w 50"/>
              <a:gd name="T15" fmla="*/ 37 h 58"/>
              <a:gd name="T16" fmla="*/ 17 w 50"/>
              <a:gd name="T17" fmla="*/ 32 h 58"/>
              <a:gd name="T18" fmla="*/ 18 w 50"/>
              <a:gd name="T19" fmla="*/ 28 h 58"/>
              <a:gd name="T20" fmla="*/ 18 w 50"/>
              <a:gd name="T21" fmla="*/ 26 h 58"/>
              <a:gd name="T22" fmla="*/ 16 w 50"/>
              <a:gd name="T23" fmla="*/ 25 h 58"/>
              <a:gd name="T24" fmla="*/ 15 w 50"/>
              <a:gd name="T25" fmla="*/ 25 h 58"/>
              <a:gd name="T26" fmla="*/ 7 w 50"/>
              <a:gd name="T27" fmla="*/ 22 h 58"/>
              <a:gd name="T28" fmla="*/ 4 w 50"/>
              <a:gd name="T29" fmla="*/ 15 h 58"/>
              <a:gd name="T30" fmla="*/ 6 w 50"/>
              <a:gd name="T31" fmla="*/ 8 h 58"/>
              <a:gd name="T32" fmla="*/ 9 w 50"/>
              <a:gd name="T33" fmla="*/ 6 h 58"/>
              <a:gd name="T34" fmla="*/ 13 w 50"/>
              <a:gd name="T35" fmla="*/ 5 h 58"/>
              <a:gd name="T36" fmla="*/ 16 w 50"/>
              <a:gd name="T37" fmla="*/ 3 h 58"/>
              <a:gd name="T38" fmla="*/ 13 w 50"/>
              <a:gd name="T39" fmla="*/ 0 h 58"/>
              <a:gd name="T40" fmla="*/ 7 w 50"/>
              <a:gd name="T41" fmla="*/ 2 h 58"/>
              <a:gd name="T42" fmla="*/ 1 w 50"/>
              <a:gd name="T43" fmla="*/ 8 h 58"/>
              <a:gd name="T44" fmla="*/ 0 w 50"/>
              <a:gd name="T45" fmla="*/ 15 h 58"/>
              <a:gd name="T46" fmla="*/ 4 w 50"/>
              <a:gd name="T47" fmla="*/ 25 h 58"/>
              <a:gd name="T48" fmla="*/ 13 w 50"/>
              <a:gd name="T49" fmla="*/ 29 h 58"/>
              <a:gd name="T50" fmla="*/ 13 w 50"/>
              <a:gd name="T51" fmla="*/ 32 h 58"/>
              <a:gd name="T52" fmla="*/ 15 w 50"/>
              <a:gd name="T53" fmla="*/ 40 h 58"/>
              <a:gd name="T54" fmla="*/ 24 w 50"/>
              <a:gd name="T55" fmla="*/ 44 h 58"/>
              <a:gd name="T56" fmla="*/ 37 w 50"/>
              <a:gd name="T57" fmla="*/ 44 h 58"/>
              <a:gd name="T58" fmla="*/ 43 w 50"/>
              <a:gd name="T59" fmla="*/ 46 h 58"/>
              <a:gd name="T60" fmla="*/ 44 w 50"/>
              <a:gd name="T61" fmla="*/ 48 h 58"/>
              <a:gd name="T62" fmla="*/ 45 w 50"/>
              <a:gd name="T63" fmla="*/ 51 h 58"/>
              <a:gd name="T64" fmla="*/ 45 w 50"/>
              <a:gd name="T65" fmla="*/ 58 h 58"/>
              <a:gd name="T66" fmla="*/ 45 w 50"/>
              <a:gd name="T67" fmla="*/ 58 h 58"/>
              <a:gd name="T68" fmla="*/ 50 w 50"/>
              <a:gd name="T69" fmla="*/ 58 h 58"/>
              <a:gd name="T70" fmla="*/ 50 w 50"/>
              <a:gd name="T71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0" h="58">
                <a:moveTo>
                  <a:pt x="50" y="58"/>
                </a:moveTo>
                <a:cubicBezTo>
                  <a:pt x="50" y="51"/>
                  <a:pt x="50" y="51"/>
                  <a:pt x="50" y="51"/>
                </a:cubicBezTo>
                <a:cubicBezTo>
                  <a:pt x="50" y="49"/>
                  <a:pt x="49" y="48"/>
                  <a:pt x="49" y="46"/>
                </a:cubicBezTo>
                <a:cubicBezTo>
                  <a:pt x="48" y="44"/>
                  <a:pt x="46" y="42"/>
                  <a:pt x="44" y="41"/>
                </a:cubicBezTo>
                <a:cubicBezTo>
                  <a:pt x="42" y="40"/>
                  <a:pt x="40" y="39"/>
                  <a:pt x="37" y="39"/>
                </a:cubicBezTo>
                <a:cubicBezTo>
                  <a:pt x="37" y="39"/>
                  <a:pt x="33" y="39"/>
                  <a:pt x="30" y="39"/>
                </a:cubicBezTo>
                <a:cubicBezTo>
                  <a:pt x="27" y="39"/>
                  <a:pt x="24" y="39"/>
                  <a:pt x="24" y="39"/>
                </a:cubicBezTo>
                <a:cubicBezTo>
                  <a:pt x="22" y="39"/>
                  <a:pt x="20" y="38"/>
                  <a:pt x="19" y="37"/>
                </a:cubicBezTo>
                <a:cubicBezTo>
                  <a:pt x="18" y="36"/>
                  <a:pt x="17" y="34"/>
                  <a:pt x="17" y="32"/>
                </a:cubicBezTo>
                <a:cubicBezTo>
                  <a:pt x="17" y="31"/>
                  <a:pt x="18" y="29"/>
                  <a:pt x="18" y="28"/>
                </a:cubicBezTo>
                <a:cubicBezTo>
                  <a:pt x="19" y="28"/>
                  <a:pt x="19" y="27"/>
                  <a:pt x="18" y="26"/>
                </a:cubicBezTo>
                <a:cubicBezTo>
                  <a:pt x="18" y="25"/>
                  <a:pt x="17" y="25"/>
                  <a:pt x="16" y="25"/>
                </a:cubicBezTo>
                <a:cubicBezTo>
                  <a:pt x="16" y="25"/>
                  <a:pt x="16" y="25"/>
                  <a:pt x="15" y="25"/>
                </a:cubicBezTo>
                <a:cubicBezTo>
                  <a:pt x="12" y="25"/>
                  <a:pt x="9" y="23"/>
                  <a:pt x="7" y="22"/>
                </a:cubicBezTo>
                <a:cubicBezTo>
                  <a:pt x="5" y="20"/>
                  <a:pt x="4" y="17"/>
                  <a:pt x="4" y="15"/>
                </a:cubicBezTo>
                <a:cubicBezTo>
                  <a:pt x="4" y="13"/>
                  <a:pt x="5" y="10"/>
                  <a:pt x="6" y="8"/>
                </a:cubicBezTo>
                <a:cubicBezTo>
                  <a:pt x="7" y="7"/>
                  <a:pt x="8" y="7"/>
                  <a:pt x="9" y="6"/>
                </a:cubicBezTo>
                <a:cubicBezTo>
                  <a:pt x="10" y="6"/>
                  <a:pt x="12" y="5"/>
                  <a:pt x="13" y="5"/>
                </a:cubicBezTo>
                <a:cubicBezTo>
                  <a:pt x="15" y="5"/>
                  <a:pt x="16" y="4"/>
                  <a:pt x="16" y="3"/>
                </a:cubicBezTo>
                <a:cubicBezTo>
                  <a:pt x="16" y="1"/>
                  <a:pt x="15" y="0"/>
                  <a:pt x="13" y="0"/>
                </a:cubicBezTo>
                <a:cubicBezTo>
                  <a:pt x="11" y="0"/>
                  <a:pt x="9" y="1"/>
                  <a:pt x="7" y="2"/>
                </a:cubicBezTo>
                <a:cubicBezTo>
                  <a:pt x="4" y="3"/>
                  <a:pt x="2" y="5"/>
                  <a:pt x="1" y="8"/>
                </a:cubicBezTo>
                <a:cubicBezTo>
                  <a:pt x="0" y="10"/>
                  <a:pt x="0" y="13"/>
                  <a:pt x="0" y="15"/>
                </a:cubicBezTo>
                <a:cubicBezTo>
                  <a:pt x="0" y="19"/>
                  <a:pt x="1" y="22"/>
                  <a:pt x="4" y="25"/>
                </a:cubicBezTo>
                <a:cubicBezTo>
                  <a:pt x="6" y="27"/>
                  <a:pt x="9" y="29"/>
                  <a:pt x="13" y="29"/>
                </a:cubicBezTo>
                <a:cubicBezTo>
                  <a:pt x="13" y="30"/>
                  <a:pt x="13" y="31"/>
                  <a:pt x="13" y="32"/>
                </a:cubicBezTo>
                <a:cubicBezTo>
                  <a:pt x="13" y="35"/>
                  <a:pt x="14" y="38"/>
                  <a:pt x="15" y="40"/>
                </a:cubicBezTo>
                <a:cubicBezTo>
                  <a:pt x="17" y="43"/>
                  <a:pt x="20" y="44"/>
                  <a:pt x="24" y="44"/>
                </a:cubicBezTo>
                <a:cubicBezTo>
                  <a:pt x="24" y="44"/>
                  <a:pt x="37" y="44"/>
                  <a:pt x="37" y="44"/>
                </a:cubicBezTo>
                <a:cubicBezTo>
                  <a:pt x="40" y="44"/>
                  <a:pt x="42" y="45"/>
                  <a:pt x="43" y="46"/>
                </a:cubicBezTo>
                <a:cubicBezTo>
                  <a:pt x="44" y="47"/>
                  <a:pt x="44" y="47"/>
                  <a:pt x="44" y="48"/>
                </a:cubicBezTo>
                <a:cubicBezTo>
                  <a:pt x="45" y="49"/>
                  <a:pt x="45" y="50"/>
                  <a:pt x="45" y="51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50" y="58"/>
                  <a:pt x="50" y="58"/>
                  <a:pt x="50" y="58"/>
                </a:cubicBezTo>
                <a:cubicBezTo>
                  <a:pt x="50" y="58"/>
                  <a:pt x="50" y="58"/>
                  <a:pt x="50" y="58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55" name="Freeform 44"/>
          <p:cNvSpPr>
            <a:spLocks/>
          </p:cNvSpPr>
          <p:nvPr/>
        </p:nvSpPr>
        <p:spPr bwMode="auto">
          <a:xfrm>
            <a:off x="8288154" y="1921793"/>
            <a:ext cx="95091" cy="122964"/>
          </a:xfrm>
          <a:custGeom>
            <a:avLst/>
            <a:gdLst>
              <a:gd name="T0" fmla="*/ 41 w 41"/>
              <a:gd name="T1" fmla="*/ 53 h 53"/>
              <a:gd name="T2" fmla="*/ 41 w 41"/>
              <a:gd name="T3" fmla="*/ 44 h 53"/>
              <a:gd name="T4" fmla="*/ 36 w 41"/>
              <a:gd name="T5" fmla="*/ 29 h 53"/>
              <a:gd name="T6" fmla="*/ 21 w 41"/>
              <a:gd name="T7" fmla="*/ 23 h 53"/>
              <a:gd name="T8" fmla="*/ 17 w 41"/>
              <a:gd name="T9" fmla="*/ 23 h 53"/>
              <a:gd name="T10" fmla="*/ 19 w 41"/>
              <a:gd name="T11" fmla="*/ 16 h 53"/>
              <a:gd name="T12" fmla="*/ 15 w 41"/>
              <a:gd name="T13" fmla="*/ 5 h 53"/>
              <a:gd name="T14" fmla="*/ 3 w 41"/>
              <a:gd name="T15" fmla="*/ 0 h 53"/>
              <a:gd name="T16" fmla="*/ 0 w 41"/>
              <a:gd name="T17" fmla="*/ 2 h 53"/>
              <a:gd name="T18" fmla="*/ 3 w 41"/>
              <a:gd name="T19" fmla="*/ 5 h 53"/>
              <a:gd name="T20" fmla="*/ 11 w 41"/>
              <a:gd name="T21" fmla="*/ 8 h 53"/>
              <a:gd name="T22" fmla="*/ 14 w 41"/>
              <a:gd name="T23" fmla="*/ 16 h 53"/>
              <a:gd name="T24" fmla="*/ 11 w 41"/>
              <a:gd name="T25" fmla="*/ 24 h 53"/>
              <a:gd name="T26" fmla="*/ 11 w 41"/>
              <a:gd name="T27" fmla="*/ 26 h 53"/>
              <a:gd name="T28" fmla="*/ 13 w 41"/>
              <a:gd name="T29" fmla="*/ 28 h 53"/>
              <a:gd name="T30" fmla="*/ 21 w 41"/>
              <a:gd name="T31" fmla="*/ 28 h 53"/>
              <a:gd name="T32" fmla="*/ 32 w 41"/>
              <a:gd name="T33" fmla="*/ 33 h 53"/>
              <a:gd name="T34" fmla="*/ 36 w 41"/>
              <a:gd name="T35" fmla="*/ 44 h 53"/>
              <a:gd name="T36" fmla="*/ 36 w 41"/>
              <a:gd name="T37" fmla="*/ 53 h 53"/>
              <a:gd name="T38" fmla="*/ 36 w 41"/>
              <a:gd name="T39" fmla="*/ 53 h 53"/>
              <a:gd name="T40" fmla="*/ 41 w 41"/>
              <a:gd name="T41" fmla="*/ 53 h 53"/>
              <a:gd name="T42" fmla="*/ 41 w 41"/>
              <a:gd name="T43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1" h="53">
                <a:moveTo>
                  <a:pt x="41" y="53"/>
                </a:moveTo>
                <a:cubicBezTo>
                  <a:pt x="41" y="44"/>
                  <a:pt x="41" y="44"/>
                  <a:pt x="41" y="44"/>
                </a:cubicBezTo>
                <a:cubicBezTo>
                  <a:pt x="41" y="39"/>
                  <a:pt x="39" y="33"/>
                  <a:pt x="36" y="29"/>
                </a:cubicBezTo>
                <a:cubicBezTo>
                  <a:pt x="32" y="25"/>
                  <a:pt x="27" y="23"/>
                  <a:pt x="21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8" y="20"/>
                  <a:pt x="19" y="18"/>
                  <a:pt x="19" y="16"/>
                </a:cubicBezTo>
                <a:cubicBezTo>
                  <a:pt x="19" y="12"/>
                  <a:pt x="17" y="8"/>
                  <a:pt x="15" y="5"/>
                </a:cubicBezTo>
                <a:cubicBezTo>
                  <a:pt x="12" y="2"/>
                  <a:pt x="8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3" y="5"/>
                </a:cubicBezTo>
                <a:cubicBezTo>
                  <a:pt x="7" y="5"/>
                  <a:pt x="9" y="6"/>
                  <a:pt x="11" y="8"/>
                </a:cubicBezTo>
                <a:cubicBezTo>
                  <a:pt x="13" y="10"/>
                  <a:pt x="14" y="13"/>
                  <a:pt x="14" y="16"/>
                </a:cubicBezTo>
                <a:cubicBezTo>
                  <a:pt x="14" y="18"/>
                  <a:pt x="13" y="21"/>
                  <a:pt x="11" y="24"/>
                </a:cubicBezTo>
                <a:cubicBezTo>
                  <a:pt x="11" y="24"/>
                  <a:pt x="11" y="25"/>
                  <a:pt x="11" y="26"/>
                </a:cubicBezTo>
                <a:cubicBezTo>
                  <a:pt x="12" y="27"/>
                  <a:pt x="12" y="28"/>
                  <a:pt x="13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6" y="28"/>
                  <a:pt x="30" y="30"/>
                  <a:pt x="32" y="33"/>
                </a:cubicBezTo>
                <a:cubicBezTo>
                  <a:pt x="35" y="36"/>
                  <a:pt x="36" y="40"/>
                  <a:pt x="36" y="44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53"/>
                  <a:pt x="41" y="53"/>
                  <a:pt x="41" y="53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56" name="Freeform 45"/>
          <p:cNvSpPr>
            <a:spLocks noEditPoints="1"/>
          </p:cNvSpPr>
          <p:nvPr/>
        </p:nvSpPr>
        <p:spPr bwMode="auto">
          <a:xfrm>
            <a:off x="818561" y="2525132"/>
            <a:ext cx="372168" cy="373808"/>
          </a:xfrm>
          <a:custGeom>
            <a:avLst/>
            <a:gdLst>
              <a:gd name="T0" fmla="*/ 137 w 160"/>
              <a:gd name="T1" fmla="*/ 23 h 160"/>
              <a:gd name="T2" fmla="*/ 80 w 160"/>
              <a:gd name="T3" fmla="*/ 0 h 160"/>
              <a:gd name="T4" fmla="*/ 23 w 160"/>
              <a:gd name="T5" fmla="*/ 23 h 160"/>
              <a:gd name="T6" fmla="*/ 0 w 160"/>
              <a:gd name="T7" fmla="*/ 80 h 160"/>
              <a:gd name="T8" fmla="*/ 23 w 160"/>
              <a:gd name="T9" fmla="*/ 137 h 160"/>
              <a:gd name="T10" fmla="*/ 80 w 160"/>
              <a:gd name="T11" fmla="*/ 160 h 160"/>
              <a:gd name="T12" fmla="*/ 80 w 160"/>
              <a:gd name="T13" fmla="*/ 160 h 160"/>
              <a:gd name="T14" fmla="*/ 137 w 160"/>
              <a:gd name="T15" fmla="*/ 137 h 160"/>
              <a:gd name="T16" fmla="*/ 160 w 160"/>
              <a:gd name="T17" fmla="*/ 80 h 160"/>
              <a:gd name="T18" fmla="*/ 137 w 160"/>
              <a:gd name="T19" fmla="*/ 23 h 160"/>
              <a:gd name="T20" fmla="*/ 80 w 160"/>
              <a:gd name="T21" fmla="*/ 142 h 160"/>
              <a:gd name="T22" fmla="*/ 36 w 160"/>
              <a:gd name="T23" fmla="*/ 124 h 160"/>
              <a:gd name="T24" fmla="*/ 18 w 160"/>
              <a:gd name="T25" fmla="*/ 80 h 160"/>
              <a:gd name="T26" fmla="*/ 30 w 160"/>
              <a:gd name="T27" fmla="*/ 43 h 160"/>
              <a:gd name="T28" fmla="*/ 48 w 160"/>
              <a:gd name="T29" fmla="*/ 61 h 160"/>
              <a:gd name="T30" fmla="*/ 105 w 160"/>
              <a:gd name="T31" fmla="*/ 118 h 160"/>
              <a:gd name="T32" fmla="*/ 117 w 160"/>
              <a:gd name="T33" fmla="*/ 130 h 160"/>
              <a:gd name="T34" fmla="*/ 80 w 160"/>
              <a:gd name="T35" fmla="*/ 142 h 160"/>
              <a:gd name="T36" fmla="*/ 130 w 160"/>
              <a:gd name="T37" fmla="*/ 117 h 160"/>
              <a:gd name="T38" fmla="*/ 43 w 160"/>
              <a:gd name="T39" fmla="*/ 30 h 160"/>
              <a:gd name="T40" fmla="*/ 80 w 160"/>
              <a:gd name="T41" fmla="*/ 18 h 160"/>
              <a:gd name="T42" fmla="*/ 124 w 160"/>
              <a:gd name="T43" fmla="*/ 36 h 160"/>
              <a:gd name="T44" fmla="*/ 142 w 160"/>
              <a:gd name="T45" fmla="*/ 80 h 160"/>
              <a:gd name="T46" fmla="*/ 130 w 160"/>
              <a:gd name="T47" fmla="*/ 11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37" y="23"/>
                </a:moveTo>
                <a:cubicBezTo>
                  <a:pt x="122" y="9"/>
                  <a:pt x="102" y="0"/>
                  <a:pt x="80" y="0"/>
                </a:cubicBezTo>
                <a:cubicBezTo>
                  <a:pt x="58" y="0"/>
                  <a:pt x="38" y="9"/>
                  <a:pt x="23" y="23"/>
                </a:cubicBezTo>
                <a:cubicBezTo>
                  <a:pt x="9" y="38"/>
                  <a:pt x="0" y="58"/>
                  <a:pt x="0" y="80"/>
                </a:cubicBezTo>
                <a:cubicBezTo>
                  <a:pt x="0" y="102"/>
                  <a:pt x="9" y="122"/>
                  <a:pt x="23" y="137"/>
                </a:cubicBezTo>
                <a:cubicBezTo>
                  <a:pt x="38" y="151"/>
                  <a:pt x="58" y="160"/>
                  <a:pt x="80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02" y="160"/>
                  <a:pt x="122" y="151"/>
                  <a:pt x="137" y="137"/>
                </a:cubicBezTo>
                <a:cubicBezTo>
                  <a:pt x="151" y="122"/>
                  <a:pt x="160" y="102"/>
                  <a:pt x="160" y="80"/>
                </a:cubicBezTo>
                <a:cubicBezTo>
                  <a:pt x="160" y="58"/>
                  <a:pt x="151" y="38"/>
                  <a:pt x="137" y="23"/>
                </a:cubicBezTo>
                <a:close/>
                <a:moveTo>
                  <a:pt x="80" y="142"/>
                </a:moveTo>
                <a:cubicBezTo>
                  <a:pt x="63" y="142"/>
                  <a:pt x="47" y="135"/>
                  <a:pt x="36" y="124"/>
                </a:cubicBezTo>
                <a:cubicBezTo>
                  <a:pt x="25" y="113"/>
                  <a:pt x="18" y="97"/>
                  <a:pt x="18" y="80"/>
                </a:cubicBezTo>
                <a:cubicBezTo>
                  <a:pt x="18" y="66"/>
                  <a:pt x="22" y="53"/>
                  <a:pt x="30" y="43"/>
                </a:cubicBezTo>
                <a:cubicBezTo>
                  <a:pt x="48" y="61"/>
                  <a:pt x="48" y="61"/>
                  <a:pt x="48" y="61"/>
                </a:cubicBezTo>
                <a:cubicBezTo>
                  <a:pt x="105" y="118"/>
                  <a:pt x="105" y="118"/>
                  <a:pt x="105" y="118"/>
                </a:cubicBezTo>
                <a:cubicBezTo>
                  <a:pt x="117" y="130"/>
                  <a:pt x="117" y="130"/>
                  <a:pt x="117" y="130"/>
                </a:cubicBezTo>
                <a:cubicBezTo>
                  <a:pt x="107" y="138"/>
                  <a:pt x="94" y="142"/>
                  <a:pt x="80" y="142"/>
                </a:cubicBezTo>
                <a:close/>
                <a:moveTo>
                  <a:pt x="130" y="117"/>
                </a:moveTo>
                <a:cubicBezTo>
                  <a:pt x="43" y="30"/>
                  <a:pt x="43" y="30"/>
                  <a:pt x="43" y="30"/>
                </a:cubicBezTo>
                <a:cubicBezTo>
                  <a:pt x="53" y="22"/>
                  <a:pt x="66" y="18"/>
                  <a:pt x="80" y="18"/>
                </a:cubicBezTo>
                <a:cubicBezTo>
                  <a:pt x="97" y="18"/>
                  <a:pt x="113" y="25"/>
                  <a:pt x="124" y="36"/>
                </a:cubicBezTo>
                <a:cubicBezTo>
                  <a:pt x="135" y="47"/>
                  <a:pt x="142" y="63"/>
                  <a:pt x="142" y="80"/>
                </a:cubicBezTo>
                <a:cubicBezTo>
                  <a:pt x="142" y="94"/>
                  <a:pt x="138" y="107"/>
                  <a:pt x="130" y="117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57" name="Freeform 46"/>
          <p:cNvSpPr>
            <a:spLocks/>
          </p:cNvSpPr>
          <p:nvPr/>
        </p:nvSpPr>
        <p:spPr bwMode="auto">
          <a:xfrm>
            <a:off x="925128" y="2669408"/>
            <a:ext cx="80335" cy="147556"/>
          </a:xfrm>
          <a:custGeom>
            <a:avLst/>
            <a:gdLst>
              <a:gd name="T0" fmla="*/ 0 w 49"/>
              <a:gd name="T1" fmla="*/ 90 h 90"/>
              <a:gd name="T2" fmla="*/ 26 w 49"/>
              <a:gd name="T3" fmla="*/ 90 h 90"/>
              <a:gd name="T4" fmla="*/ 26 w 49"/>
              <a:gd name="T5" fmla="*/ 49 h 90"/>
              <a:gd name="T6" fmla="*/ 49 w 49"/>
              <a:gd name="T7" fmla="*/ 49 h 90"/>
              <a:gd name="T8" fmla="*/ 0 w 49"/>
              <a:gd name="T9" fmla="*/ 0 h 90"/>
              <a:gd name="T10" fmla="*/ 0 w 49"/>
              <a:gd name="T11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" h="90">
                <a:moveTo>
                  <a:pt x="0" y="90"/>
                </a:moveTo>
                <a:lnTo>
                  <a:pt x="26" y="90"/>
                </a:lnTo>
                <a:lnTo>
                  <a:pt x="26" y="49"/>
                </a:lnTo>
                <a:lnTo>
                  <a:pt x="49" y="49"/>
                </a:lnTo>
                <a:lnTo>
                  <a:pt x="0" y="0"/>
                </a:lnTo>
                <a:lnTo>
                  <a:pt x="0" y="90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58" name="Freeform 47"/>
          <p:cNvSpPr>
            <a:spLocks/>
          </p:cNvSpPr>
          <p:nvPr/>
        </p:nvSpPr>
        <p:spPr bwMode="auto">
          <a:xfrm>
            <a:off x="936605" y="2607107"/>
            <a:ext cx="147556" cy="122964"/>
          </a:xfrm>
          <a:custGeom>
            <a:avLst/>
            <a:gdLst>
              <a:gd name="T0" fmla="*/ 33 w 63"/>
              <a:gd name="T1" fmla="*/ 17 h 53"/>
              <a:gd name="T2" fmla="*/ 46 w 63"/>
              <a:gd name="T3" fmla="*/ 30 h 53"/>
              <a:gd name="T4" fmla="*/ 41 w 63"/>
              <a:gd name="T5" fmla="*/ 41 h 53"/>
              <a:gd name="T6" fmla="*/ 53 w 63"/>
              <a:gd name="T7" fmla="*/ 53 h 53"/>
              <a:gd name="T8" fmla="*/ 63 w 63"/>
              <a:gd name="T9" fmla="*/ 30 h 53"/>
              <a:gd name="T10" fmla="*/ 32 w 63"/>
              <a:gd name="T11" fmla="*/ 0 h 53"/>
              <a:gd name="T12" fmla="*/ 0 w 63"/>
              <a:gd name="T13" fmla="*/ 0 h 53"/>
              <a:gd name="T14" fmla="*/ 17 w 63"/>
              <a:gd name="T15" fmla="*/ 17 h 53"/>
              <a:gd name="T16" fmla="*/ 33 w 63"/>
              <a:gd name="T17" fmla="*/ 1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" h="53">
                <a:moveTo>
                  <a:pt x="33" y="17"/>
                </a:moveTo>
                <a:cubicBezTo>
                  <a:pt x="40" y="17"/>
                  <a:pt x="46" y="23"/>
                  <a:pt x="46" y="30"/>
                </a:cubicBezTo>
                <a:cubicBezTo>
                  <a:pt x="46" y="34"/>
                  <a:pt x="44" y="38"/>
                  <a:pt x="41" y="41"/>
                </a:cubicBezTo>
                <a:cubicBezTo>
                  <a:pt x="53" y="53"/>
                  <a:pt x="53" y="53"/>
                  <a:pt x="53" y="53"/>
                </a:cubicBezTo>
                <a:cubicBezTo>
                  <a:pt x="59" y="47"/>
                  <a:pt x="63" y="39"/>
                  <a:pt x="63" y="30"/>
                </a:cubicBezTo>
                <a:cubicBezTo>
                  <a:pt x="63" y="14"/>
                  <a:pt x="49" y="0"/>
                  <a:pt x="32" y="0"/>
                </a:cubicBezTo>
                <a:cubicBezTo>
                  <a:pt x="0" y="0"/>
                  <a:pt x="0" y="0"/>
                  <a:pt x="0" y="0"/>
                </a:cubicBezTo>
                <a:cubicBezTo>
                  <a:pt x="17" y="17"/>
                  <a:pt x="17" y="17"/>
                  <a:pt x="17" y="17"/>
                </a:cubicBezTo>
                <a:lnTo>
                  <a:pt x="33" y="17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59" name="Rectangle 48"/>
          <p:cNvSpPr>
            <a:spLocks noChangeArrowheads="1"/>
          </p:cNvSpPr>
          <p:nvPr/>
        </p:nvSpPr>
        <p:spPr bwMode="auto">
          <a:xfrm>
            <a:off x="1682581" y="2553004"/>
            <a:ext cx="27871" cy="60662"/>
          </a:xfrm>
          <a:prstGeom prst="rect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60" name="Rectangle 49"/>
          <p:cNvSpPr>
            <a:spLocks noChangeArrowheads="1"/>
          </p:cNvSpPr>
          <p:nvPr/>
        </p:nvSpPr>
        <p:spPr bwMode="auto">
          <a:xfrm>
            <a:off x="1487480" y="2705478"/>
            <a:ext cx="395121" cy="34430"/>
          </a:xfrm>
          <a:prstGeom prst="rect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61" name="Oval 50"/>
          <p:cNvSpPr>
            <a:spLocks noChangeArrowheads="1"/>
          </p:cNvSpPr>
          <p:nvPr/>
        </p:nvSpPr>
        <p:spPr bwMode="auto">
          <a:xfrm>
            <a:off x="1766196" y="2520214"/>
            <a:ext cx="63940" cy="60662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62" name="Line 51"/>
          <p:cNvSpPr>
            <a:spLocks noChangeShapeType="1"/>
          </p:cNvSpPr>
          <p:nvPr/>
        </p:nvSpPr>
        <p:spPr bwMode="auto">
          <a:xfrm>
            <a:off x="1797346" y="2551364"/>
            <a:ext cx="0" cy="0"/>
          </a:xfrm>
          <a:prstGeom prst="line">
            <a:avLst/>
          </a:prstGeom>
          <a:solidFill>
            <a:srgbClr val="549E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63" name="Line 52"/>
          <p:cNvSpPr>
            <a:spLocks noChangeShapeType="1"/>
          </p:cNvSpPr>
          <p:nvPr/>
        </p:nvSpPr>
        <p:spPr bwMode="auto">
          <a:xfrm>
            <a:off x="1797346" y="2551364"/>
            <a:ext cx="0" cy="0"/>
          </a:xfrm>
          <a:prstGeom prst="line">
            <a:avLst/>
          </a:prstGeom>
          <a:solidFill>
            <a:srgbClr val="549E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64" name="Freeform 53"/>
          <p:cNvSpPr>
            <a:spLocks/>
          </p:cNvSpPr>
          <p:nvPr/>
        </p:nvSpPr>
        <p:spPr bwMode="auto">
          <a:xfrm>
            <a:off x="1669465" y="2589073"/>
            <a:ext cx="201659" cy="311506"/>
          </a:xfrm>
          <a:custGeom>
            <a:avLst/>
            <a:gdLst>
              <a:gd name="T0" fmla="*/ 38 w 87"/>
              <a:gd name="T1" fmla="*/ 18 h 134"/>
              <a:gd name="T2" fmla="*/ 38 w 87"/>
              <a:gd name="T3" fmla="*/ 124 h 134"/>
              <a:gd name="T4" fmla="*/ 53 w 87"/>
              <a:gd name="T5" fmla="*/ 124 h 134"/>
              <a:gd name="T6" fmla="*/ 54 w 87"/>
              <a:gd name="T7" fmla="*/ 64 h 134"/>
              <a:gd name="T8" fmla="*/ 57 w 87"/>
              <a:gd name="T9" fmla="*/ 64 h 134"/>
              <a:gd name="T10" fmla="*/ 58 w 87"/>
              <a:gd name="T11" fmla="*/ 124 h 134"/>
              <a:gd name="T12" fmla="*/ 72 w 87"/>
              <a:gd name="T13" fmla="*/ 124 h 134"/>
              <a:gd name="T14" fmla="*/ 72 w 87"/>
              <a:gd name="T15" fmla="*/ 21 h 134"/>
              <a:gd name="T16" fmla="*/ 75 w 87"/>
              <a:gd name="T17" fmla="*/ 21 h 134"/>
              <a:gd name="T18" fmla="*/ 76 w 87"/>
              <a:gd name="T19" fmla="*/ 58 h 134"/>
              <a:gd name="T20" fmla="*/ 87 w 87"/>
              <a:gd name="T21" fmla="*/ 58 h 134"/>
              <a:gd name="T22" fmla="*/ 87 w 87"/>
              <a:gd name="T23" fmla="*/ 17 h 134"/>
              <a:gd name="T24" fmla="*/ 70 w 87"/>
              <a:gd name="T25" fmla="*/ 0 h 134"/>
              <a:gd name="T26" fmla="*/ 55 w 87"/>
              <a:gd name="T27" fmla="*/ 0 h 134"/>
              <a:gd name="T28" fmla="*/ 41 w 87"/>
              <a:gd name="T29" fmla="*/ 0 h 134"/>
              <a:gd name="T30" fmla="*/ 32 w 87"/>
              <a:gd name="T31" fmla="*/ 4 h 134"/>
              <a:gd name="T32" fmla="*/ 6 w 87"/>
              <a:gd name="T33" fmla="*/ 35 h 134"/>
              <a:gd name="T34" fmla="*/ 15 w 87"/>
              <a:gd name="T35" fmla="*/ 43 h 134"/>
              <a:gd name="T36" fmla="*/ 38 w 87"/>
              <a:gd name="T37" fmla="*/ 18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7" h="134">
                <a:moveTo>
                  <a:pt x="38" y="18"/>
                </a:moveTo>
                <a:cubicBezTo>
                  <a:pt x="38" y="124"/>
                  <a:pt x="38" y="124"/>
                  <a:pt x="38" y="124"/>
                </a:cubicBezTo>
                <a:cubicBezTo>
                  <a:pt x="38" y="134"/>
                  <a:pt x="53" y="134"/>
                  <a:pt x="53" y="124"/>
                </a:cubicBezTo>
                <a:cubicBezTo>
                  <a:pt x="54" y="64"/>
                  <a:pt x="54" y="64"/>
                  <a:pt x="54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8" y="124"/>
                  <a:pt x="58" y="124"/>
                  <a:pt x="58" y="124"/>
                </a:cubicBezTo>
                <a:cubicBezTo>
                  <a:pt x="58" y="134"/>
                  <a:pt x="72" y="134"/>
                  <a:pt x="72" y="124"/>
                </a:cubicBezTo>
                <a:cubicBezTo>
                  <a:pt x="72" y="21"/>
                  <a:pt x="72" y="21"/>
                  <a:pt x="72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6" y="58"/>
                  <a:pt x="76" y="58"/>
                  <a:pt x="76" y="58"/>
                </a:cubicBezTo>
                <a:cubicBezTo>
                  <a:pt x="76" y="66"/>
                  <a:pt x="87" y="66"/>
                  <a:pt x="87" y="58"/>
                </a:cubicBezTo>
                <a:cubicBezTo>
                  <a:pt x="87" y="17"/>
                  <a:pt x="87" y="17"/>
                  <a:pt x="87" y="17"/>
                </a:cubicBezTo>
                <a:cubicBezTo>
                  <a:pt x="87" y="3"/>
                  <a:pt x="83" y="0"/>
                  <a:pt x="70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35" y="0"/>
                  <a:pt x="33" y="2"/>
                  <a:pt x="32" y="4"/>
                </a:cubicBezTo>
                <a:cubicBezTo>
                  <a:pt x="6" y="35"/>
                  <a:pt x="6" y="35"/>
                  <a:pt x="6" y="35"/>
                </a:cubicBezTo>
                <a:cubicBezTo>
                  <a:pt x="0" y="41"/>
                  <a:pt x="10" y="49"/>
                  <a:pt x="15" y="43"/>
                </a:cubicBezTo>
                <a:lnTo>
                  <a:pt x="38" y="18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65" name="Freeform 54"/>
          <p:cNvSpPr>
            <a:spLocks noEditPoints="1"/>
          </p:cNvSpPr>
          <p:nvPr/>
        </p:nvSpPr>
        <p:spPr bwMode="auto">
          <a:xfrm>
            <a:off x="1500596" y="2525132"/>
            <a:ext cx="200020" cy="172149"/>
          </a:xfrm>
          <a:custGeom>
            <a:avLst/>
            <a:gdLst>
              <a:gd name="T0" fmla="*/ 31 w 86"/>
              <a:gd name="T1" fmla="*/ 27 h 74"/>
              <a:gd name="T2" fmla="*/ 44 w 86"/>
              <a:gd name="T3" fmla="*/ 13 h 74"/>
              <a:gd name="T4" fmla="*/ 31 w 86"/>
              <a:gd name="T5" fmla="*/ 0 h 74"/>
              <a:gd name="T6" fmla="*/ 18 w 86"/>
              <a:gd name="T7" fmla="*/ 13 h 74"/>
              <a:gd name="T8" fmla="*/ 31 w 86"/>
              <a:gd name="T9" fmla="*/ 27 h 74"/>
              <a:gd name="T10" fmla="*/ 74 w 86"/>
              <a:gd name="T11" fmla="*/ 38 h 74"/>
              <a:gd name="T12" fmla="*/ 65 w 86"/>
              <a:gd name="T13" fmla="*/ 48 h 74"/>
              <a:gd name="T14" fmla="*/ 61 w 86"/>
              <a:gd name="T15" fmla="*/ 43 h 74"/>
              <a:gd name="T16" fmla="*/ 45 w 86"/>
              <a:gd name="T17" fmla="*/ 29 h 74"/>
              <a:gd name="T18" fmla="*/ 31 w 86"/>
              <a:gd name="T19" fmla="*/ 29 h 74"/>
              <a:gd name="T20" fmla="*/ 17 w 86"/>
              <a:gd name="T21" fmla="*/ 29 h 74"/>
              <a:gd name="T22" fmla="*/ 0 w 86"/>
              <a:gd name="T23" fmla="*/ 47 h 74"/>
              <a:gd name="T24" fmla="*/ 0 w 86"/>
              <a:gd name="T25" fmla="*/ 74 h 74"/>
              <a:gd name="T26" fmla="*/ 11 w 86"/>
              <a:gd name="T27" fmla="*/ 74 h 74"/>
              <a:gd name="T28" fmla="*/ 11 w 86"/>
              <a:gd name="T29" fmla="*/ 50 h 74"/>
              <a:gd name="T30" fmla="*/ 14 w 86"/>
              <a:gd name="T31" fmla="*/ 50 h 74"/>
              <a:gd name="T32" fmla="*/ 14 w 86"/>
              <a:gd name="T33" fmla="*/ 74 h 74"/>
              <a:gd name="T34" fmla="*/ 48 w 86"/>
              <a:gd name="T35" fmla="*/ 74 h 74"/>
              <a:gd name="T36" fmla="*/ 48 w 86"/>
              <a:gd name="T37" fmla="*/ 47 h 74"/>
              <a:gd name="T38" fmla="*/ 57 w 86"/>
              <a:gd name="T39" fmla="*/ 60 h 74"/>
              <a:gd name="T40" fmla="*/ 67 w 86"/>
              <a:gd name="T41" fmla="*/ 62 h 74"/>
              <a:gd name="T42" fmla="*/ 82 w 86"/>
              <a:gd name="T43" fmla="*/ 45 h 74"/>
              <a:gd name="T44" fmla="*/ 74 w 86"/>
              <a:gd name="T45" fmla="*/ 3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6" h="74">
                <a:moveTo>
                  <a:pt x="31" y="27"/>
                </a:moveTo>
                <a:cubicBezTo>
                  <a:pt x="38" y="27"/>
                  <a:pt x="44" y="21"/>
                  <a:pt x="44" y="13"/>
                </a:cubicBezTo>
                <a:cubicBezTo>
                  <a:pt x="44" y="6"/>
                  <a:pt x="38" y="0"/>
                  <a:pt x="31" y="0"/>
                </a:cubicBezTo>
                <a:cubicBezTo>
                  <a:pt x="24" y="0"/>
                  <a:pt x="18" y="6"/>
                  <a:pt x="18" y="13"/>
                </a:cubicBezTo>
                <a:cubicBezTo>
                  <a:pt x="18" y="21"/>
                  <a:pt x="24" y="27"/>
                  <a:pt x="31" y="27"/>
                </a:cubicBezTo>
                <a:close/>
                <a:moveTo>
                  <a:pt x="74" y="38"/>
                </a:moveTo>
                <a:cubicBezTo>
                  <a:pt x="65" y="48"/>
                  <a:pt x="65" y="48"/>
                  <a:pt x="65" y="48"/>
                </a:cubicBezTo>
                <a:cubicBezTo>
                  <a:pt x="65" y="49"/>
                  <a:pt x="62" y="44"/>
                  <a:pt x="61" y="43"/>
                </a:cubicBezTo>
                <a:cubicBezTo>
                  <a:pt x="57" y="36"/>
                  <a:pt x="55" y="29"/>
                  <a:pt x="45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4" y="29"/>
                  <a:pt x="0" y="33"/>
                  <a:pt x="0" y="47"/>
                </a:cubicBezTo>
                <a:cubicBezTo>
                  <a:pt x="0" y="74"/>
                  <a:pt x="0" y="74"/>
                  <a:pt x="0" y="74"/>
                </a:cubicBezTo>
                <a:cubicBezTo>
                  <a:pt x="11" y="74"/>
                  <a:pt x="11" y="74"/>
                  <a:pt x="11" y="74"/>
                </a:cubicBezTo>
                <a:cubicBezTo>
                  <a:pt x="11" y="50"/>
                  <a:pt x="11" y="50"/>
                  <a:pt x="11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74"/>
                  <a:pt x="14" y="74"/>
                  <a:pt x="14" y="74"/>
                </a:cubicBezTo>
                <a:cubicBezTo>
                  <a:pt x="48" y="74"/>
                  <a:pt x="48" y="74"/>
                  <a:pt x="48" y="74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55" y="57"/>
                  <a:pt x="57" y="60"/>
                </a:cubicBezTo>
                <a:cubicBezTo>
                  <a:pt x="60" y="65"/>
                  <a:pt x="64" y="67"/>
                  <a:pt x="67" y="62"/>
                </a:cubicBezTo>
                <a:cubicBezTo>
                  <a:pt x="82" y="45"/>
                  <a:pt x="82" y="45"/>
                  <a:pt x="82" y="45"/>
                </a:cubicBezTo>
                <a:cubicBezTo>
                  <a:pt x="86" y="39"/>
                  <a:pt x="78" y="33"/>
                  <a:pt x="74" y="38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66" name="Freeform 55"/>
          <p:cNvSpPr>
            <a:spLocks/>
          </p:cNvSpPr>
          <p:nvPr/>
        </p:nvSpPr>
        <p:spPr bwMode="auto">
          <a:xfrm>
            <a:off x="2174433" y="2843196"/>
            <a:ext cx="360691" cy="52464"/>
          </a:xfrm>
          <a:custGeom>
            <a:avLst/>
            <a:gdLst>
              <a:gd name="T0" fmla="*/ 89 w 155"/>
              <a:gd name="T1" fmla="*/ 19 h 23"/>
              <a:gd name="T2" fmla="*/ 107 w 155"/>
              <a:gd name="T3" fmla="*/ 20 h 23"/>
              <a:gd name="T4" fmla="*/ 128 w 155"/>
              <a:gd name="T5" fmla="*/ 19 h 23"/>
              <a:gd name="T6" fmla="*/ 145 w 155"/>
              <a:gd name="T7" fmla="*/ 20 h 23"/>
              <a:gd name="T8" fmla="*/ 155 w 155"/>
              <a:gd name="T9" fmla="*/ 22 h 23"/>
              <a:gd name="T10" fmla="*/ 155 w 155"/>
              <a:gd name="T11" fmla="*/ 6 h 23"/>
              <a:gd name="T12" fmla="*/ 146 w 155"/>
              <a:gd name="T13" fmla="*/ 4 h 23"/>
              <a:gd name="T14" fmla="*/ 125 w 155"/>
              <a:gd name="T15" fmla="*/ 5 h 23"/>
              <a:gd name="T16" fmla="*/ 106 w 155"/>
              <a:gd name="T17" fmla="*/ 4 h 23"/>
              <a:gd name="T18" fmla="*/ 87 w 155"/>
              <a:gd name="T19" fmla="*/ 5 h 23"/>
              <a:gd name="T20" fmla="*/ 69 w 155"/>
              <a:gd name="T21" fmla="*/ 5 h 23"/>
              <a:gd name="T22" fmla="*/ 49 w 155"/>
              <a:gd name="T23" fmla="*/ 4 h 23"/>
              <a:gd name="T24" fmla="*/ 31 w 155"/>
              <a:gd name="T25" fmla="*/ 5 h 23"/>
              <a:gd name="T26" fmla="*/ 10 w 155"/>
              <a:gd name="T27" fmla="*/ 4 h 23"/>
              <a:gd name="T28" fmla="*/ 0 w 155"/>
              <a:gd name="T29" fmla="*/ 6 h 23"/>
              <a:gd name="T30" fmla="*/ 0 w 155"/>
              <a:gd name="T31" fmla="*/ 22 h 23"/>
              <a:gd name="T32" fmla="*/ 10 w 155"/>
              <a:gd name="T33" fmla="*/ 20 h 23"/>
              <a:gd name="T34" fmla="*/ 28 w 155"/>
              <a:gd name="T35" fmla="*/ 19 h 23"/>
              <a:gd name="T36" fmla="*/ 49 w 155"/>
              <a:gd name="T37" fmla="*/ 20 h 23"/>
              <a:gd name="T38" fmla="*/ 67 w 155"/>
              <a:gd name="T39" fmla="*/ 19 h 23"/>
              <a:gd name="T40" fmla="*/ 89 w 155"/>
              <a:gd name="T41" fmla="*/ 1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5" h="23">
                <a:moveTo>
                  <a:pt x="89" y="19"/>
                </a:moveTo>
                <a:cubicBezTo>
                  <a:pt x="97" y="16"/>
                  <a:pt x="101" y="16"/>
                  <a:pt x="107" y="20"/>
                </a:cubicBezTo>
                <a:cubicBezTo>
                  <a:pt x="114" y="23"/>
                  <a:pt x="120" y="23"/>
                  <a:pt x="128" y="19"/>
                </a:cubicBezTo>
                <a:cubicBezTo>
                  <a:pt x="136" y="15"/>
                  <a:pt x="142" y="18"/>
                  <a:pt x="145" y="20"/>
                </a:cubicBezTo>
                <a:cubicBezTo>
                  <a:pt x="148" y="21"/>
                  <a:pt x="151" y="22"/>
                  <a:pt x="155" y="22"/>
                </a:cubicBezTo>
                <a:cubicBezTo>
                  <a:pt x="155" y="6"/>
                  <a:pt x="155" y="6"/>
                  <a:pt x="155" y="6"/>
                </a:cubicBezTo>
                <a:cubicBezTo>
                  <a:pt x="149" y="6"/>
                  <a:pt x="146" y="4"/>
                  <a:pt x="146" y="4"/>
                </a:cubicBezTo>
                <a:cubicBezTo>
                  <a:pt x="139" y="0"/>
                  <a:pt x="133" y="1"/>
                  <a:pt x="125" y="5"/>
                </a:cubicBezTo>
                <a:cubicBezTo>
                  <a:pt x="120" y="8"/>
                  <a:pt x="112" y="7"/>
                  <a:pt x="106" y="4"/>
                </a:cubicBezTo>
                <a:cubicBezTo>
                  <a:pt x="99" y="0"/>
                  <a:pt x="95" y="1"/>
                  <a:pt x="87" y="5"/>
                </a:cubicBezTo>
                <a:cubicBezTo>
                  <a:pt x="81" y="8"/>
                  <a:pt x="75" y="8"/>
                  <a:pt x="69" y="5"/>
                </a:cubicBezTo>
                <a:cubicBezTo>
                  <a:pt x="61" y="1"/>
                  <a:pt x="57" y="0"/>
                  <a:pt x="49" y="4"/>
                </a:cubicBezTo>
                <a:cubicBezTo>
                  <a:pt x="44" y="7"/>
                  <a:pt x="36" y="8"/>
                  <a:pt x="31" y="5"/>
                </a:cubicBezTo>
                <a:cubicBezTo>
                  <a:pt x="23" y="1"/>
                  <a:pt x="17" y="0"/>
                  <a:pt x="10" y="4"/>
                </a:cubicBezTo>
                <a:cubicBezTo>
                  <a:pt x="10" y="4"/>
                  <a:pt x="7" y="6"/>
                  <a:pt x="0" y="6"/>
                </a:cubicBezTo>
                <a:cubicBezTo>
                  <a:pt x="0" y="22"/>
                  <a:pt x="0" y="22"/>
                  <a:pt x="0" y="22"/>
                </a:cubicBezTo>
                <a:cubicBezTo>
                  <a:pt x="5" y="22"/>
                  <a:pt x="8" y="21"/>
                  <a:pt x="10" y="20"/>
                </a:cubicBezTo>
                <a:cubicBezTo>
                  <a:pt x="14" y="18"/>
                  <a:pt x="20" y="15"/>
                  <a:pt x="28" y="19"/>
                </a:cubicBezTo>
                <a:cubicBezTo>
                  <a:pt x="36" y="23"/>
                  <a:pt x="42" y="23"/>
                  <a:pt x="49" y="20"/>
                </a:cubicBezTo>
                <a:cubicBezTo>
                  <a:pt x="55" y="16"/>
                  <a:pt x="59" y="16"/>
                  <a:pt x="67" y="19"/>
                </a:cubicBezTo>
                <a:cubicBezTo>
                  <a:pt x="75" y="23"/>
                  <a:pt x="82" y="23"/>
                  <a:pt x="89" y="19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67" name="Freeform 56"/>
          <p:cNvSpPr>
            <a:spLocks noEditPoints="1"/>
          </p:cNvSpPr>
          <p:nvPr/>
        </p:nvSpPr>
        <p:spPr bwMode="auto">
          <a:xfrm>
            <a:off x="2174433" y="2520214"/>
            <a:ext cx="362330" cy="322983"/>
          </a:xfrm>
          <a:custGeom>
            <a:avLst/>
            <a:gdLst>
              <a:gd name="T0" fmla="*/ 120 w 156"/>
              <a:gd name="T1" fmla="*/ 121 h 138"/>
              <a:gd name="T2" fmla="*/ 131 w 156"/>
              <a:gd name="T3" fmla="*/ 60 h 138"/>
              <a:gd name="T4" fmla="*/ 120 w 156"/>
              <a:gd name="T5" fmla="*/ 48 h 138"/>
              <a:gd name="T6" fmla="*/ 119 w 156"/>
              <a:gd name="T7" fmla="*/ 27 h 138"/>
              <a:gd name="T8" fmla="*/ 107 w 156"/>
              <a:gd name="T9" fmla="*/ 26 h 138"/>
              <a:gd name="T10" fmla="*/ 106 w 156"/>
              <a:gd name="T11" fmla="*/ 15 h 138"/>
              <a:gd name="T12" fmla="*/ 89 w 156"/>
              <a:gd name="T13" fmla="*/ 14 h 138"/>
              <a:gd name="T14" fmla="*/ 88 w 156"/>
              <a:gd name="T15" fmla="*/ 0 h 138"/>
              <a:gd name="T16" fmla="*/ 67 w 156"/>
              <a:gd name="T17" fmla="*/ 1 h 138"/>
              <a:gd name="T18" fmla="*/ 66 w 156"/>
              <a:gd name="T19" fmla="*/ 15 h 138"/>
              <a:gd name="T20" fmla="*/ 49 w 156"/>
              <a:gd name="T21" fmla="*/ 16 h 138"/>
              <a:gd name="T22" fmla="*/ 48 w 156"/>
              <a:gd name="T23" fmla="*/ 27 h 138"/>
              <a:gd name="T24" fmla="*/ 36 w 156"/>
              <a:gd name="T25" fmla="*/ 28 h 138"/>
              <a:gd name="T26" fmla="*/ 29 w 156"/>
              <a:gd name="T27" fmla="*/ 51 h 138"/>
              <a:gd name="T28" fmla="*/ 36 w 156"/>
              <a:gd name="T29" fmla="*/ 86 h 138"/>
              <a:gd name="T30" fmla="*/ 10 w 156"/>
              <a:gd name="T31" fmla="*/ 120 h 138"/>
              <a:gd name="T32" fmla="*/ 0 w 156"/>
              <a:gd name="T33" fmla="*/ 122 h 138"/>
              <a:gd name="T34" fmla="*/ 10 w 156"/>
              <a:gd name="T35" fmla="*/ 134 h 138"/>
              <a:gd name="T36" fmla="*/ 49 w 156"/>
              <a:gd name="T37" fmla="*/ 135 h 138"/>
              <a:gd name="T38" fmla="*/ 89 w 156"/>
              <a:gd name="T39" fmla="*/ 134 h 138"/>
              <a:gd name="T40" fmla="*/ 128 w 156"/>
              <a:gd name="T41" fmla="*/ 134 h 138"/>
              <a:gd name="T42" fmla="*/ 156 w 156"/>
              <a:gd name="T43" fmla="*/ 137 h 138"/>
              <a:gd name="T44" fmla="*/ 146 w 156"/>
              <a:gd name="T45" fmla="*/ 120 h 138"/>
              <a:gd name="T46" fmla="*/ 110 w 156"/>
              <a:gd name="T47" fmla="*/ 44 h 138"/>
              <a:gd name="T48" fmla="*/ 77 w 156"/>
              <a:gd name="T49" fmla="*/ 31 h 138"/>
              <a:gd name="T50" fmla="*/ 45 w 156"/>
              <a:gd name="T51" fmla="*/ 43 h 138"/>
              <a:gd name="T52" fmla="*/ 46 w 156"/>
              <a:gd name="T53" fmla="*/ 35 h 138"/>
              <a:gd name="T54" fmla="*/ 58 w 156"/>
              <a:gd name="T55" fmla="*/ 34 h 138"/>
              <a:gd name="T56" fmla="*/ 59 w 156"/>
              <a:gd name="T57" fmla="*/ 24 h 138"/>
              <a:gd name="T58" fmla="*/ 98 w 156"/>
              <a:gd name="T59" fmla="*/ 25 h 138"/>
              <a:gd name="T60" fmla="*/ 99 w 156"/>
              <a:gd name="T61" fmla="*/ 35 h 138"/>
              <a:gd name="T62" fmla="*/ 111 w 156"/>
              <a:gd name="T63" fmla="*/ 36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6" h="138">
                <a:moveTo>
                  <a:pt x="146" y="120"/>
                </a:moveTo>
                <a:cubicBezTo>
                  <a:pt x="133" y="112"/>
                  <a:pt x="127" y="121"/>
                  <a:pt x="120" y="121"/>
                </a:cubicBezTo>
                <a:cubicBezTo>
                  <a:pt x="120" y="86"/>
                  <a:pt x="120" y="86"/>
                  <a:pt x="120" y="86"/>
                </a:cubicBezTo>
                <a:cubicBezTo>
                  <a:pt x="131" y="60"/>
                  <a:pt x="131" y="60"/>
                  <a:pt x="131" y="60"/>
                </a:cubicBezTo>
                <a:cubicBezTo>
                  <a:pt x="133" y="56"/>
                  <a:pt x="131" y="53"/>
                  <a:pt x="127" y="51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7"/>
                  <a:pt x="120" y="27"/>
                  <a:pt x="119" y="27"/>
                </a:cubicBezTo>
                <a:cubicBezTo>
                  <a:pt x="108" y="27"/>
                  <a:pt x="108" y="27"/>
                  <a:pt x="108" y="27"/>
                </a:cubicBezTo>
                <a:cubicBezTo>
                  <a:pt x="108" y="27"/>
                  <a:pt x="107" y="26"/>
                  <a:pt x="107" y="26"/>
                </a:cubicBezTo>
                <a:cubicBezTo>
                  <a:pt x="107" y="16"/>
                  <a:pt x="107" y="16"/>
                  <a:pt x="107" y="16"/>
                </a:cubicBezTo>
                <a:cubicBezTo>
                  <a:pt x="107" y="16"/>
                  <a:pt x="107" y="15"/>
                  <a:pt x="106" y="15"/>
                </a:cubicBezTo>
                <a:cubicBezTo>
                  <a:pt x="90" y="15"/>
                  <a:pt x="90" y="15"/>
                  <a:pt x="90" y="15"/>
                </a:cubicBezTo>
                <a:cubicBezTo>
                  <a:pt x="90" y="15"/>
                  <a:pt x="89" y="15"/>
                  <a:pt x="89" y="14"/>
                </a:cubicBezTo>
                <a:cubicBezTo>
                  <a:pt x="89" y="1"/>
                  <a:pt x="89" y="1"/>
                  <a:pt x="89" y="1"/>
                </a:cubicBezTo>
                <a:cubicBezTo>
                  <a:pt x="89" y="0"/>
                  <a:pt x="89" y="0"/>
                  <a:pt x="8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7" y="0"/>
                  <a:pt x="67" y="0"/>
                  <a:pt x="67" y="1"/>
                </a:cubicBezTo>
                <a:cubicBezTo>
                  <a:pt x="67" y="14"/>
                  <a:pt x="67" y="14"/>
                  <a:pt x="67" y="14"/>
                </a:cubicBezTo>
                <a:cubicBezTo>
                  <a:pt x="67" y="15"/>
                  <a:pt x="66" y="15"/>
                  <a:pt x="66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49" y="15"/>
                  <a:pt x="49" y="16"/>
                  <a:pt x="49" y="16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8" y="27"/>
                  <a:pt x="48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6" y="27"/>
                  <a:pt x="36" y="27"/>
                  <a:pt x="36" y="28"/>
                </a:cubicBezTo>
                <a:cubicBezTo>
                  <a:pt x="36" y="48"/>
                  <a:pt x="36" y="48"/>
                  <a:pt x="36" y="48"/>
                </a:cubicBezTo>
                <a:cubicBezTo>
                  <a:pt x="29" y="51"/>
                  <a:pt x="29" y="51"/>
                  <a:pt x="29" y="51"/>
                </a:cubicBezTo>
                <a:cubicBezTo>
                  <a:pt x="25" y="53"/>
                  <a:pt x="23" y="56"/>
                  <a:pt x="25" y="60"/>
                </a:cubicBezTo>
                <a:cubicBezTo>
                  <a:pt x="36" y="86"/>
                  <a:pt x="36" y="86"/>
                  <a:pt x="36" y="86"/>
                </a:cubicBezTo>
                <a:cubicBezTo>
                  <a:pt x="36" y="121"/>
                  <a:pt x="36" y="121"/>
                  <a:pt x="36" y="121"/>
                </a:cubicBezTo>
                <a:cubicBezTo>
                  <a:pt x="29" y="121"/>
                  <a:pt x="23" y="112"/>
                  <a:pt x="10" y="120"/>
                </a:cubicBezTo>
                <a:cubicBezTo>
                  <a:pt x="10" y="120"/>
                  <a:pt x="10" y="120"/>
                  <a:pt x="10" y="120"/>
                </a:cubicBezTo>
                <a:cubicBezTo>
                  <a:pt x="10" y="120"/>
                  <a:pt x="6" y="122"/>
                  <a:pt x="0" y="122"/>
                </a:cubicBezTo>
                <a:cubicBezTo>
                  <a:pt x="0" y="137"/>
                  <a:pt x="0" y="137"/>
                  <a:pt x="0" y="137"/>
                </a:cubicBezTo>
                <a:cubicBezTo>
                  <a:pt x="5" y="137"/>
                  <a:pt x="7" y="136"/>
                  <a:pt x="10" y="134"/>
                </a:cubicBezTo>
                <a:cubicBezTo>
                  <a:pt x="14" y="132"/>
                  <a:pt x="20" y="130"/>
                  <a:pt x="28" y="134"/>
                </a:cubicBezTo>
                <a:cubicBezTo>
                  <a:pt x="36" y="138"/>
                  <a:pt x="42" y="138"/>
                  <a:pt x="49" y="135"/>
                </a:cubicBezTo>
                <a:cubicBezTo>
                  <a:pt x="55" y="131"/>
                  <a:pt x="61" y="131"/>
                  <a:pt x="67" y="134"/>
                </a:cubicBezTo>
                <a:cubicBezTo>
                  <a:pt x="75" y="138"/>
                  <a:pt x="81" y="138"/>
                  <a:pt x="89" y="134"/>
                </a:cubicBezTo>
                <a:cubicBezTo>
                  <a:pt x="95" y="131"/>
                  <a:pt x="101" y="131"/>
                  <a:pt x="107" y="135"/>
                </a:cubicBezTo>
                <a:cubicBezTo>
                  <a:pt x="114" y="138"/>
                  <a:pt x="120" y="138"/>
                  <a:pt x="128" y="134"/>
                </a:cubicBezTo>
                <a:cubicBezTo>
                  <a:pt x="136" y="130"/>
                  <a:pt x="142" y="132"/>
                  <a:pt x="146" y="134"/>
                </a:cubicBezTo>
                <a:cubicBezTo>
                  <a:pt x="149" y="136"/>
                  <a:pt x="151" y="137"/>
                  <a:pt x="156" y="137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50" y="122"/>
                  <a:pt x="146" y="120"/>
                  <a:pt x="146" y="120"/>
                </a:cubicBezTo>
                <a:close/>
                <a:moveTo>
                  <a:pt x="111" y="43"/>
                </a:moveTo>
                <a:cubicBezTo>
                  <a:pt x="111" y="44"/>
                  <a:pt x="110" y="44"/>
                  <a:pt x="110" y="44"/>
                </a:cubicBezTo>
                <a:cubicBezTo>
                  <a:pt x="79" y="31"/>
                  <a:pt x="79" y="31"/>
                  <a:pt x="79" y="31"/>
                </a:cubicBezTo>
                <a:cubicBezTo>
                  <a:pt x="78" y="31"/>
                  <a:pt x="78" y="31"/>
                  <a:pt x="77" y="31"/>
                </a:cubicBezTo>
                <a:cubicBezTo>
                  <a:pt x="46" y="44"/>
                  <a:pt x="46" y="44"/>
                  <a:pt x="46" y="44"/>
                </a:cubicBezTo>
                <a:cubicBezTo>
                  <a:pt x="46" y="44"/>
                  <a:pt x="45" y="44"/>
                  <a:pt x="45" y="43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5"/>
                  <a:pt x="46" y="35"/>
                </a:cubicBezTo>
                <a:cubicBezTo>
                  <a:pt x="57" y="35"/>
                  <a:pt x="57" y="35"/>
                  <a:pt x="57" y="35"/>
                </a:cubicBezTo>
                <a:cubicBezTo>
                  <a:pt x="58" y="35"/>
                  <a:pt x="58" y="35"/>
                  <a:pt x="58" y="34"/>
                </a:cubicBezTo>
                <a:cubicBezTo>
                  <a:pt x="58" y="25"/>
                  <a:pt x="58" y="25"/>
                  <a:pt x="58" y="25"/>
                </a:cubicBezTo>
                <a:cubicBezTo>
                  <a:pt x="58" y="24"/>
                  <a:pt x="59" y="24"/>
                  <a:pt x="59" y="24"/>
                </a:cubicBezTo>
                <a:cubicBezTo>
                  <a:pt x="97" y="24"/>
                  <a:pt x="97" y="24"/>
                  <a:pt x="97" y="24"/>
                </a:cubicBezTo>
                <a:cubicBezTo>
                  <a:pt x="97" y="24"/>
                  <a:pt x="98" y="24"/>
                  <a:pt x="98" y="25"/>
                </a:cubicBezTo>
                <a:cubicBezTo>
                  <a:pt x="98" y="34"/>
                  <a:pt x="98" y="34"/>
                  <a:pt x="98" y="34"/>
                </a:cubicBezTo>
                <a:cubicBezTo>
                  <a:pt x="98" y="35"/>
                  <a:pt x="98" y="35"/>
                  <a:pt x="99" y="35"/>
                </a:cubicBezTo>
                <a:cubicBezTo>
                  <a:pt x="110" y="35"/>
                  <a:pt x="110" y="35"/>
                  <a:pt x="110" y="35"/>
                </a:cubicBezTo>
                <a:cubicBezTo>
                  <a:pt x="110" y="35"/>
                  <a:pt x="111" y="36"/>
                  <a:pt x="111" y="36"/>
                </a:cubicBezTo>
                <a:cubicBezTo>
                  <a:pt x="111" y="43"/>
                  <a:pt x="111" y="43"/>
                  <a:pt x="111" y="43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68" name="Freeform 57"/>
          <p:cNvSpPr>
            <a:spLocks/>
          </p:cNvSpPr>
          <p:nvPr/>
        </p:nvSpPr>
        <p:spPr bwMode="auto">
          <a:xfrm>
            <a:off x="3020418" y="2546446"/>
            <a:ext cx="108207" cy="29511"/>
          </a:xfrm>
          <a:custGeom>
            <a:avLst/>
            <a:gdLst>
              <a:gd name="T0" fmla="*/ 0 w 66"/>
              <a:gd name="T1" fmla="*/ 0 h 18"/>
              <a:gd name="T2" fmla="*/ 66 w 66"/>
              <a:gd name="T3" fmla="*/ 0 h 18"/>
              <a:gd name="T4" fmla="*/ 66 w 66"/>
              <a:gd name="T5" fmla="*/ 18 h 18"/>
              <a:gd name="T6" fmla="*/ 12 w 66"/>
              <a:gd name="T7" fmla="*/ 18 h 18"/>
              <a:gd name="T8" fmla="*/ 0 w 66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18">
                <a:moveTo>
                  <a:pt x="0" y="0"/>
                </a:moveTo>
                <a:lnTo>
                  <a:pt x="66" y="0"/>
                </a:lnTo>
                <a:lnTo>
                  <a:pt x="66" y="18"/>
                </a:lnTo>
                <a:lnTo>
                  <a:pt x="12" y="18"/>
                </a:lnTo>
                <a:lnTo>
                  <a:pt x="0" y="0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69" name="Freeform 58"/>
          <p:cNvSpPr>
            <a:spLocks/>
          </p:cNvSpPr>
          <p:nvPr/>
        </p:nvSpPr>
        <p:spPr bwMode="auto">
          <a:xfrm>
            <a:off x="3023697" y="2585794"/>
            <a:ext cx="104928" cy="63941"/>
          </a:xfrm>
          <a:custGeom>
            <a:avLst/>
            <a:gdLst>
              <a:gd name="T0" fmla="*/ 45 w 45"/>
              <a:gd name="T1" fmla="*/ 0 h 27"/>
              <a:gd name="T2" fmla="*/ 8 w 45"/>
              <a:gd name="T3" fmla="*/ 0 h 27"/>
              <a:gd name="T4" fmla="*/ 0 w 45"/>
              <a:gd name="T5" fmla="*/ 9 h 27"/>
              <a:gd name="T6" fmla="*/ 9 w 45"/>
              <a:gd name="T7" fmla="*/ 9 h 27"/>
              <a:gd name="T8" fmla="*/ 27 w 45"/>
              <a:gd name="T9" fmla="*/ 27 h 27"/>
              <a:gd name="T10" fmla="*/ 45 w 45"/>
              <a:gd name="T11" fmla="*/ 9 h 27"/>
              <a:gd name="T12" fmla="*/ 45 w 45"/>
              <a:gd name="T13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27">
                <a:moveTo>
                  <a:pt x="45" y="0"/>
                </a:moveTo>
                <a:cubicBezTo>
                  <a:pt x="8" y="0"/>
                  <a:pt x="8" y="0"/>
                  <a:pt x="8" y="0"/>
                </a:cubicBezTo>
                <a:cubicBezTo>
                  <a:pt x="0" y="9"/>
                  <a:pt x="0" y="9"/>
                  <a:pt x="0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20"/>
                  <a:pt x="17" y="27"/>
                  <a:pt x="27" y="27"/>
                </a:cubicBezTo>
                <a:cubicBezTo>
                  <a:pt x="36" y="27"/>
                  <a:pt x="45" y="20"/>
                  <a:pt x="45" y="9"/>
                </a:cubicBezTo>
                <a:lnTo>
                  <a:pt x="45" y="0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70" name="Freeform 59"/>
          <p:cNvSpPr>
            <a:spLocks/>
          </p:cNvSpPr>
          <p:nvPr/>
        </p:nvSpPr>
        <p:spPr bwMode="auto">
          <a:xfrm>
            <a:off x="2899095" y="2662850"/>
            <a:ext cx="227891" cy="165591"/>
          </a:xfrm>
          <a:custGeom>
            <a:avLst/>
            <a:gdLst>
              <a:gd name="T0" fmla="*/ 55 w 98"/>
              <a:gd name="T1" fmla="*/ 57 h 71"/>
              <a:gd name="T2" fmla="*/ 98 w 98"/>
              <a:gd name="T3" fmla="*/ 0 h 71"/>
              <a:gd name="T4" fmla="*/ 54 w 98"/>
              <a:gd name="T5" fmla="*/ 0 h 71"/>
              <a:gd name="T6" fmla="*/ 43 w 98"/>
              <a:gd name="T7" fmla="*/ 5 h 71"/>
              <a:gd name="T8" fmla="*/ 7 w 98"/>
              <a:gd name="T9" fmla="*/ 52 h 71"/>
              <a:gd name="T10" fmla="*/ 21 w 98"/>
              <a:gd name="T11" fmla="*/ 62 h 71"/>
              <a:gd name="T12" fmla="*/ 55 w 98"/>
              <a:gd name="T13" fmla="*/ 21 h 71"/>
              <a:gd name="T14" fmla="*/ 55 w 98"/>
              <a:gd name="T15" fmla="*/ 5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" h="71">
                <a:moveTo>
                  <a:pt x="55" y="57"/>
                </a:moveTo>
                <a:cubicBezTo>
                  <a:pt x="98" y="0"/>
                  <a:pt x="98" y="0"/>
                  <a:pt x="98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49" y="0"/>
                  <a:pt x="45" y="2"/>
                  <a:pt x="43" y="5"/>
                </a:cubicBezTo>
                <a:cubicBezTo>
                  <a:pt x="7" y="52"/>
                  <a:pt x="7" y="52"/>
                  <a:pt x="7" y="52"/>
                </a:cubicBezTo>
                <a:cubicBezTo>
                  <a:pt x="0" y="61"/>
                  <a:pt x="14" y="71"/>
                  <a:pt x="21" y="6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57"/>
                  <a:pt x="55" y="57"/>
                  <a:pt x="55" y="57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71" name="Freeform 60"/>
          <p:cNvSpPr>
            <a:spLocks/>
          </p:cNvSpPr>
          <p:nvPr/>
        </p:nvSpPr>
        <p:spPr bwMode="auto">
          <a:xfrm>
            <a:off x="3026976" y="2662850"/>
            <a:ext cx="154114" cy="204939"/>
          </a:xfrm>
          <a:custGeom>
            <a:avLst/>
            <a:gdLst>
              <a:gd name="T0" fmla="*/ 54 w 66"/>
              <a:gd name="T1" fmla="*/ 0 h 88"/>
              <a:gd name="T2" fmla="*/ 66 w 66"/>
              <a:gd name="T3" fmla="*/ 13 h 88"/>
              <a:gd name="T4" fmla="*/ 66 w 66"/>
              <a:gd name="T5" fmla="*/ 88 h 88"/>
              <a:gd name="T6" fmla="*/ 0 w 66"/>
              <a:gd name="T7" fmla="*/ 88 h 88"/>
              <a:gd name="T8" fmla="*/ 0 w 66"/>
              <a:gd name="T9" fmla="*/ 68 h 88"/>
              <a:gd name="T10" fmla="*/ 59 w 66"/>
              <a:gd name="T11" fmla="*/ 68 h 88"/>
              <a:gd name="T12" fmla="*/ 59 w 66"/>
              <a:gd name="T13" fmla="*/ 58 h 88"/>
              <a:gd name="T14" fmla="*/ 10 w 66"/>
              <a:gd name="T15" fmla="*/ 58 h 88"/>
              <a:gd name="T16" fmla="*/ 54 w 66"/>
              <a:gd name="T17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6" h="88">
                <a:moveTo>
                  <a:pt x="54" y="0"/>
                </a:moveTo>
                <a:cubicBezTo>
                  <a:pt x="60" y="0"/>
                  <a:pt x="66" y="6"/>
                  <a:pt x="66" y="13"/>
                </a:cubicBezTo>
                <a:cubicBezTo>
                  <a:pt x="66" y="88"/>
                  <a:pt x="66" y="88"/>
                  <a:pt x="66" y="8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68"/>
                  <a:pt x="0" y="68"/>
                  <a:pt x="0" y="68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58"/>
                  <a:pt x="59" y="58"/>
                  <a:pt x="59" y="58"/>
                </a:cubicBezTo>
                <a:cubicBezTo>
                  <a:pt x="10" y="58"/>
                  <a:pt x="10" y="58"/>
                  <a:pt x="10" y="58"/>
                </a:cubicBezTo>
                <a:lnTo>
                  <a:pt x="54" y="0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72" name="Freeform 61"/>
          <p:cNvSpPr>
            <a:spLocks/>
          </p:cNvSpPr>
          <p:nvPr/>
        </p:nvSpPr>
        <p:spPr bwMode="auto">
          <a:xfrm>
            <a:off x="2849909" y="2821883"/>
            <a:ext cx="155753" cy="45906"/>
          </a:xfrm>
          <a:custGeom>
            <a:avLst/>
            <a:gdLst>
              <a:gd name="T0" fmla="*/ 59 w 67"/>
              <a:gd name="T1" fmla="*/ 20 h 20"/>
              <a:gd name="T2" fmla="*/ 67 w 67"/>
              <a:gd name="T3" fmla="*/ 12 h 20"/>
              <a:gd name="T4" fmla="*/ 67 w 67"/>
              <a:gd name="T5" fmla="*/ 0 h 20"/>
              <a:gd name="T6" fmla="*/ 0 w 67"/>
              <a:gd name="T7" fmla="*/ 0 h 20"/>
              <a:gd name="T8" fmla="*/ 0 w 67"/>
              <a:gd name="T9" fmla="*/ 12 h 20"/>
              <a:gd name="T10" fmla="*/ 8 w 67"/>
              <a:gd name="T11" fmla="*/ 20 h 20"/>
              <a:gd name="T12" fmla="*/ 59 w 67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20">
                <a:moveTo>
                  <a:pt x="59" y="20"/>
                </a:moveTo>
                <a:cubicBezTo>
                  <a:pt x="64" y="20"/>
                  <a:pt x="67" y="16"/>
                  <a:pt x="67" y="12"/>
                </a:cubicBezTo>
                <a:cubicBezTo>
                  <a:pt x="67" y="0"/>
                  <a:pt x="67" y="0"/>
                  <a:pt x="6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6"/>
                  <a:pt x="3" y="20"/>
                  <a:pt x="8" y="20"/>
                </a:cubicBezTo>
                <a:lnTo>
                  <a:pt x="59" y="20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73" name="Freeform 62"/>
          <p:cNvSpPr>
            <a:spLocks/>
          </p:cNvSpPr>
          <p:nvPr/>
        </p:nvSpPr>
        <p:spPr bwMode="auto">
          <a:xfrm>
            <a:off x="2817119" y="2662850"/>
            <a:ext cx="32790" cy="159033"/>
          </a:xfrm>
          <a:custGeom>
            <a:avLst/>
            <a:gdLst>
              <a:gd name="T0" fmla="*/ 0 w 14"/>
              <a:gd name="T1" fmla="*/ 60 h 68"/>
              <a:gd name="T2" fmla="*/ 9 w 14"/>
              <a:gd name="T3" fmla="*/ 68 h 68"/>
              <a:gd name="T4" fmla="*/ 14 w 14"/>
              <a:gd name="T5" fmla="*/ 68 h 68"/>
              <a:gd name="T6" fmla="*/ 14 w 14"/>
              <a:gd name="T7" fmla="*/ 0 h 68"/>
              <a:gd name="T8" fmla="*/ 9 w 14"/>
              <a:gd name="T9" fmla="*/ 0 h 68"/>
              <a:gd name="T10" fmla="*/ 0 w 14"/>
              <a:gd name="T11" fmla="*/ 8 h 68"/>
              <a:gd name="T12" fmla="*/ 0 w 14"/>
              <a:gd name="T13" fmla="*/ 6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68">
                <a:moveTo>
                  <a:pt x="0" y="60"/>
                </a:moveTo>
                <a:cubicBezTo>
                  <a:pt x="0" y="65"/>
                  <a:pt x="4" y="68"/>
                  <a:pt x="9" y="68"/>
                </a:cubicBezTo>
                <a:cubicBezTo>
                  <a:pt x="14" y="68"/>
                  <a:pt x="14" y="68"/>
                  <a:pt x="14" y="68"/>
                </a:cubicBezTo>
                <a:cubicBezTo>
                  <a:pt x="14" y="0"/>
                  <a:pt x="14" y="0"/>
                  <a:pt x="14" y="0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60"/>
                  <a:pt x="0" y="60"/>
                  <a:pt x="0" y="6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74" name="Freeform 63"/>
          <p:cNvSpPr>
            <a:spLocks noEditPoints="1"/>
          </p:cNvSpPr>
          <p:nvPr/>
        </p:nvSpPr>
        <p:spPr bwMode="auto">
          <a:xfrm>
            <a:off x="3564734" y="2656292"/>
            <a:ext cx="254123" cy="211497"/>
          </a:xfrm>
          <a:custGeom>
            <a:avLst/>
            <a:gdLst>
              <a:gd name="T0" fmla="*/ 45 w 109"/>
              <a:gd name="T1" fmla="*/ 40 h 91"/>
              <a:gd name="T2" fmla="*/ 53 w 109"/>
              <a:gd name="T3" fmla="*/ 33 h 91"/>
              <a:gd name="T4" fmla="*/ 45 w 109"/>
              <a:gd name="T5" fmla="*/ 25 h 91"/>
              <a:gd name="T6" fmla="*/ 38 w 109"/>
              <a:gd name="T7" fmla="*/ 33 h 91"/>
              <a:gd name="T8" fmla="*/ 45 w 109"/>
              <a:gd name="T9" fmla="*/ 40 h 91"/>
              <a:gd name="T10" fmla="*/ 109 w 109"/>
              <a:gd name="T11" fmla="*/ 90 h 91"/>
              <a:gd name="T12" fmla="*/ 1 w 109"/>
              <a:gd name="T13" fmla="*/ 56 h 91"/>
              <a:gd name="T14" fmla="*/ 0 w 109"/>
              <a:gd name="T15" fmla="*/ 55 h 91"/>
              <a:gd name="T16" fmla="*/ 1 w 109"/>
              <a:gd name="T17" fmla="*/ 54 h 91"/>
              <a:gd name="T18" fmla="*/ 33 w 109"/>
              <a:gd name="T19" fmla="*/ 49 h 91"/>
              <a:gd name="T20" fmla="*/ 5 w 109"/>
              <a:gd name="T21" fmla="*/ 35 h 91"/>
              <a:gd name="T22" fmla="*/ 4 w 109"/>
              <a:gd name="T23" fmla="*/ 33 h 91"/>
              <a:gd name="T24" fmla="*/ 5 w 109"/>
              <a:gd name="T25" fmla="*/ 32 h 91"/>
              <a:gd name="T26" fmla="*/ 109 w 109"/>
              <a:gd name="T27" fmla="*/ 0 h 91"/>
              <a:gd name="T28" fmla="*/ 109 w 109"/>
              <a:gd name="T29" fmla="*/ 9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9" h="91">
                <a:moveTo>
                  <a:pt x="45" y="40"/>
                </a:moveTo>
                <a:cubicBezTo>
                  <a:pt x="50" y="40"/>
                  <a:pt x="53" y="37"/>
                  <a:pt x="53" y="33"/>
                </a:cubicBezTo>
                <a:cubicBezTo>
                  <a:pt x="53" y="29"/>
                  <a:pt x="50" y="25"/>
                  <a:pt x="45" y="25"/>
                </a:cubicBezTo>
                <a:cubicBezTo>
                  <a:pt x="41" y="25"/>
                  <a:pt x="38" y="29"/>
                  <a:pt x="38" y="33"/>
                </a:cubicBezTo>
                <a:cubicBezTo>
                  <a:pt x="38" y="37"/>
                  <a:pt x="41" y="40"/>
                  <a:pt x="45" y="40"/>
                </a:cubicBezTo>
                <a:moveTo>
                  <a:pt x="109" y="90"/>
                </a:moveTo>
                <a:cubicBezTo>
                  <a:pt x="71" y="91"/>
                  <a:pt x="31" y="83"/>
                  <a:pt x="1" y="56"/>
                </a:cubicBezTo>
                <a:cubicBezTo>
                  <a:pt x="1" y="56"/>
                  <a:pt x="0" y="56"/>
                  <a:pt x="0" y="55"/>
                </a:cubicBezTo>
                <a:cubicBezTo>
                  <a:pt x="0" y="55"/>
                  <a:pt x="1" y="54"/>
                  <a:pt x="1" y="54"/>
                </a:cubicBezTo>
                <a:cubicBezTo>
                  <a:pt x="33" y="49"/>
                  <a:pt x="33" y="49"/>
                  <a:pt x="33" y="49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4"/>
                  <a:pt x="4" y="34"/>
                  <a:pt x="4" y="33"/>
                </a:cubicBezTo>
                <a:cubicBezTo>
                  <a:pt x="4" y="32"/>
                  <a:pt x="5" y="32"/>
                  <a:pt x="5" y="32"/>
                </a:cubicBezTo>
                <a:cubicBezTo>
                  <a:pt x="5" y="32"/>
                  <a:pt x="38" y="0"/>
                  <a:pt x="109" y="0"/>
                </a:cubicBezTo>
                <a:cubicBezTo>
                  <a:pt x="109" y="90"/>
                  <a:pt x="109" y="90"/>
                  <a:pt x="109" y="9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75" name="Freeform 64"/>
          <p:cNvSpPr>
            <a:spLocks/>
          </p:cNvSpPr>
          <p:nvPr/>
        </p:nvSpPr>
        <p:spPr bwMode="auto">
          <a:xfrm>
            <a:off x="3446690" y="2512016"/>
            <a:ext cx="86893" cy="293472"/>
          </a:xfrm>
          <a:custGeom>
            <a:avLst/>
            <a:gdLst>
              <a:gd name="T0" fmla="*/ 38 w 38"/>
              <a:gd name="T1" fmla="*/ 106 h 126"/>
              <a:gd name="T2" fmla="*/ 25 w 38"/>
              <a:gd name="T3" fmla="*/ 89 h 126"/>
              <a:gd name="T4" fmla="*/ 21 w 38"/>
              <a:gd name="T5" fmla="*/ 112 h 126"/>
              <a:gd name="T6" fmla="*/ 26 w 38"/>
              <a:gd name="T7" fmla="*/ 108 h 126"/>
              <a:gd name="T8" fmla="*/ 27 w 38"/>
              <a:gd name="T9" fmla="*/ 111 h 126"/>
              <a:gd name="T10" fmla="*/ 24 w 38"/>
              <a:gd name="T11" fmla="*/ 117 h 126"/>
              <a:gd name="T12" fmla="*/ 19 w 38"/>
              <a:gd name="T13" fmla="*/ 120 h 126"/>
              <a:gd name="T14" fmla="*/ 13 w 38"/>
              <a:gd name="T15" fmla="*/ 117 h 126"/>
              <a:gd name="T16" fmla="*/ 10 w 38"/>
              <a:gd name="T17" fmla="*/ 111 h 126"/>
              <a:gd name="T18" fmla="*/ 10 w 38"/>
              <a:gd name="T19" fmla="*/ 87 h 126"/>
              <a:gd name="T20" fmla="*/ 10 w 38"/>
              <a:gd name="T21" fmla="*/ 59 h 126"/>
              <a:gd name="T22" fmla="*/ 11 w 38"/>
              <a:gd name="T23" fmla="*/ 59 h 126"/>
              <a:gd name="T24" fmla="*/ 11 w 38"/>
              <a:gd name="T25" fmla="*/ 58 h 126"/>
              <a:gd name="T26" fmla="*/ 15 w 38"/>
              <a:gd name="T27" fmla="*/ 51 h 126"/>
              <a:gd name="T28" fmla="*/ 11 w 38"/>
              <a:gd name="T29" fmla="*/ 44 h 126"/>
              <a:gd name="T30" fmla="*/ 11 w 38"/>
              <a:gd name="T31" fmla="*/ 0 h 126"/>
              <a:gd name="T32" fmla="*/ 4 w 38"/>
              <a:gd name="T33" fmla="*/ 0 h 126"/>
              <a:gd name="T34" fmla="*/ 4 w 38"/>
              <a:gd name="T35" fmla="*/ 44 h 126"/>
              <a:gd name="T36" fmla="*/ 0 w 38"/>
              <a:gd name="T37" fmla="*/ 51 h 126"/>
              <a:gd name="T38" fmla="*/ 4 w 38"/>
              <a:gd name="T39" fmla="*/ 58 h 126"/>
              <a:gd name="T40" fmla="*/ 4 w 38"/>
              <a:gd name="T41" fmla="*/ 59 h 126"/>
              <a:gd name="T42" fmla="*/ 4 w 38"/>
              <a:gd name="T43" fmla="*/ 59 h 126"/>
              <a:gd name="T44" fmla="*/ 4 w 38"/>
              <a:gd name="T45" fmla="*/ 88 h 126"/>
              <a:gd name="T46" fmla="*/ 4 w 38"/>
              <a:gd name="T47" fmla="*/ 111 h 126"/>
              <a:gd name="T48" fmla="*/ 4 w 38"/>
              <a:gd name="T49" fmla="*/ 111 h 126"/>
              <a:gd name="T50" fmla="*/ 19 w 38"/>
              <a:gd name="T51" fmla="*/ 126 h 126"/>
              <a:gd name="T52" fmla="*/ 33 w 38"/>
              <a:gd name="T53" fmla="*/ 111 h 126"/>
              <a:gd name="T54" fmla="*/ 33 w 38"/>
              <a:gd name="T55" fmla="*/ 107 h 126"/>
              <a:gd name="T56" fmla="*/ 38 w 38"/>
              <a:gd name="T57" fmla="*/ 10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8" h="126">
                <a:moveTo>
                  <a:pt x="38" y="106"/>
                </a:moveTo>
                <a:cubicBezTo>
                  <a:pt x="25" y="89"/>
                  <a:pt x="25" y="89"/>
                  <a:pt x="25" y="89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1" y="112"/>
                  <a:pt x="25" y="109"/>
                  <a:pt x="26" y="108"/>
                </a:cubicBezTo>
                <a:cubicBezTo>
                  <a:pt x="27" y="110"/>
                  <a:pt x="27" y="111"/>
                  <a:pt x="27" y="111"/>
                </a:cubicBezTo>
                <a:cubicBezTo>
                  <a:pt x="27" y="113"/>
                  <a:pt x="26" y="116"/>
                  <a:pt x="24" y="117"/>
                </a:cubicBezTo>
                <a:cubicBezTo>
                  <a:pt x="23" y="119"/>
                  <a:pt x="21" y="119"/>
                  <a:pt x="19" y="120"/>
                </a:cubicBezTo>
                <a:cubicBezTo>
                  <a:pt x="16" y="120"/>
                  <a:pt x="14" y="119"/>
                  <a:pt x="13" y="117"/>
                </a:cubicBezTo>
                <a:cubicBezTo>
                  <a:pt x="11" y="116"/>
                  <a:pt x="10" y="113"/>
                  <a:pt x="10" y="111"/>
                </a:cubicBezTo>
                <a:cubicBezTo>
                  <a:pt x="10" y="87"/>
                  <a:pt x="10" y="87"/>
                  <a:pt x="10" y="87"/>
                </a:cubicBezTo>
                <a:cubicBezTo>
                  <a:pt x="10" y="87"/>
                  <a:pt x="10" y="65"/>
                  <a:pt x="10" y="59"/>
                </a:cubicBezTo>
                <a:cubicBezTo>
                  <a:pt x="11" y="59"/>
                  <a:pt x="11" y="59"/>
                  <a:pt x="11" y="59"/>
                </a:cubicBezTo>
                <a:cubicBezTo>
                  <a:pt x="11" y="58"/>
                  <a:pt x="11" y="58"/>
                  <a:pt x="11" y="58"/>
                </a:cubicBezTo>
                <a:cubicBezTo>
                  <a:pt x="13" y="57"/>
                  <a:pt x="15" y="54"/>
                  <a:pt x="15" y="51"/>
                </a:cubicBezTo>
                <a:cubicBezTo>
                  <a:pt x="15" y="48"/>
                  <a:pt x="13" y="46"/>
                  <a:pt x="11" y="44"/>
                </a:cubicBezTo>
                <a:cubicBezTo>
                  <a:pt x="11" y="0"/>
                  <a:pt x="11" y="0"/>
                  <a:pt x="11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44"/>
                  <a:pt x="4" y="44"/>
                  <a:pt x="4" y="44"/>
                </a:cubicBezTo>
                <a:cubicBezTo>
                  <a:pt x="2" y="45"/>
                  <a:pt x="0" y="48"/>
                  <a:pt x="0" y="51"/>
                </a:cubicBezTo>
                <a:cubicBezTo>
                  <a:pt x="0" y="55"/>
                  <a:pt x="2" y="57"/>
                  <a:pt x="4" y="58"/>
                </a:cubicBezTo>
                <a:cubicBezTo>
                  <a:pt x="4" y="59"/>
                  <a:pt x="4" y="59"/>
                  <a:pt x="4" y="59"/>
                </a:cubicBezTo>
                <a:cubicBezTo>
                  <a:pt x="4" y="59"/>
                  <a:pt x="4" y="59"/>
                  <a:pt x="4" y="59"/>
                </a:cubicBezTo>
                <a:cubicBezTo>
                  <a:pt x="4" y="65"/>
                  <a:pt x="4" y="88"/>
                  <a:pt x="4" y="88"/>
                </a:cubicBezTo>
                <a:cubicBezTo>
                  <a:pt x="4" y="111"/>
                  <a:pt x="4" y="111"/>
                  <a:pt x="4" y="111"/>
                </a:cubicBezTo>
                <a:cubicBezTo>
                  <a:pt x="4" y="111"/>
                  <a:pt x="4" y="111"/>
                  <a:pt x="4" y="111"/>
                </a:cubicBezTo>
                <a:cubicBezTo>
                  <a:pt x="4" y="119"/>
                  <a:pt x="11" y="126"/>
                  <a:pt x="19" y="126"/>
                </a:cubicBezTo>
                <a:cubicBezTo>
                  <a:pt x="27" y="126"/>
                  <a:pt x="33" y="119"/>
                  <a:pt x="33" y="111"/>
                </a:cubicBezTo>
                <a:cubicBezTo>
                  <a:pt x="33" y="111"/>
                  <a:pt x="33" y="109"/>
                  <a:pt x="33" y="107"/>
                </a:cubicBezTo>
                <a:lnTo>
                  <a:pt x="38" y="106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76" name="Freeform 65"/>
          <p:cNvSpPr>
            <a:spLocks/>
          </p:cNvSpPr>
          <p:nvPr/>
        </p:nvSpPr>
        <p:spPr bwMode="auto">
          <a:xfrm>
            <a:off x="4156597" y="2662850"/>
            <a:ext cx="127882" cy="149196"/>
          </a:xfrm>
          <a:custGeom>
            <a:avLst/>
            <a:gdLst>
              <a:gd name="T0" fmla="*/ 19 w 55"/>
              <a:gd name="T1" fmla="*/ 0 h 64"/>
              <a:gd name="T2" fmla="*/ 12 w 55"/>
              <a:gd name="T3" fmla="*/ 2 h 64"/>
              <a:gd name="T4" fmla="*/ 12 w 55"/>
              <a:gd name="T5" fmla="*/ 16 h 64"/>
              <a:gd name="T6" fmla="*/ 19 w 55"/>
              <a:gd name="T7" fmla="*/ 14 h 64"/>
              <a:gd name="T8" fmla="*/ 19 w 55"/>
              <a:gd name="T9" fmla="*/ 54 h 64"/>
              <a:gd name="T10" fmla="*/ 34 w 55"/>
              <a:gd name="T11" fmla="*/ 54 h 64"/>
              <a:gd name="T12" fmla="*/ 34 w 55"/>
              <a:gd name="T13" fmla="*/ 36 h 64"/>
              <a:gd name="T14" fmla="*/ 55 w 55"/>
              <a:gd name="T15" fmla="*/ 36 h 64"/>
              <a:gd name="T16" fmla="*/ 20 w 55"/>
              <a:gd name="T17" fmla="*/ 0 h 64"/>
              <a:gd name="T18" fmla="*/ 19 w 55"/>
              <a:gd name="T1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5" h="64">
                <a:moveTo>
                  <a:pt x="19" y="0"/>
                </a:moveTo>
                <a:cubicBezTo>
                  <a:pt x="17" y="0"/>
                  <a:pt x="13" y="1"/>
                  <a:pt x="12" y="2"/>
                </a:cubicBezTo>
                <a:cubicBezTo>
                  <a:pt x="0" y="6"/>
                  <a:pt x="5" y="19"/>
                  <a:pt x="12" y="16"/>
                </a:cubicBezTo>
                <a:cubicBezTo>
                  <a:pt x="14" y="16"/>
                  <a:pt x="19" y="14"/>
                  <a:pt x="19" y="1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64"/>
                  <a:pt x="34" y="64"/>
                  <a:pt x="34" y="54"/>
                </a:cubicBezTo>
                <a:cubicBezTo>
                  <a:pt x="34" y="36"/>
                  <a:pt x="34" y="36"/>
                  <a:pt x="34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20" y="0"/>
                  <a:pt x="20" y="0"/>
                  <a:pt x="20" y="0"/>
                </a:cubicBezTo>
                <a:cubicBezTo>
                  <a:pt x="19" y="0"/>
                  <a:pt x="19" y="0"/>
                  <a:pt x="19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77" name="Freeform 66"/>
          <p:cNvSpPr>
            <a:spLocks/>
          </p:cNvSpPr>
          <p:nvPr/>
        </p:nvSpPr>
        <p:spPr bwMode="auto">
          <a:xfrm>
            <a:off x="4307431" y="2769419"/>
            <a:ext cx="32790" cy="42627"/>
          </a:xfrm>
          <a:custGeom>
            <a:avLst/>
            <a:gdLst>
              <a:gd name="T0" fmla="*/ 14 w 14"/>
              <a:gd name="T1" fmla="*/ 13 h 18"/>
              <a:gd name="T2" fmla="*/ 0 w 14"/>
              <a:gd name="T3" fmla="*/ 0 h 18"/>
              <a:gd name="T4" fmla="*/ 0 w 14"/>
              <a:gd name="T5" fmla="*/ 8 h 18"/>
              <a:gd name="T6" fmla="*/ 14 w 14"/>
              <a:gd name="T7" fmla="*/ 1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18">
                <a:moveTo>
                  <a:pt x="14" y="13"/>
                </a:move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16"/>
                  <a:pt x="10" y="18"/>
                  <a:pt x="14" y="13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78" name="Freeform 67"/>
          <p:cNvSpPr>
            <a:spLocks/>
          </p:cNvSpPr>
          <p:nvPr/>
        </p:nvSpPr>
        <p:spPr bwMode="auto">
          <a:xfrm>
            <a:off x="4277920" y="2607107"/>
            <a:ext cx="127882" cy="121323"/>
          </a:xfrm>
          <a:custGeom>
            <a:avLst/>
            <a:gdLst>
              <a:gd name="T0" fmla="*/ 29 w 55"/>
              <a:gd name="T1" fmla="*/ 40 h 52"/>
              <a:gd name="T2" fmla="*/ 49 w 55"/>
              <a:gd name="T3" fmla="*/ 38 h 52"/>
              <a:gd name="T4" fmla="*/ 51 w 55"/>
              <a:gd name="T5" fmla="*/ 29 h 52"/>
              <a:gd name="T6" fmla="*/ 35 w 55"/>
              <a:gd name="T7" fmla="*/ 12 h 52"/>
              <a:gd name="T8" fmla="*/ 35 w 55"/>
              <a:gd name="T9" fmla="*/ 0 h 52"/>
              <a:gd name="T10" fmla="*/ 11 w 55"/>
              <a:gd name="T11" fmla="*/ 24 h 52"/>
              <a:gd name="T12" fmla="*/ 0 w 55"/>
              <a:gd name="T13" fmla="*/ 24 h 52"/>
              <a:gd name="T14" fmla="*/ 29 w 55"/>
              <a:gd name="T15" fmla="*/ 52 h 52"/>
              <a:gd name="T16" fmla="*/ 29 w 55"/>
              <a:gd name="T17" fmla="*/ 4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" h="52">
                <a:moveTo>
                  <a:pt x="29" y="40"/>
                </a:moveTo>
                <a:cubicBezTo>
                  <a:pt x="49" y="38"/>
                  <a:pt x="49" y="38"/>
                  <a:pt x="49" y="38"/>
                </a:cubicBezTo>
                <a:cubicBezTo>
                  <a:pt x="53" y="38"/>
                  <a:pt x="55" y="33"/>
                  <a:pt x="51" y="29"/>
                </a:cubicBezTo>
                <a:cubicBezTo>
                  <a:pt x="51" y="29"/>
                  <a:pt x="35" y="12"/>
                  <a:pt x="35" y="12"/>
                </a:cubicBezTo>
                <a:cubicBezTo>
                  <a:pt x="35" y="12"/>
                  <a:pt x="41" y="0"/>
                  <a:pt x="35" y="0"/>
                </a:cubicBezTo>
                <a:cubicBezTo>
                  <a:pt x="26" y="9"/>
                  <a:pt x="11" y="24"/>
                  <a:pt x="11" y="24"/>
                </a:cubicBezTo>
                <a:cubicBezTo>
                  <a:pt x="11" y="24"/>
                  <a:pt x="7" y="24"/>
                  <a:pt x="0" y="24"/>
                </a:cubicBezTo>
                <a:cubicBezTo>
                  <a:pt x="29" y="52"/>
                  <a:pt x="29" y="52"/>
                  <a:pt x="29" y="52"/>
                </a:cubicBezTo>
                <a:lnTo>
                  <a:pt x="29" y="40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79" name="Freeform 68"/>
          <p:cNvSpPr>
            <a:spLocks noEditPoints="1"/>
          </p:cNvSpPr>
          <p:nvPr/>
        </p:nvSpPr>
        <p:spPr bwMode="auto">
          <a:xfrm>
            <a:off x="4097575" y="2520214"/>
            <a:ext cx="373808" cy="373808"/>
          </a:xfrm>
          <a:custGeom>
            <a:avLst/>
            <a:gdLst>
              <a:gd name="T0" fmla="*/ 137 w 160"/>
              <a:gd name="T1" fmla="*/ 23 h 160"/>
              <a:gd name="T2" fmla="*/ 80 w 160"/>
              <a:gd name="T3" fmla="*/ 0 h 160"/>
              <a:gd name="T4" fmla="*/ 23 w 160"/>
              <a:gd name="T5" fmla="*/ 23 h 160"/>
              <a:gd name="T6" fmla="*/ 0 w 160"/>
              <a:gd name="T7" fmla="*/ 80 h 160"/>
              <a:gd name="T8" fmla="*/ 23 w 160"/>
              <a:gd name="T9" fmla="*/ 137 h 160"/>
              <a:gd name="T10" fmla="*/ 80 w 160"/>
              <a:gd name="T11" fmla="*/ 160 h 160"/>
              <a:gd name="T12" fmla="*/ 80 w 160"/>
              <a:gd name="T13" fmla="*/ 160 h 160"/>
              <a:gd name="T14" fmla="*/ 137 w 160"/>
              <a:gd name="T15" fmla="*/ 137 h 160"/>
              <a:gd name="T16" fmla="*/ 160 w 160"/>
              <a:gd name="T17" fmla="*/ 80 h 160"/>
              <a:gd name="T18" fmla="*/ 137 w 160"/>
              <a:gd name="T19" fmla="*/ 23 h 160"/>
              <a:gd name="T20" fmla="*/ 80 w 160"/>
              <a:gd name="T21" fmla="*/ 142 h 160"/>
              <a:gd name="T22" fmla="*/ 36 w 160"/>
              <a:gd name="T23" fmla="*/ 124 h 160"/>
              <a:gd name="T24" fmla="*/ 18 w 160"/>
              <a:gd name="T25" fmla="*/ 80 h 160"/>
              <a:gd name="T26" fmla="*/ 30 w 160"/>
              <a:gd name="T27" fmla="*/ 43 h 160"/>
              <a:gd name="T28" fmla="*/ 48 w 160"/>
              <a:gd name="T29" fmla="*/ 61 h 160"/>
              <a:gd name="T30" fmla="*/ 105 w 160"/>
              <a:gd name="T31" fmla="*/ 118 h 160"/>
              <a:gd name="T32" fmla="*/ 117 w 160"/>
              <a:gd name="T33" fmla="*/ 130 h 160"/>
              <a:gd name="T34" fmla="*/ 80 w 160"/>
              <a:gd name="T35" fmla="*/ 142 h 160"/>
              <a:gd name="T36" fmla="*/ 130 w 160"/>
              <a:gd name="T37" fmla="*/ 117 h 160"/>
              <a:gd name="T38" fmla="*/ 43 w 160"/>
              <a:gd name="T39" fmla="*/ 30 h 160"/>
              <a:gd name="T40" fmla="*/ 80 w 160"/>
              <a:gd name="T41" fmla="*/ 18 h 160"/>
              <a:gd name="T42" fmla="*/ 124 w 160"/>
              <a:gd name="T43" fmla="*/ 36 h 160"/>
              <a:gd name="T44" fmla="*/ 142 w 160"/>
              <a:gd name="T45" fmla="*/ 80 h 160"/>
              <a:gd name="T46" fmla="*/ 130 w 160"/>
              <a:gd name="T47" fmla="*/ 11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60">
                <a:moveTo>
                  <a:pt x="137" y="23"/>
                </a:moveTo>
                <a:cubicBezTo>
                  <a:pt x="122" y="9"/>
                  <a:pt x="102" y="0"/>
                  <a:pt x="80" y="0"/>
                </a:cubicBezTo>
                <a:cubicBezTo>
                  <a:pt x="58" y="0"/>
                  <a:pt x="38" y="9"/>
                  <a:pt x="23" y="23"/>
                </a:cubicBezTo>
                <a:cubicBezTo>
                  <a:pt x="9" y="38"/>
                  <a:pt x="0" y="58"/>
                  <a:pt x="0" y="80"/>
                </a:cubicBezTo>
                <a:cubicBezTo>
                  <a:pt x="0" y="102"/>
                  <a:pt x="9" y="122"/>
                  <a:pt x="23" y="137"/>
                </a:cubicBezTo>
                <a:cubicBezTo>
                  <a:pt x="38" y="151"/>
                  <a:pt x="58" y="160"/>
                  <a:pt x="80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02" y="160"/>
                  <a:pt x="122" y="151"/>
                  <a:pt x="137" y="137"/>
                </a:cubicBezTo>
                <a:cubicBezTo>
                  <a:pt x="151" y="122"/>
                  <a:pt x="160" y="102"/>
                  <a:pt x="160" y="80"/>
                </a:cubicBezTo>
                <a:cubicBezTo>
                  <a:pt x="160" y="58"/>
                  <a:pt x="151" y="38"/>
                  <a:pt x="137" y="23"/>
                </a:cubicBezTo>
                <a:close/>
                <a:moveTo>
                  <a:pt x="80" y="142"/>
                </a:moveTo>
                <a:cubicBezTo>
                  <a:pt x="63" y="142"/>
                  <a:pt x="47" y="135"/>
                  <a:pt x="36" y="124"/>
                </a:cubicBezTo>
                <a:cubicBezTo>
                  <a:pt x="25" y="113"/>
                  <a:pt x="18" y="97"/>
                  <a:pt x="18" y="80"/>
                </a:cubicBezTo>
                <a:cubicBezTo>
                  <a:pt x="18" y="66"/>
                  <a:pt x="22" y="53"/>
                  <a:pt x="30" y="43"/>
                </a:cubicBezTo>
                <a:cubicBezTo>
                  <a:pt x="48" y="61"/>
                  <a:pt x="48" y="61"/>
                  <a:pt x="48" y="61"/>
                </a:cubicBezTo>
                <a:cubicBezTo>
                  <a:pt x="105" y="118"/>
                  <a:pt x="105" y="118"/>
                  <a:pt x="105" y="118"/>
                </a:cubicBezTo>
                <a:cubicBezTo>
                  <a:pt x="117" y="130"/>
                  <a:pt x="117" y="130"/>
                  <a:pt x="117" y="130"/>
                </a:cubicBezTo>
                <a:cubicBezTo>
                  <a:pt x="107" y="138"/>
                  <a:pt x="94" y="142"/>
                  <a:pt x="80" y="142"/>
                </a:cubicBezTo>
                <a:close/>
                <a:moveTo>
                  <a:pt x="130" y="117"/>
                </a:moveTo>
                <a:cubicBezTo>
                  <a:pt x="43" y="30"/>
                  <a:pt x="43" y="30"/>
                  <a:pt x="43" y="30"/>
                </a:cubicBezTo>
                <a:cubicBezTo>
                  <a:pt x="53" y="22"/>
                  <a:pt x="66" y="18"/>
                  <a:pt x="80" y="18"/>
                </a:cubicBezTo>
                <a:cubicBezTo>
                  <a:pt x="97" y="18"/>
                  <a:pt x="113" y="25"/>
                  <a:pt x="124" y="36"/>
                </a:cubicBezTo>
                <a:cubicBezTo>
                  <a:pt x="135" y="47"/>
                  <a:pt x="142" y="63"/>
                  <a:pt x="142" y="80"/>
                </a:cubicBezTo>
                <a:cubicBezTo>
                  <a:pt x="142" y="94"/>
                  <a:pt x="138" y="107"/>
                  <a:pt x="130" y="117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80" name="Freeform 69"/>
          <p:cNvSpPr>
            <a:spLocks/>
          </p:cNvSpPr>
          <p:nvPr/>
        </p:nvSpPr>
        <p:spPr bwMode="auto">
          <a:xfrm>
            <a:off x="4964873" y="2530051"/>
            <a:ext cx="78696" cy="247566"/>
          </a:xfrm>
          <a:custGeom>
            <a:avLst/>
            <a:gdLst>
              <a:gd name="T0" fmla="*/ 33 w 34"/>
              <a:gd name="T1" fmla="*/ 65 h 106"/>
              <a:gd name="T2" fmla="*/ 22 w 34"/>
              <a:gd name="T3" fmla="*/ 41 h 106"/>
              <a:gd name="T4" fmla="*/ 9 w 34"/>
              <a:gd name="T5" fmla="*/ 0 h 106"/>
              <a:gd name="T6" fmla="*/ 0 w 34"/>
              <a:gd name="T7" fmla="*/ 18 h 106"/>
              <a:gd name="T8" fmla="*/ 3 w 34"/>
              <a:gd name="T9" fmla="*/ 45 h 106"/>
              <a:gd name="T10" fmla="*/ 7 w 34"/>
              <a:gd name="T11" fmla="*/ 62 h 106"/>
              <a:gd name="T12" fmla="*/ 14 w 34"/>
              <a:gd name="T13" fmla="*/ 79 h 106"/>
              <a:gd name="T14" fmla="*/ 5 w 34"/>
              <a:gd name="T15" fmla="*/ 106 h 106"/>
              <a:gd name="T16" fmla="*/ 9 w 34"/>
              <a:gd name="T17" fmla="*/ 104 h 106"/>
              <a:gd name="T18" fmla="*/ 33 w 34"/>
              <a:gd name="T19" fmla="*/ 65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" h="106">
                <a:moveTo>
                  <a:pt x="33" y="65"/>
                </a:moveTo>
                <a:cubicBezTo>
                  <a:pt x="32" y="55"/>
                  <a:pt x="28" y="47"/>
                  <a:pt x="22" y="41"/>
                </a:cubicBezTo>
                <a:cubicBezTo>
                  <a:pt x="13" y="30"/>
                  <a:pt x="9" y="20"/>
                  <a:pt x="9" y="0"/>
                </a:cubicBezTo>
                <a:cubicBezTo>
                  <a:pt x="4" y="6"/>
                  <a:pt x="2" y="12"/>
                  <a:pt x="0" y="18"/>
                </a:cubicBezTo>
                <a:cubicBezTo>
                  <a:pt x="0" y="27"/>
                  <a:pt x="1" y="36"/>
                  <a:pt x="3" y="45"/>
                </a:cubicBezTo>
                <a:cubicBezTo>
                  <a:pt x="4" y="51"/>
                  <a:pt x="5" y="56"/>
                  <a:pt x="7" y="62"/>
                </a:cubicBezTo>
                <a:cubicBezTo>
                  <a:pt x="9" y="68"/>
                  <a:pt x="13" y="73"/>
                  <a:pt x="14" y="79"/>
                </a:cubicBezTo>
                <a:cubicBezTo>
                  <a:pt x="16" y="90"/>
                  <a:pt x="11" y="98"/>
                  <a:pt x="5" y="106"/>
                </a:cubicBezTo>
                <a:cubicBezTo>
                  <a:pt x="6" y="106"/>
                  <a:pt x="8" y="105"/>
                  <a:pt x="9" y="104"/>
                </a:cubicBezTo>
                <a:cubicBezTo>
                  <a:pt x="19" y="99"/>
                  <a:pt x="34" y="82"/>
                  <a:pt x="33" y="65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81" name="Freeform 70"/>
          <p:cNvSpPr>
            <a:spLocks/>
          </p:cNvSpPr>
          <p:nvPr/>
        </p:nvSpPr>
        <p:spPr bwMode="auto">
          <a:xfrm>
            <a:off x="4889456" y="2474308"/>
            <a:ext cx="104928" cy="308227"/>
          </a:xfrm>
          <a:custGeom>
            <a:avLst/>
            <a:gdLst>
              <a:gd name="T0" fmla="*/ 32 w 45"/>
              <a:gd name="T1" fmla="*/ 132 h 132"/>
              <a:gd name="T2" fmla="*/ 39 w 45"/>
              <a:gd name="T3" fmla="*/ 122 h 132"/>
              <a:gd name="T4" fmla="*/ 38 w 45"/>
              <a:gd name="T5" fmla="*/ 92 h 132"/>
              <a:gd name="T6" fmla="*/ 29 w 45"/>
              <a:gd name="T7" fmla="*/ 39 h 132"/>
              <a:gd name="T8" fmla="*/ 13 w 45"/>
              <a:gd name="T9" fmla="*/ 0 h 132"/>
              <a:gd name="T10" fmla="*/ 14 w 45"/>
              <a:gd name="T11" fmla="*/ 12 h 132"/>
              <a:gd name="T12" fmla="*/ 0 w 45"/>
              <a:gd name="T13" fmla="*/ 58 h 132"/>
              <a:gd name="T14" fmla="*/ 17 w 45"/>
              <a:gd name="T15" fmla="*/ 103 h 132"/>
              <a:gd name="T16" fmla="*/ 19 w 45"/>
              <a:gd name="T17" fmla="*/ 132 h 132"/>
              <a:gd name="T18" fmla="*/ 32 w 45"/>
              <a:gd name="T19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" h="132">
                <a:moveTo>
                  <a:pt x="32" y="132"/>
                </a:moveTo>
                <a:cubicBezTo>
                  <a:pt x="35" y="128"/>
                  <a:pt x="37" y="125"/>
                  <a:pt x="39" y="122"/>
                </a:cubicBezTo>
                <a:cubicBezTo>
                  <a:pt x="45" y="111"/>
                  <a:pt x="43" y="103"/>
                  <a:pt x="38" y="92"/>
                </a:cubicBezTo>
                <a:cubicBezTo>
                  <a:pt x="32" y="75"/>
                  <a:pt x="29" y="57"/>
                  <a:pt x="29" y="39"/>
                </a:cubicBezTo>
                <a:cubicBezTo>
                  <a:pt x="26" y="25"/>
                  <a:pt x="20" y="12"/>
                  <a:pt x="13" y="0"/>
                </a:cubicBezTo>
                <a:cubicBezTo>
                  <a:pt x="13" y="3"/>
                  <a:pt x="14" y="9"/>
                  <a:pt x="14" y="12"/>
                </a:cubicBezTo>
                <a:cubicBezTo>
                  <a:pt x="15" y="30"/>
                  <a:pt x="12" y="42"/>
                  <a:pt x="0" y="58"/>
                </a:cubicBezTo>
                <a:cubicBezTo>
                  <a:pt x="5" y="74"/>
                  <a:pt x="14" y="87"/>
                  <a:pt x="17" y="103"/>
                </a:cubicBezTo>
                <a:cubicBezTo>
                  <a:pt x="19" y="113"/>
                  <a:pt x="20" y="122"/>
                  <a:pt x="19" y="132"/>
                </a:cubicBezTo>
                <a:cubicBezTo>
                  <a:pt x="24" y="132"/>
                  <a:pt x="28" y="132"/>
                  <a:pt x="32" y="132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82" name="Freeform 71"/>
          <p:cNvSpPr>
            <a:spLocks/>
          </p:cNvSpPr>
          <p:nvPr/>
        </p:nvSpPr>
        <p:spPr bwMode="auto">
          <a:xfrm>
            <a:off x="4850108" y="2569399"/>
            <a:ext cx="78696" cy="213136"/>
          </a:xfrm>
          <a:custGeom>
            <a:avLst/>
            <a:gdLst>
              <a:gd name="T0" fmla="*/ 30 w 34"/>
              <a:gd name="T1" fmla="*/ 58 h 91"/>
              <a:gd name="T2" fmla="*/ 7 w 34"/>
              <a:gd name="T3" fmla="*/ 0 h 91"/>
              <a:gd name="T4" fmla="*/ 5 w 34"/>
              <a:gd name="T5" fmla="*/ 24 h 91"/>
              <a:gd name="T6" fmla="*/ 0 w 34"/>
              <a:gd name="T7" fmla="*/ 54 h 91"/>
              <a:gd name="T8" fmla="*/ 23 w 34"/>
              <a:gd name="T9" fmla="*/ 87 h 91"/>
              <a:gd name="T10" fmla="*/ 33 w 34"/>
              <a:gd name="T11" fmla="*/ 91 h 91"/>
              <a:gd name="T12" fmla="*/ 30 w 34"/>
              <a:gd name="T13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91">
                <a:moveTo>
                  <a:pt x="30" y="58"/>
                </a:moveTo>
                <a:cubicBezTo>
                  <a:pt x="26" y="45"/>
                  <a:pt x="12" y="14"/>
                  <a:pt x="7" y="0"/>
                </a:cubicBezTo>
                <a:cubicBezTo>
                  <a:pt x="7" y="11"/>
                  <a:pt x="6" y="20"/>
                  <a:pt x="5" y="24"/>
                </a:cubicBezTo>
                <a:cubicBezTo>
                  <a:pt x="3" y="34"/>
                  <a:pt x="0" y="45"/>
                  <a:pt x="0" y="54"/>
                </a:cubicBezTo>
                <a:cubicBezTo>
                  <a:pt x="0" y="69"/>
                  <a:pt x="15" y="82"/>
                  <a:pt x="23" y="87"/>
                </a:cubicBezTo>
                <a:cubicBezTo>
                  <a:pt x="26" y="89"/>
                  <a:pt x="30" y="90"/>
                  <a:pt x="33" y="91"/>
                </a:cubicBezTo>
                <a:cubicBezTo>
                  <a:pt x="34" y="80"/>
                  <a:pt x="33" y="69"/>
                  <a:pt x="30" y="58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83" name="Freeform 72"/>
          <p:cNvSpPr>
            <a:spLocks/>
          </p:cNvSpPr>
          <p:nvPr/>
        </p:nvSpPr>
        <p:spPr bwMode="auto">
          <a:xfrm>
            <a:off x="4809121" y="2767779"/>
            <a:ext cx="273797" cy="116405"/>
          </a:xfrm>
          <a:custGeom>
            <a:avLst/>
            <a:gdLst>
              <a:gd name="T0" fmla="*/ 160 w 167"/>
              <a:gd name="T1" fmla="*/ 71 h 71"/>
              <a:gd name="T2" fmla="*/ 159 w 167"/>
              <a:gd name="T3" fmla="*/ 70 h 71"/>
              <a:gd name="T4" fmla="*/ 1 w 167"/>
              <a:gd name="T5" fmla="*/ 26 h 71"/>
              <a:gd name="T6" fmla="*/ 0 w 167"/>
              <a:gd name="T7" fmla="*/ 24 h 71"/>
              <a:gd name="T8" fmla="*/ 0 w 167"/>
              <a:gd name="T9" fmla="*/ 23 h 71"/>
              <a:gd name="T10" fmla="*/ 5 w 167"/>
              <a:gd name="T11" fmla="*/ 1 h 71"/>
              <a:gd name="T12" fmla="*/ 7 w 167"/>
              <a:gd name="T13" fmla="*/ 0 h 71"/>
              <a:gd name="T14" fmla="*/ 8 w 167"/>
              <a:gd name="T15" fmla="*/ 0 h 71"/>
              <a:gd name="T16" fmla="*/ 166 w 167"/>
              <a:gd name="T17" fmla="*/ 46 h 71"/>
              <a:gd name="T18" fmla="*/ 167 w 167"/>
              <a:gd name="T19" fmla="*/ 46 h 71"/>
              <a:gd name="T20" fmla="*/ 167 w 167"/>
              <a:gd name="T21" fmla="*/ 48 h 71"/>
              <a:gd name="T22" fmla="*/ 162 w 167"/>
              <a:gd name="T23" fmla="*/ 68 h 71"/>
              <a:gd name="T24" fmla="*/ 160 w 167"/>
              <a:gd name="T2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7" h="71">
                <a:moveTo>
                  <a:pt x="160" y="71"/>
                </a:moveTo>
                <a:lnTo>
                  <a:pt x="159" y="70"/>
                </a:lnTo>
                <a:lnTo>
                  <a:pt x="1" y="26"/>
                </a:lnTo>
                <a:lnTo>
                  <a:pt x="0" y="24"/>
                </a:lnTo>
                <a:lnTo>
                  <a:pt x="0" y="23"/>
                </a:lnTo>
                <a:lnTo>
                  <a:pt x="5" y="1"/>
                </a:lnTo>
                <a:lnTo>
                  <a:pt x="7" y="0"/>
                </a:lnTo>
                <a:lnTo>
                  <a:pt x="8" y="0"/>
                </a:lnTo>
                <a:lnTo>
                  <a:pt x="166" y="46"/>
                </a:lnTo>
                <a:lnTo>
                  <a:pt x="167" y="46"/>
                </a:lnTo>
                <a:lnTo>
                  <a:pt x="167" y="48"/>
                </a:lnTo>
                <a:lnTo>
                  <a:pt x="162" y="68"/>
                </a:lnTo>
                <a:lnTo>
                  <a:pt x="160" y="71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84" name="Freeform 73"/>
          <p:cNvSpPr>
            <a:spLocks/>
          </p:cNvSpPr>
          <p:nvPr/>
        </p:nvSpPr>
        <p:spPr bwMode="auto">
          <a:xfrm>
            <a:off x="4959955" y="2772698"/>
            <a:ext cx="118044" cy="49185"/>
          </a:xfrm>
          <a:custGeom>
            <a:avLst/>
            <a:gdLst>
              <a:gd name="T0" fmla="*/ 67 w 72"/>
              <a:gd name="T1" fmla="*/ 0 h 30"/>
              <a:gd name="T2" fmla="*/ 0 w 72"/>
              <a:gd name="T3" fmla="*/ 18 h 30"/>
              <a:gd name="T4" fmla="*/ 38 w 72"/>
              <a:gd name="T5" fmla="*/ 30 h 30"/>
              <a:gd name="T6" fmla="*/ 72 w 72"/>
              <a:gd name="T7" fmla="*/ 20 h 30"/>
              <a:gd name="T8" fmla="*/ 67 w 72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30">
                <a:moveTo>
                  <a:pt x="67" y="0"/>
                </a:moveTo>
                <a:lnTo>
                  <a:pt x="0" y="18"/>
                </a:lnTo>
                <a:lnTo>
                  <a:pt x="38" y="30"/>
                </a:lnTo>
                <a:lnTo>
                  <a:pt x="72" y="20"/>
                </a:lnTo>
                <a:lnTo>
                  <a:pt x="67" y="0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85" name="Freeform 74"/>
          <p:cNvSpPr>
            <a:spLocks/>
          </p:cNvSpPr>
          <p:nvPr/>
        </p:nvSpPr>
        <p:spPr bwMode="auto">
          <a:xfrm>
            <a:off x="4812400" y="2828441"/>
            <a:ext cx="119683" cy="50825"/>
          </a:xfrm>
          <a:custGeom>
            <a:avLst/>
            <a:gdLst>
              <a:gd name="T0" fmla="*/ 0 w 73"/>
              <a:gd name="T1" fmla="*/ 10 h 31"/>
              <a:gd name="T2" fmla="*/ 6 w 73"/>
              <a:gd name="T3" fmla="*/ 31 h 31"/>
              <a:gd name="T4" fmla="*/ 73 w 73"/>
              <a:gd name="T5" fmla="*/ 11 h 31"/>
              <a:gd name="T6" fmla="*/ 35 w 73"/>
              <a:gd name="T7" fmla="*/ 0 h 31"/>
              <a:gd name="T8" fmla="*/ 0 w 73"/>
              <a:gd name="T9" fmla="*/ 1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31">
                <a:moveTo>
                  <a:pt x="0" y="10"/>
                </a:moveTo>
                <a:lnTo>
                  <a:pt x="6" y="31"/>
                </a:lnTo>
                <a:lnTo>
                  <a:pt x="73" y="11"/>
                </a:lnTo>
                <a:lnTo>
                  <a:pt x="35" y="0"/>
                </a:lnTo>
                <a:lnTo>
                  <a:pt x="0" y="10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86" name="Rectangle 75"/>
          <p:cNvSpPr>
            <a:spLocks noChangeArrowheads="1"/>
          </p:cNvSpPr>
          <p:nvPr/>
        </p:nvSpPr>
        <p:spPr bwMode="auto">
          <a:xfrm>
            <a:off x="5569852" y="2649734"/>
            <a:ext cx="37708" cy="160672"/>
          </a:xfrm>
          <a:prstGeom prst="rect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87" name="Oval 76"/>
          <p:cNvSpPr>
            <a:spLocks noChangeArrowheads="1"/>
          </p:cNvSpPr>
          <p:nvPr/>
        </p:nvSpPr>
        <p:spPr bwMode="auto">
          <a:xfrm>
            <a:off x="5569852" y="2595631"/>
            <a:ext cx="37708" cy="39348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88" name="Freeform 77"/>
          <p:cNvSpPr>
            <a:spLocks noEditPoints="1"/>
          </p:cNvSpPr>
          <p:nvPr/>
        </p:nvSpPr>
        <p:spPr bwMode="auto">
          <a:xfrm>
            <a:off x="5402622" y="2515295"/>
            <a:ext cx="372168" cy="373808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2 h 160"/>
              <a:gd name="T12" fmla="*/ 18 w 160"/>
              <a:gd name="T13" fmla="*/ 80 h 160"/>
              <a:gd name="T14" fmla="*/ 80 w 160"/>
              <a:gd name="T15" fmla="*/ 18 h 160"/>
              <a:gd name="T16" fmla="*/ 142 w 160"/>
              <a:gd name="T17" fmla="*/ 80 h 160"/>
              <a:gd name="T18" fmla="*/ 80 w 160"/>
              <a:gd name="T19" fmla="*/ 14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2"/>
                </a:moveTo>
                <a:cubicBezTo>
                  <a:pt x="46" y="142"/>
                  <a:pt x="18" y="114"/>
                  <a:pt x="18" y="80"/>
                </a:cubicBezTo>
                <a:cubicBezTo>
                  <a:pt x="18" y="46"/>
                  <a:pt x="46" y="18"/>
                  <a:pt x="80" y="18"/>
                </a:cubicBezTo>
                <a:cubicBezTo>
                  <a:pt x="114" y="18"/>
                  <a:pt x="142" y="46"/>
                  <a:pt x="142" y="80"/>
                </a:cubicBezTo>
                <a:cubicBezTo>
                  <a:pt x="142" y="114"/>
                  <a:pt x="114" y="142"/>
                  <a:pt x="80" y="142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89" name="Freeform 78"/>
          <p:cNvSpPr>
            <a:spLocks noEditPoints="1"/>
          </p:cNvSpPr>
          <p:nvPr/>
        </p:nvSpPr>
        <p:spPr bwMode="auto">
          <a:xfrm>
            <a:off x="6073180" y="2515295"/>
            <a:ext cx="372168" cy="373808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80 w 160"/>
              <a:gd name="T11" fmla="*/ 142 h 160"/>
              <a:gd name="T12" fmla="*/ 18 w 160"/>
              <a:gd name="T13" fmla="*/ 80 h 160"/>
              <a:gd name="T14" fmla="*/ 80 w 160"/>
              <a:gd name="T15" fmla="*/ 18 h 160"/>
              <a:gd name="T16" fmla="*/ 142 w 160"/>
              <a:gd name="T17" fmla="*/ 80 h 160"/>
              <a:gd name="T18" fmla="*/ 80 w 160"/>
              <a:gd name="T19" fmla="*/ 14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80" y="142"/>
                </a:moveTo>
                <a:cubicBezTo>
                  <a:pt x="46" y="142"/>
                  <a:pt x="18" y="114"/>
                  <a:pt x="18" y="80"/>
                </a:cubicBezTo>
                <a:cubicBezTo>
                  <a:pt x="18" y="46"/>
                  <a:pt x="46" y="18"/>
                  <a:pt x="80" y="18"/>
                </a:cubicBezTo>
                <a:cubicBezTo>
                  <a:pt x="114" y="18"/>
                  <a:pt x="142" y="46"/>
                  <a:pt x="142" y="80"/>
                </a:cubicBezTo>
                <a:cubicBezTo>
                  <a:pt x="142" y="114"/>
                  <a:pt x="114" y="142"/>
                  <a:pt x="80" y="142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90" name="Freeform 79"/>
          <p:cNvSpPr>
            <a:spLocks/>
          </p:cNvSpPr>
          <p:nvPr/>
        </p:nvSpPr>
        <p:spPr bwMode="auto">
          <a:xfrm>
            <a:off x="6191224" y="2592352"/>
            <a:ext cx="136079" cy="165591"/>
          </a:xfrm>
          <a:custGeom>
            <a:avLst/>
            <a:gdLst>
              <a:gd name="T0" fmla="*/ 22 w 58"/>
              <a:gd name="T1" fmla="*/ 71 h 71"/>
              <a:gd name="T2" fmla="*/ 37 w 58"/>
              <a:gd name="T3" fmla="*/ 71 h 71"/>
              <a:gd name="T4" fmla="*/ 37 w 58"/>
              <a:gd name="T5" fmla="*/ 59 h 71"/>
              <a:gd name="T6" fmla="*/ 43 w 58"/>
              <a:gd name="T7" fmla="*/ 50 h 71"/>
              <a:gd name="T8" fmla="*/ 58 w 58"/>
              <a:gd name="T9" fmla="*/ 28 h 71"/>
              <a:gd name="T10" fmla="*/ 36 w 58"/>
              <a:gd name="T11" fmla="*/ 2 h 71"/>
              <a:gd name="T12" fmla="*/ 8 w 58"/>
              <a:gd name="T13" fmla="*/ 10 h 71"/>
              <a:gd name="T14" fmla="*/ 0 w 58"/>
              <a:gd name="T15" fmla="*/ 36 h 71"/>
              <a:gd name="T16" fmla="*/ 15 w 58"/>
              <a:gd name="T17" fmla="*/ 36 h 71"/>
              <a:gd name="T18" fmla="*/ 15 w 58"/>
              <a:gd name="T19" fmla="*/ 33 h 71"/>
              <a:gd name="T20" fmla="*/ 26 w 58"/>
              <a:gd name="T21" fmla="*/ 17 h 71"/>
              <a:gd name="T22" fmla="*/ 39 w 58"/>
              <a:gd name="T23" fmla="*/ 21 h 71"/>
              <a:gd name="T24" fmla="*/ 37 w 58"/>
              <a:gd name="T25" fmla="*/ 35 h 71"/>
              <a:gd name="T26" fmla="*/ 29 w 58"/>
              <a:gd name="T27" fmla="*/ 41 h 71"/>
              <a:gd name="T28" fmla="*/ 22 w 58"/>
              <a:gd name="T29" fmla="*/ 53 h 71"/>
              <a:gd name="T30" fmla="*/ 22 w 58"/>
              <a:gd name="T31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" h="71">
                <a:moveTo>
                  <a:pt x="22" y="71"/>
                </a:moveTo>
                <a:cubicBezTo>
                  <a:pt x="37" y="71"/>
                  <a:pt x="37" y="71"/>
                  <a:pt x="37" y="71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6"/>
                  <a:pt x="39" y="53"/>
                  <a:pt x="43" y="50"/>
                </a:cubicBezTo>
                <a:cubicBezTo>
                  <a:pt x="47" y="47"/>
                  <a:pt x="58" y="42"/>
                  <a:pt x="58" y="28"/>
                </a:cubicBezTo>
                <a:cubicBezTo>
                  <a:pt x="58" y="14"/>
                  <a:pt x="46" y="4"/>
                  <a:pt x="36" y="2"/>
                </a:cubicBezTo>
                <a:cubicBezTo>
                  <a:pt x="27" y="0"/>
                  <a:pt x="16" y="2"/>
                  <a:pt x="8" y="10"/>
                </a:cubicBezTo>
                <a:cubicBezTo>
                  <a:pt x="1" y="17"/>
                  <a:pt x="0" y="23"/>
                  <a:pt x="0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5" y="33"/>
                  <a:pt x="15" y="33"/>
                  <a:pt x="15" y="33"/>
                </a:cubicBezTo>
                <a:cubicBezTo>
                  <a:pt x="15" y="26"/>
                  <a:pt x="16" y="19"/>
                  <a:pt x="26" y="17"/>
                </a:cubicBezTo>
                <a:cubicBezTo>
                  <a:pt x="31" y="16"/>
                  <a:pt x="36" y="18"/>
                  <a:pt x="39" y="21"/>
                </a:cubicBezTo>
                <a:cubicBezTo>
                  <a:pt x="43" y="24"/>
                  <a:pt x="43" y="32"/>
                  <a:pt x="37" y="35"/>
                </a:cubicBezTo>
                <a:cubicBezTo>
                  <a:pt x="29" y="41"/>
                  <a:pt x="29" y="41"/>
                  <a:pt x="29" y="41"/>
                </a:cubicBezTo>
                <a:cubicBezTo>
                  <a:pt x="24" y="44"/>
                  <a:pt x="22" y="48"/>
                  <a:pt x="22" y="53"/>
                </a:cubicBezTo>
                <a:cubicBezTo>
                  <a:pt x="22" y="71"/>
                  <a:pt x="22" y="71"/>
                  <a:pt x="22" y="71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91" name="Oval 80"/>
          <p:cNvSpPr>
            <a:spLocks noChangeArrowheads="1"/>
          </p:cNvSpPr>
          <p:nvPr/>
        </p:nvSpPr>
        <p:spPr bwMode="auto">
          <a:xfrm>
            <a:off x="6243689" y="2772698"/>
            <a:ext cx="36069" cy="37709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92" name="Freeform 81"/>
          <p:cNvSpPr>
            <a:spLocks/>
          </p:cNvSpPr>
          <p:nvPr/>
        </p:nvSpPr>
        <p:spPr bwMode="auto">
          <a:xfrm>
            <a:off x="6725704" y="2536609"/>
            <a:ext cx="409877" cy="341017"/>
          </a:xfrm>
          <a:custGeom>
            <a:avLst/>
            <a:gdLst>
              <a:gd name="T0" fmla="*/ 0 w 250"/>
              <a:gd name="T1" fmla="*/ 184 h 208"/>
              <a:gd name="T2" fmla="*/ 45 w 250"/>
              <a:gd name="T3" fmla="*/ 184 h 208"/>
              <a:gd name="T4" fmla="*/ 45 w 250"/>
              <a:gd name="T5" fmla="*/ 138 h 208"/>
              <a:gd name="T6" fmla="*/ 91 w 250"/>
              <a:gd name="T7" fmla="*/ 138 h 208"/>
              <a:gd name="T8" fmla="*/ 91 w 250"/>
              <a:gd name="T9" fmla="*/ 91 h 208"/>
              <a:gd name="T10" fmla="*/ 136 w 250"/>
              <a:gd name="T11" fmla="*/ 91 h 208"/>
              <a:gd name="T12" fmla="*/ 136 w 250"/>
              <a:gd name="T13" fmla="*/ 46 h 208"/>
              <a:gd name="T14" fmla="*/ 182 w 250"/>
              <a:gd name="T15" fmla="*/ 46 h 208"/>
              <a:gd name="T16" fmla="*/ 182 w 250"/>
              <a:gd name="T17" fmla="*/ 0 h 208"/>
              <a:gd name="T18" fmla="*/ 250 w 250"/>
              <a:gd name="T19" fmla="*/ 0 h 208"/>
              <a:gd name="T20" fmla="*/ 250 w 250"/>
              <a:gd name="T21" fmla="*/ 23 h 208"/>
              <a:gd name="T22" fmla="*/ 204 w 250"/>
              <a:gd name="T23" fmla="*/ 23 h 208"/>
              <a:gd name="T24" fmla="*/ 204 w 250"/>
              <a:gd name="T25" fmla="*/ 69 h 208"/>
              <a:gd name="T26" fmla="*/ 159 w 250"/>
              <a:gd name="T27" fmla="*/ 69 h 208"/>
              <a:gd name="T28" fmla="*/ 159 w 250"/>
              <a:gd name="T29" fmla="*/ 115 h 208"/>
              <a:gd name="T30" fmla="*/ 113 w 250"/>
              <a:gd name="T31" fmla="*/ 115 h 208"/>
              <a:gd name="T32" fmla="*/ 113 w 250"/>
              <a:gd name="T33" fmla="*/ 161 h 208"/>
              <a:gd name="T34" fmla="*/ 68 w 250"/>
              <a:gd name="T35" fmla="*/ 161 h 208"/>
              <a:gd name="T36" fmla="*/ 68 w 250"/>
              <a:gd name="T37" fmla="*/ 208 h 208"/>
              <a:gd name="T38" fmla="*/ 0 w 250"/>
              <a:gd name="T39" fmla="*/ 208 h 208"/>
              <a:gd name="T40" fmla="*/ 0 w 250"/>
              <a:gd name="T41" fmla="*/ 184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0" h="208">
                <a:moveTo>
                  <a:pt x="0" y="184"/>
                </a:moveTo>
                <a:lnTo>
                  <a:pt x="45" y="184"/>
                </a:lnTo>
                <a:lnTo>
                  <a:pt x="45" y="138"/>
                </a:lnTo>
                <a:lnTo>
                  <a:pt x="91" y="138"/>
                </a:lnTo>
                <a:lnTo>
                  <a:pt x="91" y="91"/>
                </a:lnTo>
                <a:lnTo>
                  <a:pt x="136" y="91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lnTo>
                  <a:pt x="250" y="0"/>
                </a:lnTo>
                <a:lnTo>
                  <a:pt x="250" y="23"/>
                </a:lnTo>
                <a:lnTo>
                  <a:pt x="204" y="23"/>
                </a:lnTo>
                <a:lnTo>
                  <a:pt x="204" y="69"/>
                </a:lnTo>
                <a:lnTo>
                  <a:pt x="159" y="69"/>
                </a:lnTo>
                <a:lnTo>
                  <a:pt x="159" y="115"/>
                </a:lnTo>
                <a:lnTo>
                  <a:pt x="113" y="115"/>
                </a:lnTo>
                <a:lnTo>
                  <a:pt x="113" y="161"/>
                </a:lnTo>
                <a:lnTo>
                  <a:pt x="68" y="161"/>
                </a:lnTo>
                <a:lnTo>
                  <a:pt x="68" y="208"/>
                </a:lnTo>
                <a:lnTo>
                  <a:pt x="0" y="208"/>
                </a:lnTo>
                <a:lnTo>
                  <a:pt x="0" y="184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93" name="Freeform 82"/>
          <p:cNvSpPr>
            <a:spLocks/>
          </p:cNvSpPr>
          <p:nvPr/>
        </p:nvSpPr>
        <p:spPr bwMode="auto">
          <a:xfrm>
            <a:off x="7442168" y="2502179"/>
            <a:ext cx="354133" cy="359052"/>
          </a:xfrm>
          <a:custGeom>
            <a:avLst/>
            <a:gdLst>
              <a:gd name="T0" fmla="*/ 111 w 152"/>
              <a:gd name="T1" fmla="*/ 68 h 154"/>
              <a:gd name="T2" fmla="*/ 111 w 152"/>
              <a:gd name="T3" fmla="*/ 34 h 154"/>
              <a:gd name="T4" fmla="*/ 144 w 152"/>
              <a:gd name="T5" fmla="*/ 37 h 154"/>
              <a:gd name="T6" fmla="*/ 144 w 152"/>
              <a:gd name="T7" fmla="*/ 9 h 154"/>
              <a:gd name="T8" fmla="*/ 105 w 152"/>
              <a:gd name="T9" fmla="*/ 9 h 154"/>
              <a:gd name="T10" fmla="*/ 105 w 152"/>
              <a:gd name="T11" fmla="*/ 9 h 154"/>
              <a:gd name="T12" fmla="*/ 105 w 152"/>
              <a:gd name="T13" fmla="*/ 9 h 154"/>
              <a:gd name="T14" fmla="*/ 105 w 152"/>
              <a:gd name="T15" fmla="*/ 64 h 154"/>
              <a:gd name="T16" fmla="*/ 76 w 152"/>
              <a:gd name="T17" fmla="*/ 45 h 154"/>
              <a:gd name="T18" fmla="*/ 0 w 152"/>
              <a:gd name="T19" fmla="*/ 94 h 154"/>
              <a:gd name="T20" fmla="*/ 18 w 152"/>
              <a:gd name="T21" fmla="*/ 94 h 154"/>
              <a:gd name="T22" fmla="*/ 18 w 152"/>
              <a:gd name="T23" fmla="*/ 154 h 154"/>
              <a:gd name="T24" fmla="*/ 61 w 152"/>
              <a:gd name="T25" fmla="*/ 154 h 154"/>
              <a:gd name="T26" fmla="*/ 61 w 152"/>
              <a:gd name="T27" fmla="*/ 113 h 154"/>
              <a:gd name="T28" fmla="*/ 91 w 152"/>
              <a:gd name="T29" fmla="*/ 113 h 154"/>
              <a:gd name="T30" fmla="*/ 91 w 152"/>
              <a:gd name="T31" fmla="*/ 153 h 154"/>
              <a:gd name="T32" fmla="*/ 134 w 152"/>
              <a:gd name="T33" fmla="*/ 153 h 154"/>
              <a:gd name="T34" fmla="*/ 134 w 152"/>
              <a:gd name="T35" fmla="*/ 94 h 154"/>
              <a:gd name="T36" fmla="*/ 152 w 152"/>
              <a:gd name="T37" fmla="*/ 94 h 154"/>
              <a:gd name="T38" fmla="*/ 111 w 152"/>
              <a:gd name="T39" fmla="*/ 68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2" h="154">
                <a:moveTo>
                  <a:pt x="111" y="68"/>
                </a:moveTo>
                <a:cubicBezTo>
                  <a:pt x="111" y="34"/>
                  <a:pt x="111" y="34"/>
                  <a:pt x="111" y="34"/>
                </a:cubicBezTo>
                <a:cubicBezTo>
                  <a:pt x="122" y="33"/>
                  <a:pt x="133" y="44"/>
                  <a:pt x="144" y="37"/>
                </a:cubicBezTo>
                <a:cubicBezTo>
                  <a:pt x="144" y="9"/>
                  <a:pt x="144" y="9"/>
                  <a:pt x="144" y="9"/>
                </a:cubicBezTo>
                <a:cubicBezTo>
                  <a:pt x="131" y="17"/>
                  <a:pt x="118" y="0"/>
                  <a:pt x="105" y="9"/>
                </a:cubicBez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76" y="45"/>
                  <a:pt x="76" y="45"/>
                  <a:pt x="76" y="45"/>
                </a:cubicBezTo>
                <a:cubicBezTo>
                  <a:pt x="0" y="94"/>
                  <a:pt x="0" y="94"/>
                  <a:pt x="0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154"/>
                  <a:pt x="18" y="154"/>
                  <a:pt x="18" y="154"/>
                </a:cubicBezTo>
                <a:cubicBezTo>
                  <a:pt x="61" y="154"/>
                  <a:pt x="61" y="154"/>
                  <a:pt x="61" y="154"/>
                </a:cubicBezTo>
                <a:cubicBezTo>
                  <a:pt x="61" y="113"/>
                  <a:pt x="61" y="113"/>
                  <a:pt x="61" y="113"/>
                </a:cubicBezTo>
                <a:cubicBezTo>
                  <a:pt x="91" y="113"/>
                  <a:pt x="91" y="113"/>
                  <a:pt x="91" y="113"/>
                </a:cubicBezTo>
                <a:cubicBezTo>
                  <a:pt x="91" y="153"/>
                  <a:pt x="91" y="153"/>
                  <a:pt x="91" y="153"/>
                </a:cubicBezTo>
                <a:cubicBezTo>
                  <a:pt x="134" y="153"/>
                  <a:pt x="134" y="153"/>
                  <a:pt x="134" y="153"/>
                </a:cubicBezTo>
                <a:cubicBezTo>
                  <a:pt x="134" y="94"/>
                  <a:pt x="134" y="94"/>
                  <a:pt x="134" y="94"/>
                </a:cubicBezTo>
                <a:cubicBezTo>
                  <a:pt x="152" y="94"/>
                  <a:pt x="152" y="94"/>
                  <a:pt x="152" y="94"/>
                </a:cubicBezTo>
                <a:lnTo>
                  <a:pt x="111" y="68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94" name="Freeform 83"/>
          <p:cNvSpPr>
            <a:spLocks noEditPoints="1"/>
          </p:cNvSpPr>
          <p:nvPr/>
        </p:nvSpPr>
        <p:spPr bwMode="auto">
          <a:xfrm>
            <a:off x="8101250" y="2487424"/>
            <a:ext cx="321343" cy="383645"/>
          </a:xfrm>
          <a:custGeom>
            <a:avLst/>
            <a:gdLst>
              <a:gd name="T0" fmla="*/ 78 w 138"/>
              <a:gd name="T1" fmla="*/ 53 h 164"/>
              <a:gd name="T2" fmla="*/ 116 w 138"/>
              <a:gd name="T3" fmla="*/ 6 h 164"/>
              <a:gd name="T4" fmla="*/ 109 w 138"/>
              <a:gd name="T5" fmla="*/ 0 h 164"/>
              <a:gd name="T6" fmla="*/ 67 w 138"/>
              <a:gd name="T7" fmla="*/ 53 h 164"/>
              <a:gd name="T8" fmla="*/ 66 w 138"/>
              <a:gd name="T9" fmla="*/ 53 h 164"/>
              <a:gd name="T10" fmla="*/ 36 w 138"/>
              <a:gd name="T11" fmla="*/ 29 h 164"/>
              <a:gd name="T12" fmla="*/ 31 w 138"/>
              <a:gd name="T13" fmla="*/ 35 h 164"/>
              <a:gd name="T14" fmla="*/ 54 w 138"/>
              <a:gd name="T15" fmla="*/ 53 h 164"/>
              <a:gd name="T16" fmla="*/ 0 w 138"/>
              <a:gd name="T17" fmla="*/ 53 h 164"/>
              <a:gd name="T18" fmla="*/ 0 w 138"/>
              <a:gd name="T19" fmla="*/ 164 h 164"/>
              <a:gd name="T20" fmla="*/ 138 w 138"/>
              <a:gd name="T21" fmla="*/ 164 h 164"/>
              <a:gd name="T22" fmla="*/ 138 w 138"/>
              <a:gd name="T23" fmla="*/ 53 h 164"/>
              <a:gd name="T24" fmla="*/ 78 w 138"/>
              <a:gd name="T25" fmla="*/ 53 h 164"/>
              <a:gd name="T26" fmla="*/ 92 w 138"/>
              <a:gd name="T27" fmla="*/ 153 h 164"/>
              <a:gd name="T28" fmla="*/ 84 w 138"/>
              <a:gd name="T29" fmla="*/ 145 h 164"/>
              <a:gd name="T30" fmla="*/ 92 w 138"/>
              <a:gd name="T31" fmla="*/ 137 h 164"/>
              <a:gd name="T32" fmla="*/ 100 w 138"/>
              <a:gd name="T33" fmla="*/ 145 h 164"/>
              <a:gd name="T34" fmla="*/ 92 w 138"/>
              <a:gd name="T35" fmla="*/ 153 h 164"/>
              <a:gd name="T36" fmla="*/ 113 w 138"/>
              <a:gd name="T37" fmla="*/ 153 h 164"/>
              <a:gd name="T38" fmla="*/ 104 w 138"/>
              <a:gd name="T39" fmla="*/ 145 h 164"/>
              <a:gd name="T40" fmla="*/ 113 w 138"/>
              <a:gd name="T41" fmla="*/ 137 h 164"/>
              <a:gd name="T42" fmla="*/ 121 w 138"/>
              <a:gd name="T43" fmla="*/ 145 h 164"/>
              <a:gd name="T44" fmla="*/ 113 w 138"/>
              <a:gd name="T45" fmla="*/ 153 h 164"/>
              <a:gd name="T46" fmla="*/ 125 w 138"/>
              <a:gd name="T47" fmla="*/ 129 h 164"/>
              <a:gd name="T48" fmla="*/ 13 w 138"/>
              <a:gd name="T49" fmla="*/ 129 h 164"/>
              <a:gd name="T50" fmla="*/ 13 w 138"/>
              <a:gd name="T51" fmla="*/ 65 h 164"/>
              <a:gd name="T52" fmla="*/ 125 w 138"/>
              <a:gd name="T53" fmla="*/ 65 h 164"/>
              <a:gd name="T54" fmla="*/ 125 w 138"/>
              <a:gd name="T55" fmla="*/ 129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8" h="164">
                <a:moveTo>
                  <a:pt x="78" y="53"/>
                </a:moveTo>
                <a:cubicBezTo>
                  <a:pt x="116" y="6"/>
                  <a:pt x="116" y="6"/>
                  <a:pt x="116" y="6"/>
                </a:cubicBezTo>
                <a:cubicBezTo>
                  <a:pt x="109" y="0"/>
                  <a:pt x="109" y="0"/>
                  <a:pt x="109" y="0"/>
                </a:cubicBezTo>
                <a:cubicBezTo>
                  <a:pt x="67" y="53"/>
                  <a:pt x="67" y="53"/>
                  <a:pt x="67" y="53"/>
                </a:cubicBezTo>
                <a:cubicBezTo>
                  <a:pt x="66" y="53"/>
                  <a:pt x="66" y="53"/>
                  <a:pt x="66" y="53"/>
                </a:cubicBezTo>
                <a:cubicBezTo>
                  <a:pt x="36" y="29"/>
                  <a:pt x="36" y="29"/>
                  <a:pt x="36" y="29"/>
                </a:cubicBezTo>
                <a:cubicBezTo>
                  <a:pt x="31" y="35"/>
                  <a:pt x="31" y="35"/>
                  <a:pt x="31" y="35"/>
                </a:cubicBezTo>
                <a:cubicBezTo>
                  <a:pt x="54" y="53"/>
                  <a:pt x="54" y="53"/>
                  <a:pt x="54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64"/>
                  <a:pt x="0" y="164"/>
                  <a:pt x="0" y="164"/>
                </a:cubicBezTo>
                <a:cubicBezTo>
                  <a:pt x="138" y="164"/>
                  <a:pt x="138" y="164"/>
                  <a:pt x="138" y="164"/>
                </a:cubicBezTo>
                <a:cubicBezTo>
                  <a:pt x="138" y="53"/>
                  <a:pt x="138" y="53"/>
                  <a:pt x="138" y="53"/>
                </a:cubicBezTo>
                <a:lnTo>
                  <a:pt x="78" y="53"/>
                </a:lnTo>
                <a:close/>
                <a:moveTo>
                  <a:pt x="92" y="153"/>
                </a:moveTo>
                <a:cubicBezTo>
                  <a:pt x="88" y="153"/>
                  <a:pt x="84" y="150"/>
                  <a:pt x="84" y="145"/>
                </a:cubicBezTo>
                <a:cubicBezTo>
                  <a:pt x="84" y="141"/>
                  <a:pt x="88" y="137"/>
                  <a:pt x="92" y="137"/>
                </a:cubicBezTo>
                <a:cubicBezTo>
                  <a:pt x="96" y="137"/>
                  <a:pt x="100" y="141"/>
                  <a:pt x="100" y="145"/>
                </a:cubicBezTo>
                <a:cubicBezTo>
                  <a:pt x="100" y="150"/>
                  <a:pt x="96" y="153"/>
                  <a:pt x="92" y="153"/>
                </a:cubicBezTo>
                <a:close/>
                <a:moveTo>
                  <a:pt x="113" y="153"/>
                </a:moveTo>
                <a:cubicBezTo>
                  <a:pt x="108" y="153"/>
                  <a:pt x="104" y="150"/>
                  <a:pt x="104" y="145"/>
                </a:cubicBezTo>
                <a:cubicBezTo>
                  <a:pt x="104" y="141"/>
                  <a:pt x="108" y="137"/>
                  <a:pt x="113" y="137"/>
                </a:cubicBezTo>
                <a:cubicBezTo>
                  <a:pt x="117" y="137"/>
                  <a:pt x="121" y="141"/>
                  <a:pt x="121" y="145"/>
                </a:cubicBezTo>
                <a:cubicBezTo>
                  <a:pt x="121" y="150"/>
                  <a:pt x="117" y="153"/>
                  <a:pt x="113" y="153"/>
                </a:cubicBezTo>
                <a:close/>
                <a:moveTo>
                  <a:pt x="125" y="129"/>
                </a:moveTo>
                <a:cubicBezTo>
                  <a:pt x="13" y="129"/>
                  <a:pt x="13" y="129"/>
                  <a:pt x="13" y="129"/>
                </a:cubicBezTo>
                <a:cubicBezTo>
                  <a:pt x="13" y="65"/>
                  <a:pt x="13" y="65"/>
                  <a:pt x="13" y="65"/>
                </a:cubicBezTo>
                <a:cubicBezTo>
                  <a:pt x="125" y="65"/>
                  <a:pt x="125" y="65"/>
                  <a:pt x="125" y="65"/>
                </a:cubicBezTo>
                <a:lnTo>
                  <a:pt x="125" y="129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95" name="Oval 84"/>
          <p:cNvSpPr>
            <a:spLocks noChangeArrowheads="1"/>
          </p:cNvSpPr>
          <p:nvPr/>
        </p:nvSpPr>
        <p:spPr bwMode="auto">
          <a:xfrm>
            <a:off x="844793" y="3264550"/>
            <a:ext cx="95091" cy="93452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96" name="Oval 85"/>
          <p:cNvSpPr>
            <a:spLocks noChangeArrowheads="1"/>
          </p:cNvSpPr>
          <p:nvPr/>
        </p:nvSpPr>
        <p:spPr bwMode="auto">
          <a:xfrm>
            <a:off x="1069405" y="3264550"/>
            <a:ext cx="96730" cy="95091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97" name="Oval 86"/>
          <p:cNvSpPr>
            <a:spLocks noChangeArrowheads="1"/>
          </p:cNvSpPr>
          <p:nvPr/>
        </p:nvSpPr>
        <p:spPr bwMode="auto">
          <a:xfrm>
            <a:off x="907094" y="3371117"/>
            <a:ext cx="90172" cy="91812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98" name="Oval 87"/>
          <p:cNvSpPr>
            <a:spLocks noChangeArrowheads="1"/>
          </p:cNvSpPr>
          <p:nvPr/>
        </p:nvSpPr>
        <p:spPr bwMode="auto">
          <a:xfrm>
            <a:off x="1012023" y="3369478"/>
            <a:ext cx="93451" cy="93452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399" name="Oval 88"/>
          <p:cNvSpPr>
            <a:spLocks noChangeArrowheads="1"/>
          </p:cNvSpPr>
          <p:nvPr/>
        </p:nvSpPr>
        <p:spPr bwMode="auto">
          <a:xfrm>
            <a:off x="956280" y="3467849"/>
            <a:ext cx="95091" cy="93452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00" name="Freeform 89"/>
          <p:cNvSpPr>
            <a:spLocks/>
          </p:cNvSpPr>
          <p:nvPr/>
        </p:nvSpPr>
        <p:spPr bwMode="auto">
          <a:xfrm>
            <a:off x="908733" y="3177655"/>
            <a:ext cx="191822" cy="181986"/>
          </a:xfrm>
          <a:custGeom>
            <a:avLst/>
            <a:gdLst>
              <a:gd name="T0" fmla="*/ 37 w 82"/>
              <a:gd name="T1" fmla="*/ 41 h 78"/>
              <a:gd name="T2" fmla="*/ 21 w 82"/>
              <a:gd name="T3" fmla="*/ 59 h 78"/>
              <a:gd name="T4" fmla="*/ 40 w 82"/>
              <a:gd name="T5" fmla="*/ 78 h 78"/>
              <a:gd name="T6" fmla="*/ 59 w 82"/>
              <a:gd name="T7" fmla="*/ 59 h 78"/>
              <a:gd name="T8" fmla="*/ 45 w 82"/>
              <a:gd name="T9" fmla="*/ 41 h 78"/>
              <a:gd name="T10" fmla="*/ 45 w 82"/>
              <a:gd name="T11" fmla="*/ 8 h 78"/>
              <a:gd name="T12" fmla="*/ 82 w 82"/>
              <a:gd name="T13" fmla="*/ 8 h 78"/>
              <a:gd name="T14" fmla="*/ 82 w 82"/>
              <a:gd name="T15" fmla="*/ 0 h 78"/>
              <a:gd name="T16" fmla="*/ 0 w 82"/>
              <a:gd name="T17" fmla="*/ 0 h 78"/>
              <a:gd name="T18" fmla="*/ 0 w 82"/>
              <a:gd name="T19" fmla="*/ 8 h 78"/>
              <a:gd name="T20" fmla="*/ 37 w 82"/>
              <a:gd name="T21" fmla="*/ 8 h 78"/>
              <a:gd name="T22" fmla="*/ 37 w 82"/>
              <a:gd name="T23" fmla="*/ 4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2" h="78">
                <a:moveTo>
                  <a:pt x="37" y="41"/>
                </a:moveTo>
                <a:cubicBezTo>
                  <a:pt x="28" y="42"/>
                  <a:pt x="21" y="50"/>
                  <a:pt x="21" y="59"/>
                </a:cubicBezTo>
                <a:cubicBezTo>
                  <a:pt x="21" y="70"/>
                  <a:pt x="30" y="78"/>
                  <a:pt x="40" y="78"/>
                </a:cubicBezTo>
                <a:cubicBezTo>
                  <a:pt x="51" y="78"/>
                  <a:pt x="59" y="70"/>
                  <a:pt x="59" y="59"/>
                </a:cubicBezTo>
                <a:cubicBezTo>
                  <a:pt x="59" y="51"/>
                  <a:pt x="53" y="43"/>
                  <a:pt x="45" y="41"/>
                </a:cubicBezTo>
                <a:cubicBezTo>
                  <a:pt x="45" y="8"/>
                  <a:pt x="45" y="8"/>
                  <a:pt x="45" y="8"/>
                </a:cubicBezTo>
                <a:cubicBezTo>
                  <a:pt x="82" y="8"/>
                  <a:pt x="82" y="8"/>
                  <a:pt x="82" y="8"/>
                </a:cubicBezTo>
                <a:cubicBezTo>
                  <a:pt x="82" y="0"/>
                  <a:pt x="82" y="0"/>
                  <a:pt x="8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37" y="8"/>
                  <a:pt x="37" y="8"/>
                  <a:pt x="37" y="8"/>
                </a:cubicBezTo>
                <a:lnTo>
                  <a:pt x="37" y="41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01" name="Freeform 90"/>
          <p:cNvSpPr>
            <a:spLocks noEditPoints="1"/>
          </p:cNvSpPr>
          <p:nvPr/>
        </p:nvSpPr>
        <p:spPr bwMode="auto">
          <a:xfrm>
            <a:off x="1567815" y="3194051"/>
            <a:ext cx="252484" cy="322983"/>
          </a:xfrm>
          <a:custGeom>
            <a:avLst/>
            <a:gdLst>
              <a:gd name="T0" fmla="*/ 106 w 108"/>
              <a:gd name="T1" fmla="*/ 30 h 138"/>
              <a:gd name="T2" fmla="*/ 81 w 108"/>
              <a:gd name="T3" fmla="*/ 2 h 138"/>
              <a:gd name="T4" fmla="*/ 81 w 108"/>
              <a:gd name="T5" fmla="*/ 0 h 138"/>
              <a:gd name="T6" fmla="*/ 0 w 108"/>
              <a:gd name="T7" fmla="*/ 0 h 138"/>
              <a:gd name="T8" fmla="*/ 0 w 108"/>
              <a:gd name="T9" fmla="*/ 138 h 138"/>
              <a:gd name="T10" fmla="*/ 108 w 108"/>
              <a:gd name="T11" fmla="*/ 138 h 138"/>
              <a:gd name="T12" fmla="*/ 108 w 108"/>
              <a:gd name="T13" fmla="*/ 30 h 138"/>
              <a:gd name="T14" fmla="*/ 106 w 108"/>
              <a:gd name="T15" fmla="*/ 30 h 138"/>
              <a:gd name="T16" fmla="*/ 102 w 108"/>
              <a:gd name="T17" fmla="*/ 30 h 138"/>
              <a:gd name="T18" fmla="*/ 81 w 108"/>
              <a:gd name="T19" fmla="*/ 30 h 138"/>
              <a:gd name="T20" fmla="*/ 81 w 108"/>
              <a:gd name="T21" fmla="*/ 7 h 138"/>
              <a:gd name="T22" fmla="*/ 102 w 108"/>
              <a:gd name="T23" fmla="*/ 30 h 138"/>
              <a:gd name="T24" fmla="*/ 104 w 108"/>
              <a:gd name="T25" fmla="*/ 134 h 138"/>
              <a:gd name="T26" fmla="*/ 4 w 108"/>
              <a:gd name="T27" fmla="*/ 134 h 138"/>
              <a:gd name="T28" fmla="*/ 4 w 108"/>
              <a:gd name="T29" fmla="*/ 4 h 138"/>
              <a:gd name="T30" fmla="*/ 77 w 108"/>
              <a:gd name="T31" fmla="*/ 4 h 138"/>
              <a:gd name="T32" fmla="*/ 77 w 108"/>
              <a:gd name="T33" fmla="*/ 34 h 138"/>
              <a:gd name="T34" fmla="*/ 104 w 108"/>
              <a:gd name="T35" fmla="*/ 34 h 138"/>
              <a:gd name="T36" fmla="*/ 104 w 108"/>
              <a:gd name="T37" fmla="*/ 134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8" h="138">
                <a:moveTo>
                  <a:pt x="106" y="30"/>
                </a:moveTo>
                <a:cubicBezTo>
                  <a:pt x="81" y="2"/>
                  <a:pt x="81" y="2"/>
                  <a:pt x="81" y="2"/>
                </a:cubicBezTo>
                <a:cubicBezTo>
                  <a:pt x="81" y="0"/>
                  <a:pt x="81" y="0"/>
                  <a:pt x="8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8"/>
                  <a:pt x="0" y="138"/>
                  <a:pt x="0" y="138"/>
                </a:cubicBezTo>
                <a:cubicBezTo>
                  <a:pt x="108" y="138"/>
                  <a:pt x="108" y="138"/>
                  <a:pt x="108" y="138"/>
                </a:cubicBezTo>
                <a:cubicBezTo>
                  <a:pt x="108" y="30"/>
                  <a:pt x="108" y="30"/>
                  <a:pt x="108" y="30"/>
                </a:cubicBezTo>
                <a:lnTo>
                  <a:pt x="106" y="30"/>
                </a:lnTo>
                <a:close/>
                <a:moveTo>
                  <a:pt x="102" y="30"/>
                </a:moveTo>
                <a:cubicBezTo>
                  <a:pt x="81" y="30"/>
                  <a:pt x="81" y="30"/>
                  <a:pt x="81" y="30"/>
                </a:cubicBezTo>
                <a:cubicBezTo>
                  <a:pt x="81" y="7"/>
                  <a:pt x="81" y="7"/>
                  <a:pt x="81" y="7"/>
                </a:cubicBezTo>
                <a:lnTo>
                  <a:pt x="102" y="30"/>
                </a:lnTo>
                <a:close/>
                <a:moveTo>
                  <a:pt x="104" y="134"/>
                </a:moveTo>
                <a:cubicBezTo>
                  <a:pt x="96" y="134"/>
                  <a:pt x="12" y="134"/>
                  <a:pt x="4" y="134"/>
                </a:cubicBezTo>
                <a:cubicBezTo>
                  <a:pt x="4" y="126"/>
                  <a:pt x="4" y="12"/>
                  <a:pt x="4" y="4"/>
                </a:cubicBezTo>
                <a:cubicBezTo>
                  <a:pt x="9" y="4"/>
                  <a:pt x="49" y="4"/>
                  <a:pt x="77" y="4"/>
                </a:cubicBezTo>
                <a:cubicBezTo>
                  <a:pt x="77" y="34"/>
                  <a:pt x="77" y="34"/>
                  <a:pt x="77" y="34"/>
                </a:cubicBezTo>
                <a:cubicBezTo>
                  <a:pt x="104" y="34"/>
                  <a:pt x="104" y="34"/>
                  <a:pt x="104" y="34"/>
                </a:cubicBezTo>
                <a:cubicBezTo>
                  <a:pt x="104" y="71"/>
                  <a:pt x="104" y="129"/>
                  <a:pt x="104" y="134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02" name="Freeform 91"/>
          <p:cNvSpPr>
            <a:spLocks noEditPoints="1"/>
          </p:cNvSpPr>
          <p:nvPr/>
        </p:nvSpPr>
        <p:spPr bwMode="auto">
          <a:xfrm>
            <a:off x="2295756" y="3203888"/>
            <a:ext cx="50824" cy="50825"/>
          </a:xfrm>
          <a:custGeom>
            <a:avLst/>
            <a:gdLst>
              <a:gd name="T0" fmla="*/ 11 w 22"/>
              <a:gd name="T1" fmla="*/ 0 h 22"/>
              <a:gd name="T2" fmla="*/ 0 w 22"/>
              <a:gd name="T3" fmla="*/ 11 h 22"/>
              <a:gd name="T4" fmla="*/ 11 w 22"/>
              <a:gd name="T5" fmla="*/ 22 h 22"/>
              <a:gd name="T6" fmla="*/ 22 w 22"/>
              <a:gd name="T7" fmla="*/ 11 h 22"/>
              <a:gd name="T8" fmla="*/ 11 w 22"/>
              <a:gd name="T9" fmla="*/ 0 h 22"/>
              <a:gd name="T10" fmla="*/ 11 w 22"/>
              <a:gd name="T11" fmla="*/ 17 h 22"/>
              <a:gd name="T12" fmla="*/ 5 w 22"/>
              <a:gd name="T13" fmla="*/ 11 h 22"/>
              <a:gd name="T14" fmla="*/ 11 w 22"/>
              <a:gd name="T15" fmla="*/ 4 h 22"/>
              <a:gd name="T16" fmla="*/ 17 w 22"/>
              <a:gd name="T17" fmla="*/ 11 h 22"/>
              <a:gd name="T18" fmla="*/ 11 w 22"/>
              <a:gd name="T19" fmla="*/ 1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22">
                <a:moveTo>
                  <a:pt x="11" y="0"/>
                </a:move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2"/>
                  <a:pt x="11" y="22"/>
                </a:cubicBezTo>
                <a:cubicBezTo>
                  <a:pt x="17" y="22"/>
                  <a:pt x="22" y="17"/>
                  <a:pt x="22" y="11"/>
                </a:cubicBezTo>
                <a:cubicBezTo>
                  <a:pt x="22" y="5"/>
                  <a:pt x="17" y="0"/>
                  <a:pt x="11" y="0"/>
                </a:cubicBezTo>
                <a:close/>
                <a:moveTo>
                  <a:pt x="11" y="17"/>
                </a:moveTo>
                <a:cubicBezTo>
                  <a:pt x="8" y="17"/>
                  <a:pt x="5" y="14"/>
                  <a:pt x="5" y="11"/>
                </a:cubicBezTo>
                <a:cubicBezTo>
                  <a:pt x="5" y="7"/>
                  <a:pt x="8" y="4"/>
                  <a:pt x="11" y="4"/>
                </a:cubicBezTo>
                <a:cubicBezTo>
                  <a:pt x="15" y="4"/>
                  <a:pt x="17" y="7"/>
                  <a:pt x="17" y="11"/>
                </a:cubicBezTo>
                <a:cubicBezTo>
                  <a:pt x="17" y="14"/>
                  <a:pt x="15" y="17"/>
                  <a:pt x="11" y="17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03" name="Freeform 92"/>
          <p:cNvSpPr>
            <a:spLocks noEditPoints="1"/>
          </p:cNvSpPr>
          <p:nvPr/>
        </p:nvSpPr>
        <p:spPr bwMode="auto">
          <a:xfrm>
            <a:off x="2418720" y="3198970"/>
            <a:ext cx="49185" cy="50825"/>
          </a:xfrm>
          <a:custGeom>
            <a:avLst/>
            <a:gdLst>
              <a:gd name="T0" fmla="*/ 10 w 21"/>
              <a:gd name="T1" fmla="*/ 0 h 22"/>
              <a:gd name="T2" fmla="*/ 0 w 21"/>
              <a:gd name="T3" fmla="*/ 11 h 22"/>
              <a:gd name="T4" fmla="*/ 10 w 21"/>
              <a:gd name="T5" fmla="*/ 22 h 22"/>
              <a:gd name="T6" fmla="*/ 21 w 21"/>
              <a:gd name="T7" fmla="*/ 11 h 22"/>
              <a:gd name="T8" fmla="*/ 10 w 21"/>
              <a:gd name="T9" fmla="*/ 0 h 22"/>
              <a:gd name="T10" fmla="*/ 10 w 21"/>
              <a:gd name="T11" fmla="*/ 17 h 22"/>
              <a:gd name="T12" fmla="*/ 4 w 21"/>
              <a:gd name="T13" fmla="*/ 11 h 22"/>
              <a:gd name="T14" fmla="*/ 10 w 21"/>
              <a:gd name="T15" fmla="*/ 5 h 22"/>
              <a:gd name="T16" fmla="*/ 17 w 21"/>
              <a:gd name="T17" fmla="*/ 11 h 22"/>
              <a:gd name="T18" fmla="*/ 10 w 21"/>
              <a:gd name="T19" fmla="*/ 1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22">
                <a:moveTo>
                  <a:pt x="10" y="0"/>
                </a:moveTo>
                <a:cubicBezTo>
                  <a:pt x="4" y="0"/>
                  <a:pt x="0" y="5"/>
                  <a:pt x="0" y="11"/>
                </a:cubicBezTo>
                <a:cubicBezTo>
                  <a:pt x="0" y="17"/>
                  <a:pt x="4" y="22"/>
                  <a:pt x="10" y="22"/>
                </a:cubicBezTo>
                <a:cubicBezTo>
                  <a:pt x="16" y="22"/>
                  <a:pt x="21" y="17"/>
                  <a:pt x="21" y="11"/>
                </a:cubicBezTo>
                <a:cubicBezTo>
                  <a:pt x="21" y="5"/>
                  <a:pt x="16" y="0"/>
                  <a:pt x="10" y="0"/>
                </a:cubicBezTo>
                <a:close/>
                <a:moveTo>
                  <a:pt x="10" y="17"/>
                </a:moveTo>
                <a:cubicBezTo>
                  <a:pt x="7" y="17"/>
                  <a:pt x="4" y="15"/>
                  <a:pt x="4" y="11"/>
                </a:cubicBezTo>
                <a:cubicBezTo>
                  <a:pt x="4" y="8"/>
                  <a:pt x="7" y="5"/>
                  <a:pt x="10" y="5"/>
                </a:cubicBezTo>
                <a:cubicBezTo>
                  <a:pt x="14" y="5"/>
                  <a:pt x="17" y="8"/>
                  <a:pt x="17" y="11"/>
                </a:cubicBezTo>
                <a:cubicBezTo>
                  <a:pt x="17" y="15"/>
                  <a:pt x="14" y="17"/>
                  <a:pt x="10" y="17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04" name="Freeform 93"/>
          <p:cNvSpPr>
            <a:spLocks noEditPoints="1"/>
          </p:cNvSpPr>
          <p:nvPr/>
        </p:nvSpPr>
        <p:spPr bwMode="auto">
          <a:xfrm>
            <a:off x="2207223" y="3161260"/>
            <a:ext cx="298390" cy="359052"/>
          </a:xfrm>
          <a:custGeom>
            <a:avLst/>
            <a:gdLst>
              <a:gd name="T0" fmla="*/ 101 w 128"/>
              <a:gd name="T1" fmla="*/ 0 h 154"/>
              <a:gd name="T2" fmla="*/ 75 w 128"/>
              <a:gd name="T3" fmla="*/ 22 h 154"/>
              <a:gd name="T4" fmla="*/ 49 w 128"/>
              <a:gd name="T5" fmla="*/ 2 h 154"/>
              <a:gd name="T6" fmla="*/ 22 w 128"/>
              <a:gd name="T7" fmla="*/ 29 h 154"/>
              <a:gd name="T8" fmla="*/ 41 w 128"/>
              <a:gd name="T9" fmla="*/ 54 h 154"/>
              <a:gd name="T10" fmla="*/ 41 w 128"/>
              <a:gd name="T11" fmla="*/ 65 h 154"/>
              <a:gd name="T12" fmla="*/ 0 w 128"/>
              <a:gd name="T13" fmla="*/ 56 h 154"/>
              <a:gd name="T14" fmla="*/ 0 w 128"/>
              <a:gd name="T15" fmla="*/ 97 h 154"/>
              <a:gd name="T16" fmla="*/ 41 w 128"/>
              <a:gd name="T17" fmla="*/ 92 h 154"/>
              <a:gd name="T18" fmla="*/ 41 w 128"/>
              <a:gd name="T19" fmla="*/ 106 h 154"/>
              <a:gd name="T20" fmla="*/ 75 w 128"/>
              <a:gd name="T21" fmla="*/ 106 h 154"/>
              <a:gd name="T22" fmla="*/ 75 w 128"/>
              <a:gd name="T23" fmla="*/ 144 h 154"/>
              <a:gd name="T24" fmla="*/ 49 w 128"/>
              <a:gd name="T25" fmla="*/ 144 h 154"/>
              <a:gd name="T26" fmla="*/ 49 w 128"/>
              <a:gd name="T27" fmla="*/ 154 h 154"/>
              <a:gd name="T28" fmla="*/ 75 w 128"/>
              <a:gd name="T29" fmla="*/ 154 h 154"/>
              <a:gd name="T30" fmla="*/ 86 w 128"/>
              <a:gd name="T31" fmla="*/ 154 h 154"/>
              <a:gd name="T32" fmla="*/ 112 w 128"/>
              <a:gd name="T33" fmla="*/ 154 h 154"/>
              <a:gd name="T34" fmla="*/ 112 w 128"/>
              <a:gd name="T35" fmla="*/ 144 h 154"/>
              <a:gd name="T36" fmla="*/ 86 w 128"/>
              <a:gd name="T37" fmla="*/ 144 h 154"/>
              <a:gd name="T38" fmla="*/ 86 w 128"/>
              <a:gd name="T39" fmla="*/ 106 h 154"/>
              <a:gd name="T40" fmla="*/ 116 w 128"/>
              <a:gd name="T41" fmla="*/ 106 h 154"/>
              <a:gd name="T42" fmla="*/ 116 w 128"/>
              <a:gd name="T43" fmla="*/ 50 h 154"/>
              <a:gd name="T44" fmla="*/ 128 w 128"/>
              <a:gd name="T45" fmla="*/ 27 h 154"/>
              <a:gd name="T46" fmla="*/ 101 w 128"/>
              <a:gd name="T47" fmla="*/ 0 h 154"/>
              <a:gd name="T48" fmla="*/ 56 w 128"/>
              <a:gd name="T49" fmla="*/ 50 h 154"/>
              <a:gd name="T50" fmla="*/ 42 w 128"/>
              <a:gd name="T51" fmla="*/ 50 h 154"/>
              <a:gd name="T52" fmla="*/ 27 w 128"/>
              <a:gd name="T53" fmla="*/ 29 h 154"/>
              <a:gd name="T54" fmla="*/ 49 w 128"/>
              <a:gd name="T55" fmla="*/ 7 h 154"/>
              <a:gd name="T56" fmla="*/ 71 w 128"/>
              <a:gd name="T57" fmla="*/ 29 h 154"/>
              <a:gd name="T58" fmla="*/ 56 w 128"/>
              <a:gd name="T59" fmla="*/ 50 h 154"/>
              <a:gd name="T60" fmla="*/ 66 w 128"/>
              <a:gd name="T61" fmla="*/ 50 h 154"/>
              <a:gd name="T62" fmla="*/ 76 w 128"/>
              <a:gd name="T63" fmla="*/ 34 h 154"/>
              <a:gd name="T64" fmla="*/ 87 w 128"/>
              <a:gd name="T65" fmla="*/ 50 h 154"/>
              <a:gd name="T66" fmla="*/ 66 w 128"/>
              <a:gd name="T67" fmla="*/ 50 h 154"/>
              <a:gd name="T68" fmla="*/ 101 w 128"/>
              <a:gd name="T69" fmla="*/ 49 h 154"/>
              <a:gd name="T70" fmla="*/ 79 w 128"/>
              <a:gd name="T71" fmla="*/ 27 h 154"/>
              <a:gd name="T72" fmla="*/ 101 w 128"/>
              <a:gd name="T73" fmla="*/ 5 h 154"/>
              <a:gd name="T74" fmla="*/ 124 w 128"/>
              <a:gd name="T75" fmla="*/ 27 h 154"/>
              <a:gd name="T76" fmla="*/ 101 w 128"/>
              <a:gd name="T77" fmla="*/ 49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54">
                <a:moveTo>
                  <a:pt x="101" y="0"/>
                </a:moveTo>
                <a:cubicBezTo>
                  <a:pt x="88" y="0"/>
                  <a:pt x="78" y="10"/>
                  <a:pt x="75" y="22"/>
                </a:cubicBezTo>
                <a:cubicBezTo>
                  <a:pt x="72" y="10"/>
                  <a:pt x="62" y="2"/>
                  <a:pt x="49" y="2"/>
                </a:cubicBezTo>
                <a:cubicBezTo>
                  <a:pt x="34" y="2"/>
                  <a:pt x="22" y="14"/>
                  <a:pt x="22" y="29"/>
                </a:cubicBezTo>
                <a:cubicBezTo>
                  <a:pt x="22" y="41"/>
                  <a:pt x="30" y="51"/>
                  <a:pt x="41" y="54"/>
                </a:cubicBezTo>
                <a:cubicBezTo>
                  <a:pt x="41" y="65"/>
                  <a:pt x="41" y="65"/>
                  <a:pt x="41" y="65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97"/>
                  <a:pt x="0" y="97"/>
                  <a:pt x="0" y="97"/>
                </a:cubicBezTo>
                <a:cubicBezTo>
                  <a:pt x="41" y="92"/>
                  <a:pt x="41" y="92"/>
                  <a:pt x="41" y="92"/>
                </a:cubicBezTo>
                <a:cubicBezTo>
                  <a:pt x="41" y="106"/>
                  <a:pt x="41" y="106"/>
                  <a:pt x="41" y="106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5" y="144"/>
                  <a:pt x="75" y="144"/>
                  <a:pt x="75" y="144"/>
                </a:cubicBezTo>
                <a:cubicBezTo>
                  <a:pt x="49" y="144"/>
                  <a:pt x="49" y="144"/>
                  <a:pt x="49" y="144"/>
                </a:cubicBezTo>
                <a:cubicBezTo>
                  <a:pt x="49" y="154"/>
                  <a:pt x="49" y="154"/>
                  <a:pt x="49" y="154"/>
                </a:cubicBezTo>
                <a:cubicBezTo>
                  <a:pt x="75" y="154"/>
                  <a:pt x="75" y="154"/>
                  <a:pt x="75" y="154"/>
                </a:cubicBezTo>
                <a:cubicBezTo>
                  <a:pt x="86" y="154"/>
                  <a:pt x="86" y="154"/>
                  <a:pt x="86" y="154"/>
                </a:cubicBezTo>
                <a:cubicBezTo>
                  <a:pt x="112" y="154"/>
                  <a:pt x="112" y="154"/>
                  <a:pt x="112" y="154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86" y="144"/>
                  <a:pt x="86" y="144"/>
                  <a:pt x="86" y="144"/>
                </a:cubicBezTo>
                <a:cubicBezTo>
                  <a:pt x="86" y="106"/>
                  <a:pt x="86" y="106"/>
                  <a:pt x="86" y="106"/>
                </a:cubicBezTo>
                <a:cubicBezTo>
                  <a:pt x="116" y="106"/>
                  <a:pt x="116" y="106"/>
                  <a:pt x="116" y="106"/>
                </a:cubicBezTo>
                <a:cubicBezTo>
                  <a:pt x="116" y="50"/>
                  <a:pt x="116" y="50"/>
                  <a:pt x="116" y="50"/>
                </a:cubicBezTo>
                <a:cubicBezTo>
                  <a:pt x="123" y="45"/>
                  <a:pt x="128" y="37"/>
                  <a:pt x="128" y="27"/>
                </a:cubicBezTo>
                <a:cubicBezTo>
                  <a:pt x="128" y="12"/>
                  <a:pt x="116" y="0"/>
                  <a:pt x="101" y="0"/>
                </a:cubicBezTo>
                <a:close/>
                <a:moveTo>
                  <a:pt x="56" y="50"/>
                </a:moveTo>
                <a:cubicBezTo>
                  <a:pt x="42" y="50"/>
                  <a:pt x="42" y="50"/>
                  <a:pt x="42" y="50"/>
                </a:cubicBezTo>
                <a:cubicBezTo>
                  <a:pt x="34" y="47"/>
                  <a:pt x="27" y="38"/>
                  <a:pt x="27" y="29"/>
                </a:cubicBezTo>
                <a:cubicBezTo>
                  <a:pt x="27" y="16"/>
                  <a:pt x="37" y="7"/>
                  <a:pt x="49" y="7"/>
                </a:cubicBezTo>
                <a:cubicBezTo>
                  <a:pt x="61" y="7"/>
                  <a:pt x="71" y="16"/>
                  <a:pt x="71" y="29"/>
                </a:cubicBezTo>
                <a:cubicBezTo>
                  <a:pt x="71" y="38"/>
                  <a:pt x="65" y="47"/>
                  <a:pt x="56" y="50"/>
                </a:cubicBezTo>
                <a:close/>
                <a:moveTo>
                  <a:pt x="66" y="50"/>
                </a:moveTo>
                <a:cubicBezTo>
                  <a:pt x="71" y="46"/>
                  <a:pt x="74" y="40"/>
                  <a:pt x="76" y="34"/>
                </a:cubicBezTo>
                <a:cubicBezTo>
                  <a:pt x="77" y="40"/>
                  <a:pt x="81" y="46"/>
                  <a:pt x="87" y="50"/>
                </a:cubicBezTo>
                <a:lnTo>
                  <a:pt x="66" y="50"/>
                </a:lnTo>
                <a:close/>
                <a:moveTo>
                  <a:pt x="101" y="49"/>
                </a:moveTo>
                <a:cubicBezTo>
                  <a:pt x="89" y="49"/>
                  <a:pt x="79" y="39"/>
                  <a:pt x="79" y="27"/>
                </a:cubicBezTo>
                <a:cubicBezTo>
                  <a:pt x="79" y="15"/>
                  <a:pt x="89" y="5"/>
                  <a:pt x="101" y="5"/>
                </a:cubicBezTo>
                <a:cubicBezTo>
                  <a:pt x="114" y="5"/>
                  <a:pt x="124" y="15"/>
                  <a:pt x="124" y="27"/>
                </a:cubicBezTo>
                <a:cubicBezTo>
                  <a:pt x="124" y="39"/>
                  <a:pt x="114" y="49"/>
                  <a:pt x="101" y="49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05" name="Freeform 94"/>
          <p:cNvSpPr>
            <a:spLocks noEditPoints="1"/>
          </p:cNvSpPr>
          <p:nvPr/>
        </p:nvSpPr>
        <p:spPr bwMode="auto">
          <a:xfrm>
            <a:off x="2900735" y="3198970"/>
            <a:ext cx="109846" cy="109847"/>
          </a:xfrm>
          <a:custGeom>
            <a:avLst/>
            <a:gdLst>
              <a:gd name="T0" fmla="*/ 24 w 47"/>
              <a:gd name="T1" fmla="*/ 0 h 47"/>
              <a:gd name="T2" fmla="*/ 0 w 47"/>
              <a:gd name="T3" fmla="*/ 24 h 47"/>
              <a:gd name="T4" fmla="*/ 24 w 47"/>
              <a:gd name="T5" fmla="*/ 47 h 47"/>
              <a:gd name="T6" fmla="*/ 47 w 47"/>
              <a:gd name="T7" fmla="*/ 24 h 47"/>
              <a:gd name="T8" fmla="*/ 24 w 47"/>
              <a:gd name="T9" fmla="*/ 0 h 47"/>
              <a:gd name="T10" fmla="*/ 24 w 47"/>
              <a:gd name="T11" fmla="*/ 43 h 47"/>
              <a:gd name="T12" fmla="*/ 5 w 47"/>
              <a:gd name="T13" fmla="*/ 24 h 47"/>
              <a:gd name="T14" fmla="*/ 24 w 47"/>
              <a:gd name="T15" fmla="*/ 5 h 47"/>
              <a:gd name="T16" fmla="*/ 43 w 47"/>
              <a:gd name="T17" fmla="*/ 24 h 47"/>
              <a:gd name="T18" fmla="*/ 24 w 47"/>
              <a:gd name="T19" fmla="*/ 4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47">
                <a:moveTo>
                  <a:pt x="24" y="0"/>
                </a:moveTo>
                <a:cubicBezTo>
                  <a:pt x="11" y="0"/>
                  <a:pt x="0" y="11"/>
                  <a:pt x="0" y="24"/>
                </a:cubicBezTo>
                <a:cubicBezTo>
                  <a:pt x="0" y="37"/>
                  <a:pt x="11" y="47"/>
                  <a:pt x="24" y="47"/>
                </a:cubicBezTo>
                <a:cubicBezTo>
                  <a:pt x="37" y="47"/>
                  <a:pt x="47" y="37"/>
                  <a:pt x="47" y="24"/>
                </a:cubicBezTo>
                <a:cubicBezTo>
                  <a:pt x="47" y="11"/>
                  <a:pt x="37" y="0"/>
                  <a:pt x="24" y="0"/>
                </a:cubicBezTo>
                <a:close/>
                <a:moveTo>
                  <a:pt x="24" y="43"/>
                </a:moveTo>
                <a:cubicBezTo>
                  <a:pt x="13" y="43"/>
                  <a:pt x="5" y="34"/>
                  <a:pt x="5" y="24"/>
                </a:cubicBezTo>
                <a:cubicBezTo>
                  <a:pt x="5" y="13"/>
                  <a:pt x="13" y="5"/>
                  <a:pt x="24" y="5"/>
                </a:cubicBezTo>
                <a:cubicBezTo>
                  <a:pt x="34" y="5"/>
                  <a:pt x="43" y="13"/>
                  <a:pt x="43" y="24"/>
                </a:cubicBezTo>
                <a:cubicBezTo>
                  <a:pt x="43" y="34"/>
                  <a:pt x="34" y="43"/>
                  <a:pt x="24" y="43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06" name="Freeform 95"/>
          <p:cNvSpPr>
            <a:spLocks noEditPoints="1"/>
          </p:cNvSpPr>
          <p:nvPr/>
        </p:nvSpPr>
        <p:spPr bwMode="auto">
          <a:xfrm>
            <a:off x="2846630" y="3144865"/>
            <a:ext cx="219694" cy="219694"/>
          </a:xfrm>
          <a:custGeom>
            <a:avLst/>
            <a:gdLst>
              <a:gd name="T0" fmla="*/ 47 w 94"/>
              <a:gd name="T1" fmla="*/ 0 h 94"/>
              <a:gd name="T2" fmla="*/ 0 w 94"/>
              <a:gd name="T3" fmla="*/ 47 h 94"/>
              <a:gd name="T4" fmla="*/ 47 w 94"/>
              <a:gd name="T5" fmla="*/ 94 h 94"/>
              <a:gd name="T6" fmla="*/ 94 w 94"/>
              <a:gd name="T7" fmla="*/ 47 h 94"/>
              <a:gd name="T8" fmla="*/ 47 w 94"/>
              <a:gd name="T9" fmla="*/ 0 h 94"/>
              <a:gd name="T10" fmla="*/ 47 w 94"/>
              <a:gd name="T11" fmla="*/ 89 h 94"/>
              <a:gd name="T12" fmla="*/ 5 w 94"/>
              <a:gd name="T13" fmla="*/ 47 h 94"/>
              <a:gd name="T14" fmla="*/ 47 w 94"/>
              <a:gd name="T15" fmla="*/ 4 h 94"/>
              <a:gd name="T16" fmla="*/ 89 w 94"/>
              <a:gd name="T17" fmla="*/ 47 h 94"/>
              <a:gd name="T18" fmla="*/ 47 w 94"/>
              <a:gd name="T19" fmla="*/ 89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4" h="94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73"/>
                  <a:pt x="21" y="94"/>
                  <a:pt x="47" y="94"/>
                </a:cubicBezTo>
                <a:cubicBezTo>
                  <a:pt x="73" y="94"/>
                  <a:pt x="94" y="73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89"/>
                </a:moveTo>
                <a:cubicBezTo>
                  <a:pt x="24" y="89"/>
                  <a:pt x="5" y="70"/>
                  <a:pt x="5" y="47"/>
                </a:cubicBezTo>
                <a:cubicBezTo>
                  <a:pt x="5" y="23"/>
                  <a:pt x="24" y="4"/>
                  <a:pt x="47" y="4"/>
                </a:cubicBezTo>
                <a:cubicBezTo>
                  <a:pt x="70" y="4"/>
                  <a:pt x="89" y="23"/>
                  <a:pt x="89" y="47"/>
                </a:cubicBezTo>
                <a:cubicBezTo>
                  <a:pt x="89" y="70"/>
                  <a:pt x="70" y="89"/>
                  <a:pt x="47" y="89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07" name="Freeform 96"/>
          <p:cNvSpPr>
            <a:spLocks/>
          </p:cNvSpPr>
          <p:nvPr/>
        </p:nvSpPr>
        <p:spPr bwMode="auto">
          <a:xfrm>
            <a:off x="2935164" y="3241597"/>
            <a:ext cx="196741" cy="295111"/>
          </a:xfrm>
          <a:custGeom>
            <a:avLst/>
            <a:gdLst>
              <a:gd name="T0" fmla="*/ 84 w 84"/>
              <a:gd name="T1" fmla="*/ 86 h 127"/>
              <a:gd name="T2" fmla="*/ 84 w 84"/>
              <a:gd name="T3" fmla="*/ 49 h 127"/>
              <a:gd name="T4" fmla="*/ 75 w 84"/>
              <a:gd name="T5" fmla="*/ 40 h 127"/>
              <a:gd name="T6" fmla="*/ 66 w 84"/>
              <a:gd name="T7" fmla="*/ 49 h 127"/>
              <a:gd name="T8" fmla="*/ 66 w 84"/>
              <a:gd name="T9" fmla="*/ 68 h 127"/>
              <a:gd name="T10" fmla="*/ 62 w 84"/>
              <a:gd name="T11" fmla="*/ 68 h 127"/>
              <a:gd name="T12" fmla="*/ 62 w 84"/>
              <a:gd name="T13" fmla="*/ 49 h 127"/>
              <a:gd name="T14" fmla="*/ 53 w 84"/>
              <a:gd name="T15" fmla="*/ 40 h 127"/>
              <a:gd name="T16" fmla="*/ 44 w 84"/>
              <a:gd name="T17" fmla="*/ 49 h 127"/>
              <a:gd name="T18" fmla="*/ 44 w 84"/>
              <a:gd name="T19" fmla="*/ 68 h 127"/>
              <a:gd name="T20" fmla="*/ 40 w 84"/>
              <a:gd name="T21" fmla="*/ 68 h 127"/>
              <a:gd name="T22" fmla="*/ 40 w 84"/>
              <a:gd name="T23" fmla="*/ 49 h 127"/>
              <a:gd name="T24" fmla="*/ 31 w 84"/>
              <a:gd name="T25" fmla="*/ 40 h 127"/>
              <a:gd name="T26" fmla="*/ 22 w 84"/>
              <a:gd name="T27" fmla="*/ 49 h 127"/>
              <a:gd name="T28" fmla="*/ 22 w 84"/>
              <a:gd name="T29" fmla="*/ 68 h 127"/>
              <a:gd name="T30" fmla="*/ 18 w 84"/>
              <a:gd name="T31" fmla="*/ 68 h 127"/>
              <a:gd name="T32" fmla="*/ 18 w 84"/>
              <a:gd name="T33" fmla="*/ 9 h 127"/>
              <a:gd name="T34" fmla="*/ 9 w 84"/>
              <a:gd name="T35" fmla="*/ 0 h 127"/>
              <a:gd name="T36" fmla="*/ 0 w 84"/>
              <a:gd name="T37" fmla="*/ 9 h 127"/>
              <a:gd name="T38" fmla="*/ 0 w 84"/>
              <a:gd name="T39" fmla="*/ 87 h 127"/>
              <a:gd name="T40" fmla="*/ 0 w 84"/>
              <a:gd name="T41" fmla="*/ 88 h 127"/>
              <a:gd name="T42" fmla="*/ 0 w 84"/>
              <a:gd name="T43" fmla="*/ 108 h 127"/>
              <a:gd name="T44" fmla="*/ 14 w 84"/>
              <a:gd name="T45" fmla="*/ 127 h 127"/>
              <a:gd name="T46" fmla="*/ 70 w 84"/>
              <a:gd name="T47" fmla="*/ 127 h 127"/>
              <a:gd name="T48" fmla="*/ 84 w 84"/>
              <a:gd name="T49" fmla="*/ 108 h 127"/>
              <a:gd name="T50" fmla="*/ 84 w 84"/>
              <a:gd name="T51" fmla="*/ 87 h 127"/>
              <a:gd name="T52" fmla="*/ 84 w 84"/>
              <a:gd name="T53" fmla="*/ 8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4" h="127">
                <a:moveTo>
                  <a:pt x="84" y="86"/>
                </a:moveTo>
                <a:cubicBezTo>
                  <a:pt x="84" y="49"/>
                  <a:pt x="84" y="49"/>
                  <a:pt x="84" y="49"/>
                </a:cubicBezTo>
                <a:cubicBezTo>
                  <a:pt x="84" y="44"/>
                  <a:pt x="80" y="40"/>
                  <a:pt x="75" y="40"/>
                </a:cubicBezTo>
                <a:cubicBezTo>
                  <a:pt x="70" y="40"/>
                  <a:pt x="66" y="44"/>
                  <a:pt x="66" y="49"/>
                </a:cubicBezTo>
                <a:cubicBezTo>
                  <a:pt x="66" y="68"/>
                  <a:pt x="66" y="68"/>
                  <a:pt x="66" y="68"/>
                </a:cubicBezTo>
                <a:cubicBezTo>
                  <a:pt x="62" y="68"/>
                  <a:pt x="62" y="68"/>
                  <a:pt x="62" y="68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4"/>
                  <a:pt x="58" y="40"/>
                  <a:pt x="53" y="40"/>
                </a:cubicBezTo>
                <a:cubicBezTo>
                  <a:pt x="48" y="40"/>
                  <a:pt x="44" y="44"/>
                  <a:pt x="44" y="49"/>
                </a:cubicBezTo>
                <a:cubicBezTo>
                  <a:pt x="44" y="68"/>
                  <a:pt x="44" y="68"/>
                  <a:pt x="44" y="68"/>
                </a:cubicBezTo>
                <a:cubicBezTo>
                  <a:pt x="40" y="68"/>
                  <a:pt x="40" y="68"/>
                  <a:pt x="40" y="68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4"/>
                  <a:pt x="36" y="40"/>
                  <a:pt x="31" y="40"/>
                </a:cubicBezTo>
                <a:cubicBezTo>
                  <a:pt x="26" y="40"/>
                  <a:pt x="22" y="44"/>
                  <a:pt x="22" y="49"/>
                </a:cubicBezTo>
                <a:cubicBezTo>
                  <a:pt x="22" y="68"/>
                  <a:pt x="22" y="68"/>
                  <a:pt x="22" y="68"/>
                </a:cubicBezTo>
                <a:cubicBezTo>
                  <a:pt x="18" y="68"/>
                  <a:pt x="18" y="68"/>
                  <a:pt x="18" y="68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87"/>
                  <a:pt x="0" y="87"/>
                  <a:pt x="0" y="8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19"/>
                  <a:pt x="6" y="127"/>
                  <a:pt x="14" y="127"/>
                </a:cubicBezTo>
                <a:cubicBezTo>
                  <a:pt x="70" y="127"/>
                  <a:pt x="70" y="127"/>
                  <a:pt x="70" y="127"/>
                </a:cubicBezTo>
                <a:cubicBezTo>
                  <a:pt x="78" y="127"/>
                  <a:pt x="84" y="119"/>
                  <a:pt x="84" y="108"/>
                </a:cubicBezTo>
                <a:cubicBezTo>
                  <a:pt x="84" y="87"/>
                  <a:pt x="84" y="87"/>
                  <a:pt x="84" y="87"/>
                </a:cubicBezTo>
                <a:cubicBezTo>
                  <a:pt x="84" y="86"/>
                  <a:pt x="84" y="86"/>
                  <a:pt x="84" y="86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08" name="Oval 97"/>
          <p:cNvSpPr>
            <a:spLocks noChangeArrowheads="1"/>
          </p:cNvSpPr>
          <p:nvPr/>
        </p:nvSpPr>
        <p:spPr bwMode="auto">
          <a:xfrm>
            <a:off x="3469643" y="3248155"/>
            <a:ext cx="95091" cy="98370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09" name="Freeform 98"/>
          <p:cNvSpPr>
            <a:spLocks noEditPoints="1"/>
          </p:cNvSpPr>
          <p:nvPr/>
        </p:nvSpPr>
        <p:spPr bwMode="auto">
          <a:xfrm>
            <a:off x="3610641" y="3218644"/>
            <a:ext cx="224612" cy="283635"/>
          </a:xfrm>
          <a:custGeom>
            <a:avLst/>
            <a:gdLst>
              <a:gd name="T0" fmla="*/ 0 w 137"/>
              <a:gd name="T1" fmla="*/ 0 h 173"/>
              <a:gd name="T2" fmla="*/ 0 w 137"/>
              <a:gd name="T3" fmla="*/ 173 h 173"/>
              <a:gd name="T4" fmla="*/ 137 w 137"/>
              <a:gd name="T5" fmla="*/ 173 h 173"/>
              <a:gd name="T6" fmla="*/ 137 w 137"/>
              <a:gd name="T7" fmla="*/ 0 h 173"/>
              <a:gd name="T8" fmla="*/ 0 w 137"/>
              <a:gd name="T9" fmla="*/ 0 h 173"/>
              <a:gd name="T10" fmla="*/ 125 w 137"/>
              <a:gd name="T11" fmla="*/ 155 h 173"/>
              <a:gd name="T12" fmla="*/ 12 w 137"/>
              <a:gd name="T13" fmla="*/ 155 h 173"/>
              <a:gd name="T14" fmla="*/ 12 w 137"/>
              <a:gd name="T15" fmla="*/ 136 h 173"/>
              <a:gd name="T16" fmla="*/ 125 w 137"/>
              <a:gd name="T17" fmla="*/ 136 h 173"/>
              <a:gd name="T18" fmla="*/ 125 w 137"/>
              <a:gd name="T19" fmla="*/ 155 h 173"/>
              <a:gd name="T20" fmla="*/ 125 w 137"/>
              <a:gd name="T21" fmla="*/ 116 h 173"/>
              <a:gd name="T22" fmla="*/ 12 w 137"/>
              <a:gd name="T23" fmla="*/ 116 h 173"/>
              <a:gd name="T24" fmla="*/ 12 w 137"/>
              <a:gd name="T25" fmla="*/ 96 h 173"/>
              <a:gd name="T26" fmla="*/ 125 w 137"/>
              <a:gd name="T27" fmla="*/ 96 h 173"/>
              <a:gd name="T28" fmla="*/ 125 w 137"/>
              <a:gd name="T29" fmla="*/ 116 h 173"/>
              <a:gd name="T30" fmla="*/ 125 w 137"/>
              <a:gd name="T31" fmla="*/ 76 h 173"/>
              <a:gd name="T32" fmla="*/ 12 w 137"/>
              <a:gd name="T33" fmla="*/ 76 h 173"/>
              <a:gd name="T34" fmla="*/ 12 w 137"/>
              <a:gd name="T35" fmla="*/ 56 h 173"/>
              <a:gd name="T36" fmla="*/ 125 w 137"/>
              <a:gd name="T37" fmla="*/ 56 h 173"/>
              <a:gd name="T38" fmla="*/ 125 w 137"/>
              <a:gd name="T39" fmla="*/ 76 h 173"/>
              <a:gd name="T40" fmla="*/ 125 w 137"/>
              <a:gd name="T41" fmla="*/ 36 h 173"/>
              <a:gd name="T42" fmla="*/ 12 w 137"/>
              <a:gd name="T43" fmla="*/ 36 h 173"/>
              <a:gd name="T44" fmla="*/ 12 w 137"/>
              <a:gd name="T45" fmla="*/ 18 h 173"/>
              <a:gd name="T46" fmla="*/ 125 w 137"/>
              <a:gd name="T47" fmla="*/ 18 h 173"/>
              <a:gd name="T48" fmla="*/ 125 w 137"/>
              <a:gd name="T49" fmla="*/ 36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7" h="173">
                <a:moveTo>
                  <a:pt x="0" y="0"/>
                </a:moveTo>
                <a:lnTo>
                  <a:pt x="0" y="173"/>
                </a:lnTo>
                <a:lnTo>
                  <a:pt x="137" y="173"/>
                </a:lnTo>
                <a:lnTo>
                  <a:pt x="137" y="0"/>
                </a:lnTo>
                <a:lnTo>
                  <a:pt x="0" y="0"/>
                </a:lnTo>
                <a:close/>
                <a:moveTo>
                  <a:pt x="125" y="155"/>
                </a:moveTo>
                <a:lnTo>
                  <a:pt x="12" y="155"/>
                </a:lnTo>
                <a:lnTo>
                  <a:pt x="12" y="136"/>
                </a:lnTo>
                <a:lnTo>
                  <a:pt x="125" y="136"/>
                </a:lnTo>
                <a:lnTo>
                  <a:pt x="125" y="155"/>
                </a:lnTo>
                <a:close/>
                <a:moveTo>
                  <a:pt x="125" y="116"/>
                </a:moveTo>
                <a:lnTo>
                  <a:pt x="12" y="116"/>
                </a:lnTo>
                <a:lnTo>
                  <a:pt x="12" y="96"/>
                </a:lnTo>
                <a:lnTo>
                  <a:pt x="125" y="96"/>
                </a:lnTo>
                <a:lnTo>
                  <a:pt x="125" y="116"/>
                </a:lnTo>
                <a:close/>
                <a:moveTo>
                  <a:pt x="125" y="76"/>
                </a:moveTo>
                <a:lnTo>
                  <a:pt x="12" y="76"/>
                </a:lnTo>
                <a:lnTo>
                  <a:pt x="12" y="56"/>
                </a:lnTo>
                <a:lnTo>
                  <a:pt x="125" y="56"/>
                </a:lnTo>
                <a:lnTo>
                  <a:pt x="125" y="76"/>
                </a:lnTo>
                <a:close/>
                <a:moveTo>
                  <a:pt x="125" y="36"/>
                </a:moveTo>
                <a:lnTo>
                  <a:pt x="12" y="36"/>
                </a:lnTo>
                <a:lnTo>
                  <a:pt x="12" y="18"/>
                </a:lnTo>
                <a:lnTo>
                  <a:pt x="125" y="18"/>
                </a:lnTo>
                <a:lnTo>
                  <a:pt x="125" y="36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10" name="Freeform 99"/>
          <p:cNvSpPr>
            <a:spLocks/>
          </p:cNvSpPr>
          <p:nvPr/>
        </p:nvSpPr>
        <p:spPr bwMode="auto">
          <a:xfrm>
            <a:off x="3448330" y="3359641"/>
            <a:ext cx="137719" cy="119685"/>
          </a:xfrm>
          <a:custGeom>
            <a:avLst/>
            <a:gdLst>
              <a:gd name="T0" fmla="*/ 59 w 59"/>
              <a:gd name="T1" fmla="*/ 51 h 51"/>
              <a:gd name="T2" fmla="*/ 59 w 59"/>
              <a:gd name="T3" fmla="*/ 29 h 51"/>
              <a:gd name="T4" fmla="*/ 29 w 59"/>
              <a:gd name="T5" fmla="*/ 0 h 51"/>
              <a:gd name="T6" fmla="*/ 0 w 59"/>
              <a:gd name="T7" fmla="*/ 29 h 51"/>
              <a:gd name="T8" fmla="*/ 0 w 59"/>
              <a:gd name="T9" fmla="*/ 51 h 51"/>
              <a:gd name="T10" fmla="*/ 59 w 59"/>
              <a:gd name="T11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" h="51">
                <a:moveTo>
                  <a:pt x="59" y="51"/>
                </a:moveTo>
                <a:cubicBezTo>
                  <a:pt x="59" y="29"/>
                  <a:pt x="59" y="29"/>
                  <a:pt x="59" y="29"/>
                </a:cubicBezTo>
                <a:cubicBezTo>
                  <a:pt x="59" y="13"/>
                  <a:pt x="4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51"/>
                  <a:pt x="0" y="51"/>
                  <a:pt x="0" y="51"/>
                </a:cubicBezTo>
                <a:lnTo>
                  <a:pt x="59" y="51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11" name="Oval 100"/>
          <p:cNvSpPr>
            <a:spLocks noChangeArrowheads="1"/>
          </p:cNvSpPr>
          <p:nvPr/>
        </p:nvSpPr>
        <p:spPr bwMode="auto">
          <a:xfrm>
            <a:off x="4120528" y="3277666"/>
            <a:ext cx="88533" cy="86894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12" name="Freeform 101"/>
          <p:cNvSpPr>
            <a:spLocks/>
          </p:cNvSpPr>
          <p:nvPr/>
        </p:nvSpPr>
        <p:spPr bwMode="auto">
          <a:xfrm>
            <a:off x="4102493" y="3379315"/>
            <a:ext cx="122962" cy="113126"/>
          </a:xfrm>
          <a:custGeom>
            <a:avLst/>
            <a:gdLst>
              <a:gd name="T0" fmla="*/ 27 w 53"/>
              <a:gd name="T1" fmla="*/ 0 h 49"/>
              <a:gd name="T2" fmla="*/ 0 w 53"/>
              <a:gd name="T3" fmla="*/ 26 h 49"/>
              <a:gd name="T4" fmla="*/ 0 w 53"/>
              <a:gd name="T5" fmla="*/ 49 h 49"/>
              <a:gd name="T6" fmla="*/ 53 w 53"/>
              <a:gd name="T7" fmla="*/ 49 h 49"/>
              <a:gd name="T8" fmla="*/ 53 w 53"/>
              <a:gd name="T9" fmla="*/ 26 h 49"/>
              <a:gd name="T10" fmla="*/ 27 w 53"/>
              <a:gd name="T11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" h="49">
                <a:moveTo>
                  <a:pt x="27" y="0"/>
                </a:moveTo>
                <a:cubicBezTo>
                  <a:pt x="12" y="0"/>
                  <a:pt x="0" y="12"/>
                  <a:pt x="0" y="26"/>
                </a:cubicBezTo>
                <a:cubicBezTo>
                  <a:pt x="0" y="49"/>
                  <a:pt x="0" y="49"/>
                  <a:pt x="0" y="49"/>
                </a:cubicBezTo>
                <a:cubicBezTo>
                  <a:pt x="53" y="49"/>
                  <a:pt x="53" y="49"/>
                  <a:pt x="53" y="49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12"/>
                  <a:pt x="41" y="0"/>
                  <a:pt x="27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13" name="Oval 102"/>
          <p:cNvSpPr>
            <a:spLocks noChangeArrowheads="1"/>
          </p:cNvSpPr>
          <p:nvPr/>
        </p:nvSpPr>
        <p:spPr bwMode="auto">
          <a:xfrm>
            <a:off x="4358256" y="3277666"/>
            <a:ext cx="88533" cy="86894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14" name="Freeform 103"/>
          <p:cNvSpPr>
            <a:spLocks/>
          </p:cNvSpPr>
          <p:nvPr/>
        </p:nvSpPr>
        <p:spPr bwMode="auto">
          <a:xfrm>
            <a:off x="4341861" y="3379315"/>
            <a:ext cx="124603" cy="113126"/>
          </a:xfrm>
          <a:custGeom>
            <a:avLst/>
            <a:gdLst>
              <a:gd name="T0" fmla="*/ 26 w 53"/>
              <a:gd name="T1" fmla="*/ 0 h 49"/>
              <a:gd name="T2" fmla="*/ 0 w 53"/>
              <a:gd name="T3" fmla="*/ 26 h 49"/>
              <a:gd name="T4" fmla="*/ 0 w 53"/>
              <a:gd name="T5" fmla="*/ 49 h 49"/>
              <a:gd name="T6" fmla="*/ 53 w 53"/>
              <a:gd name="T7" fmla="*/ 49 h 49"/>
              <a:gd name="T8" fmla="*/ 53 w 53"/>
              <a:gd name="T9" fmla="*/ 26 h 49"/>
              <a:gd name="T10" fmla="*/ 26 w 53"/>
              <a:gd name="T11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" h="49">
                <a:moveTo>
                  <a:pt x="26" y="0"/>
                </a:moveTo>
                <a:cubicBezTo>
                  <a:pt x="12" y="0"/>
                  <a:pt x="0" y="12"/>
                  <a:pt x="0" y="26"/>
                </a:cubicBezTo>
                <a:cubicBezTo>
                  <a:pt x="0" y="49"/>
                  <a:pt x="0" y="49"/>
                  <a:pt x="0" y="49"/>
                </a:cubicBezTo>
                <a:cubicBezTo>
                  <a:pt x="53" y="49"/>
                  <a:pt x="53" y="49"/>
                  <a:pt x="53" y="49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12"/>
                  <a:pt x="41" y="0"/>
                  <a:pt x="26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15" name="Oval 104"/>
          <p:cNvSpPr>
            <a:spLocks noChangeArrowheads="1"/>
          </p:cNvSpPr>
          <p:nvPr/>
        </p:nvSpPr>
        <p:spPr bwMode="auto">
          <a:xfrm>
            <a:off x="4240211" y="3171097"/>
            <a:ext cx="88533" cy="86894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16" name="Freeform 105"/>
          <p:cNvSpPr>
            <a:spLocks/>
          </p:cNvSpPr>
          <p:nvPr/>
        </p:nvSpPr>
        <p:spPr bwMode="auto">
          <a:xfrm>
            <a:off x="4222177" y="3271108"/>
            <a:ext cx="124603" cy="114765"/>
          </a:xfrm>
          <a:custGeom>
            <a:avLst/>
            <a:gdLst>
              <a:gd name="T0" fmla="*/ 54 w 54"/>
              <a:gd name="T1" fmla="*/ 27 h 49"/>
              <a:gd name="T2" fmla="*/ 27 w 54"/>
              <a:gd name="T3" fmla="*/ 0 h 49"/>
              <a:gd name="T4" fmla="*/ 0 w 54"/>
              <a:gd name="T5" fmla="*/ 27 h 49"/>
              <a:gd name="T6" fmla="*/ 0 w 54"/>
              <a:gd name="T7" fmla="*/ 49 h 49"/>
              <a:gd name="T8" fmla="*/ 54 w 54"/>
              <a:gd name="T9" fmla="*/ 49 h 49"/>
              <a:gd name="T10" fmla="*/ 54 w 54"/>
              <a:gd name="T11" fmla="*/ 27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" h="49">
                <a:moveTo>
                  <a:pt x="54" y="27"/>
                </a:moveTo>
                <a:cubicBezTo>
                  <a:pt x="54" y="12"/>
                  <a:pt x="42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49"/>
                  <a:pt x="0" y="49"/>
                  <a:pt x="0" y="49"/>
                </a:cubicBezTo>
                <a:cubicBezTo>
                  <a:pt x="54" y="49"/>
                  <a:pt x="54" y="49"/>
                  <a:pt x="54" y="49"/>
                </a:cubicBezTo>
                <a:lnTo>
                  <a:pt x="54" y="27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17" name="Oval 106"/>
          <p:cNvSpPr>
            <a:spLocks noChangeArrowheads="1"/>
          </p:cNvSpPr>
          <p:nvPr/>
        </p:nvSpPr>
        <p:spPr bwMode="auto">
          <a:xfrm>
            <a:off x="4941920" y="3257992"/>
            <a:ext cx="101649" cy="101649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18" name="Freeform 107"/>
          <p:cNvSpPr>
            <a:spLocks/>
          </p:cNvSpPr>
          <p:nvPr/>
        </p:nvSpPr>
        <p:spPr bwMode="auto">
          <a:xfrm>
            <a:off x="4920607" y="3376036"/>
            <a:ext cx="145916" cy="136080"/>
          </a:xfrm>
          <a:custGeom>
            <a:avLst/>
            <a:gdLst>
              <a:gd name="T0" fmla="*/ 31 w 63"/>
              <a:gd name="T1" fmla="*/ 0 h 58"/>
              <a:gd name="T2" fmla="*/ 0 w 63"/>
              <a:gd name="T3" fmla="*/ 31 h 58"/>
              <a:gd name="T4" fmla="*/ 0 w 63"/>
              <a:gd name="T5" fmla="*/ 58 h 58"/>
              <a:gd name="T6" fmla="*/ 63 w 63"/>
              <a:gd name="T7" fmla="*/ 58 h 58"/>
              <a:gd name="T8" fmla="*/ 63 w 63"/>
              <a:gd name="T9" fmla="*/ 31 h 58"/>
              <a:gd name="T10" fmla="*/ 31 w 63"/>
              <a:gd name="T11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" h="58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58"/>
                  <a:pt x="0" y="58"/>
                  <a:pt x="0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31"/>
                  <a:pt x="63" y="31"/>
                  <a:pt x="63" y="31"/>
                </a:cubicBezTo>
                <a:cubicBezTo>
                  <a:pt x="63" y="14"/>
                  <a:pt x="49" y="0"/>
                  <a:pt x="31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19" name="Freeform 108"/>
          <p:cNvSpPr>
            <a:spLocks noEditPoints="1"/>
          </p:cNvSpPr>
          <p:nvPr/>
        </p:nvSpPr>
        <p:spPr bwMode="auto">
          <a:xfrm>
            <a:off x="4740261" y="3161260"/>
            <a:ext cx="386924" cy="363970"/>
          </a:xfrm>
          <a:custGeom>
            <a:avLst/>
            <a:gdLst>
              <a:gd name="T0" fmla="*/ 142 w 166"/>
              <a:gd name="T1" fmla="*/ 99 h 156"/>
              <a:gd name="T2" fmla="*/ 147 w 166"/>
              <a:gd name="T3" fmla="*/ 24 h 156"/>
              <a:gd name="T4" fmla="*/ 71 w 166"/>
              <a:gd name="T5" fmla="*/ 19 h 156"/>
              <a:gd name="T6" fmla="*/ 65 w 166"/>
              <a:gd name="T7" fmla="*/ 92 h 156"/>
              <a:gd name="T8" fmla="*/ 52 w 166"/>
              <a:gd name="T9" fmla="*/ 103 h 156"/>
              <a:gd name="T10" fmla="*/ 47 w 166"/>
              <a:gd name="T11" fmla="*/ 98 h 156"/>
              <a:gd name="T12" fmla="*/ 0 w 166"/>
              <a:gd name="T13" fmla="*/ 140 h 156"/>
              <a:gd name="T14" fmla="*/ 14 w 166"/>
              <a:gd name="T15" fmla="*/ 156 h 156"/>
              <a:gd name="T16" fmla="*/ 61 w 166"/>
              <a:gd name="T17" fmla="*/ 114 h 156"/>
              <a:gd name="T18" fmla="*/ 57 w 166"/>
              <a:gd name="T19" fmla="*/ 109 h 156"/>
              <a:gd name="T20" fmla="*/ 70 w 166"/>
              <a:gd name="T21" fmla="*/ 97 h 156"/>
              <a:gd name="T22" fmla="*/ 142 w 166"/>
              <a:gd name="T23" fmla="*/ 99 h 156"/>
              <a:gd name="T24" fmla="*/ 75 w 166"/>
              <a:gd name="T25" fmla="*/ 23 h 156"/>
              <a:gd name="T26" fmla="*/ 143 w 166"/>
              <a:gd name="T27" fmla="*/ 27 h 156"/>
              <a:gd name="T28" fmla="*/ 139 w 166"/>
              <a:gd name="T29" fmla="*/ 95 h 156"/>
              <a:gd name="T30" fmla="*/ 71 w 166"/>
              <a:gd name="T31" fmla="*/ 91 h 156"/>
              <a:gd name="T32" fmla="*/ 75 w 166"/>
              <a:gd name="T33" fmla="*/ 23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6" h="156">
                <a:moveTo>
                  <a:pt x="142" y="99"/>
                </a:moveTo>
                <a:cubicBezTo>
                  <a:pt x="165" y="80"/>
                  <a:pt x="166" y="46"/>
                  <a:pt x="147" y="24"/>
                </a:cubicBezTo>
                <a:cubicBezTo>
                  <a:pt x="127" y="2"/>
                  <a:pt x="93" y="0"/>
                  <a:pt x="71" y="19"/>
                </a:cubicBezTo>
                <a:cubicBezTo>
                  <a:pt x="50" y="38"/>
                  <a:pt x="48" y="70"/>
                  <a:pt x="65" y="92"/>
                </a:cubicBezTo>
                <a:cubicBezTo>
                  <a:pt x="52" y="103"/>
                  <a:pt x="52" y="103"/>
                  <a:pt x="52" y="103"/>
                </a:cubicBezTo>
                <a:cubicBezTo>
                  <a:pt x="47" y="98"/>
                  <a:pt x="47" y="98"/>
                  <a:pt x="47" y="98"/>
                </a:cubicBezTo>
                <a:cubicBezTo>
                  <a:pt x="0" y="140"/>
                  <a:pt x="0" y="140"/>
                  <a:pt x="0" y="140"/>
                </a:cubicBezTo>
                <a:cubicBezTo>
                  <a:pt x="14" y="156"/>
                  <a:pt x="14" y="156"/>
                  <a:pt x="14" y="156"/>
                </a:cubicBezTo>
                <a:cubicBezTo>
                  <a:pt x="61" y="114"/>
                  <a:pt x="61" y="114"/>
                  <a:pt x="61" y="114"/>
                </a:cubicBezTo>
                <a:cubicBezTo>
                  <a:pt x="57" y="109"/>
                  <a:pt x="57" y="109"/>
                  <a:pt x="57" y="109"/>
                </a:cubicBezTo>
                <a:cubicBezTo>
                  <a:pt x="70" y="97"/>
                  <a:pt x="70" y="97"/>
                  <a:pt x="70" y="97"/>
                </a:cubicBezTo>
                <a:cubicBezTo>
                  <a:pt x="89" y="117"/>
                  <a:pt x="121" y="118"/>
                  <a:pt x="142" y="99"/>
                </a:cubicBezTo>
                <a:close/>
                <a:moveTo>
                  <a:pt x="75" y="23"/>
                </a:moveTo>
                <a:cubicBezTo>
                  <a:pt x="95" y="5"/>
                  <a:pt x="125" y="7"/>
                  <a:pt x="143" y="27"/>
                </a:cubicBezTo>
                <a:cubicBezTo>
                  <a:pt x="161" y="47"/>
                  <a:pt x="159" y="78"/>
                  <a:pt x="139" y="95"/>
                </a:cubicBezTo>
                <a:cubicBezTo>
                  <a:pt x="119" y="113"/>
                  <a:pt x="88" y="111"/>
                  <a:pt x="71" y="91"/>
                </a:cubicBezTo>
                <a:cubicBezTo>
                  <a:pt x="53" y="71"/>
                  <a:pt x="55" y="41"/>
                  <a:pt x="75" y="23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20" name="Oval 109"/>
          <p:cNvSpPr>
            <a:spLocks noChangeArrowheads="1"/>
          </p:cNvSpPr>
          <p:nvPr/>
        </p:nvSpPr>
        <p:spPr bwMode="auto">
          <a:xfrm>
            <a:off x="5432133" y="3425221"/>
            <a:ext cx="54103" cy="54104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21" name="Freeform 110"/>
          <p:cNvSpPr>
            <a:spLocks/>
          </p:cNvSpPr>
          <p:nvPr/>
        </p:nvSpPr>
        <p:spPr bwMode="auto">
          <a:xfrm>
            <a:off x="5423935" y="3485883"/>
            <a:ext cx="73777" cy="32790"/>
          </a:xfrm>
          <a:custGeom>
            <a:avLst/>
            <a:gdLst>
              <a:gd name="T0" fmla="*/ 16 w 32"/>
              <a:gd name="T1" fmla="*/ 0 h 14"/>
              <a:gd name="T2" fmla="*/ 0 w 32"/>
              <a:gd name="T3" fmla="*/ 14 h 14"/>
              <a:gd name="T4" fmla="*/ 32 w 32"/>
              <a:gd name="T5" fmla="*/ 14 h 14"/>
              <a:gd name="T6" fmla="*/ 16 w 32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14">
                <a:moveTo>
                  <a:pt x="16" y="0"/>
                </a:moveTo>
                <a:cubicBezTo>
                  <a:pt x="8" y="0"/>
                  <a:pt x="1" y="7"/>
                  <a:pt x="0" y="14"/>
                </a:cubicBezTo>
                <a:cubicBezTo>
                  <a:pt x="32" y="14"/>
                  <a:pt x="32" y="14"/>
                  <a:pt x="32" y="14"/>
                </a:cubicBezTo>
                <a:cubicBezTo>
                  <a:pt x="31" y="7"/>
                  <a:pt x="24" y="0"/>
                  <a:pt x="16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22" name="Oval 111"/>
          <p:cNvSpPr>
            <a:spLocks noChangeArrowheads="1"/>
          </p:cNvSpPr>
          <p:nvPr/>
        </p:nvSpPr>
        <p:spPr bwMode="auto">
          <a:xfrm>
            <a:off x="5519026" y="3425221"/>
            <a:ext cx="54103" cy="54104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23" name="Freeform 112"/>
          <p:cNvSpPr>
            <a:spLocks/>
          </p:cNvSpPr>
          <p:nvPr/>
        </p:nvSpPr>
        <p:spPr bwMode="auto">
          <a:xfrm>
            <a:off x="5507550" y="3485883"/>
            <a:ext cx="77056" cy="32790"/>
          </a:xfrm>
          <a:custGeom>
            <a:avLst/>
            <a:gdLst>
              <a:gd name="T0" fmla="*/ 17 w 33"/>
              <a:gd name="T1" fmla="*/ 0 h 14"/>
              <a:gd name="T2" fmla="*/ 0 w 33"/>
              <a:gd name="T3" fmla="*/ 14 h 14"/>
              <a:gd name="T4" fmla="*/ 33 w 33"/>
              <a:gd name="T5" fmla="*/ 14 h 14"/>
              <a:gd name="T6" fmla="*/ 17 w 33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14">
                <a:moveTo>
                  <a:pt x="17" y="0"/>
                </a:moveTo>
                <a:cubicBezTo>
                  <a:pt x="8" y="0"/>
                  <a:pt x="2" y="7"/>
                  <a:pt x="0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2" y="7"/>
                  <a:pt x="25" y="0"/>
                  <a:pt x="17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24" name="Oval 113"/>
          <p:cNvSpPr>
            <a:spLocks noChangeArrowheads="1"/>
          </p:cNvSpPr>
          <p:nvPr/>
        </p:nvSpPr>
        <p:spPr bwMode="auto">
          <a:xfrm>
            <a:off x="5604281" y="3425221"/>
            <a:ext cx="54103" cy="54104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25" name="Freeform 114"/>
          <p:cNvSpPr>
            <a:spLocks/>
          </p:cNvSpPr>
          <p:nvPr/>
        </p:nvSpPr>
        <p:spPr bwMode="auto">
          <a:xfrm>
            <a:off x="5592805" y="3485883"/>
            <a:ext cx="77056" cy="32790"/>
          </a:xfrm>
          <a:custGeom>
            <a:avLst/>
            <a:gdLst>
              <a:gd name="T0" fmla="*/ 16 w 33"/>
              <a:gd name="T1" fmla="*/ 0 h 14"/>
              <a:gd name="T2" fmla="*/ 0 w 33"/>
              <a:gd name="T3" fmla="*/ 14 h 14"/>
              <a:gd name="T4" fmla="*/ 33 w 33"/>
              <a:gd name="T5" fmla="*/ 14 h 14"/>
              <a:gd name="T6" fmla="*/ 16 w 33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14">
                <a:moveTo>
                  <a:pt x="16" y="0"/>
                </a:moveTo>
                <a:cubicBezTo>
                  <a:pt x="8" y="0"/>
                  <a:pt x="1" y="7"/>
                  <a:pt x="0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1" y="7"/>
                  <a:pt x="25" y="0"/>
                  <a:pt x="16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26" name="Oval 115"/>
          <p:cNvSpPr>
            <a:spLocks noChangeArrowheads="1"/>
          </p:cNvSpPr>
          <p:nvPr/>
        </p:nvSpPr>
        <p:spPr bwMode="auto">
          <a:xfrm>
            <a:off x="5691175" y="3425221"/>
            <a:ext cx="54103" cy="54104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27" name="Freeform 116"/>
          <p:cNvSpPr>
            <a:spLocks/>
          </p:cNvSpPr>
          <p:nvPr/>
        </p:nvSpPr>
        <p:spPr bwMode="auto">
          <a:xfrm>
            <a:off x="5679698" y="3485883"/>
            <a:ext cx="73777" cy="32790"/>
          </a:xfrm>
          <a:custGeom>
            <a:avLst/>
            <a:gdLst>
              <a:gd name="T0" fmla="*/ 16 w 32"/>
              <a:gd name="T1" fmla="*/ 0 h 14"/>
              <a:gd name="T2" fmla="*/ 0 w 32"/>
              <a:gd name="T3" fmla="*/ 14 h 14"/>
              <a:gd name="T4" fmla="*/ 32 w 32"/>
              <a:gd name="T5" fmla="*/ 14 h 14"/>
              <a:gd name="T6" fmla="*/ 16 w 32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14">
                <a:moveTo>
                  <a:pt x="16" y="0"/>
                </a:moveTo>
                <a:cubicBezTo>
                  <a:pt x="8" y="0"/>
                  <a:pt x="1" y="7"/>
                  <a:pt x="0" y="14"/>
                </a:cubicBezTo>
                <a:cubicBezTo>
                  <a:pt x="32" y="14"/>
                  <a:pt x="32" y="14"/>
                  <a:pt x="32" y="14"/>
                </a:cubicBezTo>
                <a:cubicBezTo>
                  <a:pt x="31" y="7"/>
                  <a:pt x="24" y="0"/>
                  <a:pt x="16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28" name="Freeform 117"/>
          <p:cNvSpPr>
            <a:spLocks noEditPoints="1"/>
          </p:cNvSpPr>
          <p:nvPr/>
        </p:nvSpPr>
        <p:spPr bwMode="auto">
          <a:xfrm>
            <a:off x="5409180" y="3202249"/>
            <a:ext cx="359051" cy="206578"/>
          </a:xfrm>
          <a:custGeom>
            <a:avLst/>
            <a:gdLst>
              <a:gd name="T0" fmla="*/ 77 w 154"/>
              <a:gd name="T1" fmla="*/ 4 h 89"/>
              <a:gd name="T2" fmla="*/ 0 w 154"/>
              <a:gd name="T3" fmla="*/ 0 h 89"/>
              <a:gd name="T4" fmla="*/ 0 w 154"/>
              <a:gd name="T5" fmla="*/ 89 h 89"/>
              <a:gd name="T6" fmla="*/ 77 w 154"/>
              <a:gd name="T7" fmla="*/ 86 h 89"/>
              <a:gd name="T8" fmla="*/ 154 w 154"/>
              <a:gd name="T9" fmla="*/ 89 h 89"/>
              <a:gd name="T10" fmla="*/ 154 w 154"/>
              <a:gd name="T11" fmla="*/ 0 h 89"/>
              <a:gd name="T12" fmla="*/ 77 w 154"/>
              <a:gd name="T13" fmla="*/ 4 h 89"/>
              <a:gd name="T14" fmla="*/ 145 w 154"/>
              <a:gd name="T15" fmla="*/ 83 h 89"/>
              <a:gd name="T16" fmla="*/ 77 w 154"/>
              <a:gd name="T17" fmla="*/ 80 h 89"/>
              <a:gd name="T18" fmla="*/ 9 w 154"/>
              <a:gd name="T19" fmla="*/ 83 h 89"/>
              <a:gd name="T20" fmla="*/ 9 w 154"/>
              <a:gd name="T21" fmla="*/ 6 h 89"/>
              <a:gd name="T22" fmla="*/ 77 w 154"/>
              <a:gd name="T23" fmla="*/ 10 h 89"/>
              <a:gd name="T24" fmla="*/ 145 w 154"/>
              <a:gd name="T25" fmla="*/ 6 h 89"/>
              <a:gd name="T26" fmla="*/ 145 w 154"/>
              <a:gd name="T27" fmla="*/ 83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4" h="89">
                <a:moveTo>
                  <a:pt x="77" y="4"/>
                </a:moveTo>
                <a:cubicBezTo>
                  <a:pt x="0" y="0"/>
                  <a:pt x="0" y="0"/>
                  <a:pt x="0" y="0"/>
                </a:cubicBezTo>
                <a:cubicBezTo>
                  <a:pt x="0" y="89"/>
                  <a:pt x="0" y="89"/>
                  <a:pt x="0" y="89"/>
                </a:cubicBezTo>
                <a:cubicBezTo>
                  <a:pt x="77" y="86"/>
                  <a:pt x="77" y="86"/>
                  <a:pt x="77" y="86"/>
                </a:cubicBezTo>
                <a:cubicBezTo>
                  <a:pt x="154" y="89"/>
                  <a:pt x="154" y="89"/>
                  <a:pt x="154" y="89"/>
                </a:cubicBezTo>
                <a:cubicBezTo>
                  <a:pt x="154" y="0"/>
                  <a:pt x="154" y="0"/>
                  <a:pt x="154" y="0"/>
                </a:cubicBezTo>
                <a:lnTo>
                  <a:pt x="77" y="4"/>
                </a:lnTo>
                <a:close/>
                <a:moveTo>
                  <a:pt x="145" y="83"/>
                </a:moveTo>
                <a:cubicBezTo>
                  <a:pt x="142" y="83"/>
                  <a:pt x="77" y="80"/>
                  <a:pt x="77" y="80"/>
                </a:cubicBezTo>
                <a:cubicBezTo>
                  <a:pt x="77" y="80"/>
                  <a:pt x="12" y="83"/>
                  <a:pt x="9" y="83"/>
                </a:cubicBezTo>
                <a:cubicBezTo>
                  <a:pt x="9" y="80"/>
                  <a:pt x="9" y="9"/>
                  <a:pt x="9" y="6"/>
                </a:cubicBezTo>
                <a:cubicBezTo>
                  <a:pt x="12" y="6"/>
                  <a:pt x="77" y="10"/>
                  <a:pt x="77" y="10"/>
                </a:cubicBezTo>
                <a:cubicBezTo>
                  <a:pt x="77" y="10"/>
                  <a:pt x="142" y="6"/>
                  <a:pt x="145" y="6"/>
                </a:cubicBezTo>
                <a:cubicBezTo>
                  <a:pt x="145" y="9"/>
                  <a:pt x="145" y="80"/>
                  <a:pt x="145" y="83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29" name="Freeform 118"/>
          <p:cNvSpPr>
            <a:spLocks/>
          </p:cNvSpPr>
          <p:nvPr/>
        </p:nvSpPr>
        <p:spPr bwMode="auto">
          <a:xfrm>
            <a:off x="6105970" y="3225202"/>
            <a:ext cx="167230" cy="250845"/>
          </a:xfrm>
          <a:custGeom>
            <a:avLst/>
            <a:gdLst>
              <a:gd name="T0" fmla="*/ 102 w 102"/>
              <a:gd name="T1" fmla="*/ 0 h 153"/>
              <a:gd name="T2" fmla="*/ 38 w 102"/>
              <a:gd name="T3" fmla="*/ 37 h 153"/>
              <a:gd name="T4" fmla="*/ 0 w 102"/>
              <a:gd name="T5" fmla="*/ 37 h 153"/>
              <a:gd name="T6" fmla="*/ 0 w 102"/>
              <a:gd name="T7" fmla="*/ 116 h 153"/>
              <a:gd name="T8" fmla="*/ 38 w 102"/>
              <a:gd name="T9" fmla="*/ 116 h 153"/>
              <a:gd name="T10" fmla="*/ 102 w 102"/>
              <a:gd name="T11" fmla="*/ 153 h 153"/>
              <a:gd name="T12" fmla="*/ 102 w 102"/>
              <a:gd name="T13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" h="153">
                <a:moveTo>
                  <a:pt x="102" y="0"/>
                </a:moveTo>
                <a:lnTo>
                  <a:pt x="38" y="37"/>
                </a:lnTo>
                <a:lnTo>
                  <a:pt x="0" y="37"/>
                </a:lnTo>
                <a:lnTo>
                  <a:pt x="0" y="116"/>
                </a:lnTo>
                <a:lnTo>
                  <a:pt x="38" y="116"/>
                </a:lnTo>
                <a:lnTo>
                  <a:pt x="102" y="153"/>
                </a:lnTo>
                <a:lnTo>
                  <a:pt x="102" y="0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30" name="Rectangle 119"/>
          <p:cNvSpPr>
            <a:spLocks noChangeArrowheads="1"/>
          </p:cNvSpPr>
          <p:nvPr/>
        </p:nvSpPr>
        <p:spPr bwMode="auto">
          <a:xfrm>
            <a:off x="6299432" y="3287503"/>
            <a:ext cx="18034" cy="126243"/>
          </a:xfrm>
          <a:prstGeom prst="rect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31" name="Rectangle 120"/>
          <p:cNvSpPr>
            <a:spLocks noChangeArrowheads="1"/>
          </p:cNvSpPr>
          <p:nvPr/>
        </p:nvSpPr>
        <p:spPr bwMode="auto">
          <a:xfrm>
            <a:off x="6338780" y="3271108"/>
            <a:ext cx="18034" cy="159033"/>
          </a:xfrm>
          <a:prstGeom prst="rect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32" name="Rectangle 121"/>
          <p:cNvSpPr>
            <a:spLocks noChangeArrowheads="1"/>
          </p:cNvSpPr>
          <p:nvPr/>
        </p:nvSpPr>
        <p:spPr bwMode="auto">
          <a:xfrm>
            <a:off x="6376489" y="3254713"/>
            <a:ext cx="18034" cy="191823"/>
          </a:xfrm>
          <a:prstGeom prst="rect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33" name="Freeform 122"/>
          <p:cNvSpPr>
            <a:spLocks/>
          </p:cNvSpPr>
          <p:nvPr/>
        </p:nvSpPr>
        <p:spPr bwMode="auto">
          <a:xfrm>
            <a:off x="6819156" y="3103878"/>
            <a:ext cx="241007" cy="503329"/>
          </a:xfrm>
          <a:custGeom>
            <a:avLst/>
            <a:gdLst>
              <a:gd name="T0" fmla="*/ 72 w 104"/>
              <a:gd name="T1" fmla="*/ 91 h 216"/>
              <a:gd name="T2" fmla="*/ 61 w 104"/>
              <a:gd name="T3" fmla="*/ 57 h 216"/>
              <a:gd name="T4" fmla="*/ 61 w 104"/>
              <a:gd name="T5" fmla="*/ 30 h 216"/>
              <a:gd name="T6" fmla="*/ 65 w 104"/>
              <a:gd name="T7" fmla="*/ 30 h 216"/>
              <a:gd name="T8" fmla="*/ 65 w 104"/>
              <a:gd name="T9" fmla="*/ 26 h 216"/>
              <a:gd name="T10" fmla="*/ 61 w 104"/>
              <a:gd name="T11" fmla="*/ 26 h 216"/>
              <a:gd name="T12" fmla="*/ 61 w 104"/>
              <a:gd name="T13" fmla="*/ 0 h 216"/>
              <a:gd name="T14" fmla="*/ 43 w 104"/>
              <a:gd name="T15" fmla="*/ 0 h 216"/>
              <a:gd name="T16" fmla="*/ 43 w 104"/>
              <a:gd name="T17" fmla="*/ 26 h 216"/>
              <a:gd name="T18" fmla="*/ 39 w 104"/>
              <a:gd name="T19" fmla="*/ 26 h 216"/>
              <a:gd name="T20" fmla="*/ 39 w 104"/>
              <a:gd name="T21" fmla="*/ 30 h 216"/>
              <a:gd name="T22" fmla="*/ 43 w 104"/>
              <a:gd name="T23" fmla="*/ 30 h 216"/>
              <a:gd name="T24" fmla="*/ 43 w 104"/>
              <a:gd name="T25" fmla="*/ 57 h 216"/>
              <a:gd name="T26" fmla="*/ 32 w 104"/>
              <a:gd name="T27" fmla="*/ 91 h 216"/>
              <a:gd name="T28" fmla="*/ 23 w 104"/>
              <a:gd name="T29" fmla="*/ 216 h 216"/>
              <a:gd name="T30" fmla="*/ 50 w 104"/>
              <a:gd name="T31" fmla="*/ 216 h 216"/>
              <a:gd name="T32" fmla="*/ 52 w 104"/>
              <a:gd name="T33" fmla="*/ 215 h 216"/>
              <a:gd name="T34" fmla="*/ 54 w 104"/>
              <a:gd name="T35" fmla="*/ 216 h 216"/>
              <a:gd name="T36" fmla="*/ 81 w 104"/>
              <a:gd name="T37" fmla="*/ 216 h 216"/>
              <a:gd name="T38" fmla="*/ 72 w 104"/>
              <a:gd name="T39" fmla="*/ 91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" h="216">
                <a:moveTo>
                  <a:pt x="72" y="91"/>
                </a:moveTo>
                <a:cubicBezTo>
                  <a:pt x="72" y="91"/>
                  <a:pt x="63" y="79"/>
                  <a:pt x="61" y="57"/>
                </a:cubicBezTo>
                <a:cubicBezTo>
                  <a:pt x="61" y="30"/>
                  <a:pt x="61" y="30"/>
                  <a:pt x="61" y="30"/>
                </a:cubicBezTo>
                <a:cubicBezTo>
                  <a:pt x="65" y="30"/>
                  <a:pt x="65" y="30"/>
                  <a:pt x="65" y="30"/>
                </a:cubicBezTo>
                <a:cubicBezTo>
                  <a:pt x="65" y="26"/>
                  <a:pt x="65" y="26"/>
                  <a:pt x="65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0"/>
                  <a:pt x="61" y="0"/>
                  <a:pt x="61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26"/>
                  <a:pt x="43" y="26"/>
                  <a:pt x="43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30"/>
                  <a:pt x="39" y="30"/>
                  <a:pt x="39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57"/>
                  <a:pt x="43" y="57"/>
                  <a:pt x="43" y="57"/>
                </a:cubicBezTo>
                <a:cubicBezTo>
                  <a:pt x="41" y="79"/>
                  <a:pt x="32" y="91"/>
                  <a:pt x="32" y="91"/>
                </a:cubicBezTo>
                <a:cubicBezTo>
                  <a:pt x="0" y="126"/>
                  <a:pt x="23" y="216"/>
                  <a:pt x="23" y="216"/>
                </a:cubicBezTo>
                <a:cubicBezTo>
                  <a:pt x="50" y="216"/>
                  <a:pt x="50" y="216"/>
                  <a:pt x="50" y="216"/>
                </a:cubicBezTo>
                <a:cubicBezTo>
                  <a:pt x="52" y="215"/>
                  <a:pt x="52" y="215"/>
                  <a:pt x="52" y="215"/>
                </a:cubicBezTo>
                <a:cubicBezTo>
                  <a:pt x="54" y="216"/>
                  <a:pt x="54" y="216"/>
                  <a:pt x="54" y="216"/>
                </a:cubicBezTo>
                <a:cubicBezTo>
                  <a:pt x="81" y="216"/>
                  <a:pt x="81" y="216"/>
                  <a:pt x="81" y="216"/>
                </a:cubicBezTo>
                <a:cubicBezTo>
                  <a:pt x="81" y="216"/>
                  <a:pt x="104" y="126"/>
                  <a:pt x="72" y="91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34" name="Freeform 123"/>
          <p:cNvSpPr>
            <a:spLocks/>
          </p:cNvSpPr>
          <p:nvPr/>
        </p:nvSpPr>
        <p:spPr bwMode="auto">
          <a:xfrm>
            <a:off x="7614316" y="3197330"/>
            <a:ext cx="63940" cy="80336"/>
          </a:xfrm>
          <a:custGeom>
            <a:avLst/>
            <a:gdLst>
              <a:gd name="T0" fmla="*/ 6 w 27"/>
              <a:gd name="T1" fmla="*/ 33 h 35"/>
              <a:gd name="T2" fmla="*/ 6 w 27"/>
              <a:gd name="T3" fmla="*/ 33 h 35"/>
              <a:gd name="T4" fmla="*/ 17 w 27"/>
              <a:gd name="T5" fmla="*/ 28 h 35"/>
              <a:gd name="T6" fmla="*/ 25 w 27"/>
              <a:gd name="T7" fmla="*/ 14 h 35"/>
              <a:gd name="T8" fmla="*/ 20 w 27"/>
              <a:gd name="T9" fmla="*/ 3 h 35"/>
              <a:gd name="T10" fmla="*/ 17 w 27"/>
              <a:gd name="T11" fmla="*/ 2 h 35"/>
              <a:gd name="T12" fmla="*/ 5 w 27"/>
              <a:gd name="T13" fmla="*/ 6 h 35"/>
              <a:gd name="T14" fmla="*/ 2 w 27"/>
              <a:gd name="T15" fmla="*/ 21 h 35"/>
              <a:gd name="T16" fmla="*/ 6 w 27"/>
              <a:gd name="T17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35">
                <a:moveTo>
                  <a:pt x="6" y="33"/>
                </a:moveTo>
                <a:cubicBezTo>
                  <a:pt x="6" y="33"/>
                  <a:pt x="6" y="33"/>
                  <a:pt x="6" y="33"/>
                </a:cubicBezTo>
                <a:cubicBezTo>
                  <a:pt x="11" y="35"/>
                  <a:pt x="15" y="32"/>
                  <a:pt x="17" y="28"/>
                </a:cubicBezTo>
                <a:cubicBezTo>
                  <a:pt x="25" y="14"/>
                  <a:pt x="25" y="14"/>
                  <a:pt x="25" y="14"/>
                </a:cubicBezTo>
                <a:cubicBezTo>
                  <a:pt x="27" y="10"/>
                  <a:pt x="24" y="4"/>
                  <a:pt x="20" y="3"/>
                </a:cubicBezTo>
                <a:cubicBezTo>
                  <a:pt x="17" y="2"/>
                  <a:pt x="17" y="2"/>
                  <a:pt x="17" y="2"/>
                </a:cubicBezTo>
                <a:cubicBezTo>
                  <a:pt x="13" y="0"/>
                  <a:pt x="7" y="2"/>
                  <a:pt x="5" y="6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26"/>
                  <a:pt x="1" y="31"/>
                  <a:pt x="6" y="33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35" name="Freeform 124"/>
          <p:cNvSpPr>
            <a:spLocks/>
          </p:cNvSpPr>
          <p:nvPr/>
        </p:nvSpPr>
        <p:spPr bwMode="auto">
          <a:xfrm>
            <a:off x="7602840" y="3274387"/>
            <a:ext cx="36069" cy="34430"/>
          </a:xfrm>
          <a:custGeom>
            <a:avLst/>
            <a:gdLst>
              <a:gd name="T0" fmla="*/ 14 w 15"/>
              <a:gd name="T1" fmla="*/ 10 h 15"/>
              <a:gd name="T2" fmla="*/ 10 w 15"/>
              <a:gd name="T3" fmla="*/ 1 h 15"/>
              <a:gd name="T4" fmla="*/ 1 w 15"/>
              <a:gd name="T5" fmla="*/ 5 h 15"/>
              <a:gd name="T6" fmla="*/ 5 w 15"/>
              <a:gd name="T7" fmla="*/ 13 h 15"/>
              <a:gd name="T8" fmla="*/ 14 w 15"/>
              <a:gd name="T9" fmla="*/ 1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5">
                <a:moveTo>
                  <a:pt x="14" y="10"/>
                </a:moveTo>
                <a:cubicBezTo>
                  <a:pt x="15" y="6"/>
                  <a:pt x="13" y="2"/>
                  <a:pt x="10" y="1"/>
                </a:cubicBezTo>
                <a:cubicBezTo>
                  <a:pt x="7" y="0"/>
                  <a:pt x="3" y="1"/>
                  <a:pt x="1" y="5"/>
                </a:cubicBezTo>
                <a:cubicBezTo>
                  <a:pt x="0" y="8"/>
                  <a:pt x="2" y="12"/>
                  <a:pt x="5" y="13"/>
                </a:cubicBezTo>
                <a:cubicBezTo>
                  <a:pt x="8" y="15"/>
                  <a:pt x="12" y="13"/>
                  <a:pt x="14" y="1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36" name="Freeform 125"/>
          <p:cNvSpPr>
            <a:spLocks/>
          </p:cNvSpPr>
          <p:nvPr/>
        </p:nvSpPr>
        <p:spPr bwMode="auto">
          <a:xfrm>
            <a:off x="7524144" y="3271108"/>
            <a:ext cx="78696" cy="49185"/>
          </a:xfrm>
          <a:custGeom>
            <a:avLst/>
            <a:gdLst>
              <a:gd name="T0" fmla="*/ 33 w 34"/>
              <a:gd name="T1" fmla="*/ 8 h 21"/>
              <a:gd name="T2" fmla="*/ 24 w 34"/>
              <a:gd name="T3" fmla="*/ 1 h 21"/>
              <a:gd name="T4" fmla="*/ 8 w 34"/>
              <a:gd name="T5" fmla="*/ 0 h 21"/>
              <a:gd name="T6" fmla="*/ 0 w 34"/>
              <a:gd name="T7" fmla="*/ 10 h 21"/>
              <a:gd name="T8" fmla="*/ 0 w 34"/>
              <a:gd name="T9" fmla="*/ 12 h 21"/>
              <a:gd name="T10" fmla="*/ 10 w 34"/>
              <a:gd name="T11" fmla="*/ 21 h 21"/>
              <a:gd name="T12" fmla="*/ 25 w 34"/>
              <a:gd name="T13" fmla="*/ 18 h 21"/>
              <a:gd name="T14" fmla="*/ 33 w 34"/>
              <a:gd name="T15" fmla="*/ 9 h 21"/>
              <a:gd name="T16" fmla="*/ 33 w 34"/>
              <a:gd name="T17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1">
                <a:moveTo>
                  <a:pt x="33" y="8"/>
                </a:moveTo>
                <a:cubicBezTo>
                  <a:pt x="33" y="3"/>
                  <a:pt x="29" y="1"/>
                  <a:pt x="24" y="1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5"/>
                  <a:pt x="0" y="1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7"/>
                  <a:pt x="5" y="21"/>
                  <a:pt x="10" y="21"/>
                </a:cubicBezTo>
                <a:cubicBezTo>
                  <a:pt x="25" y="18"/>
                  <a:pt x="25" y="18"/>
                  <a:pt x="25" y="18"/>
                </a:cubicBezTo>
                <a:cubicBezTo>
                  <a:pt x="30" y="17"/>
                  <a:pt x="34" y="14"/>
                  <a:pt x="33" y="9"/>
                </a:cubicBezTo>
                <a:lnTo>
                  <a:pt x="33" y="8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37" name="Freeform 126"/>
          <p:cNvSpPr>
            <a:spLocks/>
          </p:cNvSpPr>
          <p:nvPr/>
        </p:nvSpPr>
        <p:spPr bwMode="auto">
          <a:xfrm>
            <a:off x="7617595" y="3298979"/>
            <a:ext cx="67219" cy="81975"/>
          </a:xfrm>
          <a:custGeom>
            <a:avLst/>
            <a:gdLst>
              <a:gd name="T0" fmla="*/ 5 w 29"/>
              <a:gd name="T1" fmla="*/ 3 h 35"/>
              <a:gd name="T2" fmla="*/ 5 w 29"/>
              <a:gd name="T3" fmla="*/ 3 h 35"/>
              <a:gd name="T4" fmla="*/ 3 w 29"/>
              <a:gd name="T5" fmla="*/ 15 h 35"/>
              <a:gd name="T6" fmla="*/ 9 w 29"/>
              <a:gd name="T7" fmla="*/ 29 h 35"/>
              <a:gd name="T8" fmla="*/ 21 w 29"/>
              <a:gd name="T9" fmla="*/ 33 h 35"/>
              <a:gd name="T10" fmla="*/ 23 w 29"/>
              <a:gd name="T11" fmla="*/ 31 h 35"/>
              <a:gd name="T12" fmla="*/ 27 w 29"/>
              <a:gd name="T13" fmla="*/ 19 h 35"/>
              <a:gd name="T14" fmla="*/ 17 w 29"/>
              <a:gd name="T15" fmla="*/ 7 h 35"/>
              <a:gd name="T16" fmla="*/ 5 w 29"/>
              <a:gd name="T17" fmla="*/ 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35">
                <a:moveTo>
                  <a:pt x="5" y="3"/>
                </a:moveTo>
                <a:cubicBezTo>
                  <a:pt x="5" y="3"/>
                  <a:pt x="5" y="3"/>
                  <a:pt x="5" y="3"/>
                </a:cubicBezTo>
                <a:cubicBezTo>
                  <a:pt x="1" y="6"/>
                  <a:pt x="0" y="11"/>
                  <a:pt x="3" y="15"/>
                </a:cubicBezTo>
                <a:cubicBezTo>
                  <a:pt x="9" y="29"/>
                  <a:pt x="9" y="29"/>
                  <a:pt x="9" y="29"/>
                </a:cubicBezTo>
                <a:cubicBezTo>
                  <a:pt x="11" y="34"/>
                  <a:pt x="17" y="35"/>
                  <a:pt x="21" y="33"/>
                </a:cubicBezTo>
                <a:cubicBezTo>
                  <a:pt x="23" y="31"/>
                  <a:pt x="23" y="31"/>
                  <a:pt x="23" y="31"/>
                </a:cubicBezTo>
                <a:cubicBezTo>
                  <a:pt x="28" y="29"/>
                  <a:pt x="29" y="23"/>
                  <a:pt x="27" y="19"/>
                </a:cubicBezTo>
                <a:cubicBezTo>
                  <a:pt x="17" y="7"/>
                  <a:pt x="17" y="7"/>
                  <a:pt x="17" y="7"/>
                </a:cubicBezTo>
                <a:cubicBezTo>
                  <a:pt x="14" y="2"/>
                  <a:pt x="10" y="0"/>
                  <a:pt x="5" y="3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38" name="Freeform 127"/>
          <p:cNvSpPr>
            <a:spLocks noEditPoints="1"/>
          </p:cNvSpPr>
          <p:nvPr/>
        </p:nvSpPr>
        <p:spPr bwMode="auto">
          <a:xfrm>
            <a:off x="7506109" y="3172737"/>
            <a:ext cx="227891" cy="373808"/>
          </a:xfrm>
          <a:custGeom>
            <a:avLst/>
            <a:gdLst>
              <a:gd name="T0" fmla="*/ 82 w 98"/>
              <a:gd name="T1" fmla="*/ 142 h 160"/>
              <a:gd name="T2" fmla="*/ 75 w 98"/>
              <a:gd name="T3" fmla="*/ 142 h 160"/>
              <a:gd name="T4" fmla="*/ 71 w 98"/>
              <a:gd name="T5" fmla="*/ 137 h 160"/>
              <a:gd name="T6" fmla="*/ 56 w 98"/>
              <a:gd name="T7" fmla="*/ 137 h 160"/>
              <a:gd name="T8" fmla="*/ 56 w 98"/>
              <a:gd name="T9" fmla="*/ 98 h 160"/>
              <a:gd name="T10" fmla="*/ 98 w 98"/>
              <a:gd name="T11" fmla="*/ 49 h 160"/>
              <a:gd name="T12" fmla="*/ 49 w 98"/>
              <a:gd name="T13" fmla="*/ 0 h 160"/>
              <a:gd name="T14" fmla="*/ 0 w 98"/>
              <a:gd name="T15" fmla="*/ 49 h 160"/>
              <a:gd name="T16" fmla="*/ 42 w 98"/>
              <a:gd name="T17" fmla="*/ 98 h 160"/>
              <a:gd name="T18" fmla="*/ 42 w 98"/>
              <a:gd name="T19" fmla="*/ 137 h 160"/>
              <a:gd name="T20" fmla="*/ 27 w 98"/>
              <a:gd name="T21" fmla="*/ 137 h 160"/>
              <a:gd name="T22" fmla="*/ 23 w 98"/>
              <a:gd name="T23" fmla="*/ 142 h 160"/>
              <a:gd name="T24" fmla="*/ 16 w 98"/>
              <a:gd name="T25" fmla="*/ 142 h 160"/>
              <a:gd name="T26" fmla="*/ 11 w 98"/>
              <a:gd name="T27" fmla="*/ 146 h 160"/>
              <a:gd name="T28" fmla="*/ 8 w 98"/>
              <a:gd name="T29" fmla="*/ 155 h 160"/>
              <a:gd name="T30" fmla="*/ 13 w 98"/>
              <a:gd name="T31" fmla="*/ 160 h 160"/>
              <a:gd name="T32" fmla="*/ 85 w 98"/>
              <a:gd name="T33" fmla="*/ 160 h 160"/>
              <a:gd name="T34" fmla="*/ 90 w 98"/>
              <a:gd name="T35" fmla="*/ 155 h 160"/>
              <a:gd name="T36" fmla="*/ 87 w 98"/>
              <a:gd name="T37" fmla="*/ 146 h 160"/>
              <a:gd name="T38" fmla="*/ 82 w 98"/>
              <a:gd name="T39" fmla="*/ 142 h 160"/>
              <a:gd name="T40" fmla="*/ 2 w 98"/>
              <a:gd name="T41" fmla="*/ 49 h 160"/>
              <a:gd name="T42" fmla="*/ 49 w 98"/>
              <a:gd name="T43" fmla="*/ 2 h 160"/>
              <a:gd name="T44" fmla="*/ 96 w 98"/>
              <a:gd name="T45" fmla="*/ 49 h 160"/>
              <a:gd name="T46" fmla="*/ 49 w 98"/>
              <a:gd name="T47" fmla="*/ 97 h 160"/>
              <a:gd name="T48" fmla="*/ 2 w 98"/>
              <a:gd name="T49" fmla="*/ 4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8" h="160">
                <a:moveTo>
                  <a:pt x="82" y="142"/>
                </a:moveTo>
                <a:cubicBezTo>
                  <a:pt x="75" y="142"/>
                  <a:pt x="75" y="142"/>
                  <a:pt x="75" y="142"/>
                </a:cubicBezTo>
                <a:cubicBezTo>
                  <a:pt x="75" y="139"/>
                  <a:pt x="73" y="137"/>
                  <a:pt x="71" y="137"/>
                </a:cubicBezTo>
                <a:cubicBezTo>
                  <a:pt x="56" y="137"/>
                  <a:pt x="56" y="137"/>
                  <a:pt x="56" y="137"/>
                </a:cubicBezTo>
                <a:cubicBezTo>
                  <a:pt x="56" y="98"/>
                  <a:pt x="56" y="98"/>
                  <a:pt x="56" y="98"/>
                </a:cubicBezTo>
                <a:cubicBezTo>
                  <a:pt x="80" y="95"/>
                  <a:pt x="98" y="74"/>
                  <a:pt x="98" y="49"/>
                </a:cubicBezTo>
                <a:cubicBezTo>
                  <a:pt x="98" y="22"/>
                  <a:pt x="76" y="0"/>
                  <a:pt x="49" y="0"/>
                </a:cubicBezTo>
                <a:cubicBezTo>
                  <a:pt x="22" y="0"/>
                  <a:pt x="0" y="22"/>
                  <a:pt x="0" y="49"/>
                </a:cubicBezTo>
                <a:cubicBezTo>
                  <a:pt x="0" y="74"/>
                  <a:pt x="18" y="95"/>
                  <a:pt x="42" y="98"/>
                </a:cubicBezTo>
                <a:cubicBezTo>
                  <a:pt x="42" y="137"/>
                  <a:pt x="42" y="137"/>
                  <a:pt x="42" y="137"/>
                </a:cubicBezTo>
                <a:cubicBezTo>
                  <a:pt x="27" y="137"/>
                  <a:pt x="27" y="137"/>
                  <a:pt x="27" y="137"/>
                </a:cubicBezTo>
                <a:cubicBezTo>
                  <a:pt x="25" y="137"/>
                  <a:pt x="23" y="139"/>
                  <a:pt x="23" y="142"/>
                </a:cubicBezTo>
                <a:cubicBezTo>
                  <a:pt x="16" y="142"/>
                  <a:pt x="16" y="142"/>
                  <a:pt x="16" y="142"/>
                </a:cubicBezTo>
                <a:cubicBezTo>
                  <a:pt x="13" y="142"/>
                  <a:pt x="11" y="144"/>
                  <a:pt x="11" y="146"/>
                </a:cubicBezTo>
                <a:cubicBezTo>
                  <a:pt x="8" y="155"/>
                  <a:pt x="8" y="155"/>
                  <a:pt x="8" y="155"/>
                </a:cubicBezTo>
                <a:cubicBezTo>
                  <a:pt x="8" y="158"/>
                  <a:pt x="10" y="160"/>
                  <a:pt x="13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8" y="160"/>
                  <a:pt x="90" y="158"/>
                  <a:pt x="90" y="155"/>
                </a:cubicBezTo>
                <a:cubicBezTo>
                  <a:pt x="87" y="146"/>
                  <a:pt x="87" y="146"/>
                  <a:pt x="87" y="146"/>
                </a:cubicBezTo>
                <a:cubicBezTo>
                  <a:pt x="87" y="144"/>
                  <a:pt x="85" y="142"/>
                  <a:pt x="82" y="142"/>
                </a:cubicBezTo>
                <a:close/>
                <a:moveTo>
                  <a:pt x="2" y="49"/>
                </a:moveTo>
                <a:cubicBezTo>
                  <a:pt x="2" y="23"/>
                  <a:pt x="23" y="2"/>
                  <a:pt x="49" y="2"/>
                </a:cubicBezTo>
                <a:cubicBezTo>
                  <a:pt x="75" y="2"/>
                  <a:pt x="96" y="23"/>
                  <a:pt x="96" y="49"/>
                </a:cubicBezTo>
                <a:cubicBezTo>
                  <a:pt x="96" y="75"/>
                  <a:pt x="75" y="97"/>
                  <a:pt x="49" y="97"/>
                </a:cubicBezTo>
                <a:cubicBezTo>
                  <a:pt x="23" y="97"/>
                  <a:pt x="2" y="75"/>
                  <a:pt x="2" y="49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39" name="Freeform 128"/>
          <p:cNvSpPr>
            <a:spLocks/>
          </p:cNvSpPr>
          <p:nvPr/>
        </p:nvSpPr>
        <p:spPr bwMode="auto">
          <a:xfrm>
            <a:off x="8078297" y="3249794"/>
            <a:ext cx="139358" cy="124603"/>
          </a:xfrm>
          <a:custGeom>
            <a:avLst/>
            <a:gdLst>
              <a:gd name="T0" fmla="*/ 57 w 60"/>
              <a:gd name="T1" fmla="*/ 8 h 53"/>
              <a:gd name="T2" fmla="*/ 4 w 60"/>
              <a:gd name="T3" fmla="*/ 0 h 53"/>
              <a:gd name="T4" fmla="*/ 0 w 60"/>
              <a:gd name="T5" fmla="*/ 4 h 53"/>
              <a:gd name="T6" fmla="*/ 0 w 60"/>
              <a:gd name="T7" fmla="*/ 49 h 53"/>
              <a:gd name="T8" fmla="*/ 4 w 60"/>
              <a:gd name="T9" fmla="*/ 53 h 53"/>
              <a:gd name="T10" fmla="*/ 57 w 60"/>
              <a:gd name="T11" fmla="*/ 45 h 53"/>
              <a:gd name="T12" fmla="*/ 60 w 60"/>
              <a:gd name="T13" fmla="*/ 41 h 53"/>
              <a:gd name="T14" fmla="*/ 60 w 60"/>
              <a:gd name="T15" fmla="*/ 12 h 53"/>
              <a:gd name="T16" fmla="*/ 57 w 60"/>
              <a:gd name="T17" fmla="*/ 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53">
                <a:moveTo>
                  <a:pt x="57" y="8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1"/>
                  <a:pt x="2" y="53"/>
                  <a:pt x="4" y="53"/>
                </a:cubicBezTo>
                <a:cubicBezTo>
                  <a:pt x="57" y="45"/>
                  <a:pt x="57" y="45"/>
                  <a:pt x="57" y="45"/>
                </a:cubicBezTo>
                <a:cubicBezTo>
                  <a:pt x="59" y="45"/>
                  <a:pt x="60" y="43"/>
                  <a:pt x="60" y="41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10"/>
                  <a:pt x="59" y="8"/>
                  <a:pt x="57" y="8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40" name="Freeform 129"/>
          <p:cNvSpPr>
            <a:spLocks/>
          </p:cNvSpPr>
          <p:nvPr/>
        </p:nvSpPr>
        <p:spPr bwMode="auto">
          <a:xfrm>
            <a:off x="8288154" y="3249794"/>
            <a:ext cx="139358" cy="124603"/>
          </a:xfrm>
          <a:custGeom>
            <a:avLst/>
            <a:gdLst>
              <a:gd name="T0" fmla="*/ 56 w 60"/>
              <a:gd name="T1" fmla="*/ 53 h 53"/>
              <a:gd name="T2" fmla="*/ 60 w 60"/>
              <a:gd name="T3" fmla="*/ 49 h 53"/>
              <a:gd name="T4" fmla="*/ 60 w 60"/>
              <a:gd name="T5" fmla="*/ 4 h 53"/>
              <a:gd name="T6" fmla="*/ 56 w 60"/>
              <a:gd name="T7" fmla="*/ 0 h 53"/>
              <a:gd name="T8" fmla="*/ 3 w 60"/>
              <a:gd name="T9" fmla="*/ 8 h 53"/>
              <a:gd name="T10" fmla="*/ 0 w 60"/>
              <a:gd name="T11" fmla="*/ 12 h 53"/>
              <a:gd name="T12" fmla="*/ 0 w 60"/>
              <a:gd name="T13" fmla="*/ 41 h 53"/>
              <a:gd name="T14" fmla="*/ 3 w 60"/>
              <a:gd name="T15" fmla="*/ 45 h 53"/>
              <a:gd name="T16" fmla="*/ 56 w 60"/>
              <a:gd name="T17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53">
                <a:moveTo>
                  <a:pt x="56" y="53"/>
                </a:moveTo>
                <a:cubicBezTo>
                  <a:pt x="58" y="53"/>
                  <a:pt x="60" y="51"/>
                  <a:pt x="60" y="49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2"/>
                  <a:pt x="58" y="0"/>
                  <a:pt x="56" y="0"/>
                </a:cubicBezTo>
                <a:cubicBezTo>
                  <a:pt x="3" y="8"/>
                  <a:pt x="3" y="8"/>
                  <a:pt x="3" y="8"/>
                </a:cubicBezTo>
                <a:cubicBezTo>
                  <a:pt x="1" y="8"/>
                  <a:pt x="0" y="10"/>
                  <a:pt x="0" y="12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3"/>
                  <a:pt x="1" y="45"/>
                  <a:pt x="3" y="45"/>
                </a:cubicBezTo>
                <a:lnTo>
                  <a:pt x="56" y="53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41" name="Freeform 130"/>
          <p:cNvSpPr>
            <a:spLocks/>
          </p:cNvSpPr>
          <p:nvPr/>
        </p:nvSpPr>
        <p:spPr bwMode="auto">
          <a:xfrm>
            <a:off x="8232411" y="3269468"/>
            <a:ext cx="42627" cy="85254"/>
          </a:xfrm>
          <a:custGeom>
            <a:avLst/>
            <a:gdLst>
              <a:gd name="T0" fmla="*/ 14 w 18"/>
              <a:gd name="T1" fmla="*/ 0 h 37"/>
              <a:gd name="T2" fmla="*/ 4 w 18"/>
              <a:gd name="T3" fmla="*/ 0 h 37"/>
              <a:gd name="T4" fmla="*/ 0 w 18"/>
              <a:gd name="T5" fmla="*/ 4 h 37"/>
              <a:gd name="T6" fmla="*/ 0 w 18"/>
              <a:gd name="T7" fmla="*/ 33 h 37"/>
              <a:gd name="T8" fmla="*/ 4 w 18"/>
              <a:gd name="T9" fmla="*/ 37 h 37"/>
              <a:gd name="T10" fmla="*/ 14 w 18"/>
              <a:gd name="T11" fmla="*/ 37 h 37"/>
              <a:gd name="T12" fmla="*/ 18 w 18"/>
              <a:gd name="T13" fmla="*/ 33 h 37"/>
              <a:gd name="T14" fmla="*/ 18 w 18"/>
              <a:gd name="T15" fmla="*/ 4 h 37"/>
              <a:gd name="T16" fmla="*/ 14 w 18"/>
              <a:gd name="T17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37">
                <a:moveTo>
                  <a:pt x="14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5"/>
                  <a:pt x="2" y="37"/>
                  <a:pt x="4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16" y="37"/>
                  <a:pt x="18" y="35"/>
                  <a:pt x="18" y="33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2"/>
                  <a:pt x="16" y="0"/>
                  <a:pt x="14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42" name="Freeform 131"/>
          <p:cNvSpPr>
            <a:spLocks/>
          </p:cNvSpPr>
          <p:nvPr/>
        </p:nvSpPr>
        <p:spPr bwMode="auto">
          <a:xfrm>
            <a:off x="8020914" y="3364559"/>
            <a:ext cx="190183" cy="111486"/>
          </a:xfrm>
          <a:custGeom>
            <a:avLst/>
            <a:gdLst>
              <a:gd name="T0" fmla="*/ 3 w 82"/>
              <a:gd name="T1" fmla="*/ 2 h 48"/>
              <a:gd name="T2" fmla="*/ 17 w 82"/>
              <a:gd name="T3" fmla="*/ 22 h 48"/>
              <a:gd name="T4" fmla="*/ 0 w 82"/>
              <a:gd name="T5" fmla="*/ 45 h 48"/>
              <a:gd name="T6" fmla="*/ 82 w 82"/>
              <a:gd name="T7" fmla="*/ 0 h 48"/>
              <a:gd name="T8" fmla="*/ 3 w 82"/>
              <a:gd name="T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48">
                <a:moveTo>
                  <a:pt x="3" y="2"/>
                </a:moveTo>
                <a:cubicBezTo>
                  <a:pt x="17" y="22"/>
                  <a:pt x="17" y="22"/>
                  <a:pt x="17" y="22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64" y="48"/>
                  <a:pt x="82" y="0"/>
                </a:cubicBezTo>
                <a:cubicBezTo>
                  <a:pt x="82" y="0"/>
                  <a:pt x="25" y="17"/>
                  <a:pt x="3" y="2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43" name="Freeform 132"/>
          <p:cNvSpPr>
            <a:spLocks/>
          </p:cNvSpPr>
          <p:nvPr/>
        </p:nvSpPr>
        <p:spPr bwMode="auto">
          <a:xfrm>
            <a:off x="8294712" y="3364559"/>
            <a:ext cx="191822" cy="111486"/>
          </a:xfrm>
          <a:custGeom>
            <a:avLst/>
            <a:gdLst>
              <a:gd name="T0" fmla="*/ 65 w 82"/>
              <a:gd name="T1" fmla="*/ 22 h 48"/>
              <a:gd name="T2" fmla="*/ 79 w 82"/>
              <a:gd name="T3" fmla="*/ 2 h 48"/>
              <a:gd name="T4" fmla="*/ 0 w 82"/>
              <a:gd name="T5" fmla="*/ 0 h 48"/>
              <a:gd name="T6" fmla="*/ 82 w 82"/>
              <a:gd name="T7" fmla="*/ 45 h 48"/>
              <a:gd name="T8" fmla="*/ 65 w 82"/>
              <a:gd name="T9" fmla="*/ 2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48">
                <a:moveTo>
                  <a:pt x="65" y="22"/>
                </a:moveTo>
                <a:cubicBezTo>
                  <a:pt x="79" y="2"/>
                  <a:pt x="79" y="2"/>
                  <a:pt x="79" y="2"/>
                </a:cubicBezTo>
                <a:cubicBezTo>
                  <a:pt x="57" y="17"/>
                  <a:pt x="0" y="0"/>
                  <a:pt x="0" y="0"/>
                </a:cubicBezTo>
                <a:cubicBezTo>
                  <a:pt x="18" y="48"/>
                  <a:pt x="82" y="45"/>
                  <a:pt x="82" y="45"/>
                </a:cubicBezTo>
                <a:lnTo>
                  <a:pt x="65" y="22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44" name="Freeform 133"/>
          <p:cNvSpPr>
            <a:spLocks/>
          </p:cNvSpPr>
          <p:nvPr/>
        </p:nvSpPr>
        <p:spPr bwMode="auto">
          <a:xfrm>
            <a:off x="841514" y="3838377"/>
            <a:ext cx="326261" cy="331180"/>
          </a:xfrm>
          <a:custGeom>
            <a:avLst/>
            <a:gdLst>
              <a:gd name="T0" fmla="*/ 199 w 199"/>
              <a:gd name="T1" fmla="*/ 133 h 202"/>
              <a:gd name="T2" fmla="*/ 199 w 199"/>
              <a:gd name="T3" fmla="*/ 102 h 202"/>
              <a:gd name="T4" fmla="*/ 135 w 199"/>
              <a:gd name="T5" fmla="*/ 102 h 202"/>
              <a:gd name="T6" fmla="*/ 135 w 199"/>
              <a:gd name="T7" fmla="*/ 114 h 202"/>
              <a:gd name="T8" fmla="*/ 81 w 199"/>
              <a:gd name="T9" fmla="*/ 114 h 202"/>
              <a:gd name="T10" fmla="*/ 81 w 199"/>
              <a:gd name="T11" fmla="*/ 81 h 202"/>
              <a:gd name="T12" fmla="*/ 137 w 199"/>
              <a:gd name="T13" fmla="*/ 81 h 202"/>
              <a:gd name="T14" fmla="*/ 137 w 199"/>
              <a:gd name="T15" fmla="*/ 18 h 202"/>
              <a:gd name="T16" fmla="*/ 56 w 199"/>
              <a:gd name="T17" fmla="*/ 18 h 202"/>
              <a:gd name="T18" fmla="*/ 56 w 199"/>
              <a:gd name="T19" fmla="*/ 0 h 202"/>
              <a:gd name="T20" fmla="*/ 0 w 199"/>
              <a:gd name="T21" fmla="*/ 0 h 202"/>
              <a:gd name="T22" fmla="*/ 0 w 199"/>
              <a:gd name="T23" fmla="*/ 81 h 202"/>
              <a:gd name="T24" fmla="*/ 56 w 199"/>
              <a:gd name="T25" fmla="*/ 81 h 202"/>
              <a:gd name="T26" fmla="*/ 56 w 199"/>
              <a:gd name="T27" fmla="*/ 202 h 202"/>
              <a:gd name="T28" fmla="*/ 81 w 199"/>
              <a:gd name="T29" fmla="*/ 202 h 202"/>
              <a:gd name="T30" fmla="*/ 81 w 199"/>
              <a:gd name="T31" fmla="*/ 172 h 202"/>
              <a:gd name="T32" fmla="*/ 135 w 199"/>
              <a:gd name="T33" fmla="*/ 172 h 202"/>
              <a:gd name="T34" fmla="*/ 135 w 199"/>
              <a:gd name="T35" fmla="*/ 183 h 202"/>
              <a:gd name="T36" fmla="*/ 199 w 199"/>
              <a:gd name="T37" fmla="*/ 183 h 202"/>
              <a:gd name="T38" fmla="*/ 199 w 199"/>
              <a:gd name="T39" fmla="*/ 152 h 202"/>
              <a:gd name="T40" fmla="*/ 135 w 199"/>
              <a:gd name="T41" fmla="*/ 152 h 202"/>
              <a:gd name="T42" fmla="*/ 135 w 199"/>
              <a:gd name="T43" fmla="*/ 163 h 202"/>
              <a:gd name="T44" fmla="*/ 81 w 199"/>
              <a:gd name="T45" fmla="*/ 163 h 202"/>
              <a:gd name="T46" fmla="*/ 81 w 199"/>
              <a:gd name="T47" fmla="*/ 122 h 202"/>
              <a:gd name="T48" fmla="*/ 135 w 199"/>
              <a:gd name="T49" fmla="*/ 122 h 202"/>
              <a:gd name="T50" fmla="*/ 135 w 199"/>
              <a:gd name="T51" fmla="*/ 133 h 202"/>
              <a:gd name="T52" fmla="*/ 199 w 199"/>
              <a:gd name="T53" fmla="*/ 133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9" h="202">
                <a:moveTo>
                  <a:pt x="199" y="133"/>
                </a:moveTo>
                <a:lnTo>
                  <a:pt x="199" y="102"/>
                </a:lnTo>
                <a:lnTo>
                  <a:pt x="135" y="102"/>
                </a:lnTo>
                <a:lnTo>
                  <a:pt x="135" y="114"/>
                </a:lnTo>
                <a:lnTo>
                  <a:pt x="81" y="114"/>
                </a:lnTo>
                <a:lnTo>
                  <a:pt x="81" y="81"/>
                </a:lnTo>
                <a:lnTo>
                  <a:pt x="137" y="81"/>
                </a:lnTo>
                <a:lnTo>
                  <a:pt x="137" y="18"/>
                </a:lnTo>
                <a:lnTo>
                  <a:pt x="56" y="18"/>
                </a:lnTo>
                <a:lnTo>
                  <a:pt x="56" y="0"/>
                </a:lnTo>
                <a:lnTo>
                  <a:pt x="0" y="0"/>
                </a:lnTo>
                <a:lnTo>
                  <a:pt x="0" y="81"/>
                </a:lnTo>
                <a:lnTo>
                  <a:pt x="56" y="81"/>
                </a:lnTo>
                <a:lnTo>
                  <a:pt x="56" y="202"/>
                </a:lnTo>
                <a:lnTo>
                  <a:pt x="81" y="202"/>
                </a:lnTo>
                <a:lnTo>
                  <a:pt x="81" y="172"/>
                </a:lnTo>
                <a:lnTo>
                  <a:pt x="135" y="172"/>
                </a:lnTo>
                <a:lnTo>
                  <a:pt x="135" y="183"/>
                </a:lnTo>
                <a:lnTo>
                  <a:pt x="199" y="183"/>
                </a:lnTo>
                <a:lnTo>
                  <a:pt x="199" y="152"/>
                </a:lnTo>
                <a:lnTo>
                  <a:pt x="135" y="152"/>
                </a:lnTo>
                <a:lnTo>
                  <a:pt x="135" y="163"/>
                </a:lnTo>
                <a:lnTo>
                  <a:pt x="81" y="163"/>
                </a:lnTo>
                <a:lnTo>
                  <a:pt x="81" y="122"/>
                </a:lnTo>
                <a:lnTo>
                  <a:pt x="135" y="122"/>
                </a:lnTo>
                <a:lnTo>
                  <a:pt x="135" y="133"/>
                </a:lnTo>
                <a:lnTo>
                  <a:pt x="199" y="133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45" name="Oval 134"/>
          <p:cNvSpPr>
            <a:spLocks noChangeArrowheads="1"/>
          </p:cNvSpPr>
          <p:nvPr/>
        </p:nvSpPr>
        <p:spPr bwMode="auto">
          <a:xfrm>
            <a:off x="1484201" y="4069547"/>
            <a:ext cx="68859" cy="67220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46" name="Freeform 135"/>
          <p:cNvSpPr>
            <a:spLocks/>
          </p:cNvSpPr>
          <p:nvPr/>
        </p:nvSpPr>
        <p:spPr bwMode="auto">
          <a:xfrm>
            <a:off x="1466166" y="3889201"/>
            <a:ext cx="309866" cy="203299"/>
          </a:xfrm>
          <a:custGeom>
            <a:avLst/>
            <a:gdLst>
              <a:gd name="T0" fmla="*/ 0 w 133"/>
              <a:gd name="T1" fmla="*/ 87 h 87"/>
              <a:gd name="T2" fmla="*/ 7 w 133"/>
              <a:gd name="T3" fmla="*/ 87 h 87"/>
              <a:gd name="T4" fmla="*/ 22 w 133"/>
              <a:gd name="T5" fmla="*/ 75 h 87"/>
              <a:gd name="T6" fmla="*/ 38 w 133"/>
              <a:gd name="T7" fmla="*/ 87 h 87"/>
              <a:gd name="T8" fmla="*/ 133 w 133"/>
              <a:gd name="T9" fmla="*/ 87 h 87"/>
              <a:gd name="T10" fmla="*/ 133 w 133"/>
              <a:gd name="T11" fmla="*/ 0 h 87"/>
              <a:gd name="T12" fmla="*/ 0 w 133"/>
              <a:gd name="T13" fmla="*/ 0 h 87"/>
              <a:gd name="T14" fmla="*/ 0 w 133"/>
              <a:gd name="T15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3" h="87">
                <a:moveTo>
                  <a:pt x="0" y="87"/>
                </a:moveTo>
                <a:cubicBezTo>
                  <a:pt x="7" y="87"/>
                  <a:pt x="7" y="87"/>
                  <a:pt x="7" y="87"/>
                </a:cubicBezTo>
                <a:cubicBezTo>
                  <a:pt x="8" y="80"/>
                  <a:pt x="15" y="75"/>
                  <a:pt x="22" y="75"/>
                </a:cubicBezTo>
                <a:cubicBezTo>
                  <a:pt x="30" y="75"/>
                  <a:pt x="36" y="80"/>
                  <a:pt x="38" y="87"/>
                </a:cubicBezTo>
                <a:cubicBezTo>
                  <a:pt x="133" y="87"/>
                  <a:pt x="133" y="87"/>
                  <a:pt x="133" y="87"/>
                </a:cubicBezTo>
                <a:cubicBezTo>
                  <a:pt x="133" y="0"/>
                  <a:pt x="133" y="0"/>
                  <a:pt x="133" y="0"/>
                </a:cubicBezTo>
                <a:cubicBezTo>
                  <a:pt x="0" y="0"/>
                  <a:pt x="0" y="0"/>
                  <a:pt x="0" y="0"/>
                </a:cubicBezTo>
                <a:lnTo>
                  <a:pt x="0" y="87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47" name="Freeform 136"/>
          <p:cNvSpPr>
            <a:spLocks noEditPoints="1"/>
          </p:cNvSpPr>
          <p:nvPr/>
        </p:nvSpPr>
        <p:spPr bwMode="auto">
          <a:xfrm>
            <a:off x="1787509" y="3940027"/>
            <a:ext cx="134440" cy="152475"/>
          </a:xfrm>
          <a:custGeom>
            <a:avLst/>
            <a:gdLst>
              <a:gd name="T0" fmla="*/ 53 w 58"/>
              <a:gd name="T1" fmla="*/ 54 h 65"/>
              <a:gd name="T2" fmla="*/ 41 w 58"/>
              <a:gd name="T3" fmla="*/ 0 h 65"/>
              <a:gd name="T4" fmla="*/ 0 w 58"/>
              <a:gd name="T5" fmla="*/ 0 h 65"/>
              <a:gd name="T6" fmla="*/ 0 w 58"/>
              <a:gd name="T7" fmla="*/ 65 h 65"/>
              <a:gd name="T8" fmla="*/ 12 w 58"/>
              <a:gd name="T9" fmla="*/ 65 h 65"/>
              <a:gd name="T10" fmla="*/ 27 w 58"/>
              <a:gd name="T11" fmla="*/ 53 h 65"/>
              <a:gd name="T12" fmla="*/ 43 w 58"/>
              <a:gd name="T13" fmla="*/ 65 h 65"/>
              <a:gd name="T14" fmla="*/ 53 w 58"/>
              <a:gd name="T15" fmla="*/ 65 h 65"/>
              <a:gd name="T16" fmla="*/ 58 w 58"/>
              <a:gd name="T17" fmla="*/ 65 h 65"/>
              <a:gd name="T18" fmla="*/ 58 w 58"/>
              <a:gd name="T19" fmla="*/ 54 h 65"/>
              <a:gd name="T20" fmla="*/ 53 w 58"/>
              <a:gd name="T21" fmla="*/ 54 h 65"/>
              <a:gd name="T22" fmla="*/ 4 w 58"/>
              <a:gd name="T23" fmla="*/ 24 h 65"/>
              <a:gd name="T24" fmla="*/ 4 w 58"/>
              <a:gd name="T25" fmla="*/ 4 h 65"/>
              <a:gd name="T26" fmla="*/ 37 w 58"/>
              <a:gd name="T27" fmla="*/ 4 h 65"/>
              <a:gd name="T28" fmla="*/ 41 w 58"/>
              <a:gd name="T29" fmla="*/ 24 h 65"/>
              <a:gd name="T30" fmla="*/ 4 w 58"/>
              <a:gd name="T31" fmla="*/ 2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" h="65">
                <a:moveTo>
                  <a:pt x="53" y="54"/>
                </a:moveTo>
                <a:cubicBezTo>
                  <a:pt x="41" y="0"/>
                  <a:pt x="41" y="0"/>
                  <a:pt x="4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5"/>
                  <a:pt x="0" y="65"/>
                  <a:pt x="0" y="65"/>
                </a:cubicBezTo>
                <a:cubicBezTo>
                  <a:pt x="12" y="65"/>
                  <a:pt x="12" y="65"/>
                  <a:pt x="12" y="65"/>
                </a:cubicBezTo>
                <a:cubicBezTo>
                  <a:pt x="13" y="58"/>
                  <a:pt x="20" y="53"/>
                  <a:pt x="27" y="53"/>
                </a:cubicBezTo>
                <a:cubicBezTo>
                  <a:pt x="35" y="53"/>
                  <a:pt x="41" y="58"/>
                  <a:pt x="43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8" y="65"/>
                  <a:pt x="58" y="65"/>
                  <a:pt x="58" y="65"/>
                </a:cubicBezTo>
                <a:cubicBezTo>
                  <a:pt x="58" y="54"/>
                  <a:pt x="58" y="54"/>
                  <a:pt x="58" y="54"/>
                </a:cubicBezTo>
                <a:lnTo>
                  <a:pt x="53" y="54"/>
                </a:lnTo>
                <a:close/>
                <a:moveTo>
                  <a:pt x="4" y="24"/>
                </a:moveTo>
                <a:cubicBezTo>
                  <a:pt x="4" y="4"/>
                  <a:pt x="4" y="4"/>
                  <a:pt x="4" y="4"/>
                </a:cubicBezTo>
                <a:cubicBezTo>
                  <a:pt x="37" y="4"/>
                  <a:pt x="37" y="4"/>
                  <a:pt x="37" y="4"/>
                </a:cubicBezTo>
                <a:cubicBezTo>
                  <a:pt x="41" y="24"/>
                  <a:pt x="41" y="24"/>
                  <a:pt x="41" y="24"/>
                </a:cubicBezTo>
                <a:lnTo>
                  <a:pt x="4" y="24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48" name="Oval 137"/>
          <p:cNvSpPr>
            <a:spLocks noChangeArrowheads="1"/>
          </p:cNvSpPr>
          <p:nvPr/>
        </p:nvSpPr>
        <p:spPr bwMode="auto">
          <a:xfrm>
            <a:off x="1817020" y="4069547"/>
            <a:ext cx="68859" cy="67220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49" name="Freeform 138"/>
          <p:cNvSpPr>
            <a:spLocks/>
          </p:cNvSpPr>
          <p:nvPr/>
        </p:nvSpPr>
        <p:spPr bwMode="auto">
          <a:xfrm>
            <a:off x="2228537" y="3784273"/>
            <a:ext cx="273797" cy="401680"/>
          </a:xfrm>
          <a:custGeom>
            <a:avLst/>
            <a:gdLst>
              <a:gd name="T0" fmla="*/ 116 w 118"/>
              <a:gd name="T1" fmla="*/ 14 h 172"/>
              <a:gd name="T2" fmla="*/ 118 w 118"/>
              <a:gd name="T3" fmla="*/ 9 h 172"/>
              <a:gd name="T4" fmla="*/ 97 w 118"/>
              <a:gd name="T5" fmla="*/ 2 h 172"/>
              <a:gd name="T6" fmla="*/ 92 w 118"/>
              <a:gd name="T7" fmla="*/ 0 h 172"/>
              <a:gd name="T8" fmla="*/ 90 w 118"/>
              <a:gd name="T9" fmla="*/ 5 h 172"/>
              <a:gd name="T10" fmla="*/ 76 w 118"/>
              <a:gd name="T11" fmla="*/ 46 h 172"/>
              <a:gd name="T12" fmla="*/ 0 w 118"/>
              <a:gd name="T13" fmla="*/ 46 h 172"/>
              <a:gd name="T14" fmla="*/ 53 w 118"/>
              <a:gd name="T15" fmla="*/ 107 h 172"/>
              <a:gd name="T16" fmla="*/ 53 w 118"/>
              <a:gd name="T17" fmla="*/ 164 h 172"/>
              <a:gd name="T18" fmla="*/ 17 w 118"/>
              <a:gd name="T19" fmla="*/ 172 h 172"/>
              <a:gd name="T20" fmla="*/ 95 w 118"/>
              <a:gd name="T21" fmla="*/ 172 h 172"/>
              <a:gd name="T22" fmla="*/ 60 w 118"/>
              <a:gd name="T23" fmla="*/ 164 h 172"/>
              <a:gd name="T24" fmla="*/ 60 w 118"/>
              <a:gd name="T25" fmla="*/ 107 h 172"/>
              <a:gd name="T26" fmla="*/ 112 w 118"/>
              <a:gd name="T27" fmla="*/ 46 h 172"/>
              <a:gd name="T28" fmla="*/ 82 w 118"/>
              <a:gd name="T29" fmla="*/ 46 h 172"/>
              <a:gd name="T30" fmla="*/ 95 w 118"/>
              <a:gd name="T31" fmla="*/ 6 h 172"/>
              <a:gd name="T32" fmla="*/ 116 w 118"/>
              <a:gd name="T33" fmla="*/ 14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8" h="172">
                <a:moveTo>
                  <a:pt x="116" y="14"/>
                </a:moveTo>
                <a:cubicBezTo>
                  <a:pt x="118" y="9"/>
                  <a:pt x="118" y="9"/>
                  <a:pt x="118" y="9"/>
                </a:cubicBezTo>
                <a:cubicBezTo>
                  <a:pt x="97" y="2"/>
                  <a:pt x="97" y="2"/>
                  <a:pt x="97" y="2"/>
                </a:cubicBezTo>
                <a:cubicBezTo>
                  <a:pt x="92" y="0"/>
                  <a:pt x="92" y="0"/>
                  <a:pt x="92" y="0"/>
                </a:cubicBezTo>
                <a:cubicBezTo>
                  <a:pt x="90" y="5"/>
                  <a:pt x="90" y="5"/>
                  <a:pt x="90" y="5"/>
                </a:cubicBezTo>
                <a:cubicBezTo>
                  <a:pt x="76" y="46"/>
                  <a:pt x="76" y="46"/>
                  <a:pt x="76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53" y="107"/>
                  <a:pt x="53" y="107"/>
                  <a:pt x="53" y="107"/>
                </a:cubicBezTo>
                <a:cubicBezTo>
                  <a:pt x="53" y="164"/>
                  <a:pt x="53" y="164"/>
                  <a:pt x="53" y="164"/>
                </a:cubicBezTo>
                <a:cubicBezTo>
                  <a:pt x="36" y="164"/>
                  <a:pt x="22" y="168"/>
                  <a:pt x="17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0" y="168"/>
                  <a:pt x="76" y="164"/>
                  <a:pt x="60" y="164"/>
                </a:cubicBezTo>
                <a:cubicBezTo>
                  <a:pt x="60" y="107"/>
                  <a:pt x="60" y="107"/>
                  <a:pt x="60" y="107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82" y="46"/>
                  <a:pt x="82" y="46"/>
                  <a:pt x="82" y="46"/>
                </a:cubicBezTo>
                <a:cubicBezTo>
                  <a:pt x="95" y="6"/>
                  <a:pt x="95" y="6"/>
                  <a:pt x="95" y="6"/>
                </a:cubicBezTo>
                <a:lnTo>
                  <a:pt x="116" y="14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50" name="Freeform 139"/>
          <p:cNvSpPr>
            <a:spLocks/>
          </p:cNvSpPr>
          <p:nvPr/>
        </p:nvSpPr>
        <p:spPr bwMode="auto">
          <a:xfrm>
            <a:off x="2844991" y="3854772"/>
            <a:ext cx="344296" cy="288553"/>
          </a:xfrm>
          <a:custGeom>
            <a:avLst/>
            <a:gdLst>
              <a:gd name="T0" fmla="*/ 145 w 148"/>
              <a:gd name="T1" fmla="*/ 54 h 124"/>
              <a:gd name="T2" fmla="*/ 143 w 148"/>
              <a:gd name="T3" fmla="*/ 48 h 124"/>
              <a:gd name="T4" fmla="*/ 148 w 148"/>
              <a:gd name="T5" fmla="*/ 36 h 124"/>
              <a:gd name="T6" fmla="*/ 130 w 148"/>
              <a:gd name="T7" fmla="*/ 18 h 124"/>
              <a:gd name="T8" fmla="*/ 118 w 148"/>
              <a:gd name="T9" fmla="*/ 23 h 124"/>
              <a:gd name="T10" fmla="*/ 104 w 148"/>
              <a:gd name="T11" fmla="*/ 10 h 124"/>
              <a:gd name="T12" fmla="*/ 97 w 148"/>
              <a:gd name="T13" fmla="*/ 12 h 124"/>
              <a:gd name="T14" fmla="*/ 76 w 148"/>
              <a:gd name="T15" fmla="*/ 0 h 124"/>
              <a:gd name="T16" fmla="*/ 56 w 148"/>
              <a:gd name="T17" fmla="*/ 10 h 124"/>
              <a:gd name="T18" fmla="*/ 49 w 148"/>
              <a:gd name="T19" fmla="*/ 8 h 124"/>
              <a:gd name="T20" fmla="*/ 37 w 148"/>
              <a:gd name="T21" fmla="*/ 20 h 124"/>
              <a:gd name="T22" fmla="*/ 38 w 148"/>
              <a:gd name="T23" fmla="*/ 24 h 124"/>
              <a:gd name="T24" fmla="*/ 36 w 148"/>
              <a:gd name="T25" fmla="*/ 24 h 124"/>
              <a:gd name="T26" fmla="*/ 18 w 148"/>
              <a:gd name="T27" fmla="*/ 43 h 124"/>
              <a:gd name="T28" fmla="*/ 18 w 148"/>
              <a:gd name="T29" fmla="*/ 44 h 124"/>
              <a:gd name="T30" fmla="*/ 0 w 148"/>
              <a:gd name="T31" fmla="*/ 65 h 124"/>
              <a:gd name="T32" fmla="*/ 16 w 148"/>
              <a:gd name="T33" fmla="*/ 85 h 124"/>
              <a:gd name="T34" fmla="*/ 31 w 148"/>
              <a:gd name="T35" fmla="*/ 96 h 124"/>
              <a:gd name="T36" fmla="*/ 35 w 148"/>
              <a:gd name="T37" fmla="*/ 95 h 124"/>
              <a:gd name="T38" fmla="*/ 35 w 148"/>
              <a:gd name="T39" fmla="*/ 97 h 124"/>
              <a:gd name="T40" fmla="*/ 53 w 148"/>
              <a:gd name="T41" fmla="*/ 114 h 124"/>
              <a:gd name="T42" fmla="*/ 67 w 148"/>
              <a:gd name="T43" fmla="*/ 107 h 124"/>
              <a:gd name="T44" fmla="*/ 76 w 148"/>
              <a:gd name="T45" fmla="*/ 111 h 124"/>
              <a:gd name="T46" fmla="*/ 83 w 148"/>
              <a:gd name="T47" fmla="*/ 109 h 124"/>
              <a:gd name="T48" fmla="*/ 100 w 148"/>
              <a:gd name="T49" fmla="*/ 124 h 124"/>
              <a:gd name="T50" fmla="*/ 91 w 148"/>
              <a:gd name="T51" fmla="*/ 108 h 124"/>
              <a:gd name="T52" fmla="*/ 100 w 148"/>
              <a:gd name="T53" fmla="*/ 110 h 124"/>
              <a:gd name="T54" fmla="*/ 118 w 148"/>
              <a:gd name="T55" fmla="*/ 94 h 124"/>
              <a:gd name="T56" fmla="*/ 122 w 148"/>
              <a:gd name="T57" fmla="*/ 94 h 124"/>
              <a:gd name="T58" fmla="*/ 143 w 148"/>
              <a:gd name="T59" fmla="*/ 74 h 124"/>
              <a:gd name="T60" fmla="*/ 139 w 148"/>
              <a:gd name="T61" fmla="*/ 63 h 124"/>
              <a:gd name="T62" fmla="*/ 145 w 148"/>
              <a:gd name="T63" fmla="*/ 5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8" h="124">
                <a:moveTo>
                  <a:pt x="145" y="54"/>
                </a:moveTo>
                <a:cubicBezTo>
                  <a:pt x="145" y="52"/>
                  <a:pt x="144" y="50"/>
                  <a:pt x="143" y="48"/>
                </a:cubicBezTo>
                <a:cubicBezTo>
                  <a:pt x="146" y="45"/>
                  <a:pt x="148" y="41"/>
                  <a:pt x="148" y="36"/>
                </a:cubicBezTo>
                <a:cubicBezTo>
                  <a:pt x="148" y="26"/>
                  <a:pt x="140" y="18"/>
                  <a:pt x="130" y="18"/>
                </a:cubicBezTo>
                <a:cubicBezTo>
                  <a:pt x="125" y="18"/>
                  <a:pt x="121" y="20"/>
                  <a:pt x="118" y="23"/>
                </a:cubicBezTo>
                <a:cubicBezTo>
                  <a:pt x="117" y="16"/>
                  <a:pt x="111" y="10"/>
                  <a:pt x="104" y="10"/>
                </a:cubicBezTo>
                <a:cubicBezTo>
                  <a:pt x="102" y="10"/>
                  <a:pt x="99" y="11"/>
                  <a:pt x="97" y="12"/>
                </a:cubicBezTo>
                <a:cubicBezTo>
                  <a:pt x="93" y="5"/>
                  <a:pt x="85" y="0"/>
                  <a:pt x="76" y="0"/>
                </a:cubicBezTo>
                <a:cubicBezTo>
                  <a:pt x="68" y="0"/>
                  <a:pt x="61" y="4"/>
                  <a:pt x="56" y="10"/>
                </a:cubicBezTo>
                <a:cubicBezTo>
                  <a:pt x="54" y="9"/>
                  <a:pt x="52" y="8"/>
                  <a:pt x="49" y="8"/>
                </a:cubicBezTo>
                <a:cubicBezTo>
                  <a:pt x="42" y="8"/>
                  <a:pt x="37" y="13"/>
                  <a:pt x="37" y="20"/>
                </a:cubicBezTo>
                <a:cubicBezTo>
                  <a:pt x="37" y="21"/>
                  <a:pt x="37" y="23"/>
                  <a:pt x="38" y="24"/>
                </a:cubicBezTo>
                <a:cubicBezTo>
                  <a:pt x="37" y="24"/>
                  <a:pt x="37" y="24"/>
                  <a:pt x="36" y="24"/>
                </a:cubicBezTo>
                <a:cubicBezTo>
                  <a:pt x="26" y="24"/>
                  <a:pt x="18" y="32"/>
                  <a:pt x="18" y="43"/>
                </a:cubicBezTo>
                <a:cubicBezTo>
                  <a:pt x="18" y="43"/>
                  <a:pt x="18" y="44"/>
                  <a:pt x="18" y="44"/>
                </a:cubicBezTo>
                <a:cubicBezTo>
                  <a:pt x="8" y="45"/>
                  <a:pt x="0" y="54"/>
                  <a:pt x="0" y="65"/>
                </a:cubicBezTo>
                <a:cubicBezTo>
                  <a:pt x="0" y="75"/>
                  <a:pt x="7" y="83"/>
                  <a:pt x="16" y="85"/>
                </a:cubicBezTo>
                <a:cubicBezTo>
                  <a:pt x="18" y="91"/>
                  <a:pt x="24" y="96"/>
                  <a:pt x="31" y="96"/>
                </a:cubicBezTo>
                <a:cubicBezTo>
                  <a:pt x="33" y="96"/>
                  <a:pt x="34" y="95"/>
                  <a:pt x="35" y="95"/>
                </a:cubicBezTo>
                <a:cubicBezTo>
                  <a:pt x="35" y="96"/>
                  <a:pt x="35" y="96"/>
                  <a:pt x="35" y="97"/>
                </a:cubicBezTo>
                <a:cubicBezTo>
                  <a:pt x="35" y="106"/>
                  <a:pt x="43" y="114"/>
                  <a:pt x="53" y="114"/>
                </a:cubicBezTo>
                <a:cubicBezTo>
                  <a:pt x="59" y="114"/>
                  <a:pt x="64" y="111"/>
                  <a:pt x="67" y="107"/>
                </a:cubicBezTo>
                <a:cubicBezTo>
                  <a:pt x="70" y="109"/>
                  <a:pt x="73" y="111"/>
                  <a:pt x="76" y="111"/>
                </a:cubicBezTo>
                <a:cubicBezTo>
                  <a:pt x="79" y="111"/>
                  <a:pt x="81" y="110"/>
                  <a:pt x="83" y="109"/>
                </a:cubicBezTo>
                <a:cubicBezTo>
                  <a:pt x="84" y="113"/>
                  <a:pt x="89" y="121"/>
                  <a:pt x="100" y="124"/>
                </a:cubicBezTo>
                <a:cubicBezTo>
                  <a:pt x="100" y="124"/>
                  <a:pt x="92" y="117"/>
                  <a:pt x="91" y="108"/>
                </a:cubicBezTo>
                <a:cubicBezTo>
                  <a:pt x="93" y="109"/>
                  <a:pt x="96" y="110"/>
                  <a:pt x="100" y="110"/>
                </a:cubicBezTo>
                <a:cubicBezTo>
                  <a:pt x="109" y="110"/>
                  <a:pt x="117" y="103"/>
                  <a:pt x="118" y="94"/>
                </a:cubicBezTo>
                <a:cubicBezTo>
                  <a:pt x="119" y="94"/>
                  <a:pt x="121" y="94"/>
                  <a:pt x="122" y="94"/>
                </a:cubicBezTo>
                <a:cubicBezTo>
                  <a:pt x="134" y="94"/>
                  <a:pt x="143" y="85"/>
                  <a:pt x="143" y="74"/>
                </a:cubicBezTo>
                <a:cubicBezTo>
                  <a:pt x="143" y="70"/>
                  <a:pt x="141" y="66"/>
                  <a:pt x="139" y="63"/>
                </a:cubicBezTo>
                <a:cubicBezTo>
                  <a:pt x="142" y="61"/>
                  <a:pt x="145" y="58"/>
                  <a:pt x="145" y="54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51" name="Freeform 140"/>
          <p:cNvSpPr>
            <a:spLocks noEditPoints="1"/>
          </p:cNvSpPr>
          <p:nvPr/>
        </p:nvSpPr>
        <p:spPr bwMode="auto">
          <a:xfrm>
            <a:off x="3459806" y="3849853"/>
            <a:ext cx="363971" cy="288553"/>
          </a:xfrm>
          <a:custGeom>
            <a:avLst/>
            <a:gdLst>
              <a:gd name="T0" fmla="*/ 217 w 222"/>
              <a:gd name="T1" fmla="*/ 0 h 176"/>
              <a:gd name="T2" fmla="*/ 0 w 222"/>
              <a:gd name="T3" fmla="*/ 0 h 176"/>
              <a:gd name="T4" fmla="*/ 0 w 222"/>
              <a:gd name="T5" fmla="*/ 176 h 176"/>
              <a:gd name="T6" fmla="*/ 222 w 222"/>
              <a:gd name="T7" fmla="*/ 176 h 176"/>
              <a:gd name="T8" fmla="*/ 222 w 222"/>
              <a:gd name="T9" fmla="*/ 0 h 176"/>
              <a:gd name="T10" fmla="*/ 217 w 222"/>
              <a:gd name="T11" fmla="*/ 0 h 176"/>
              <a:gd name="T12" fmla="*/ 189 w 222"/>
              <a:gd name="T13" fmla="*/ 118 h 176"/>
              <a:gd name="T14" fmla="*/ 189 w 222"/>
              <a:gd name="T15" fmla="*/ 172 h 176"/>
              <a:gd name="T16" fmla="*/ 158 w 222"/>
              <a:gd name="T17" fmla="*/ 172 h 176"/>
              <a:gd name="T18" fmla="*/ 158 w 222"/>
              <a:gd name="T19" fmla="*/ 118 h 176"/>
              <a:gd name="T20" fmla="*/ 165 w 222"/>
              <a:gd name="T21" fmla="*/ 118 h 176"/>
              <a:gd name="T22" fmla="*/ 165 w 222"/>
              <a:gd name="T23" fmla="*/ 4 h 176"/>
              <a:gd name="T24" fmla="*/ 180 w 222"/>
              <a:gd name="T25" fmla="*/ 4 h 176"/>
              <a:gd name="T26" fmla="*/ 180 w 222"/>
              <a:gd name="T27" fmla="*/ 118 h 176"/>
              <a:gd name="T28" fmla="*/ 189 w 222"/>
              <a:gd name="T29" fmla="*/ 118 h 176"/>
              <a:gd name="T30" fmla="*/ 41 w 222"/>
              <a:gd name="T31" fmla="*/ 118 h 176"/>
              <a:gd name="T32" fmla="*/ 41 w 222"/>
              <a:gd name="T33" fmla="*/ 4 h 176"/>
              <a:gd name="T34" fmla="*/ 57 w 222"/>
              <a:gd name="T35" fmla="*/ 4 h 176"/>
              <a:gd name="T36" fmla="*/ 57 w 222"/>
              <a:gd name="T37" fmla="*/ 118 h 176"/>
              <a:gd name="T38" fmla="*/ 67 w 222"/>
              <a:gd name="T39" fmla="*/ 118 h 176"/>
              <a:gd name="T40" fmla="*/ 67 w 222"/>
              <a:gd name="T41" fmla="*/ 172 h 176"/>
              <a:gd name="T42" fmla="*/ 34 w 222"/>
              <a:gd name="T43" fmla="*/ 172 h 176"/>
              <a:gd name="T44" fmla="*/ 34 w 222"/>
              <a:gd name="T45" fmla="*/ 118 h 176"/>
              <a:gd name="T46" fmla="*/ 41 w 222"/>
              <a:gd name="T47" fmla="*/ 118 h 176"/>
              <a:gd name="T48" fmla="*/ 75 w 222"/>
              <a:gd name="T49" fmla="*/ 118 h 176"/>
              <a:gd name="T50" fmla="*/ 82 w 222"/>
              <a:gd name="T51" fmla="*/ 118 h 176"/>
              <a:gd name="T52" fmla="*/ 82 w 222"/>
              <a:gd name="T53" fmla="*/ 4 h 176"/>
              <a:gd name="T54" fmla="*/ 98 w 222"/>
              <a:gd name="T55" fmla="*/ 4 h 176"/>
              <a:gd name="T56" fmla="*/ 98 w 222"/>
              <a:gd name="T57" fmla="*/ 118 h 176"/>
              <a:gd name="T58" fmla="*/ 108 w 222"/>
              <a:gd name="T59" fmla="*/ 118 h 176"/>
              <a:gd name="T60" fmla="*/ 108 w 222"/>
              <a:gd name="T61" fmla="*/ 172 h 176"/>
              <a:gd name="T62" fmla="*/ 75 w 222"/>
              <a:gd name="T63" fmla="*/ 172 h 176"/>
              <a:gd name="T64" fmla="*/ 75 w 222"/>
              <a:gd name="T65" fmla="*/ 118 h 176"/>
              <a:gd name="T66" fmla="*/ 117 w 222"/>
              <a:gd name="T67" fmla="*/ 118 h 176"/>
              <a:gd name="T68" fmla="*/ 124 w 222"/>
              <a:gd name="T69" fmla="*/ 118 h 176"/>
              <a:gd name="T70" fmla="*/ 124 w 222"/>
              <a:gd name="T71" fmla="*/ 4 h 176"/>
              <a:gd name="T72" fmla="*/ 139 w 222"/>
              <a:gd name="T73" fmla="*/ 4 h 176"/>
              <a:gd name="T74" fmla="*/ 139 w 222"/>
              <a:gd name="T75" fmla="*/ 118 h 176"/>
              <a:gd name="T76" fmla="*/ 149 w 222"/>
              <a:gd name="T77" fmla="*/ 118 h 176"/>
              <a:gd name="T78" fmla="*/ 149 w 222"/>
              <a:gd name="T79" fmla="*/ 172 h 176"/>
              <a:gd name="T80" fmla="*/ 117 w 222"/>
              <a:gd name="T81" fmla="*/ 172 h 176"/>
              <a:gd name="T82" fmla="*/ 117 w 222"/>
              <a:gd name="T83" fmla="*/ 118 h 176"/>
              <a:gd name="T84" fmla="*/ 4 w 222"/>
              <a:gd name="T85" fmla="*/ 4 h 176"/>
              <a:gd name="T86" fmla="*/ 16 w 222"/>
              <a:gd name="T87" fmla="*/ 4 h 176"/>
              <a:gd name="T88" fmla="*/ 16 w 222"/>
              <a:gd name="T89" fmla="*/ 118 h 176"/>
              <a:gd name="T90" fmla="*/ 26 w 222"/>
              <a:gd name="T91" fmla="*/ 118 h 176"/>
              <a:gd name="T92" fmla="*/ 26 w 222"/>
              <a:gd name="T93" fmla="*/ 172 h 176"/>
              <a:gd name="T94" fmla="*/ 4 w 222"/>
              <a:gd name="T95" fmla="*/ 172 h 176"/>
              <a:gd name="T96" fmla="*/ 4 w 222"/>
              <a:gd name="T97" fmla="*/ 4 h 176"/>
              <a:gd name="T98" fmla="*/ 217 w 222"/>
              <a:gd name="T99" fmla="*/ 172 h 176"/>
              <a:gd name="T100" fmla="*/ 199 w 222"/>
              <a:gd name="T101" fmla="*/ 172 h 176"/>
              <a:gd name="T102" fmla="*/ 199 w 222"/>
              <a:gd name="T103" fmla="*/ 118 h 176"/>
              <a:gd name="T104" fmla="*/ 206 w 222"/>
              <a:gd name="T105" fmla="*/ 118 h 176"/>
              <a:gd name="T106" fmla="*/ 206 w 222"/>
              <a:gd name="T107" fmla="*/ 4 h 176"/>
              <a:gd name="T108" fmla="*/ 217 w 222"/>
              <a:gd name="T109" fmla="*/ 4 h 176"/>
              <a:gd name="T110" fmla="*/ 217 w 222"/>
              <a:gd name="T111" fmla="*/ 1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2" h="176">
                <a:moveTo>
                  <a:pt x="217" y="0"/>
                </a:moveTo>
                <a:lnTo>
                  <a:pt x="0" y="0"/>
                </a:lnTo>
                <a:lnTo>
                  <a:pt x="0" y="176"/>
                </a:lnTo>
                <a:lnTo>
                  <a:pt x="222" y="176"/>
                </a:lnTo>
                <a:lnTo>
                  <a:pt x="222" y="0"/>
                </a:lnTo>
                <a:lnTo>
                  <a:pt x="217" y="0"/>
                </a:lnTo>
                <a:close/>
                <a:moveTo>
                  <a:pt x="189" y="118"/>
                </a:moveTo>
                <a:lnTo>
                  <a:pt x="189" y="172"/>
                </a:lnTo>
                <a:lnTo>
                  <a:pt x="158" y="172"/>
                </a:lnTo>
                <a:lnTo>
                  <a:pt x="158" y="118"/>
                </a:lnTo>
                <a:lnTo>
                  <a:pt x="165" y="118"/>
                </a:lnTo>
                <a:lnTo>
                  <a:pt x="165" y="4"/>
                </a:lnTo>
                <a:lnTo>
                  <a:pt x="180" y="4"/>
                </a:lnTo>
                <a:lnTo>
                  <a:pt x="180" y="118"/>
                </a:lnTo>
                <a:lnTo>
                  <a:pt x="189" y="118"/>
                </a:lnTo>
                <a:close/>
                <a:moveTo>
                  <a:pt x="41" y="118"/>
                </a:moveTo>
                <a:lnTo>
                  <a:pt x="41" y="4"/>
                </a:lnTo>
                <a:lnTo>
                  <a:pt x="57" y="4"/>
                </a:lnTo>
                <a:lnTo>
                  <a:pt x="57" y="118"/>
                </a:lnTo>
                <a:lnTo>
                  <a:pt x="67" y="118"/>
                </a:lnTo>
                <a:lnTo>
                  <a:pt x="67" y="172"/>
                </a:lnTo>
                <a:lnTo>
                  <a:pt x="34" y="172"/>
                </a:lnTo>
                <a:lnTo>
                  <a:pt x="34" y="118"/>
                </a:lnTo>
                <a:lnTo>
                  <a:pt x="41" y="118"/>
                </a:lnTo>
                <a:close/>
                <a:moveTo>
                  <a:pt x="75" y="118"/>
                </a:moveTo>
                <a:lnTo>
                  <a:pt x="82" y="118"/>
                </a:lnTo>
                <a:lnTo>
                  <a:pt x="82" y="4"/>
                </a:lnTo>
                <a:lnTo>
                  <a:pt x="98" y="4"/>
                </a:lnTo>
                <a:lnTo>
                  <a:pt x="98" y="118"/>
                </a:lnTo>
                <a:lnTo>
                  <a:pt x="108" y="118"/>
                </a:lnTo>
                <a:lnTo>
                  <a:pt x="108" y="172"/>
                </a:lnTo>
                <a:lnTo>
                  <a:pt x="75" y="172"/>
                </a:lnTo>
                <a:lnTo>
                  <a:pt x="75" y="118"/>
                </a:lnTo>
                <a:close/>
                <a:moveTo>
                  <a:pt x="117" y="118"/>
                </a:moveTo>
                <a:lnTo>
                  <a:pt x="124" y="118"/>
                </a:lnTo>
                <a:lnTo>
                  <a:pt x="124" y="4"/>
                </a:lnTo>
                <a:lnTo>
                  <a:pt x="139" y="4"/>
                </a:lnTo>
                <a:lnTo>
                  <a:pt x="139" y="118"/>
                </a:lnTo>
                <a:lnTo>
                  <a:pt x="149" y="118"/>
                </a:lnTo>
                <a:lnTo>
                  <a:pt x="149" y="172"/>
                </a:lnTo>
                <a:lnTo>
                  <a:pt x="117" y="172"/>
                </a:lnTo>
                <a:lnTo>
                  <a:pt x="117" y="118"/>
                </a:lnTo>
                <a:close/>
                <a:moveTo>
                  <a:pt x="4" y="4"/>
                </a:moveTo>
                <a:lnTo>
                  <a:pt x="16" y="4"/>
                </a:lnTo>
                <a:lnTo>
                  <a:pt x="16" y="118"/>
                </a:lnTo>
                <a:lnTo>
                  <a:pt x="26" y="118"/>
                </a:lnTo>
                <a:lnTo>
                  <a:pt x="26" y="172"/>
                </a:lnTo>
                <a:lnTo>
                  <a:pt x="4" y="172"/>
                </a:lnTo>
                <a:lnTo>
                  <a:pt x="4" y="4"/>
                </a:lnTo>
                <a:close/>
                <a:moveTo>
                  <a:pt x="217" y="172"/>
                </a:moveTo>
                <a:lnTo>
                  <a:pt x="199" y="172"/>
                </a:lnTo>
                <a:lnTo>
                  <a:pt x="199" y="118"/>
                </a:lnTo>
                <a:lnTo>
                  <a:pt x="206" y="118"/>
                </a:lnTo>
                <a:lnTo>
                  <a:pt x="206" y="4"/>
                </a:lnTo>
                <a:lnTo>
                  <a:pt x="217" y="4"/>
                </a:lnTo>
                <a:lnTo>
                  <a:pt x="217" y="172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52" name="Freeform 141"/>
          <p:cNvSpPr>
            <a:spLocks/>
          </p:cNvSpPr>
          <p:nvPr/>
        </p:nvSpPr>
        <p:spPr bwMode="auto">
          <a:xfrm>
            <a:off x="4230374" y="3790831"/>
            <a:ext cx="131161" cy="96731"/>
          </a:xfrm>
          <a:custGeom>
            <a:avLst/>
            <a:gdLst>
              <a:gd name="T0" fmla="*/ 51 w 56"/>
              <a:gd name="T1" fmla="*/ 0 h 41"/>
              <a:gd name="T2" fmla="*/ 4 w 56"/>
              <a:gd name="T3" fmla="*/ 0 h 41"/>
              <a:gd name="T4" fmla="*/ 0 w 56"/>
              <a:gd name="T5" fmla="*/ 5 h 41"/>
              <a:gd name="T6" fmla="*/ 0 w 56"/>
              <a:gd name="T7" fmla="*/ 36 h 41"/>
              <a:gd name="T8" fmla="*/ 4 w 56"/>
              <a:gd name="T9" fmla="*/ 41 h 41"/>
              <a:gd name="T10" fmla="*/ 51 w 56"/>
              <a:gd name="T11" fmla="*/ 41 h 41"/>
              <a:gd name="T12" fmla="*/ 56 w 56"/>
              <a:gd name="T13" fmla="*/ 36 h 41"/>
              <a:gd name="T14" fmla="*/ 56 w 56"/>
              <a:gd name="T15" fmla="*/ 5 h 41"/>
              <a:gd name="T16" fmla="*/ 51 w 56"/>
              <a:gd name="T17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41">
                <a:moveTo>
                  <a:pt x="51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9"/>
                  <a:pt x="2" y="41"/>
                  <a:pt x="4" y="41"/>
                </a:cubicBezTo>
                <a:cubicBezTo>
                  <a:pt x="51" y="41"/>
                  <a:pt x="51" y="41"/>
                  <a:pt x="51" y="41"/>
                </a:cubicBezTo>
                <a:cubicBezTo>
                  <a:pt x="54" y="41"/>
                  <a:pt x="56" y="39"/>
                  <a:pt x="56" y="36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2"/>
                  <a:pt x="54" y="0"/>
                  <a:pt x="51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53" name="Freeform 142"/>
          <p:cNvSpPr>
            <a:spLocks/>
          </p:cNvSpPr>
          <p:nvPr/>
        </p:nvSpPr>
        <p:spPr bwMode="auto">
          <a:xfrm>
            <a:off x="4217258" y="3935108"/>
            <a:ext cx="18034" cy="8198"/>
          </a:xfrm>
          <a:custGeom>
            <a:avLst/>
            <a:gdLst>
              <a:gd name="T0" fmla="*/ 6 w 8"/>
              <a:gd name="T1" fmla="*/ 0 h 3"/>
              <a:gd name="T2" fmla="*/ 1 w 8"/>
              <a:gd name="T3" fmla="*/ 0 h 3"/>
              <a:gd name="T4" fmla="*/ 0 w 8"/>
              <a:gd name="T5" fmla="*/ 1 h 3"/>
              <a:gd name="T6" fmla="*/ 1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1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54" name="Freeform 143"/>
          <p:cNvSpPr>
            <a:spLocks/>
          </p:cNvSpPr>
          <p:nvPr/>
        </p:nvSpPr>
        <p:spPr bwMode="auto">
          <a:xfrm>
            <a:off x="4245130" y="3935108"/>
            <a:ext cx="18034" cy="8198"/>
          </a:xfrm>
          <a:custGeom>
            <a:avLst/>
            <a:gdLst>
              <a:gd name="T0" fmla="*/ 6 w 8"/>
              <a:gd name="T1" fmla="*/ 0 h 3"/>
              <a:gd name="T2" fmla="*/ 1 w 8"/>
              <a:gd name="T3" fmla="*/ 0 h 3"/>
              <a:gd name="T4" fmla="*/ 0 w 8"/>
              <a:gd name="T5" fmla="*/ 1 h 3"/>
              <a:gd name="T6" fmla="*/ 1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1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55" name="Freeform 144"/>
          <p:cNvSpPr>
            <a:spLocks/>
          </p:cNvSpPr>
          <p:nvPr/>
        </p:nvSpPr>
        <p:spPr bwMode="auto">
          <a:xfrm>
            <a:off x="4273001" y="3935108"/>
            <a:ext cx="18034" cy="8198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56" name="Freeform 145"/>
          <p:cNvSpPr>
            <a:spLocks/>
          </p:cNvSpPr>
          <p:nvPr/>
        </p:nvSpPr>
        <p:spPr bwMode="auto">
          <a:xfrm>
            <a:off x="4300873" y="3935108"/>
            <a:ext cx="18034" cy="8198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57" name="Freeform 146"/>
          <p:cNvSpPr>
            <a:spLocks/>
          </p:cNvSpPr>
          <p:nvPr/>
        </p:nvSpPr>
        <p:spPr bwMode="auto">
          <a:xfrm>
            <a:off x="4328745" y="3935108"/>
            <a:ext cx="18034" cy="8198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2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58" name="Freeform 147"/>
          <p:cNvSpPr>
            <a:spLocks/>
          </p:cNvSpPr>
          <p:nvPr/>
        </p:nvSpPr>
        <p:spPr bwMode="auto">
          <a:xfrm>
            <a:off x="4356617" y="3935108"/>
            <a:ext cx="18034" cy="8198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1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1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2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59" name="Freeform 148"/>
          <p:cNvSpPr>
            <a:spLocks/>
          </p:cNvSpPr>
          <p:nvPr/>
        </p:nvSpPr>
        <p:spPr bwMode="auto">
          <a:xfrm>
            <a:off x="4230374" y="3926911"/>
            <a:ext cx="19674" cy="4919"/>
          </a:xfrm>
          <a:custGeom>
            <a:avLst/>
            <a:gdLst>
              <a:gd name="T0" fmla="*/ 1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1 w 8"/>
              <a:gd name="T9" fmla="*/ 0 h 2"/>
              <a:gd name="T10" fmla="*/ 0 w 8"/>
              <a:gd name="T11" fmla="*/ 1 h 2"/>
              <a:gd name="T12" fmla="*/ 1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1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1" y="2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60" name="Freeform 149"/>
          <p:cNvSpPr>
            <a:spLocks/>
          </p:cNvSpPr>
          <p:nvPr/>
        </p:nvSpPr>
        <p:spPr bwMode="auto">
          <a:xfrm>
            <a:off x="4258246" y="3926911"/>
            <a:ext cx="19674" cy="4919"/>
          </a:xfrm>
          <a:custGeom>
            <a:avLst/>
            <a:gdLst>
              <a:gd name="T0" fmla="*/ 1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1 w 8"/>
              <a:gd name="T9" fmla="*/ 0 h 2"/>
              <a:gd name="T10" fmla="*/ 0 w 8"/>
              <a:gd name="T11" fmla="*/ 1 h 2"/>
              <a:gd name="T12" fmla="*/ 1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1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1" y="2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61" name="Freeform 150"/>
          <p:cNvSpPr>
            <a:spLocks/>
          </p:cNvSpPr>
          <p:nvPr/>
        </p:nvSpPr>
        <p:spPr bwMode="auto">
          <a:xfrm>
            <a:off x="4286117" y="3926911"/>
            <a:ext cx="19674" cy="4919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2" y="2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62" name="Freeform 151"/>
          <p:cNvSpPr>
            <a:spLocks/>
          </p:cNvSpPr>
          <p:nvPr/>
        </p:nvSpPr>
        <p:spPr bwMode="auto">
          <a:xfrm>
            <a:off x="4313990" y="3926911"/>
            <a:ext cx="19674" cy="4919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2" y="2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63" name="Freeform 152"/>
          <p:cNvSpPr>
            <a:spLocks/>
          </p:cNvSpPr>
          <p:nvPr/>
        </p:nvSpPr>
        <p:spPr bwMode="auto">
          <a:xfrm>
            <a:off x="4341861" y="3926911"/>
            <a:ext cx="19674" cy="4919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2"/>
                  <a:pt x="2" y="2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64" name="Freeform 153"/>
          <p:cNvSpPr>
            <a:spLocks/>
          </p:cNvSpPr>
          <p:nvPr/>
        </p:nvSpPr>
        <p:spPr bwMode="auto">
          <a:xfrm>
            <a:off x="4112330" y="3982654"/>
            <a:ext cx="129521" cy="93452"/>
          </a:xfrm>
          <a:custGeom>
            <a:avLst/>
            <a:gdLst>
              <a:gd name="T0" fmla="*/ 52 w 56"/>
              <a:gd name="T1" fmla="*/ 0 h 40"/>
              <a:gd name="T2" fmla="*/ 4 w 56"/>
              <a:gd name="T3" fmla="*/ 0 h 40"/>
              <a:gd name="T4" fmla="*/ 0 w 56"/>
              <a:gd name="T5" fmla="*/ 4 h 40"/>
              <a:gd name="T6" fmla="*/ 0 w 56"/>
              <a:gd name="T7" fmla="*/ 36 h 40"/>
              <a:gd name="T8" fmla="*/ 4 w 56"/>
              <a:gd name="T9" fmla="*/ 40 h 40"/>
              <a:gd name="T10" fmla="*/ 52 w 56"/>
              <a:gd name="T11" fmla="*/ 40 h 40"/>
              <a:gd name="T12" fmla="*/ 56 w 56"/>
              <a:gd name="T13" fmla="*/ 36 h 40"/>
              <a:gd name="T14" fmla="*/ 56 w 56"/>
              <a:gd name="T15" fmla="*/ 4 h 40"/>
              <a:gd name="T16" fmla="*/ 52 w 56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40">
                <a:moveTo>
                  <a:pt x="5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2" y="40"/>
                  <a:pt x="4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4" y="40"/>
                  <a:pt x="56" y="38"/>
                  <a:pt x="56" y="36"/>
                </a:cubicBezTo>
                <a:cubicBezTo>
                  <a:pt x="56" y="4"/>
                  <a:pt x="56" y="4"/>
                  <a:pt x="56" y="4"/>
                </a:cubicBezTo>
                <a:cubicBezTo>
                  <a:pt x="56" y="2"/>
                  <a:pt x="54" y="0"/>
                  <a:pt x="52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65" name="Freeform 154"/>
          <p:cNvSpPr>
            <a:spLocks noEditPoints="1"/>
          </p:cNvSpPr>
          <p:nvPr/>
        </p:nvSpPr>
        <p:spPr bwMode="auto">
          <a:xfrm>
            <a:off x="4069702" y="3967898"/>
            <a:ext cx="214775" cy="177067"/>
          </a:xfrm>
          <a:custGeom>
            <a:avLst/>
            <a:gdLst>
              <a:gd name="T0" fmla="*/ 89 w 92"/>
              <a:gd name="T1" fmla="*/ 66 h 76"/>
              <a:gd name="T2" fmla="*/ 85 w 92"/>
              <a:gd name="T3" fmla="*/ 61 h 76"/>
              <a:gd name="T4" fmla="*/ 82 w 92"/>
              <a:gd name="T5" fmla="*/ 61 h 76"/>
              <a:gd name="T6" fmla="*/ 79 w 92"/>
              <a:gd name="T7" fmla="*/ 55 h 76"/>
              <a:gd name="T8" fmla="*/ 69 w 92"/>
              <a:gd name="T9" fmla="*/ 55 h 76"/>
              <a:gd name="T10" fmla="*/ 69 w 92"/>
              <a:gd name="T11" fmla="*/ 52 h 76"/>
              <a:gd name="T12" fmla="*/ 75 w 92"/>
              <a:gd name="T13" fmla="*/ 52 h 76"/>
              <a:gd name="T14" fmla="*/ 80 w 92"/>
              <a:gd name="T15" fmla="*/ 48 h 76"/>
              <a:gd name="T16" fmla="*/ 80 w 92"/>
              <a:gd name="T17" fmla="*/ 4 h 76"/>
              <a:gd name="T18" fmla="*/ 75 w 92"/>
              <a:gd name="T19" fmla="*/ 0 h 76"/>
              <a:gd name="T20" fmla="*/ 17 w 92"/>
              <a:gd name="T21" fmla="*/ 0 h 76"/>
              <a:gd name="T22" fmla="*/ 12 w 92"/>
              <a:gd name="T23" fmla="*/ 4 h 76"/>
              <a:gd name="T24" fmla="*/ 12 w 92"/>
              <a:gd name="T25" fmla="*/ 48 h 76"/>
              <a:gd name="T26" fmla="*/ 17 w 92"/>
              <a:gd name="T27" fmla="*/ 52 h 76"/>
              <a:gd name="T28" fmla="*/ 23 w 92"/>
              <a:gd name="T29" fmla="*/ 52 h 76"/>
              <a:gd name="T30" fmla="*/ 23 w 92"/>
              <a:gd name="T31" fmla="*/ 55 h 76"/>
              <a:gd name="T32" fmla="*/ 13 w 92"/>
              <a:gd name="T33" fmla="*/ 55 h 76"/>
              <a:gd name="T34" fmla="*/ 10 w 92"/>
              <a:gd name="T35" fmla="*/ 61 h 76"/>
              <a:gd name="T36" fmla="*/ 7 w 92"/>
              <a:gd name="T37" fmla="*/ 61 h 76"/>
              <a:gd name="T38" fmla="*/ 3 w 92"/>
              <a:gd name="T39" fmla="*/ 66 h 76"/>
              <a:gd name="T40" fmla="*/ 0 w 92"/>
              <a:gd name="T41" fmla="*/ 72 h 76"/>
              <a:gd name="T42" fmla="*/ 4 w 92"/>
              <a:gd name="T43" fmla="*/ 76 h 76"/>
              <a:gd name="T44" fmla="*/ 88 w 92"/>
              <a:gd name="T45" fmla="*/ 76 h 76"/>
              <a:gd name="T46" fmla="*/ 92 w 92"/>
              <a:gd name="T47" fmla="*/ 72 h 76"/>
              <a:gd name="T48" fmla="*/ 89 w 92"/>
              <a:gd name="T49" fmla="*/ 66 h 76"/>
              <a:gd name="T50" fmla="*/ 17 w 92"/>
              <a:gd name="T51" fmla="*/ 49 h 76"/>
              <a:gd name="T52" fmla="*/ 15 w 92"/>
              <a:gd name="T53" fmla="*/ 48 h 76"/>
              <a:gd name="T54" fmla="*/ 15 w 92"/>
              <a:gd name="T55" fmla="*/ 4 h 76"/>
              <a:gd name="T56" fmla="*/ 17 w 92"/>
              <a:gd name="T57" fmla="*/ 2 h 76"/>
              <a:gd name="T58" fmla="*/ 75 w 92"/>
              <a:gd name="T59" fmla="*/ 2 h 76"/>
              <a:gd name="T60" fmla="*/ 77 w 92"/>
              <a:gd name="T61" fmla="*/ 4 h 76"/>
              <a:gd name="T62" fmla="*/ 77 w 92"/>
              <a:gd name="T63" fmla="*/ 48 h 76"/>
              <a:gd name="T64" fmla="*/ 75 w 92"/>
              <a:gd name="T65" fmla="*/ 49 h 76"/>
              <a:gd name="T66" fmla="*/ 17 w 92"/>
              <a:gd name="T67" fmla="*/ 49 h 76"/>
              <a:gd name="T68" fmla="*/ 77 w 92"/>
              <a:gd name="T69" fmla="*/ 58 h 76"/>
              <a:gd name="T70" fmla="*/ 80 w 92"/>
              <a:gd name="T71" fmla="*/ 64 h 76"/>
              <a:gd name="T72" fmla="*/ 85 w 92"/>
              <a:gd name="T73" fmla="*/ 64 h 76"/>
              <a:gd name="T74" fmla="*/ 87 w 92"/>
              <a:gd name="T75" fmla="*/ 66 h 76"/>
              <a:gd name="T76" fmla="*/ 87 w 92"/>
              <a:gd name="T77" fmla="*/ 66 h 76"/>
              <a:gd name="T78" fmla="*/ 90 w 92"/>
              <a:gd name="T79" fmla="*/ 72 h 76"/>
              <a:gd name="T80" fmla="*/ 88 w 92"/>
              <a:gd name="T81" fmla="*/ 74 h 76"/>
              <a:gd name="T82" fmla="*/ 4 w 92"/>
              <a:gd name="T83" fmla="*/ 74 h 76"/>
              <a:gd name="T84" fmla="*/ 2 w 92"/>
              <a:gd name="T85" fmla="*/ 72 h 76"/>
              <a:gd name="T86" fmla="*/ 5 w 92"/>
              <a:gd name="T87" fmla="*/ 66 h 76"/>
              <a:gd name="T88" fmla="*/ 5 w 92"/>
              <a:gd name="T89" fmla="*/ 66 h 76"/>
              <a:gd name="T90" fmla="*/ 7 w 92"/>
              <a:gd name="T91" fmla="*/ 64 h 76"/>
              <a:gd name="T92" fmla="*/ 12 w 92"/>
              <a:gd name="T93" fmla="*/ 64 h 76"/>
              <a:gd name="T94" fmla="*/ 15 w 92"/>
              <a:gd name="T95" fmla="*/ 58 h 76"/>
              <a:gd name="T96" fmla="*/ 26 w 92"/>
              <a:gd name="T97" fmla="*/ 58 h 76"/>
              <a:gd name="T98" fmla="*/ 26 w 92"/>
              <a:gd name="T99" fmla="*/ 54 h 76"/>
              <a:gd name="T100" fmla="*/ 66 w 92"/>
              <a:gd name="T101" fmla="*/ 54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2" h="76">
                <a:moveTo>
                  <a:pt x="89" y="66"/>
                </a:moveTo>
                <a:cubicBezTo>
                  <a:pt x="89" y="63"/>
                  <a:pt x="88" y="61"/>
                  <a:pt x="85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79" y="55"/>
                  <a:pt x="79" y="55"/>
                  <a:pt x="79" y="55"/>
                </a:cubicBezTo>
                <a:cubicBezTo>
                  <a:pt x="69" y="55"/>
                  <a:pt x="69" y="55"/>
                  <a:pt x="69" y="55"/>
                </a:cubicBezTo>
                <a:cubicBezTo>
                  <a:pt x="69" y="52"/>
                  <a:pt x="69" y="52"/>
                  <a:pt x="69" y="52"/>
                </a:cubicBezTo>
                <a:cubicBezTo>
                  <a:pt x="75" y="52"/>
                  <a:pt x="75" y="52"/>
                  <a:pt x="75" y="52"/>
                </a:cubicBezTo>
                <a:cubicBezTo>
                  <a:pt x="78" y="52"/>
                  <a:pt x="80" y="50"/>
                  <a:pt x="80" y="48"/>
                </a:cubicBezTo>
                <a:cubicBezTo>
                  <a:pt x="80" y="4"/>
                  <a:pt x="80" y="4"/>
                  <a:pt x="80" y="4"/>
                </a:cubicBezTo>
                <a:cubicBezTo>
                  <a:pt x="80" y="2"/>
                  <a:pt x="78" y="0"/>
                  <a:pt x="7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4" y="0"/>
                  <a:pt x="12" y="2"/>
                  <a:pt x="12" y="4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50"/>
                  <a:pt x="14" y="52"/>
                  <a:pt x="17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55"/>
                  <a:pt x="23" y="55"/>
                  <a:pt x="23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10" y="61"/>
                  <a:pt x="10" y="61"/>
                  <a:pt x="10" y="61"/>
                </a:cubicBezTo>
                <a:cubicBezTo>
                  <a:pt x="7" y="61"/>
                  <a:pt x="7" y="61"/>
                  <a:pt x="7" y="61"/>
                </a:cubicBezTo>
                <a:cubicBezTo>
                  <a:pt x="4" y="61"/>
                  <a:pt x="3" y="63"/>
                  <a:pt x="3" y="6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5"/>
                  <a:pt x="1" y="76"/>
                  <a:pt x="4" y="76"/>
                </a:cubicBezTo>
                <a:cubicBezTo>
                  <a:pt x="88" y="76"/>
                  <a:pt x="88" y="76"/>
                  <a:pt x="88" y="76"/>
                </a:cubicBezTo>
                <a:cubicBezTo>
                  <a:pt x="91" y="76"/>
                  <a:pt x="92" y="75"/>
                  <a:pt x="92" y="72"/>
                </a:cubicBezTo>
                <a:lnTo>
                  <a:pt x="89" y="66"/>
                </a:lnTo>
                <a:close/>
                <a:moveTo>
                  <a:pt x="17" y="49"/>
                </a:moveTo>
                <a:cubicBezTo>
                  <a:pt x="15" y="49"/>
                  <a:pt x="15" y="49"/>
                  <a:pt x="15" y="48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3"/>
                  <a:pt x="15" y="2"/>
                  <a:pt x="17" y="2"/>
                </a:cubicBezTo>
                <a:cubicBezTo>
                  <a:pt x="75" y="2"/>
                  <a:pt x="75" y="2"/>
                  <a:pt x="75" y="2"/>
                </a:cubicBezTo>
                <a:cubicBezTo>
                  <a:pt x="77" y="2"/>
                  <a:pt x="77" y="3"/>
                  <a:pt x="77" y="4"/>
                </a:cubicBezTo>
                <a:cubicBezTo>
                  <a:pt x="77" y="48"/>
                  <a:pt x="77" y="48"/>
                  <a:pt x="77" y="48"/>
                </a:cubicBezTo>
                <a:cubicBezTo>
                  <a:pt x="77" y="49"/>
                  <a:pt x="77" y="49"/>
                  <a:pt x="75" y="49"/>
                </a:cubicBezTo>
                <a:lnTo>
                  <a:pt x="17" y="49"/>
                </a:lnTo>
                <a:close/>
                <a:moveTo>
                  <a:pt x="77" y="58"/>
                </a:moveTo>
                <a:cubicBezTo>
                  <a:pt x="78" y="59"/>
                  <a:pt x="80" y="64"/>
                  <a:pt x="80" y="64"/>
                </a:cubicBezTo>
                <a:cubicBezTo>
                  <a:pt x="85" y="64"/>
                  <a:pt x="85" y="64"/>
                  <a:pt x="85" y="64"/>
                </a:cubicBezTo>
                <a:cubicBezTo>
                  <a:pt x="86" y="64"/>
                  <a:pt x="87" y="65"/>
                  <a:pt x="87" y="66"/>
                </a:cubicBezTo>
                <a:cubicBezTo>
                  <a:pt x="87" y="66"/>
                  <a:pt x="87" y="66"/>
                  <a:pt x="87" y="66"/>
                </a:cubicBezTo>
                <a:cubicBezTo>
                  <a:pt x="87" y="66"/>
                  <a:pt x="89" y="71"/>
                  <a:pt x="90" y="72"/>
                </a:cubicBezTo>
                <a:cubicBezTo>
                  <a:pt x="90" y="73"/>
                  <a:pt x="89" y="74"/>
                  <a:pt x="88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3" y="74"/>
                  <a:pt x="2" y="73"/>
                  <a:pt x="2" y="72"/>
                </a:cubicBezTo>
                <a:cubicBezTo>
                  <a:pt x="3" y="71"/>
                  <a:pt x="5" y="66"/>
                  <a:pt x="5" y="66"/>
                </a:cubicBezTo>
                <a:cubicBezTo>
                  <a:pt x="5" y="66"/>
                  <a:pt x="5" y="66"/>
                  <a:pt x="5" y="66"/>
                </a:cubicBezTo>
                <a:cubicBezTo>
                  <a:pt x="5" y="65"/>
                  <a:pt x="6" y="64"/>
                  <a:pt x="7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2" y="64"/>
                  <a:pt x="14" y="59"/>
                  <a:pt x="15" y="58"/>
                </a:cubicBezTo>
                <a:cubicBezTo>
                  <a:pt x="17" y="58"/>
                  <a:pt x="26" y="58"/>
                  <a:pt x="26" y="58"/>
                </a:cubicBezTo>
                <a:cubicBezTo>
                  <a:pt x="26" y="58"/>
                  <a:pt x="26" y="54"/>
                  <a:pt x="26" y="54"/>
                </a:cubicBezTo>
                <a:cubicBezTo>
                  <a:pt x="30" y="54"/>
                  <a:pt x="62" y="54"/>
                  <a:pt x="66" y="54"/>
                </a:cubicBezTo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66" name="Freeform 155"/>
          <p:cNvSpPr>
            <a:spLocks/>
          </p:cNvSpPr>
          <p:nvPr/>
        </p:nvSpPr>
        <p:spPr bwMode="auto">
          <a:xfrm>
            <a:off x="4097575" y="4125290"/>
            <a:ext cx="19674" cy="6558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67" name="Freeform 156"/>
          <p:cNvSpPr>
            <a:spLocks/>
          </p:cNvSpPr>
          <p:nvPr/>
        </p:nvSpPr>
        <p:spPr bwMode="auto">
          <a:xfrm>
            <a:off x="4125446" y="4125290"/>
            <a:ext cx="19674" cy="6558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68" name="Freeform 157"/>
          <p:cNvSpPr>
            <a:spLocks/>
          </p:cNvSpPr>
          <p:nvPr/>
        </p:nvSpPr>
        <p:spPr bwMode="auto">
          <a:xfrm>
            <a:off x="4153318" y="4125290"/>
            <a:ext cx="19674" cy="6558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69" name="Freeform 158"/>
          <p:cNvSpPr>
            <a:spLocks/>
          </p:cNvSpPr>
          <p:nvPr/>
        </p:nvSpPr>
        <p:spPr bwMode="auto">
          <a:xfrm>
            <a:off x="4181189" y="4125290"/>
            <a:ext cx="19674" cy="6558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70" name="Freeform 159"/>
          <p:cNvSpPr>
            <a:spLocks/>
          </p:cNvSpPr>
          <p:nvPr/>
        </p:nvSpPr>
        <p:spPr bwMode="auto">
          <a:xfrm>
            <a:off x="4209061" y="4125290"/>
            <a:ext cx="19674" cy="6558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71" name="Freeform 160"/>
          <p:cNvSpPr>
            <a:spLocks/>
          </p:cNvSpPr>
          <p:nvPr/>
        </p:nvSpPr>
        <p:spPr bwMode="auto">
          <a:xfrm>
            <a:off x="4238572" y="4125290"/>
            <a:ext cx="18034" cy="6558"/>
          </a:xfrm>
          <a:custGeom>
            <a:avLst/>
            <a:gdLst>
              <a:gd name="T0" fmla="*/ 6 w 8"/>
              <a:gd name="T1" fmla="*/ 0 h 3"/>
              <a:gd name="T2" fmla="*/ 2 w 8"/>
              <a:gd name="T3" fmla="*/ 0 h 3"/>
              <a:gd name="T4" fmla="*/ 0 w 8"/>
              <a:gd name="T5" fmla="*/ 2 h 3"/>
              <a:gd name="T6" fmla="*/ 2 w 8"/>
              <a:gd name="T7" fmla="*/ 3 h 3"/>
              <a:gd name="T8" fmla="*/ 6 w 8"/>
              <a:gd name="T9" fmla="*/ 3 h 3"/>
              <a:gd name="T10" fmla="*/ 8 w 8"/>
              <a:gd name="T11" fmla="*/ 2 h 3"/>
              <a:gd name="T12" fmla="*/ 6 w 8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3"/>
                  <a:pt x="8" y="2"/>
                </a:cubicBezTo>
                <a:cubicBezTo>
                  <a:pt x="8" y="1"/>
                  <a:pt x="7" y="0"/>
                  <a:pt x="6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72" name="Freeform 161"/>
          <p:cNvSpPr>
            <a:spLocks/>
          </p:cNvSpPr>
          <p:nvPr/>
        </p:nvSpPr>
        <p:spPr bwMode="auto">
          <a:xfrm>
            <a:off x="4112330" y="4115453"/>
            <a:ext cx="18034" cy="6558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73" name="Freeform 162"/>
          <p:cNvSpPr>
            <a:spLocks/>
          </p:cNvSpPr>
          <p:nvPr/>
        </p:nvSpPr>
        <p:spPr bwMode="auto">
          <a:xfrm>
            <a:off x="4140202" y="4115453"/>
            <a:ext cx="18034" cy="6558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74" name="Freeform 163"/>
          <p:cNvSpPr>
            <a:spLocks/>
          </p:cNvSpPr>
          <p:nvPr/>
        </p:nvSpPr>
        <p:spPr bwMode="auto">
          <a:xfrm>
            <a:off x="4168073" y="4115453"/>
            <a:ext cx="18034" cy="6558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75" name="Freeform 164"/>
          <p:cNvSpPr>
            <a:spLocks/>
          </p:cNvSpPr>
          <p:nvPr/>
        </p:nvSpPr>
        <p:spPr bwMode="auto">
          <a:xfrm>
            <a:off x="4195945" y="4115453"/>
            <a:ext cx="18034" cy="6558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76" name="Freeform 165"/>
          <p:cNvSpPr>
            <a:spLocks/>
          </p:cNvSpPr>
          <p:nvPr/>
        </p:nvSpPr>
        <p:spPr bwMode="auto">
          <a:xfrm>
            <a:off x="4223816" y="4115453"/>
            <a:ext cx="18034" cy="6558"/>
          </a:xfrm>
          <a:custGeom>
            <a:avLst/>
            <a:gdLst>
              <a:gd name="T0" fmla="*/ 2 w 8"/>
              <a:gd name="T1" fmla="*/ 3 h 3"/>
              <a:gd name="T2" fmla="*/ 6 w 8"/>
              <a:gd name="T3" fmla="*/ 3 h 3"/>
              <a:gd name="T4" fmla="*/ 8 w 8"/>
              <a:gd name="T5" fmla="*/ 2 h 3"/>
              <a:gd name="T6" fmla="*/ 6 w 8"/>
              <a:gd name="T7" fmla="*/ 0 h 3"/>
              <a:gd name="T8" fmla="*/ 2 w 8"/>
              <a:gd name="T9" fmla="*/ 0 h 3"/>
              <a:gd name="T10" fmla="*/ 0 w 8"/>
              <a:gd name="T11" fmla="*/ 2 h 3"/>
              <a:gd name="T12" fmla="*/ 2 w 8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"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1" y="3"/>
                  <a:pt x="2" y="3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77" name="Freeform 166"/>
          <p:cNvSpPr>
            <a:spLocks/>
          </p:cNvSpPr>
          <p:nvPr/>
        </p:nvSpPr>
        <p:spPr bwMode="auto">
          <a:xfrm>
            <a:off x="4327106" y="4026920"/>
            <a:ext cx="129521" cy="93452"/>
          </a:xfrm>
          <a:custGeom>
            <a:avLst/>
            <a:gdLst>
              <a:gd name="T0" fmla="*/ 52 w 56"/>
              <a:gd name="T1" fmla="*/ 0 h 40"/>
              <a:gd name="T2" fmla="*/ 4 w 56"/>
              <a:gd name="T3" fmla="*/ 0 h 40"/>
              <a:gd name="T4" fmla="*/ 0 w 56"/>
              <a:gd name="T5" fmla="*/ 5 h 40"/>
              <a:gd name="T6" fmla="*/ 0 w 56"/>
              <a:gd name="T7" fmla="*/ 36 h 40"/>
              <a:gd name="T8" fmla="*/ 4 w 56"/>
              <a:gd name="T9" fmla="*/ 40 h 40"/>
              <a:gd name="T10" fmla="*/ 52 w 56"/>
              <a:gd name="T11" fmla="*/ 40 h 40"/>
              <a:gd name="T12" fmla="*/ 56 w 56"/>
              <a:gd name="T13" fmla="*/ 36 h 40"/>
              <a:gd name="T14" fmla="*/ 56 w 56"/>
              <a:gd name="T15" fmla="*/ 5 h 40"/>
              <a:gd name="T16" fmla="*/ 52 w 56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40">
                <a:moveTo>
                  <a:pt x="5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2" y="40"/>
                  <a:pt x="4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4" y="40"/>
                  <a:pt x="56" y="38"/>
                  <a:pt x="56" y="36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2"/>
                  <a:pt x="54" y="0"/>
                  <a:pt x="52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78" name="Freeform 167"/>
          <p:cNvSpPr>
            <a:spLocks noEditPoints="1"/>
          </p:cNvSpPr>
          <p:nvPr/>
        </p:nvSpPr>
        <p:spPr bwMode="auto">
          <a:xfrm>
            <a:off x="4186108" y="3777715"/>
            <a:ext cx="313145" cy="414796"/>
          </a:xfrm>
          <a:custGeom>
            <a:avLst/>
            <a:gdLst>
              <a:gd name="T0" fmla="*/ 127 w 134"/>
              <a:gd name="T1" fmla="*/ 163 h 178"/>
              <a:gd name="T2" fmla="*/ 121 w 134"/>
              <a:gd name="T3" fmla="*/ 156 h 178"/>
              <a:gd name="T4" fmla="*/ 111 w 134"/>
              <a:gd name="T5" fmla="*/ 153 h 178"/>
              <a:gd name="T6" fmla="*/ 122 w 134"/>
              <a:gd name="T7" fmla="*/ 149 h 178"/>
              <a:gd name="T8" fmla="*/ 117 w 134"/>
              <a:gd name="T9" fmla="*/ 101 h 178"/>
              <a:gd name="T10" fmla="*/ 54 w 134"/>
              <a:gd name="T11" fmla="*/ 105 h 178"/>
              <a:gd name="T12" fmla="*/ 46 w 134"/>
              <a:gd name="T13" fmla="*/ 112 h 178"/>
              <a:gd name="T14" fmla="*/ 89 w 134"/>
              <a:gd name="T15" fmla="*/ 77 h 178"/>
              <a:gd name="T16" fmla="*/ 90 w 134"/>
              <a:gd name="T17" fmla="*/ 66 h 178"/>
              <a:gd name="T18" fmla="*/ 83 w 134"/>
              <a:gd name="T19" fmla="*/ 62 h 178"/>
              <a:gd name="T20" fmla="*/ 70 w 134"/>
              <a:gd name="T21" fmla="*/ 55 h 178"/>
              <a:gd name="T22" fmla="*/ 76 w 134"/>
              <a:gd name="T23" fmla="*/ 53 h 178"/>
              <a:gd name="T24" fmla="*/ 81 w 134"/>
              <a:gd name="T25" fmla="*/ 4 h 178"/>
              <a:gd name="T26" fmla="*/ 17 w 134"/>
              <a:gd name="T27" fmla="*/ 0 h 178"/>
              <a:gd name="T28" fmla="*/ 13 w 134"/>
              <a:gd name="T29" fmla="*/ 49 h 178"/>
              <a:gd name="T30" fmla="*/ 24 w 134"/>
              <a:gd name="T31" fmla="*/ 53 h 178"/>
              <a:gd name="T32" fmla="*/ 14 w 134"/>
              <a:gd name="T33" fmla="*/ 55 h 178"/>
              <a:gd name="T34" fmla="*/ 8 w 134"/>
              <a:gd name="T35" fmla="*/ 62 h 178"/>
              <a:gd name="T36" fmla="*/ 0 w 134"/>
              <a:gd name="T37" fmla="*/ 73 h 178"/>
              <a:gd name="T38" fmla="*/ 41 w 134"/>
              <a:gd name="T39" fmla="*/ 77 h 178"/>
              <a:gd name="T40" fmla="*/ 30 w 134"/>
              <a:gd name="T41" fmla="*/ 112 h 178"/>
              <a:gd name="T42" fmla="*/ 54 w 134"/>
              <a:gd name="T43" fmla="*/ 116 h 178"/>
              <a:gd name="T44" fmla="*/ 59 w 134"/>
              <a:gd name="T45" fmla="*/ 153 h 178"/>
              <a:gd name="T46" fmla="*/ 65 w 134"/>
              <a:gd name="T47" fmla="*/ 156 h 178"/>
              <a:gd name="T48" fmla="*/ 52 w 134"/>
              <a:gd name="T49" fmla="*/ 163 h 178"/>
              <a:gd name="T50" fmla="*/ 45 w 134"/>
              <a:gd name="T51" fmla="*/ 167 h 178"/>
              <a:gd name="T52" fmla="*/ 46 w 134"/>
              <a:gd name="T53" fmla="*/ 178 h 178"/>
              <a:gd name="T54" fmla="*/ 134 w 134"/>
              <a:gd name="T55" fmla="*/ 173 h 178"/>
              <a:gd name="T56" fmla="*/ 17 w 134"/>
              <a:gd name="T57" fmla="*/ 50 h 178"/>
              <a:gd name="T58" fmla="*/ 15 w 134"/>
              <a:gd name="T59" fmla="*/ 4 h 178"/>
              <a:gd name="T60" fmla="*/ 76 w 134"/>
              <a:gd name="T61" fmla="*/ 3 h 178"/>
              <a:gd name="T62" fmla="*/ 78 w 134"/>
              <a:gd name="T63" fmla="*/ 49 h 178"/>
              <a:gd name="T64" fmla="*/ 17 w 134"/>
              <a:gd name="T65" fmla="*/ 50 h 178"/>
              <a:gd name="T66" fmla="*/ 6 w 134"/>
              <a:gd name="T67" fmla="*/ 67 h 178"/>
              <a:gd name="T68" fmla="*/ 8 w 134"/>
              <a:gd name="T69" fmla="*/ 64 h 178"/>
              <a:gd name="T70" fmla="*/ 15 w 134"/>
              <a:gd name="T71" fmla="*/ 58 h 178"/>
              <a:gd name="T72" fmla="*/ 26 w 134"/>
              <a:gd name="T73" fmla="*/ 54 h 178"/>
              <a:gd name="T74" fmla="*/ 67 w 134"/>
              <a:gd name="T75" fmla="*/ 58 h 178"/>
              <a:gd name="T76" fmla="*/ 81 w 134"/>
              <a:gd name="T77" fmla="*/ 64 h 178"/>
              <a:gd name="T78" fmla="*/ 88 w 134"/>
              <a:gd name="T79" fmla="*/ 66 h 178"/>
              <a:gd name="T80" fmla="*/ 91 w 134"/>
              <a:gd name="T81" fmla="*/ 73 h 178"/>
              <a:gd name="T82" fmla="*/ 5 w 134"/>
              <a:gd name="T83" fmla="*/ 74 h 178"/>
              <a:gd name="T84" fmla="*/ 59 w 134"/>
              <a:gd name="T85" fmla="*/ 151 h 178"/>
              <a:gd name="T86" fmla="*/ 57 w 134"/>
              <a:gd name="T87" fmla="*/ 105 h 178"/>
              <a:gd name="T88" fmla="*/ 117 w 134"/>
              <a:gd name="T89" fmla="*/ 104 h 178"/>
              <a:gd name="T90" fmla="*/ 119 w 134"/>
              <a:gd name="T91" fmla="*/ 149 h 178"/>
              <a:gd name="T92" fmla="*/ 59 w 134"/>
              <a:gd name="T93" fmla="*/ 151 h 178"/>
              <a:gd name="T94" fmla="*/ 46 w 134"/>
              <a:gd name="T95" fmla="*/ 175 h 178"/>
              <a:gd name="T96" fmla="*/ 47 w 134"/>
              <a:gd name="T97" fmla="*/ 167 h 178"/>
              <a:gd name="T98" fmla="*/ 49 w 134"/>
              <a:gd name="T99" fmla="*/ 165 h 178"/>
              <a:gd name="T100" fmla="*/ 57 w 134"/>
              <a:gd name="T101" fmla="*/ 159 h 178"/>
              <a:gd name="T102" fmla="*/ 68 w 134"/>
              <a:gd name="T103" fmla="*/ 155 h 178"/>
              <a:gd name="T104" fmla="*/ 108 w 134"/>
              <a:gd name="T105" fmla="*/ 159 h 178"/>
              <a:gd name="T106" fmla="*/ 122 w 134"/>
              <a:gd name="T107" fmla="*/ 165 h 178"/>
              <a:gd name="T108" fmla="*/ 129 w 134"/>
              <a:gd name="T109" fmla="*/ 167 h 178"/>
              <a:gd name="T110" fmla="*/ 132 w 134"/>
              <a:gd name="T111" fmla="*/ 174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4" h="178">
                <a:moveTo>
                  <a:pt x="131" y="167"/>
                </a:moveTo>
                <a:cubicBezTo>
                  <a:pt x="131" y="165"/>
                  <a:pt x="130" y="163"/>
                  <a:pt x="127" y="163"/>
                </a:cubicBezTo>
                <a:cubicBezTo>
                  <a:pt x="124" y="163"/>
                  <a:pt x="124" y="163"/>
                  <a:pt x="124" y="163"/>
                </a:cubicBezTo>
                <a:cubicBezTo>
                  <a:pt x="121" y="156"/>
                  <a:pt x="121" y="156"/>
                  <a:pt x="121" y="156"/>
                </a:cubicBezTo>
                <a:cubicBezTo>
                  <a:pt x="111" y="156"/>
                  <a:pt x="111" y="156"/>
                  <a:pt x="111" y="156"/>
                </a:cubicBezTo>
                <a:cubicBezTo>
                  <a:pt x="111" y="153"/>
                  <a:pt x="111" y="153"/>
                  <a:pt x="111" y="153"/>
                </a:cubicBezTo>
                <a:cubicBezTo>
                  <a:pt x="117" y="153"/>
                  <a:pt x="117" y="153"/>
                  <a:pt x="117" y="153"/>
                </a:cubicBezTo>
                <a:cubicBezTo>
                  <a:pt x="120" y="153"/>
                  <a:pt x="122" y="152"/>
                  <a:pt x="122" y="149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2" y="103"/>
                  <a:pt x="120" y="101"/>
                  <a:pt x="117" y="101"/>
                </a:cubicBezTo>
                <a:cubicBezTo>
                  <a:pt x="59" y="101"/>
                  <a:pt x="59" y="101"/>
                  <a:pt x="59" y="101"/>
                </a:cubicBezTo>
                <a:cubicBezTo>
                  <a:pt x="56" y="101"/>
                  <a:pt x="54" y="103"/>
                  <a:pt x="54" y="105"/>
                </a:cubicBezTo>
                <a:cubicBezTo>
                  <a:pt x="54" y="112"/>
                  <a:pt x="54" y="112"/>
                  <a:pt x="54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6" y="77"/>
                  <a:pt x="46" y="77"/>
                  <a:pt x="46" y="77"/>
                </a:cubicBezTo>
                <a:cubicBezTo>
                  <a:pt x="89" y="77"/>
                  <a:pt x="89" y="77"/>
                  <a:pt x="89" y="77"/>
                </a:cubicBezTo>
                <a:cubicBezTo>
                  <a:pt x="91" y="77"/>
                  <a:pt x="93" y="75"/>
                  <a:pt x="93" y="73"/>
                </a:cubicBezTo>
                <a:cubicBezTo>
                  <a:pt x="90" y="66"/>
                  <a:pt x="90" y="66"/>
                  <a:pt x="90" y="66"/>
                </a:cubicBezTo>
                <a:cubicBezTo>
                  <a:pt x="90" y="64"/>
                  <a:pt x="88" y="62"/>
                  <a:pt x="86" y="62"/>
                </a:cubicBezTo>
                <a:cubicBezTo>
                  <a:pt x="83" y="62"/>
                  <a:pt x="83" y="62"/>
                  <a:pt x="83" y="62"/>
                </a:cubicBezTo>
                <a:cubicBezTo>
                  <a:pt x="80" y="55"/>
                  <a:pt x="80" y="55"/>
                  <a:pt x="80" y="55"/>
                </a:cubicBezTo>
                <a:cubicBezTo>
                  <a:pt x="70" y="55"/>
                  <a:pt x="70" y="55"/>
                  <a:pt x="70" y="55"/>
                </a:cubicBezTo>
                <a:cubicBezTo>
                  <a:pt x="70" y="53"/>
                  <a:pt x="70" y="53"/>
                  <a:pt x="70" y="53"/>
                </a:cubicBezTo>
                <a:cubicBezTo>
                  <a:pt x="76" y="53"/>
                  <a:pt x="76" y="53"/>
                  <a:pt x="76" y="53"/>
                </a:cubicBezTo>
                <a:cubicBezTo>
                  <a:pt x="79" y="53"/>
                  <a:pt x="81" y="51"/>
                  <a:pt x="81" y="49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6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0"/>
                  <a:pt x="13" y="2"/>
                  <a:pt x="13" y="4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51"/>
                  <a:pt x="15" y="53"/>
                  <a:pt x="17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55"/>
                  <a:pt x="24" y="55"/>
                  <a:pt x="24" y="55"/>
                </a:cubicBezTo>
                <a:cubicBezTo>
                  <a:pt x="14" y="55"/>
                  <a:pt x="14" y="55"/>
                  <a:pt x="14" y="55"/>
                </a:cubicBezTo>
                <a:cubicBezTo>
                  <a:pt x="11" y="62"/>
                  <a:pt x="11" y="62"/>
                  <a:pt x="11" y="62"/>
                </a:cubicBezTo>
                <a:cubicBezTo>
                  <a:pt x="8" y="62"/>
                  <a:pt x="8" y="62"/>
                  <a:pt x="8" y="62"/>
                </a:cubicBezTo>
                <a:cubicBezTo>
                  <a:pt x="5" y="62"/>
                  <a:pt x="3" y="64"/>
                  <a:pt x="3" y="66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2" y="77"/>
                  <a:pt x="5" y="77"/>
                </a:cubicBezTo>
                <a:cubicBezTo>
                  <a:pt x="41" y="77"/>
                  <a:pt x="41" y="77"/>
                  <a:pt x="41" y="77"/>
                </a:cubicBezTo>
                <a:cubicBezTo>
                  <a:pt x="41" y="112"/>
                  <a:pt x="41" y="112"/>
                  <a:pt x="41" y="112"/>
                </a:cubicBezTo>
                <a:cubicBezTo>
                  <a:pt x="30" y="112"/>
                  <a:pt x="30" y="112"/>
                  <a:pt x="30" y="112"/>
                </a:cubicBezTo>
                <a:cubicBezTo>
                  <a:pt x="30" y="116"/>
                  <a:pt x="30" y="116"/>
                  <a:pt x="30" y="116"/>
                </a:cubicBezTo>
                <a:cubicBezTo>
                  <a:pt x="54" y="116"/>
                  <a:pt x="54" y="116"/>
                  <a:pt x="54" y="116"/>
                </a:cubicBezTo>
                <a:cubicBezTo>
                  <a:pt x="54" y="149"/>
                  <a:pt x="54" y="149"/>
                  <a:pt x="54" y="149"/>
                </a:cubicBezTo>
                <a:cubicBezTo>
                  <a:pt x="54" y="152"/>
                  <a:pt x="56" y="153"/>
                  <a:pt x="59" y="153"/>
                </a:cubicBezTo>
                <a:cubicBezTo>
                  <a:pt x="65" y="153"/>
                  <a:pt x="65" y="153"/>
                  <a:pt x="65" y="153"/>
                </a:cubicBezTo>
                <a:cubicBezTo>
                  <a:pt x="65" y="156"/>
                  <a:pt x="65" y="156"/>
                  <a:pt x="65" y="156"/>
                </a:cubicBezTo>
                <a:cubicBezTo>
                  <a:pt x="55" y="156"/>
                  <a:pt x="55" y="156"/>
                  <a:pt x="55" y="156"/>
                </a:cubicBezTo>
                <a:cubicBezTo>
                  <a:pt x="52" y="163"/>
                  <a:pt x="52" y="163"/>
                  <a:pt x="52" y="163"/>
                </a:cubicBezTo>
                <a:cubicBezTo>
                  <a:pt x="49" y="163"/>
                  <a:pt x="49" y="163"/>
                  <a:pt x="49" y="163"/>
                </a:cubicBezTo>
                <a:cubicBezTo>
                  <a:pt x="46" y="163"/>
                  <a:pt x="45" y="165"/>
                  <a:pt x="45" y="167"/>
                </a:cubicBezTo>
                <a:cubicBezTo>
                  <a:pt x="42" y="173"/>
                  <a:pt x="42" y="173"/>
                  <a:pt x="42" y="173"/>
                </a:cubicBezTo>
                <a:cubicBezTo>
                  <a:pt x="42" y="176"/>
                  <a:pt x="43" y="178"/>
                  <a:pt x="46" y="178"/>
                </a:cubicBezTo>
                <a:cubicBezTo>
                  <a:pt x="130" y="178"/>
                  <a:pt x="130" y="178"/>
                  <a:pt x="130" y="178"/>
                </a:cubicBezTo>
                <a:cubicBezTo>
                  <a:pt x="133" y="178"/>
                  <a:pt x="134" y="176"/>
                  <a:pt x="134" y="173"/>
                </a:cubicBezTo>
                <a:lnTo>
                  <a:pt x="131" y="167"/>
                </a:lnTo>
                <a:close/>
                <a:moveTo>
                  <a:pt x="17" y="50"/>
                </a:moveTo>
                <a:cubicBezTo>
                  <a:pt x="16" y="50"/>
                  <a:pt x="15" y="49"/>
                  <a:pt x="15" y="49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3"/>
                  <a:pt x="16" y="3"/>
                  <a:pt x="17" y="3"/>
                </a:cubicBezTo>
                <a:cubicBezTo>
                  <a:pt x="76" y="3"/>
                  <a:pt x="76" y="3"/>
                  <a:pt x="76" y="3"/>
                </a:cubicBezTo>
                <a:cubicBezTo>
                  <a:pt x="77" y="3"/>
                  <a:pt x="78" y="3"/>
                  <a:pt x="78" y="4"/>
                </a:cubicBezTo>
                <a:cubicBezTo>
                  <a:pt x="78" y="49"/>
                  <a:pt x="78" y="49"/>
                  <a:pt x="78" y="49"/>
                </a:cubicBezTo>
                <a:cubicBezTo>
                  <a:pt x="78" y="49"/>
                  <a:pt x="77" y="50"/>
                  <a:pt x="76" y="50"/>
                </a:cubicBezTo>
                <a:lnTo>
                  <a:pt x="17" y="50"/>
                </a:lnTo>
                <a:close/>
                <a:moveTo>
                  <a:pt x="3" y="73"/>
                </a:moveTo>
                <a:cubicBezTo>
                  <a:pt x="3" y="72"/>
                  <a:pt x="6" y="67"/>
                  <a:pt x="6" y="67"/>
                </a:cubicBezTo>
                <a:cubicBezTo>
                  <a:pt x="6" y="66"/>
                  <a:pt x="6" y="66"/>
                  <a:pt x="6" y="66"/>
                </a:cubicBezTo>
                <a:cubicBezTo>
                  <a:pt x="6" y="65"/>
                  <a:pt x="7" y="64"/>
                  <a:pt x="8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2" y="64"/>
                  <a:pt x="15" y="60"/>
                  <a:pt x="15" y="58"/>
                </a:cubicBezTo>
                <a:cubicBezTo>
                  <a:pt x="18" y="58"/>
                  <a:pt x="26" y="58"/>
                  <a:pt x="26" y="58"/>
                </a:cubicBezTo>
                <a:cubicBezTo>
                  <a:pt x="26" y="58"/>
                  <a:pt x="26" y="55"/>
                  <a:pt x="26" y="54"/>
                </a:cubicBezTo>
                <a:cubicBezTo>
                  <a:pt x="31" y="54"/>
                  <a:pt x="63" y="54"/>
                  <a:pt x="67" y="54"/>
                </a:cubicBezTo>
                <a:cubicBezTo>
                  <a:pt x="67" y="55"/>
                  <a:pt x="67" y="58"/>
                  <a:pt x="67" y="58"/>
                </a:cubicBezTo>
                <a:cubicBezTo>
                  <a:pt x="67" y="58"/>
                  <a:pt x="76" y="58"/>
                  <a:pt x="78" y="58"/>
                </a:cubicBezTo>
                <a:cubicBezTo>
                  <a:pt x="79" y="60"/>
                  <a:pt x="81" y="64"/>
                  <a:pt x="81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7" y="64"/>
                  <a:pt x="88" y="65"/>
                  <a:pt x="88" y="66"/>
                </a:cubicBezTo>
                <a:cubicBezTo>
                  <a:pt x="88" y="67"/>
                  <a:pt x="88" y="67"/>
                  <a:pt x="88" y="67"/>
                </a:cubicBezTo>
                <a:cubicBezTo>
                  <a:pt x="88" y="67"/>
                  <a:pt x="90" y="72"/>
                  <a:pt x="91" y="73"/>
                </a:cubicBezTo>
                <a:cubicBezTo>
                  <a:pt x="90" y="74"/>
                  <a:pt x="90" y="74"/>
                  <a:pt x="89" y="74"/>
                </a:cubicBezTo>
                <a:cubicBezTo>
                  <a:pt x="5" y="74"/>
                  <a:pt x="5" y="74"/>
                  <a:pt x="5" y="74"/>
                </a:cubicBezTo>
                <a:cubicBezTo>
                  <a:pt x="4" y="74"/>
                  <a:pt x="3" y="74"/>
                  <a:pt x="3" y="73"/>
                </a:cubicBezTo>
                <a:close/>
                <a:moveTo>
                  <a:pt x="59" y="151"/>
                </a:moveTo>
                <a:cubicBezTo>
                  <a:pt x="57" y="151"/>
                  <a:pt x="57" y="150"/>
                  <a:pt x="57" y="149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7" y="104"/>
                  <a:pt x="57" y="104"/>
                  <a:pt x="59" y="104"/>
                </a:cubicBezTo>
                <a:cubicBezTo>
                  <a:pt x="117" y="104"/>
                  <a:pt x="117" y="104"/>
                  <a:pt x="117" y="104"/>
                </a:cubicBezTo>
                <a:cubicBezTo>
                  <a:pt x="119" y="104"/>
                  <a:pt x="119" y="104"/>
                  <a:pt x="119" y="105"/>
                </a:cubicBezTo>
                <a:cubicBezTo>
                  <a:pt x="119" y="149"/>
                  <a:pt x="119" y="149"/>
                  <a:pt x="119" y="149"/>
                </a:cubicBezTo>
                <a:cubicBezTo>
                  <a:pt x="119" y="150"/>
                  <a:pt x="119" y="151"/>
                  <a:pt x="117" y="151"/>
                </a:cubicBezTo>
                <a:lnTo>
                  <a:pt x="59" y="151"/>
                </a:lnTo>
                <a:close/>
                <a:moveTo>
                  <a:pt x="130" y="175"/>
                </a:moveTo>
                <a:cubicBezTo>
                  <a:pt x="46" y="175"/>
                  <a:pt x="46" y="175"/>
                  <a:pt x="46" y="175"/>
                </a:cubicBezTo>
                <a:cubicBezTo>
                  <a:pt x="45" y="175"/>
                  <a:pt x="44" y="175"/>
                  <a:pt x="44" y="174"/>
                </a:cubicBezTo>
                <a:cubicBezTo>
                  <a:pt x="45" y="173"/>
                  <a:pt x="47" y="167"/>
                  <a:pt x="47" y="167"/>
                </a:cubicBezTo>
                <a:cubicBezTo>
                  <a:pt x="47" y="167"/>
                  <a:pt x="47" y="167"/>
                  <a:pt x="47" y="167"/>
                </a:cubicBezTo>
                <a:cubicBezTo>
                  <a:pt x="47" y="166"/>
                  <a:pt x="48" y="165"/>
                  <a:pt x="49" y="165"/>
                </a:cubicBezTo>
                <a:cubicBezTo>
                  <a:pt x="54" y="165"/>
                  <a:pt x="54" y="165"/>
                  <a:pt x="54" y="165"/>
                </a:cubicBezTo>
                <a:cubicBezTo>
                  <a:pt x="54" y="165"/>
                  <a:pt x="56" y="161"/>
                  <a:pt x="57" y="159"/>
                </a:cubicBezTo>
                <a:cubicBezTo>
                  <a:pt x="59" y="159"/>
                  <a:pt x="68" y="159"/>
                  <a:pt x="68" y="159"/>
                </a:cubicBezTo>
                <a:cubicBezTo>
                  <a:pt x="68" y="159"/>
                  <a:pt x="68" y="155"/>
                  <a:pt x="68" y="155"/>
                </a:cubicBezTo>
                <a:cubicBezTo>
                  <a:pt x="72" y="155"/>
                  <a:pt x="104" y="155"/>
                  <a:pt x="108" y="155"/>
                </a:cubicBezTo>
                <a:cubicBezTo>
                  <a:pt x="108" y="155"/>
                  <a:pt x="108" y="159"/>
                  <a:pt x="108" y="159"/>
                </a:cubicBezTo>
                <a:cubicBezTo>
                  <a:pt x="108" y="159"/>
                  <a:pt x="117" y="159"/>
                  <a:pt x="119" y="159"/>
                </a:cubicBezTo>
                <a:cubicBezTo>
                  <a:pt x="120" y="161"/>
                  <a:pt x="122" y="165"/>
                  <a:pt x="122" y="165"/>
                </a:cubicBezTo>
                <a:cubicBezTo>
                  <a:pt x="127" y="165"/>
                  <a:pt x="127" y="165"/>
                  <a:pt x="127" y="165"/>
                </a:cubicBezTo>
                <a:cubicBezTo>
                  <a:pt x="128" y="165"/>
                  <a:pt x="129" y="166"/>
                  <a:pt x="129" y="167"/>
                </a:cubicBezTo>
                <a:cubicBezTo>
                  <a:pt x="129" y="167"/>
                  <a:pt x="129" y="167"/>
                  <a:pt x="129" y="167"/>
                </a:cubicBezTo>
                <a:cubicBezTo>
                  <a:pt x="129" y="167"/>
                  <a:pt x="131" y="173"/>
                  <a:pt x="132" y="174"/>
                </a:cubicBezTo>
                <a:cubicBezTo>
                  <a:pt x="132" y="175"/>
                  <a:pt x="131" y="175"/>
                  <a:pt x="130" y="175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79" name="Freeform 168"/>
          <p:cNvSpPr>
            <a:spLocks/>
          </p:cNvSpPr>
          <p:nvPr/>
        </p:nvSpPr>
        <p:spPr bwMode="auto">
          <a:xfrm>
            <a:off x="4312349" y="4171196"/>
            <a:ext cx="18034" cy="4919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80" name="Freeform 169"/>
          <p:cNvSpPr>
            <a:spLocks/>
          </p:cNvSpPr>
          <p:nvPr/>
        </p:nvSpPr>
        <p:spPr bwMode="auto">
          <a:xfrm>
            <a:off x="4340222" y="4171196"/>
            <a:ext cx="18034" cy="4919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81" name="Freeform 170"/>
          <p:cNvSpPr>
            <a:spLocks/>
          </p:cNvSpPr>
          <p:nvPr/>
        </p:nvSpPr>
        <p:spPr bwMode="auto">
          <a:xfrm>
            <a:off x="4368093" y="4171196"/>
            <a:ext cx="18034" cy="4919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82" name="Freeform 171"/>
          <p:cNvSpPr>
            <a:spLocks/>
          </p:cNvSpPr>
          <p:nvPr/>
        </p:nvSpPr>
        <p:spPr bwMode="auto">
          <a:xfrm>
            <a:off x="4395965" y="4171196"/>
            <a:ext cx="19674" cy="4919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83" name="Freeform 172"/>
          <p:cNvSpPr>
            <a:spLocks/>
          </p:cNvSpPr>
          <p:nvPr/>
        </p:nvSpPr>
        <p:spPr bwMode="auto">
          <a:xfrm>
            <a:off x="4423836" y="4171196"/>
            <a:ext cx="19674" cy="4919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84" name="Freeform 173"/>
          <p:cNvSpPr>
            <a:spLocks/>
          </p:cNvSpPr>
          <p:nvPr/>
        </p:nvSpPr>
        <p:spPr bwMode="auto">
          <a:xfrm>
            <a:off x="4451708" y="4171196"/>
            <a:ext cx="19674" cy="4919"/>
          </a:xfrm>
          <a:custGeom>
            <a:avLst/>
            <a:gdLst>
              <a:gd name="T0" fmla="*/ 6 w 8"/>
              <a:gd name="T1" fmla="*/ 0 h 2"/>
              <a:gd name="T2" fmla="*/ 2 w 8"/>
              <a:gd name="T3" fmla="*/ 0 h 2"/>
              <a:gd name="T4" fmla="*/ 0 w 8"/>
              <a:gd name="T5" fmla="*/ 1 h 2"/>
              <a:gd name="T6" fmla="*/ 2 w 8"/>
              <a:gd name="T7" fmla="*/ 2 h 2"/>
              <a:gd name="T8" fmla="*/ 6 w 8"/>
              <a:gd name="T9" fmla="*/ 2 h 2"/>
              <a:gd name="T10" fmla="*/ 8 w 8"/>
              <a:gd name="T11" fmla="*/ 1 h 2"/>
              <a:gd name="T12" fmla="*/ 6 w 8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85" name="Freeform 174"/>
          <p:cNvSpPr>
            <a:spLocks/>
          </p:cNvSpPr>
          <p:nvPr/>
        </p:nvSpPr>
        <p:spPr bwMode="auto">
          <a:xfrm>
            <a:off x="4327106" y="4161359"/>
            <a:ext cx="18034" cy="4919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86" name="Freeform 175"/>
          <p:cNvSpPr>
            <a:spLocks/>
          </p:cNvSpPr>
          <p:nvPr/>
        </p:nvSpPr>
        <p:spPr bwMode="auto">
          <a:xfrm>
            <a:off x="4354977" y="4161359"/>
            <a:ext cx="18034" cy="4919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87" name="Freeform 176"/>
          <p:cNvSpPr>
            <a:spLocks/>
          </p:cNvSpPr>
          <p:nvPr/>
        </p:nvSpPr>
        <p:spPr bwMode="auto">
          <a:xfrm>
            <a:off x="4382849" y="4161359"/>
            <a:ext cx="18034" cy="4919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88" name="Freeform 177"/>
          <p:cNvSpPr>
            <a:spLocks/>
          </p:cNvSpPr>
          <p:nvPr/>
        </p:nvSpPr>
        <p:spPr bwMode="auto">
          <a:xfrm>
            <a:off x="4410720" y="4161359"/>
            <a:ext cx="18034" cy="4919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89" name="Freeform 178"/>
          <p:cNvSpPr>
            <a:spLocks/>
          </p:cNvSpPr>
          <p:nvPr/>
        </p:nvSpPr>
        <p:spPr bwMode="auto">
          <a:xfrm>
            <a:off x="4438592" y="4161359"/>
            <a:ext cx="18034" cy="4919"/>
          </a:xfrm>
          <a:custGeom>
            <a:avLst/>
            <a:gdLst>
              <a:gd name="T0" fmla="*/ 2 w 8"/>
              <a:gd name="T1" fmla="*/ 2 h 2"/>
              <a:gd name="T2" fmla="*/ 6 w 8"/>
              <a:gd name="T3" fmla="*/ 2 h 2"/>
              <a:gd name="T4" fmla="*/ 8 w 8"/>
              <a:gd name="T5" fmla="*/ 1 h 2"/>
              <a:gd name="T6" fmla="*/ 6 w 8"/>
              <a:gd name="T7" fmla="*/ 0 h 2"/>
              <a:gd name="T8" fmla="*/ 2 w 8"/>
              <a:gd name="T9" fmla="*/ 0 h 2"/>
              <a:gd name="T10" fmla="*/ 0 w 8"/>
              <a:gd name="T11" fmla="*/ 1 h 2"/>
              <a:gd name="T12" fmla="*/ 2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1" y="2"/>
                  <a:pt x="2" y="2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90" name="Freeform 179"/>
          <p:cNvSpPr>
            <a:spLocks noEditPoints="1"/>
          </p:cNvSpPr>
          <p:nvPr/>
        </p:nvSpPr>
        <p:spPr bwMode="auto">
          <a:xfrm>
            <a:off x="4781248" y="3828540"/>
            <a:ext cx="329540" cy="324622"/>
          </a:xfrm>
          <a:custGeom>
            <a:avLst/>
            <a:gdLst>
              <a:gd name="T0" fmla="*/ 90 w 142"/>
              <a:gd name="T1" fmla="*/ 9 h 139"/>
              <a:gd name="T2" fmla="*/ 142 w 142"/>
              <a:gd name="T3" fmla="*/ 38 h 139"/>
              <a:gd name="T4" fmla="*/ 140 w 142"/>
              <a:gd name="T5" fmla="*/ 21 h 139"/>
              <a:gd name="T6" fmla="*/ 76 w 142"/>
              <a:gd name="T7" fmla="*/ 6 h 139"/>
              <a:gd name="T8" fmla="*/ 67 w 142"/>
              <a:gd name="T9" fmla="*/ 5 h 139"/>
              <a:gd name="T10" fmla="*/ 0 w 142"/>
              <a:gd name="T11" fmla="*/ 72 h 139"/>
              <a:gd name="T12" fmla="*/ 67 w 142"/>
              <a:gd name="T13" fmla="*/ 139 h 139"/>
              <a:gd name="T14" fmla="*/ 134 w 142"/>
              <a:gd name="T15" fmla="*/ 72 h 139"/>
              <a:gd name="T16" fmla="*/ 90 w 142"/>
              <a:gd name="T17" fmla="*/ 9 h 139"/>
              <a:gd name="T18" fmla="*/ 43 w 142"/>
              <a:gd name="T19" fmla="*/ 114 h 139"/>
              <a:gd name="T20" fmla="*/ 25 w 142"/>
              <a:gd name="T21" fmla="*/ 96 h 139"/>
              <a:gd name="T22" fmla="*/ 43 w 142"/>
              <a:gd name="T23" fmla="*/ 78 h 139"/>
              <a:gd name="T24" fmla="*/ 61 w 142"/>
              <a:gd name="T25" fmla="*/ 96 h 139"/>
              <a:gd name="T26" fmla="*/ 43 w 142"/>
              <a:gd name="T27" fmla="*/ 114 h 139"/>
              <a:gd name="T28" fmla="*/ 43 w 142"/>
              <a:gd name="T29" fmla="*/ 66 h 139"/>
              <a:gd name="T30" fmla="*/ 25 w 142"/>
              <a:gd name="T31" fmla="*/ 48 h 139"/>
              <a:gd name="T32" fmla="*/ 43 w 142"/>
              <a:gd name="T33" fmla="*/ 29 h 139"/>
              <a:gd name="T34" fmla="*/ 61 w 142"/>
              <a:gd name="T35" fmla="*/ 48 h 139"/>
              <a:gd name="T36" fmla="*/ 43 w 142"/>
              <a:gd name="T37" fmla="*/ 66 h 139"/>
              <a:gd name="T38" fmla="*/ 91 w 142"/>
              <a:gd name="T39" fmla="*/ 114 h 139"/>
              <a:gd name="T40" fmla="*/ 73 w 142"/>
              <a:gd name="T41" fmla="*/ 96 h 139"/>
              <a:gd name="T42" fmla="*/ 91 w 142"/>
              <a:gd name="T43" fmla="*/ 78 h 139"/>
              <a:gd name="T44" fmla="*/ 109 w 142"/>
              <a:gd name="T45" fmla="*/ 96 h 139"/>
              <a:gd name="T46" fmla="*/ 91 w 142"/>
              <a:gd name="T47" fmla="*/ 114 h 139"/>
              <a:gd name="T48" fmla="*/ 91 w 142"/>
              <a:gd name="T49" fmla="*/ 66 h 139"/>
              <a:gd name="T50" fmla="*/ 73 w 142"/>
              <a:gd name="T51" fmla="*/ 48 h 139"/>
              <a:gd name="T52" fmla="*/ 91 w 142"/>
              <a:gd name="T53" fmla="*/ 29 h 139"/>
              <a:gd name="T54" fmla="*/ 109 w 142"/>
              <a:gd name="T55" fmla="*/ 48 h 139"/>
              <a:gd name="T56" fmla="*/ 91 w 142"/>
              <a:gd name="T57" fmla="*/ 66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2" h="139">
                <a:moveTo>
                  <a:pt x="90" y="9"/>
                </a:moveTo>
                <a:cubicBezTo>
                  <a:pt x="132" y="12"/>
                  <a:pt x="142" y="38"/>
                  <a:pt x="142" y="38"/>
                </a:cubicBezTo>
                <a:cubicBezTo>
                  <a:pt x="140" y="21"/>
                  <a:pt x="140" y="21"/>
                  <a:pt x="140" y="21"/>
                </a:cubicBezTo>
                <a:cubicBezTo>
                  <a:pt x="125" y="0"/>
                  <a:pt x="96" y="1"/>
                  <a:pt x="76" y="6"/>
                </a:cubicBezTo>
                <a:cubicBezTo>
                  <a:pt x="73" y="5"/>
                  <a:pt x="70" y="5"/>
                  <a:pt x="67" y="5"/>
                </a:cubicBezTo>
                <a:cubicBezTo>
                  <a:pt x="30" y="5"/>
                  <a:pt x="0" y="35"/>
                  <a:pt x="0" y="72"/>
                </a:cubicBezTo>
                <a:cubicBezTo>
                  <a:pt x="0" y="109"/>
                  <a:pt x="30" y="139"/>
                  <a:pt x="67" y="139"/>
                </a:cubicBezTo>
                <a:cubicBezTo>
                  <a:pt x="104" y="139"/>
                  <a:pt x="134" y="109"/>
                  <a:pt x="134" y="72"/>
                </a:cubicBezTo>
                <a:cubicBezTo>
                  <a:pt x="134" y="43"/>
                  <a:pt x="116" y="18"/>
                  <a:pt x="90" y="9"/>
                </a:cubicBezTo>
                <a:close/>
                <a:moveTo>
                  <a:pt x="43" y="114"/>
                </a:moveTo>
                <a:cubicBezTo>
                  <a:pt x="33" y="114"/>
                  <a:pt x="25" y="106"/>
                  <a:pt x="25" y="96"/>
                </a:cubicBezTo>
                <a:cubicBezTo>
                  <a:pt x="25" y="86"/>
                  <a:pt x="33" y="78"/>
                  <a:pt x="43" y="78"/>
                </a:cubicBezTo>
                <a:cubicBezTo>
                  <a:pt x="53" y="78"/>
                  <a:pt x="61" y="86"/>
                  <a:pt x="61" y="96"/>
                </a:cubicBezTo>
                <a:cubicBezTo>
                  <a:pt x="61" y="106"/>
                  <a:pt x="53" y="114"/>
                  <a:pt x="43" y="114"/>
                </a:cubicBezTo>
                <a:close/>
                <a:moveTo>
                  <a:pt x="43" y="66"/>
                </a:moveTo>
                <a:cubicBezTo>
                  <a:pt x="33" y="66"/>
                  <a:pt x="25" y="58"/>
                  <a:pt x="25" y="48"/>
                </a:cubicBezTo>
                <a:cubicBezTo>
                  <a:pt x="25" y="38"/>
                  <a:pt x="33" y="29"/>
                  <a:pt x="43" y="29"/>
                </a:cubicBezTo>
                <a:cubicBezTo>
                  <a:pt x="53" y="29"/>
                  <a:pt x="61" y="38"/>
                  <a:pt x="61" y="48"/>
                </a:cubicBezTo>
                <a:cubicBezTo>
                  <a:pt x="61" y="58"/>
                  <a:pt x="53" y="66"/>
                  <a:pt x="43" y="66"/>
                </a:cubicBezTo>
                <a:close/>
                <a:moveTo>
                  <a:pt x="91" y="114"/>
                </a:moveTo>
                <a:cubicBezTo>
                  <a:pt x="81" y="114"/>
                  <a:pt x="73" y="106"/>
                  <a:pt x="73" y="96"/>
                </a:cubicBezTo>
                <a:cubicBezTo>
                  <a:pt x="73" y="86"/>
                  <a:pt x="81" y="78"/>
                  <a:pt x="91" y="78"/>
                </a:cubicBezTo>
                <a:cubicBezTo>
                  <a:pt x="101" y="78"/>
                  <a:pt x="109" y="86"/>
                  <a:pt x="109" y="96"/>
                </a:cubicBezTo>
                <a:cubicBezTo>
                  <a:pt x="109" y="106"/>
                  <a:pt x="101" y="114"/>
                  <a:pt x="91" y="114"/>
                </a:cubicBezTo>
                <a:close/>
                <a:moveTo>
                  <a:pt x="91" y="66"/>
                </a:moveTo>
                <a:cubicBezTo>
                  <a:pt x="81" y="66"/>
                  <a:pt x="73" y="58"/>
                  <a:pt x="73" y="48"/>
                </a:cubicBezTo>
                <a:cubicBezTo>
                  <a:pt x="73" y="38"/>
                  <a:pt x="81" y="29"/>
                  <a:pt x="91" y="29"/>
                </a:cubicBezTo>
                <a:cubicBezTo>
                  <a:pt x="101" y="29"/>
                  <a:pt x="109" y="38"/>
                  <a:pt x="109" y="48"/>
                </a:cubicBezTo>
                <a:cubicBezTo>
                  <a:pt x="109" y="58"/>
                  <a:pt x="101" y="66"/>
                  <a:pt x="91" y="66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91" name="Freeform 180"/>
          <p:cNvSpPr>
            <a:spLocks/>
          </p:cNvSpPr>
          <p:nvPr/>
        </p:nvSpPr>
        <p:spPr bwMode="auto">
          <a:xfrm>
            <a:off x="5612479" y="3967898"/>
            <a:ext cx="21313" cy="16395"/>
          </a:xfrm>
          <a:custGeom>
            <a:avLst/>
            <a:gdLst>
              <a:gd name="T0" fmla="*/ 5 w 9"/>
              <a:gd name="T1" fmla="*/ 0 h 7"/>
              <a:gd name="T2" fmla="*/ 3 w 9"/>
              <a:gd name="T3" fmla="*/ 0 h 7"/>
              <a:gd name="T4" fmla="*/ 1 w 9"/>
              <a:gd name="T5" fmla="*/ 1 h 7"/>
              <a:gd name="T6" fmla="*/ 0 w 9"/>
              <a:gd name="T7" fmla="*/ 3 h 7"/>
              <a:gd name="T8" fmla="*/ 1 w 9"/>
              <a:gd name="T9" fmla="*/ 6 h 7"/>
              <a:gd name="T10" fmla="*/ 3 w 9"/>
              <a:gd name="T11" fmla="*/ 7 h 7"/>
              <a:gd name="T12" fmla="*/ 5 w 9"/>
              <a:gd name="T13" fmla="*/ 7 h 7"/>
              <a:gd name="T14" fmla="*/ 8 w 9"/>
              <a:gd name="T15" fmla="*/ 6 h 7"/>
              <a:gd name="T16" fmla="*/ 9 w 9"/>
              <a:gd name="T17" fmla="*/ 3 h 7"/>
              <a:gd name="T18" fmla="*/ 8 w 9"/>
              <a:gd name="T19" fmla="*/ 1 h 7"/>
              <a:gd name="T20" fmla="*/ 5 w 9"/>
              <a:gd name="T2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7">
                <a:moveTo>
                  <a:pt x="5" y="0"/>
                </a:move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1"/>
                  <a:pt x="1" y="1"/>
                </a:cubicBezTo>
                <a:cubicBezTo>
                  <a:pt x="0" y="2"/>
                  <a:pt x="0" y="3"/>
                  <a:pt x="0" y="3"/>
                </a:cubicBezTo>
                <a:cubicBezTo>
                  <a:pt x="0" y="4"/>
                  <a:pt x="0" y="5"/>
                  <a:pt x="1" y="6"/>
                </a:cubicBezTo>
                <a:cubicBezTo>
                  <a:pt x="1" y="6"/>
                  <a:pt x="2" y="7"/>
                  <a:pt x="3" y="7"/>
                </a:cubicBezTo>
                <a:cubicBezTo>
                  <a:pt x="5" y="7"/>
                  <a:pt x="5" y="7"/>
                  <a:pt x="5" y="7"/>
                </a:cubicBezTo>
                <a:cubicBezTo>
                  <a:pt x="6" y="7"/>
                  <a:pt x="7" y="6"/>
                  <a:pt x="8" y="6"/>
                </a:cubicBezTo>
                <a:cubicBezTo>
                  <a:pt x="9" y="5"/>
                  <a:pt x="9" y="4"/>
                  <a:pt x="9" y="3"/>
                </a:cubicBezTo>
                <a:cubicBezTo>
                  <a:pt x="9" y="3"/>
                  <a:pt x="9" y="2"/>
                  <a:pt x="8" y="1"/>
                </a:cubicBezTo>
                <a:cubicBezTo>
                  <a:pt x="7" y="1"/>
                  <a:pt x="6" y="0"/>
                  <a:pt x="5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92" name="Freeform 181"/>
          <p:cNvSpPr>
            <a:spLocks/>
          </p:cNvSpPr>
          <p:nvPr/>
        </p:nvSpPr>
        <p:spPr bwMode="auto">
          <a:xfrm>
            <a:off x="5686256" y="3967898"/>
            <a:ext cx="21313" cy="49185"/>
          </a:xfrm>
          <a:custGeom>
            <a:avLst/>
            <a:gdLst>
              <a:gd name="T0" fmla="*/ 3 w 9"/>
              <a:gd name="T1" fmla="*/ 0 h 21"/>
              <a:gd name="T2" fmla="*/ 1 w 9"/>
              <a:gd name="T3" fmla="*/ 1 h 21"/>
              <a:gd name="T4" fmla="*/ 0 w 9"/>
              <a:gd name="T5" fmla="*/ 4 h 21"/>
              <a:gd name="T6" fmla="*/ 0 w 9"/>
              <a:gd name="T7" fmla="*/ 17 h 21"/>
              <a:gd name="T8" fmla="*/ 1 w 9"/>
              <a:gd name="T9" fmla="*/ 20 h 21"/>
              <a:gd name="T10" fmla="*/ 3 w 9"/>
              <a:gd name="T11" fmla="*/ 21 h 21"/>
              <a:gd name="T12" fmla="*/ 8 w 9"/>
              <a:gd name="T13" fmla="*/ 18 h 21"/>
              <a:gd name="T14" fmla="*/ 9 w 9"/>
              <a:gd name="T15" fmla="*/ 11 h 21"/>
              <a:gd name="T16" fmla="*/ 8 w 9"/>
              <a:gd name="T17" fmla="*/ 4 h 21"/>
              <a:gd name="T18" fmla="*/ 3 w 9"/>
              <a:gd name="T1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21">
                <a:moveTo>
                  <a:pt x="3" y="0"/>
                </a:moveTo>
                <a:cubicBezTo>
                  <a:pt x="2" y="0"/>
                  <a:pt x="1" y="1"/>
                  <a:pt x="1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0" y="19"/>
                  <a:pt x="1" y="20"/>
                </a:cubicBezTo>
                <a:cubicBezTo>
                  <a:pt x="1" y="21"/>
                  <a:pt x="2" y="21"/>
                  <a:pt x="3" y="21"/>
                </a:cubicBezTo>
                <a:cubicBezTo>
                  <a:pt x="5" y="21"/>
                  <a:pt x="7" y="20"/>
                  <a:pt x="8" y="18"/>
                </a:cubicBezTo>
                <a:cubicBezTo>
                  <a:pt x="9" y="16"/>
                  <a:pt x="9" y="13"/>
                  <a:pt x="9" y="11"/>
                </a:cubicBezTo>
                <a:cubicBezTo>
                  <a:pt x="9" y="8"/>
                  <a:pt x="9" y="6"/>
                  <a:pt x="8" y="4"/>
                </a:cubicBezTo>
                <a:cubicBezTo>
                  <a:pt x="7" y="1"/>
                  <a:pt x="5" y="0"/>
                  <a:pt x="3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93" name="Freeform 182"/>
          <p:cNvSpPr>
            <a:spLocks/>
          </p:cNvSpPr>
          <p:nvPr/>
        </p:nvSpPr>
        <p:spPr bwMode="auto">
          <a:xfrm>
            <a:off x="5540341" y="3967898"/>
            <a:ext cx="19674" cy="16395"/>
          </a:xfrm>
          <a:custGeom>
            <a:avLst/>
            <a:gdLst>
              <a:gd name="T0" fmla="*/ 5 w 9"/>
              <a:gd name="T1" fmla="*/ 0 h 7"/>
              <a:gd name="T2" fmla="*/ 4 w 9"/>
              <a:gd name="T3" fmla="*/ 0 h 7"/>
              <a:gd name="T4" fmla="*/ 1 w 9"/>
              <a:gd name="T5" fmla="*/ 1 h 7"/>
              <a:gd name="T6" fmla="*/ 0 w 9"/>
              <a:gd name="T7" fmla="*/ 3 h 7"/>
              <a:gd name="T8" fmla="*/ 1 w 9"/>
              <a:gd name="T9" fmla="*/ 6 h 7"/>
              <a:gd name="T10" fmla="*/ 4 w 9"/>
              <a:gd name="T11" fmla="*/ 7 h 7"/>
              <a:gd name="T12" fmla="*/ 5 w 9"/>
              <a:gd name="T13" fmla="*/ 7 h 7"/>
              <a:gd name="T14" fmla="*/ 8 w 9"/>
              <a:gd name="T15" fmla="*/ 6 h 7"/>
              <a:gd name="T16" fmla="*/ 9 w 9"/>
              <a:gd name="T17" fmla="*/ 3 h 7"/>
              <a:gd name="T18" fmla="*/ 8 w 9"/>
              <a:gd name="T19" fmla="*/ 1 h 7"/>
              <a:gd name="T20" fmla="*/ 5 w 9"/>
              <a:gd name="T2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7">
                <a:moveTo>
                  <a:pt x="5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2" y="0"/>
                  <a:pt x="1" y="1"/>
                </a:cubicBezTo>
                <a:cubicBezTo>
                  <a:pt x="0" y="2"/>
                  <a:pt x="0" y="2"/>
                  <a:pt x="0" y="3"/>
                </a:cubicBezTo>
                <a:cubicBezTo>
                  <a:pt x="0" y="4"/>
                  <a:pt x="0" y="5"/>
                  <a:pt x="1" y="6"/>
                </a:cubicBezTo>
                <a:cubicBezTo>
                  <a:pt x="2" y="6"/>
                  <a:pt x="2" y="7"/>
                  <a:pt x="4" y="7"/>
                </a:cubicBezTo>
                <a:cubicBezTo>
                  <a:pt x="5" y="7"/>
                  <a:pt x="5" y="7"/>
                  <a:pt x="5" y="7"/>
                </a:cubicBezTo>
                <a:cubicBezTo>
                  <a:pt x="6" y="7"/>
                  <a:pt x="7" y="6"/>
                  <a:pt x="8" y="6"/>
                </a:cubicBezTo>
                <a:cubicBezTo>
                  <a:pt x="9" y="5"/>
                  <a:pt x="9" y="4"/>
                  <a:pt x="9" y="3"/>
                </a:cubicBezTo>
                <a:cubicBezTo>
                  <a:pt x="9" y="2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94" name="Freeform 183"/>
          <p:cNvSpPr>
            <a:spLocks noEditPoints="1"/>
          </p:cNvSpPr>
          <p:nvPr/>
        </p:nvSpPr>
        <p:spPr bwMode="auto">
          <a:xfrm>
            <a:off x="5396064" y="3884283"/>
            <a:ext cx="385284" cy="177067"/>
          </a:xfrm>
          <a:custGeom>
            <a:avLst/>
            <a:gdLst>
              <a:gd name="T0" fmla="*/ 8 w 166"/>
              <a:gd name="T1" fmla="*/ 0 h 76"/>
              <a:gd name="T2" fmla="*/ 0 w 166"/>
              <a:gd name="T3" fmla="*/ 76 h 76"/>
              <a:gd name="T4" fmla="*/ 166 w 166"/>
              <a:gd name="T5" fmla="*/ 8 h 76"/>
              <a:gd name="T6" fmla="*/ 33 w 166"/>
              <a:gd name="T7" fmla="*/ 56 h 76"/>
              <a:gd name="T8" fmla="*/ 43 w 166"/>
              <a:gd name="T9" fmla="*/ 57 h 76"/>
              <a:gd name="T10" fmla="*/ 47 w 166"/>
              <a:gd name="T11" fmla="*/ 61 h 76"/>
              <a:gd name="T12" fmla="*/ 43 w 166"/>
              <a:gd name="T13" fmla="*/ 64 h 76"/>
              <a:gd name="T14" fmla="*/ 26 w 166"/>
              <a:gd name="T15" fmla="*/ 63 h 76"/>
              <a:gd name="T16" fmla="*/ 24 w 166"/>
              <a:gd name="T17" fmla="*/ 33 h 76"/>
              <a:gd name="T18" fmla="*/ 29 w 166"/>
              <a:gd name="T19" fmla="*/ 29 h 76"/>
              <a:gd name="T20" fmla="*/ 46 w 166"/>
              <a:gd name="T21" fmla="*/ 30 h 76"/>
              <a:gd name="T22" fmla="*/ 46 w 166"/>
              <a:gd name="T23" fmla="*/ 35 h 76"/>
              <a:gd name="T24" fmla="*/ 35 w 166"/>
              <a:gd name="T25" fmla="*/ 36 h 76"/>
              <a:gd name="T26" fmla="*/ 32 w 166"/>
              <a:gd name="T27" fmla="*/ 40 h 76"/>
              <a:gd name="T28" fmla="*/ 33 w 166"/>
              <a:gd name="T29" fmla="*/ 56 h 76"/>
              <a:gd name="T30" fmla="*/ 77 w 166"/>
              <a:gd name="T31" fmla="*/ 63 h 76"/>
              <a:gd name="T32" fmla="*/ 72 w 166"/>
              <a:gd name="T33" fmla="*/ 63 h 76"/>
              <a:gd name="T34" fmla="*/ 71 w 166"/>
              <a:gd name="T35" fmla="*/ 54 h 76"/>
              <a:gd name="T36" fmla="*/ 67 w 166"/>
              <a:gd name="T37" fmla="*/ 50 h 76"/>
              <a:gd name="T38" fmla="*/ 63 w 166"/>
              <a:gd name="T39" fmla="*/ 51 h 76"/>
              <a:gd name="T40" fmla="*/ 62 w 166"/>
              <a:gd name="T41" fmla="*/ 60 h 76"/>
              <a:gd name="T42" fmla="*/ 58 w 166"/>
              <a:gd name="T43" fmla="*/ 64 h 76"/>
              <a:gd name="T44" fmla="*/ 55 w 166"/>
              <a:gd name="T45" fmla="*/ 60 h 76"/>
              <a:gd name="T46" fmla="*/ 56 w 166"/>
              <a:gd name="T47" fmla="*/ 30 h 76"/>
              <a:gd name="T48" fmla="*/ 74 w 166"/>
              <a:gd name="T49" fmla="*/ 29 h 76"/>
              <a:gd name="T50" fmla="*/ 78 w 166"/>
              <a:gd name="T51" fmla="*/ 33 h 76"/>
              <a:gd name="T52" fmla="*/ 108 w 166"/>
              <a:gd name="T53" fmla="*/ 64 h 76"/>
              <a:gd name="T54" fmla="*/ 103 w 166"/>
              <a:gd name="T55" fmla="*/ 61 h 76"/>
              <a:gd name="T56" fmla="*/ 99 w 166"/>
              <a:gd name="T57" fmla="*/ 53 h 76"/>
              <a:gd name="T58" fmla="*/ 95 w 166"/>
              <a:gd name="T59" fmla="*/ 50 h 76"/>
              <a:gd name="T60" fmla="*/ 93 w 166"/>
              <a:gd name="T61" fmla="*/ 54 h 76"/>
              <a:gd name="T62" fmla="*/ 92 w 166"/>
              <a:gd name="T63" fmla="*/ 63 h 76"/>
              <a:gd name="T64" fmla="*/ 87 w 166"/>
              <a:gd name="T65" fmla="*/ 63 h 76"/>
              <a:gd name="T66" fmla="*/ 86 w 166"/>
              <a:gd name="T67" fmla="*/ 34 h 76"/>
              <a:gd name="T68" fmla="*/ 90 w 166"/>
              <a:gd name="T69" fmla="*/ 29 h 76"/>
              <a:gd name="T70" fmla="*/ 108 w 166"/>
              <a:gd name="T71" fmla="*/ 31 h 76"/>
              <a:gd name="T72" fmla="*/ 109 w 166"/>
              <a:gd name="T73" fmla="*/ 45 h 76"/>
              <a:gd name="T74" fmla="*/ 107 w 166"/>
              <a:gd name="T75" fmla="*/ 50 h 76"/>
              <a:gd name="T76" fmla="*/ 107 w 166"/>
              <a:gd name="T77" fmla="*/ 53 h 76"/>
              <a:gd name="T78" fmla="*/ 108 w 166"/>
              <a:gd name="T79" fmla="*/ 64 h 76"/>
              <a:gd name="T80" fmla="*/ 142 w 166"/>
              <a:gd name="T81" fmla="*/ 49 h 76"/>
              <a:gd name="T82" fmla="*/ 138 w 166"/>
              <a:gd name="T83" fmla="*/ 61 h 76"/>
              <a:gd name="T84" fmla="*/ 122 w 166"/>
              <a:gd name="T85" fmla="*/ 64 h 76"/>
              <a:gd name="T86" fmla="*/ 117 w 166"/>
              <a:gd name="T87" fmla="*/ 60 h 76"/>
              <a:gd name="T88" fmla="*/ 119 w 166"/>
              <a:gd name="T89" fmla="*/ 30 h 76"/>
              <a:gd name="T90" fmla="*/ 129 w 166"/>
              <a:gd name="T91" fmla="*/ 29 h 76"/>
              <a:gd name="T92" fmla="*/ 141 w 166"/>
              <a:gd name="T93" fmla="*/ 42 h 76"/>
              <a:gd name="T94" fmla="*/ 142 w 166"/>
              <a:gd name="T95" fmla="*/ 4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6" h="76">
                <a:moveTo>
                  <a:pt x="158" y="0"/>
                </a:move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3"/>
                  <a:pt x="0" y="8"/>
                </a:cubicBezTo>
                <a:cubicBezTo>
                  <a:pt x="0" y="76"/>
                  <a:pt x="0" y="76"/>
                  <a:pt x="0" y="76"/>
                </a:cubicBezTo>
                <a:cubicBezTo>
                  <a:pt x="166" y="76"/>
                  <a:pt x="166" y="76"/>
                  <a:pt x="166" y="76"/>
                </a:cubicBezTo>
                <a:cubicBezTo>
                  <a:pt x="166" y="8"/>
                  <a:pt x="166" y="8"/>
                  <a:pt x="166" y="8"/>
                </a:cubicBezTo>
                <a:cubicBezTo>
                  <a:pt x="166" y="3"/>
                  <a:pt x="163" y="0"/>
                  <a:pt x="158" y="0"/>
                </a:cubicBezTo>
                <a:close/>
                <a:moveTo>
                  <a:pt x="33" y="56"/>
                </a:moveTo>
                <a:cubicBezTo>
                  <a:pt x="33" y="57"/>
                  <a:pt x="34" y="57"/>
                  <a:pt x="35" y="57"/>
                </a:cubicBezTo>
                <a:cubicBezTo>
                  <a:pt x="43" y="57"/>
                  <a:pt x="43" y="57"/>
                  <a:pt x="43" y="57"/>
                </a:cubicBezTo>
                <a:cubicBezTo>
                  <a:pt x="44" y="57"/>
                  <a:pt x="45" y="58"/>
                  <a:pt x="46" y="58"/>
                </a:cubicBezTo>
                <a:cubicBezTo>
                  <a:pt x="47" y="59"/>
                  <a:pt x="47" y="60"/>
                  <a:pt x="47" y="61"/>
                </a:cubicBezTo>
                <a:cubicBezTo>
                  <a:pt x="47" y="62"/>
                  <a:pt x="47" y="63"/>
                  <a:pt x="46" y="63"/>
                </a:cubicBezTo>
                <a:cubicBezTo>
                  <a:pt x="45" y="64"/>
                  <a:pt x="44" y="64"/>
                  <a:pt x="43" y="64"/>
                </a:cubicBezTo>
                <a:cubicBezTo>
                  <a:pt x="29" y="64"/>
                  <a:pt x="29" y="64"/>
                  <a:pt x="29" y="64"/>
                </a:cubicBezTo>
                <a:cubicBezTo>
                  <a:pt x="28" y="64"/>
                  <a:pt x="27" y="64"/>
                  <a:pt x="26" y="63"/>
                </a:cubicBezTo>
                <a:cubicBezTo>
                  <a:pt x="25" y="62"/>
                  <a:pt x="24" y="61"/>
                  <a:pt x="24" y="60"/>
                </a:cubicBezTo>
                <a:cubicBezTo>
                  <a:pt x="24" y="33"/>
                  <a:pt x="24" y="33"/>
                  <a:pt x="24" y="33"/>
                </a:cubicBezTo>
                <a:cubicBezTo>
                  <a:pt x="24" y="32"/>
                  <a:pt x="25" y="31"/>
                  <a:pt x="26" y="30"/>
                </a:cubicBezTo>
                <a:cubicBezTo>
                  <a:pt x="27" y="29"/>
                  <a:pt x="28" y="29"/>
                  <a:pt x="29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4" y="29"/>
                  <a:pt x="45" y="29"/>
                  <a:pt x="46" y="30"/>
                </a:cubicBezTo>
                <a:cubicBezTo>
                  <a:pt x="47" y="31"/>
                  <a:pt x="47" y="32"/>
                  <a:pt x="47" y="33"/>
                </a:cubicBezTo>
                <a:cubicBezTo>
                  <a:pt x="47" y="34"/>
                  <a:pt x="47" y="34"/>
                  <a:pt x="46" y="35"/>
                </a:cubicBezTo>
                <a:cubicBezTo>
                  <a:pt x="45" y="36"/>
                  <a:pt x="44" y="36"/>
                  <a:pt x="43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4" y="36"/>
                  <a:pt x="33" y="37"/>
                  <a:pt x="33" y="37"/>
                </a:cubicBezTo>
                <a:cubicBezTo>
                  <a:pt x="32" y="38"/>
                  <a:pt x="32" y="39"/>
                  <a:pt x="32" y="40"/>
                </a:cubicBezTo>
                <a:cubicBezTo>
                  <a:pt x="32" y="53"/>
                  <a:pt x="32" y="53"/>
                  <a:pt x="32" y="53"/>
                </a:cubicBezTo>
                <a:cubicBezTo>
                  <a:pt x="32" y="54"/>
                  <a:pt x="32" y="55"/>
                  <a:pt x="33" y="56"/>
                </a:cubicBezTo>
                <a:close/>
                <a:moveTo>
                  <a:pt x="78" y="60"/>
                </a:moveTo>
                <a:cubicBezTo>
                  <a:pt x="78" y="61"/>
                  <a:pt x="78" y="62"/>
                  <a:pt x="77" y="63"/>
                </a:cubicBezTo>
                <a:cubicBezTo>
                  <a:pt x="76" y="64"/>
                  <a:pt x="76" y="64"/>
                  <a:pt x="75" y="64"/>
                </a:cubicBezTo>
                <a:cubicBezTo>
                  <a:pt x="74" y="64"/>
                  <a:pt x="73" y="64"/>
                  <a:pt x="72" y="63"/>
                </a:cubicBezTo>
                <a:cubicBezTo>
                  <a:pt x="71" y="62"/>
                  <a:pt x="71" y="61"/>
                  <a:pt x="71" y="60"/>
                </a:cubicBezTo>
                <a:cubicBezTo>
                  <a:pt x="71" y="54"/>
                  <a:pt x="71" y="54"/>
                  <a:pt x="71" y="54"/>
                </a:cubicBezTo>
                <a:cubicBezTo>
                  <a:pt x="71" y="53"/>
                  <a:pt x="71" y="52"/>
                  <a:pt x="70" y="51"/>
                </a:cubicBezTo>
                <a:cubicBezTo>
                  <a:pt x="69" y="50"/>
                  <a:pt x="68" y="50"/>
                  <a:pt x="67" y="50"/>
                </a:cubicBezTo>
                <a:cubicBezTo>
                  <a:pt x="66" y="50"/>
                  <a:pt x="66" y="50"/>
                  <a:pt x="66" y="50"/>
                </a:cubicBezTo>
                <a:cubicBezTo>
                  <a:pt x="64" y="50"/>
                  <a:pt x="64" y="50"/>
                  <a:pt x="63" y="51"/>
                </a:cubicBezTo>
                <a:cubicBezTo>
                  <a:pt x="62" y="52"/>
                  <a:pt x="62" y="53"/>
                  <a:pt x="62" y="54"/>
                </a:cubicBezTo>
                <a:cubicBezTo>
                  <a:pt x="62" y="60"/>
                  <a:pt x="62" y="60"/>
                  <a:pt x="62" y="60"/>
                </a:cubicBezTo>
                <a:cubicBezTo>
                  <a:pt x="62" y="61"/>
                  <a:pt x="61" y="62"/>
                  <a:pt x="61" y="63"/>
                </a:cubicBezTo>
                <a:cubicBezTo>
                  <a:pt x="60" y="64"/>
                  <a:pt x="59" y="64"/>
                  <a:pt x="58" y="64"/>
                </a:cubicBezTo>
                <a:cubicBezTo>
                  <a:pt x="57" y="64"/>
                  <a:pt x="56" y="64"/>
                  <a:pt x="56" y="63"/>
                </a:cubicBezTo>
                <a:cubicBezTo>
                  <a:pt x="55" y="62"/>
                  <a:pt x="55" y="61"/>
                  <a:pt x="55" y="60"/>
                </a:cubicBezTo>
                <a:cubicBezTo>
                  <a:pt x="55" y="33"/>
                  <a:pt x="55" y="33"/>
                  <a:pt x="55" y="33"/>
                </a:cubicBezTo>
                <a:cubicBezTo>
                  <a:pt x="55" y="32"/>
                  <a:pt x="55" y="31"/>
                  <a:pt x="56" y="30"/>
                </a:cubicBezTo>
                <a:cubicBezTo>
                  <a:pt x="57" y="29"/>
                  <a:pt x="58" y="29"/>
                  <a:pt x="59" y="29"/>
                </a:cubicBezTo>
                <a:cubicBezTo>
                  <a:pt x="74" y="29"/>
                  <a:pt x="74" y="29"/>
                  <a:pt x="74" y="29"/>
                </a:cubicBezTo>
                <a:cubicBezTo>
                  <a:pt x="75" y="29"/>
                  <a:pt x="76" y="29"/>
                  <a:pt x="77" y="30"/>
                </a:cubicBezTo>
                <a:cubicBezTo>
                  <a:pt x="78" y="31"/>
                  <a:pt x="78" y="32"/>
                  <a:pt x="78" y="33"/>
                </a:cubicBezTo>
                <a:lnTo>
                  <a:pt x="78" y="60"/>
                </a:lnTo>
                <a:close/>
                <a:moveTo>
                  <a:pt x="108" y="64"/>
                </a:moveTo>
                <a:cubicBezTo>
                  <a:pt x="107" y="65"/>
                  <a:pt x="106" y="65"/>
                  <a:pt x="105" y="64"/>
                </a:cubicBezTo>
                <a:cubicBezTo>
                  <a:pt x="104" y="63"/>
                  <a:pt x="103" y="62"/>
                  <a:pt x="103" y="61"/>
                </a:cubicBezTo>
                <a:cubicBezTo>
                  <a:pt x="102" y="60"/>
                  <a:pt x="101" y="59"/>
                  <a:pt x="101" y="57"/>
                </a:cubicBezTo>
                <a:cubicBezTo>
                  <a:pt x="100" y="56"/>
                  <a:pt x="99" y="54"/>
                  <a:pt x="99" y="53"/>
                </a:cubicBezTo>
                <a:cubicBezTo>
                  <a:pt x="98" y="52"/>
                  <a:pt x="98" y="51"/>
                  <a:pt x="97" y="51"/>
                </a:cubicBezTo>
                <a:cubicBezTo>
                  <a:pt x="96" y="50"/>
                  <a:pt x="95" y="50"/>
                  <a:pt x="95" y="50"/>
                </a:cubicBezTo>
                <a:cubicBezTo>
                  <a:pt x="94" y="50"/>
                  <a:pt x="94" y="50"/>
                  <a:pt x="93" y="51"/>
                </a:cubicBezTo>
                <a:cubicBezTo>
                  <a:pt x="93" y="52"/>
                  <a:pt x="93" y="52"/>
                  <a:pt x="93" y="54"/>
                </a:cubicBezTo>
                <a:cubicBezTo>
                  <a:pt x="93" y="60"/>
                  <a:pt x="93" y="60"/>
                  <a:pt x="93" y="60"/>
                </a:cubicBezTo>
                <a:cubicBezTo>
                  <a:pt x="93" y="61"/>
                  <a:pt x="92" y="62"/>
                  <a:pt x="92" y="63"/>
                </a:cubicBezTo>
                <a:cubicBezTo>
                  <a:pt x="91" y="64"/>
                  <a:pt x="90" y="64"/>
                  <a:pt x="89" y="64"/>
                </a:cubicBezTo>
                <a:cubicBezTo>
                  <a:pt x="88" y="64"/>
                  <a:pt x="87" y="64"/>
                  <a:pt x="87" y="63"/>
                </a:cubicBezTo>
                <a:cubicBezTo>
                  <a:pt x="86" y="62"/>
                  <a:pt x="86" y="61"/>
                  <a:pt x="86" y="60"/>
                </a:cubicBezTo>
                <a:cubicBezTo>
                  <a:pt x="86" y="34"/>
                  <a:pt x="86" y="34"/>
                  <a:pt x="86" y="34"/>
                </a:cubicBezTo>
                <a:cubicBezTo>
                  <a:pt x="86" y="32"/>
                  <a:pt x="86" y="31"/>
                  <a:pt x="87" y="31"/>
                </a:cubicBezTo>
                <a:cubicBezTo>
                  <a:pt x="88" y="30"/>
                  <a:pt x="89" y="29"/>
                  <a:pt x="90" y="29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6" y="29"/>
                  <a:pt x="107" y="30"/>
                  <a:pt x="108" y="31"/>
                </a:cubicBezTo>
                <a:cubicBezTo>
                  <a:pt x="109" y="31"/>
                  <a:pt x="109" y="32"/>
                  <a:pt x="109" y="34"/>
                </a:cubicBezTo>
                <a:cubicBezTo>
                  <a:pt x="109" y="45"/>
                  <a:pt x="109" y="45"/>
                  <a:pt x="109" y="45"/>
                </a:cubicBezTo>
                <a:cubicBezTo>
                  <a:pt x="109" y="47"/>
                  <a:pt x="109" y="47"/>
                  <a:pt x="108" y="48"/>
                </a:cubicBezTo>
                <a:cubicBezTo>
                  <a:pt x="108" y="49"/>
                  <a:pt x="107" y="49"/>
                  <a:pt x="107" y="50"/>
                </a:cubicBezTo>
                <a:cubicBezTo>
                  <a:pt x="106" y="50"/>
                  <a:pt x="106" y="50"/>
                  <a:pt x="106" y="51"/>
                </a:cubicBezTo>
                <a:cubicBezTo>
                  <a:pt x="106" y="52"/>
                  <a:pt x="106" y="52"/>
                  <a:pt x="107" y="53"/>
                </a:cubicBezTo>
                <a:cubicBezTo>
                  <a:pt x="107" y="54"/>
                  <a:pt x="108" y="56"/>
                  <a:pt x="110" y="59"/>
                </a:cubicBezTo>
                <a:cubicBezTo>
                  <a:pt x="111" y="61"/>
                  <a:pt x="111" y="63"/>
                  <a:pt x="108" y="64"/>
                </a:cubicBezTo>
                <a:close/>
                <a:moveTo>
                  <a:pt x="142" y="46"/>
                </a:moveTo>
                <a:cubicBezTo>
                  <a:pt x="142" y="47"/>
                  <a:pt x="142" y="48"/>
                  <a:pt x="142" y="49"/>
                </a:cubicBezTo>
                <a:cubicBezTo>
                  <a:pt x="142" y="49"/>
                  <a:pt x="141" y="50"/>
                  <a:pt x="141" y="51"/>
                </a:cubicBezTo>
                <a:cubicBezTo>
                  <a:pt x="141" y="55"/>
                  <a:pt x="140" y="58"/>
                  <a:pt x="138" y="61"/>
                </a:cubicBezTo>
                <a:cubicBezTo>
                  <a:pt x="136" y="63"/>
                  <a:pt x="133" y="64"/>
                  <a:pt x="129" y="64"/>
                </a:cubicBezTo>
                <a:cubicBezTo>
                  <a:pt x="122" y="64"/>
                  <a:pt x="122" y="64"/>
                  <a:pt x="122" y="64"/>
                </a:cubicBezTo>
                <a:cubicBezTo>
                  <a:pt x="121" y="64"/>
                  <a:pt x="120" y="64"/>
                  <a:pt x="119" y="63"/>
                </a:cubicBezTo>
                <a:cubicBezTo>
                  <a:pt x="118" y="62"/>
                  <a:pt x="117" y="61"/>
                  <a:pt x="117" y="60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7" y="32"/>
                  <a:pt x="118" y="31"/>
                  <a:pt x="119" y="30"/>
                </a:cubicBezTo>
                <a:cubicBezTo>
                  <a:pt x="120" y="29"/>
                  <a:pt x="121" y="29"/>
                  <a:pt x="122" y="29"/>
                </a:cubicBezTo>
                <a:cubicBezTo>
                  <a:pt x="129" y="29"/>
                  <a:pt x="129" y="29"/>
                  <a:pt x="129" y="29"/>
                </a:cubicBezTo>
                <a:cubicBezTo>
                  <a:pt x="133" y="29"/>
                  <a:pt x="136" y="30"/>
                  <a:pt x="138" y="33"/>
                </a:cubicBezTo>
                <a:cubicBezTo>
                  <a:pt x="140" y="35"/>
                  <a:pt x="141" y="38"/>
                  <a:pt x="141" y="42"/>
                </a:cubicBezTo>
                <a:cubicBezTo>
                  <a:pt x="141" y="43"/>
                  <a:pt x="142" y="44"/>
                  <a:pt x="142" y="45"/>
                </a:cubicBezTo>
                <a:cubicBezTo>
                  <a:pt x="142" y="45"/>
                  <a:pt x="142" y="46"/>
                  <a:pt x="142" y="46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95" name="Freeform 184"/>
          <p:cNvSpPr>
            <a:spLocks/>
          </p:cNvSpPr>
          <p:nvPr/>
        </p:nvSpPr>
        <p:spPr bwMode="auto">
          <a:xfrm>
            <a:off x="5396064" y="4084303"/>
            <a:ext cx="385284" cy="37709"/>
          </a:xfrm>
          <a:custGeom>
            <a:avLst/>
            <a:gdLst>
              <a:gd name="T0" fmla="*/ 0 w 166"/>
              <a:gd name="T1" fmla="*/ 8 h 16"/>
              <a:gd name="T2" fmla="*/ 8 w 166"/>
              <a:gd name="T3" fmla="*/ 16 h 16"/>
              <a:gd name="T4" fmla="*/ 158 w 166"/>
              <a:gd name="T5" fmla="*/ 16 h 16"/>
              <a:gd name="T6" fmla="*/ 166 w 166"/>
              <a:gd name="T7" fmla="*/ 8 h 16"/>
              <a:gd name="T8" fmla="*/ 166 w 166"/>
              <a:gd name="T9" fmla="*/ 0 h 16"/>
              <a:gd name="T10" fmla="*/ 0 w 166"/>
              <a:gd name="T11" fmla="*/ 0 h 16"/>
              <a:gd name="T12" fmla="*/ 0 w 166"/>
              <a:gd name="T13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6" h="16">
                <a:moveTo>
                  <a:pt x="0" y="8"/>
                </a:moveTo>
                <a:cubicBezTo>
                  <a:pt x="0" y="13"/>
                  <a:pt x="3" y="16"/>
                  <a:pt x="8" y="16"/>
                </a:cubicBezTo>
                <a:cubicBezTo>
                  <a:pt x="158" y="16"/>
                  <a:pt x="158" y="16"/>
                  <a:pt x="158" y="16"/>
                </a:cubicBezTo>
                <a:cubicBezTo>
                  <a:pt x="163" y="16"/>
                  <a:pt x="166" y="13"/>
                  <a:pt x="166" y="8"/>
                </a:cubicBezTo>
                <a:cubicBezTo>
                  <a:pt x="166" y="0"/>
                  <a:pt x="166" y="0"/>
                  <a:pt x="166" y="0"/>
                </a:cubicBezTo>
                <a:cubicBezTo>
                  <a:pt x="0" y="0"/>
                  <a:pt x="0" y="0"/>
                  <a:pt x="0" y="0"/>
                </a:cubicBezTo>
                <a:lnTo>
                  <a:pt x="0" y="8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96" name="Freeform 185"/>
          <p:cNvSpPr>
            <a:spLocks/>
          </p:cNvSpPr>
          <p:nvPr/>
        </p:nvSpPr>
        <p:spPr bwMode="auto">
          <a:xfrm>
            <a:off x="6030553" y="3921991"/>
            <a:ext cx="419714" cy="162312"/>
          </a:xfrm>
          <a:custGeom>
            <a:avLst/>
            <a:gdLst>
              <a:gd name="T0" fmla="*/ 180 w 180"/>
              <a:gd name="T1" fmla="*/ 24 h 70"/>
              <a:gd name="T2" fmla="*/ 180 w 180"/>
              <a:gd name="T3" fmla="*/ 14 h 70"/>
              <a:gd name="T4" fmla="*/ 140 w 180"/>
              <a:gd name="T5" fmla="*/ 14 h 70"/>
              <a:gd name="T6" fmla="*/ 140 w 180"/>
              <a:gd name="T7" fmla="*/ 10 h 70"/>
              <a:gd name="T8" fmla="*/ 130 w 180"/>
              <a:gd name="T9" fmla="*/ 0 h 70"/>
              <a:gd name="T10" fmla="*/ 75 w 180"/>
              <a:gd name="T11" fmla="*/ 3 h 70"/>
              <a:gd name="T12" fmla="*/ 65 w 180"/>
              <a:gd name="T13" fmla="*/ 14 h 70"/>
              <a:gd name="T14" fmla="*/ 65 w 180"/>
              <a:gd name="T15" fmla="*/ 21 h 70"/>
              <a:gd name="T16" fmla="*/ 60 w 180"/>
              <a:gd name="T17" fmla="*/ 21 h 70"/>
              <a:gd name="T18" fmla="*/ 60 w 180"/>
              <a:gd name="T19" fmla="*/ 30 h 70"/>
              <a:gd name="T20" fmla="*/ 0 w 180"/>
              <a:gd name="T21" fmla="*/ 30 h 70"/>
              <a:gd name="T22" fmla="*/ 0 w 180"/>
              <a:gd name="T23" fmla="*/ 40 h 70"/>
              <a:gd name="T24" fmla="*/ 60 w 180"/>
              <a:gd name="T25" fmla="*/ 40 h 70"/>
              <a:gd name="T26" fmla="*/ 60 w 180"/>
              <a:gd name="T27" fmla="*/ 49 h 70"/>
              <a:gd name="T28" fmla="*/ 65 w 180"/>
              <a:gd name="T29" fmla="*/ 49 h 70"/>
              <a:gd name="T30" fmla="*/ 65 w 180"/>
              <a:gd name="T31" fmla="*/ 56 h 70"/>
              <a:gd name="T32" fmla="*/ 75 w 180"/>
              <a:gd name="T33" fmla="*/ 67 h 70"/>
              <a:gd name="T34" fmla="*/ 130 w 180"/>
              <a:gd name="T35" fmla="*/ 70 h 70"/>
              <a:gd name="T36" fmla="*/ 140 w 180"/>
              <a:gd name="T37" fmla="*/ 60 h 70"/>
              <a:gd name="T38" fmla="*/ 140 w 180"/>
              <a:gd name="T39" fmla="*/ 56 h 70"/>
              <a:gd name="T40" fmla="*/ 180 w 180"/>
              <a:gd name="T41" fmla="*/ 56 h 70"/>
              <a:gd name="T42" fmla="*/ 180 w 180"/>
              <a:gd name="T43" fmla="*/ 46 h 70"/>
              <a:gd name="T44" fmla="*/ 140 w 180"/>
              <a:gd name="T45" fmla="*/ 46 h 70"/>
              <a:gd name="T46" fmla="*/ 140 w 180"/>
              <a:gd name="T47" fmla="*/ 24 h 70"/>
              <a:gd name="T48" fmla="*/ 180 w 180"/>
              <a:gd name="T49" fmla="*/ 24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0" h="70">
                <a:moveTo>
                  <a:pt x="180" y="24"/>
                </a:moveTo>
                <a:cubicBezTo>
                  <a:pt x="180" y="14"/>
                  <a:pt x="180" y="14"/>
                  <a:pt x="180" y="14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0" y="10"/>
                  <a:pt x="140" y="10"/>
                  <a:pt x="140" y="10"/>
                </a:cubicBezTo>
                <a:cubicBezTo>
                  <a:pt x="140" y="4"/>
                  <a:pt x="135" y="0"/>
                  <a:pt x="130" y="0"/>
                </a:cubicBezTo>
                <a:cubicBezTo>
                  <a:pt x="75" y="3"/>
                  <a:pt x="75" y="3"/>
                  <a:pt x="75" y="3"/>
                </a:cubicBezTo>
                <a:cubicBezTo>
                  <a:pt x="69" y="3"/>
                  <a:pt x="65" y="8"/>
                  <a:pt x="65" y="14"/>
                </a:cubicBezTo>
                <a:cubicBezTo>
                  <a:pt x="65" y="21"/>
                  <a:pt x="65" y="21"/>
                  <a:pt x="65" y="21"/>
                </a:cubicBezTo>
                <a:cubicBezTo>
                  <a:pt x="60" y="21"/>
                  <a:pt x="60" y="21"/>
                  <a:pt x="60" y="21"/>
                </a:cubicBezTo>
                <a:cubicBezTo>
                  <a:pt x="60" y="30"/>
                  <a:pt x="60" y="30"/>
                  <a:pt x="6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40"/>
                  <a:pt x="0" y="40"/>
                  <a:pt x="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49"/>
                  <a:pt x="60" y="49"/>
                  <a:pt x="60" y="49"/>
                </a:cubicBezTo>
                <a:cubicBezTo>
                  <a:pt x="65" y="49"/>
                  <a:pt x="65" y="49"/>
                  <a:pt x="65" y="49"/>
                </a:cubicBezTo>
                <a:cubicBezTo>
                  <a:pt x="65" y="56"/>
                  <a:pt x="65" y="56"/>
                  <a:pt x="65" y="56"/>
                </a:cubicBezTo>
                <a:cubicBezTo>
                  <a:pt x="65" y="62"/>
                  <a:pt x="69" y="67"/>
                  <a:pt x="75" y="67"/>
                </a:cubicBezTo>
                <a:cubicBezTo>
                  <a:pt x="130" y="70"/>
                  <a:pt x="130" y="70"/>
                  <a:pt x="130" y="70"/>
                </a:cubicBezTo>
                <a:cubicBezTo>
                  <a:pt x="135" y="70"/>
                  <a:pt x="140" y="66"/>
                  <a:pt x="140" y="60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80" y="56"/>
                  <a:pt x="180" y="56"/>
                  <a:pt x="180" y="56"/>
                </a:cubicBezTo>
                <a:cubicBezTo>
                  <a:pt x="180" y="46"/>
                  <a:pt x="180" y="46"/>
                  <a:pt x="180" y="46"/>
                </a:cubicBezTo>
                <a:cubicBezTo>
                  <a:pt x="140" y="46"/>
                  <a:pt x="140" y="46"/>
                  <a:pt x="140" y="46"/>
                </a:cubicBezTo>
                <a:cubicBezTo>
                  <a:pt x="140" y="24"/>
                  <a:pt x="140" y="24"/>
                  <a:pt x="140" y="24"/>
                </a:cubicBezTo>
                <a:lnTo>
                  <a:pt x="180" y="24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97" name="Freeform 186"/>
          <p:cNvSpPr>
            <a:spLocks/>
          </p:cNvSpPr>
          <p:nvPr/>
        </p:nvSpPr>
        <p:spPr bwMode="auto">
          <a:xfrm>
            <a:off x="6763413" y="3817063"/>
            <a:ext cx="352493" cy="354133"/>
          </a:xfrm>
          <a:custGeom>
            <a:avLst/>
            <a:gdLst>
              <a:gd name="T0" fmla="*/ 107 w 215"/>
              <a:gd name="T1" fmla="*/ 21 h 216"/>
              <a:gd name="T2" fmla="*/ 119 w 215"/>
              <a:gd name="T3" fmla="*/ 0 h 216"/>
              <a:gd name="T4" fmla="*/ 126 w 215"/>
              <a:gd name="T5" fmla="*/ 23 h 216"/>
              <a:gd name="T6" fmla="*/ 142 w 215"/>
              <a:gd name="T7" fmla="*/ 6 h 216"/>
              <a:gd name="T8" fmla="*/ 143 w 215"/>
              <a:gd name="T9" fmla="*/ 28 h 216"/>
              <a:gd name="T10" fmla="*/ 161 w 215"/>
              <a:gd name="T11" fmla="*/ 14 h 216"/>
              <a:gd name="T12" fmla="*/ 159 w 215"/>
              <a:gd name="T13" fmla="*/ 38 h 216"/>
              <a:gd name="T14" fmla="*/ 180 w 215"/>
              <a:gd name="T15" fmla="*/ 27 h 216"/>
              <a:gd name="T16" fmla="*/ 171 w 215"/>
              <a:gd name="T17" fmla="*/ 50 h 216"/>
              <a:gd name="T18" fmla="*/ 196 w 215"/>
              <a:gd name="T19" fmla="*/ 44 h 216"/>
              <a:gd name="T20" fmla="*/ 183 w 215"/>
              <a:gd name="T21" fmla="*/ 65 h 216"/>
              <a:gd name="T22" fmla="*/ 206 w 215"/>
              <a:gd name="T23" fmla="*/ 64 h 216"/>
              <a:gd name="T24" fmla="*/ 190 w 215"/>
              <a:gd name="T25" fmla="*/ 81 h 216"/>
              <a:gd name="T26" fmla="*/ 213 w 215"/>
              <a:gd name="T27" fmla="*/ 85 h 216"/>
              <a:gd name="T28" fmla="*/ 194 w 215"/>
              <a:gd name="T29" fmla="*/ 99 h 216"/>
              <a:gd name="T30" fmla="*/ 215 w 215"/>
              <a:gd name="T31" fmla="*/ 108 h 216"/>
              <a:gd name="T32" fmla="*/ 194 w 215"/>
              <a:gd name="T33" fmla="*/ 117 h 216"/>
              <a:gd name="T34" fmla="*/ 213 w 215"/>
              <a:gd name="T35" fmla="*/ 131 h 216"/>
              <a:gd name="T36" fmla="*/ 190 w 215"/>
              <a:gd name="T37" fmla="*/ 135 h 216"/>
              <a:gd name="T38" fmla="*/ 206 w 215"/>
              <a:gd name="T39" fmla="*/ 152 h 216"/>
              <a:gd name="T40" fmla="*/ 183 w 215"/>
              <a:gd name="T41" fmla="*/ 151 h 216"/>
              <a:gd name="T42" fmla="*/ 196 w 215"/>
              <a:gd name="T43" fmla="*/ 172 h 216"/>
              <a:gd name="T44" fmla="*/ 171 w 215"/>
              <a:gd name="T45" fmla="*/ 166 h 216"/>
              <a:gd name="T46" fmla="*/ 180 w 215"/>
              <a:gd name="T47" fmla="*/ 189 h 216"/>
              <a:gd name="T48" fmla="*/ 159 w 215"/>
              <a:gd name="T49" fmla="*/ 178 h 216"/>
              <a:gd name="T50" fmla="*/ 161 w 215"/>
              <a:gd name="T51" fmla="*/ 202 h 216"/>
              <a:gd name="T52" fmla="*/ 143 w 215"/>
              <a:gd name="T53" fmla="*/ 188 h 216"/>
              <a:gd name="T54" fmla="*/ 142 w 215"/>
              <a:gd name="T55" fmla="*/ 210 h 216"/>
              <a:gd name="T56" fmla="*/ 126 w 215"/>
              <a:gd name="T57" fmla="*/ 193 h 216"/>
              <a:gd name="T58" fmla="*/ 119 w 215"/>
              <a:gd name="T59" fmla="*/ 216 h 216"/>
              <a:gd name="T60" fmla="*/ 107 w 215"/>
              <a:gd name="T61" fmla="*/ 195 h 216"/>
              <a:gd name="T62" fmla="*/ 96 w 215"/>
              <a:gd name="T63" fmla="*/ 216 h 216"/>
              <a:gd name="T64" fmla="*/ 89 w 215"/>
              <a:gd name="T65" fmla="*/ 193 h 216"/>
              <a:gd name="T66" fmla="*/ 75 w 215"/>
              <a:gd name="T67" fmla="*/ 210 h 216"/>
              <a:gd name="T68" fmla="*/ 72 w 215"/>
              <a:gd name="T69" fmla="*/ 188 h 216"/>
              <a:gd name="T70" fmla="*/ 54 w 215"/>
              <a:gd name="T71" fmla="*/ 202 h 216"/>
              <a:gd name="T72" fmla="*/ 56 w 215"/>
              <a:gd name="T73" fmla="*/ 178 h 216"/>
              <a:gd name="T74" fmla="*/ 35 w 215"/>
              <a:gd name="T75" fmla="*/ 189 h 216"/>
              <a:gd name="T76" fmla="*/ 44 w 215"/>
              <a:gd name="T77" fmla="*/ 166 h 216"/>
              <a:gd name="T78" fmla="*/ 19 w 215"/>
              <a:gd name="T79" fmla="*/ 172 h 216"/>
              <a:gd name="T80" fmla="*/ 32 w 215"/>
              <a:gd name="T81" fmla="*/ 151 h 216"/>
              <a:gd name="T82" fmla="*/ 9 w 215"/>
              <a:gd name="T83" fmla="*/ 152 h 216"/>
              <a:gd name="T84" fmla="*/ 25 w 215"/>
              <a:gd name="T85" fmla="*/ 135 h 216"/>
              <a:gd name="T86" fmla="*/ 2 w 215"/>
              <a:gd name="T87" fmla="*/ 131 h 216"/>
              <a:gd name="T88" fmla="*/ 21 w 215"/>
              <a:gd name="T89" fmla="*/ 117 h 216"/>
              <a:gd name="T90" fmla="*/ 0 w 215"/>
              <a:gd name="T91" fmla="*/ 108 h 216"/>
              <a:gd name="T92" fmla="*/ 21 w 215"/>
              <a:gd name="T93" fmla="*/ 99 h 216"/>
              <a:gd name="T94" fmla="*/ 2 w 215"/>
              <a:gd name="T95" fmla="*/ 85 h 216"/>
              <a:gd name="T96" fmla="*/ 25 w 215"/>
              <a:gd name="T97" fmla="*/ 81 h 216"/>
              <a:gd name="T98" fmla="*/ 9 w 215"/>
              <a:gd name="T99" fmla="*/ 64 h 216"/>
              <a:gd name="T100" fmla="*/ 32 w 215"/>
              <a:gd name="T101" fmla="*/ 65 h 216"/>
              <a:gd name="T102" fmla="*/ 19 w 215"/>
              <a:gd name="T103" fmla="*/ 44 h 216"/>
              <a:gd name="T104" fmla="*/ 44 w 215"/>
              <a:gd name="T105" fmla="*/ 50 h 216"/>
              <a:gd name="T106" fmla="*/ 35 w 215"/>
              <a:gd name="T107" fmla="*/ 27 h 216"/>
              <a:gd name="T108" fmla="*/ 56 w 215"/>
              <a:gd name="T109" fmla="*/ 38 h 216"/>
              <a:gd name="T110" fmla="*/ 54 w 215"/>
              <a:gd name="T111" fmla="*/ 14 h 216"/>
              <a:gd name="T112" fmla="*/ 72 w 215"/>
              <a:gd name="T113" fmla="*/ 28 h 216"/>
              <a:gd name="T114" fmla="*/ 75 w 215"/>
              <a:gd name="T115" fmla="*/ 6 h 216"/>
              <a:gd name="T116" fmla="*/ 89 w 215"/>
              <a:gd name="T117" fmla="*/ 23 h 216"/>
              <a:gd name="T118" fmla="*/ 96 w 215"/>
              <a:gd name="T119" fmla="*/ 0 h 216"/>
              <a:gd name="T120" fmla="*/ 107 w 215"/>
              <a:gd name="T121" fmla="*/ 21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5" h="216">
                <a:moveTo>
                  <a:pt x="107" y="21"/>
                </a:moveTo>
                <a:lnTo>
                  <a:pt x="119" y="0"/>
                </a:lnTo>
                <a:lnTo>
                  <a:pt x="126" y="23"/>
                </a:lnTo>
                <a:lnTo>
                  <a:pt x="142" y="6"/>
                </a:lnTo>
                <a:lnTo>
                  <a:pt x="143" y="28"/>
                </a:lnTo>
                <a:lnTo>
                  <a:pt x="161" y="14"/>
                </a:lnTo>
                <a:lnTo>
                  <a:pt x="159" y="38"/>
                </a:lnTo>
                <a:lnTo>
                  <a:pt x="180" y="27"/>
                </a:lnTo>
                <a:lnTo>
                  <a:pt x="171" y="50"/>
                </a:lnTo>
                <a:lnTo>
                  <a:pt x="196" y="44"/>
                </a:lnTo>
                <a:lnTo>
                  <a:pt x="183" y="65"/>
                </a:lnTo>
                <a:lnTo>
                  <a:pt x="206" y="64"/>
                </a:lnTo>
                <a:lnTo>
                  <a:pt x="190" y="81"/>
                </a:lnTo>
                <a:lnTo>
                  <a:pt x="213" y="85"/>
                </a:lnTo>
                <a:lnTo>
                  <a:pt x="194" y="99"/>
                </a:lnTo>
                <a:lnTo>
                  <a:pt x="215" y="108"/>
                </a:lnTo>
                <a:lnTo>
                  <a:pt x="194" y="117"/>
                </a:lnTo>
                <a:lnTo>
                  <a:pt x="213" y="131"/>
                </a:lnTo>
                <a:lnTo>
                  <a:pt x="190" y="135"/>
                </a:lnTo>
                <a:lnTo>
                  <a:pt x="206" y="152"/>
                </a:lnTo>
                <a:lnTo>
                  <a:pt x="183" y="151"/>
                </a:lnTo>
                <a:lnTo>
                  <a:pt x="196" y="172"/>
                </a:lnTo>
                <a:lnTo>
                  <a:pt x="171" y="166"/>
                </a:lnTo>
                <a:lnTo>
                  <a:pt x="180" y="189"/>
                </a:lnTo>
                <a:lnTo>
                  <a:pt x="159" y="178"/>
                </a:lnTo>
                <a:lnTo>
                  <a:pt x="161" y="202"/>
                </a:lnTo>
                <a:lnTo>
                  <a:pt x="143" y="188"/>
                </a:lnTo>
                <a:lnTo>
                  <a:pt x="142" y="210"/>
                </a:lnTo>
                <a:lnTo>
                  <a:pt x="126" y="193"/>
                </a:lnTo>
                <a:lnTo>
                  <a:pt x="119" y="216"/>
                </a:lnTo>
                <a:lnTo>
                  <a:pt x="107" y="195"/>
                </a:lnTo>
                <a:lnTo>
                  <a:pt x="96" y="216"/>
                </a:lnTo>
                <a:lnTo>
                  <a:pt x="89" y="193"/>
                </a:lnTo>
                <a:lnTo>
                  <a:pt x="75" y="210"/>
                </a:lnTo>
                <a:lnTo>
                  <a:pt x="72" y="188"/>
                </a:lnTo>
                <a:lnTo>
                  <a:pt x="54" y="202"/>
                </a:lnTo>
                <a:lnTo>
                  <a:pt x="56" y="178"/>
                </a:lnTo>
                <a:lnTo>
                  <a:pt x="35" y="189"/>
                </a:lnTo>
                <a:lnTo>
                  <a:pt x="44" y="166"/>
                </a:lnTo>
                <a:lnTo>
                  <a:pt x="19" y="172"/>
                </a:lnTo>
                <a:lnTo>
                  <a:pt x="32" y="151"/>
                </a:lnTo>
                <a:lnTo>
                  <a:pt x="9" y="152"/>
                </a:lnTo>
                <a:lnTo>
                  <a:pt x="25" y="135"/>
                </a:lnTo>
                <a:lnTo>
                  <a:pt x="2" y="131"/>
                </a:lnTo>
                <a:lnTo>
                  <a:pt x="21" y="117"/>
                </a:lnTo>
                <a:lnTo>
                  <a:pt x="0" y="108"/>
                </a:lnTo>
                <a:lnTo>
                  <a:pt x="21" y="99"/>
                </a:lnTo>
                <a:lnTo>
                  <a:pt x="2" y="85"/>
                </a:lnTo>
                <a:lnTo>
                  <a:pt x="25" y="81"/>
                </a:lnTo>
                <a:lnTo>
                  <a:pt x="9" y="64"/>
                </a:lnTo>
                <a:lnTo>
                  <a:pt x="32" y="65"/>
                </a:lnTo>
                <a:lnTo>
                  <a:pt x="19" y="44"/>
                </a:lnTo>
                <a:lnTo>
                  <a:pt x="44" y="50"/>
                </a:lnTo>
                <a:lnTo>
                  <a:pt x="35" y="27"/>
                </a:lnTo>
                <a:lnTo>
                  <a:pt x="56" y="38"/>
                </a:lnTo>
                <a:lnTo>
                  <a:pt x="54" y="14"/>
                </a:lnTo>
                <a:lnTo>
                  <a:pt x="72" y="28"/>
                </a:lnTo>
                <a:lnTo>
                  <a:pt x="75" y="6"/>
                </a:lnTo>
                <a:lnTo>
                  <a:pt x="89" y="23"/>
                </a:lnTo>
                <a:lnTo>
                  <a:pt x="96" y="0"/>
                </a:lnTo>
                <a:lnTo>
                  <a:pt x="107" y="21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98" name="Freeform 187"/>
          <p:cNvSpPr>
            <a:spLocks noEditPoints="1"/>
          </p:cNvSpPr>
          <p:nvPr/>
        </p:nvSpPr>
        <p:spPr bwMode="auto">
          <a:xfrm>
            <a:off x="7568410" y="3915433"/>
            <a:ext cx="103288" cy="193462"/>
          </a:xfrm>
          <a:custGeom>
            <a:avLst/>
            <a:gdLst>
              <a:gd name="T0" fmla="*/ 0 w 44"/>
              <a:gd name="T1" fmla="*/ 83 h 83"/>
              <a:gd name="T2" fmla="*/ 44 w 44"/>
              <a:gd name="T3" fmla="*/ 83 h 83"/>
              <a:gd name="T4" fmla="*/ 44 w 44"/>
              <a:gd name="T5" fmla="*/ 0 h 83"/>
              <a:gd name="T6" fmla="*/ 0 w 44"/>
              <a:gd name="T7" fmla="*/ 0 h 83"/>
              <a:gd name="T8" fmla="*/ 0 w 44"/>
              <a:gd name="T9" fmla="*/ 83 h 83"/>
              <a:gd name="T10" fmla="*/ 29 w 44"/>
              <a:gd name="T11" fmla="*/ 3 h 83"/>
              <a:gd name="T12" fmla="*/ 39 w 44"/>
              <a:gd name="T13" fmla="*/ 3 h 83"/>
              <a:gd name="T14" fmla="*/ 39 w 44"/>
              <a:gd name="T15" fmla="*/ 80 h 83"/>
              <a:gd name="T16" fmla="*/ 29 w 44"/>
              <a:gd name="T17" fmla="*/ 80 h 83"/>
              <a:gd name="T18" fmla="*/ 29 w 44"/>
              <a:gd name="T19" fmla="*/ 3 h 83"/>
              <a:gd name="T20" fmla="*/ 7 w 44"/>
              <a:gd name="T21" fmla="*/ 3 h 83"/>
              <a:gd name="T22" fmla="*/ 15 w 44"/>
              <a:gd name="T23" fmla="*/ 3 h 83"/>
              <a:gd name="T24" fmla="*/ 15 w 44"/>
              <a:gd name="T25" fmla="*/ 80 h 83"/>
              <a:gd name="T26" fmla="*/ 7 w 44"/>
              <a:gd name="T27" fmla="*/ 80 h 83"/>
              <a:gd name="T28" fmla="*/ 7 w 44"/>
              <a:gd name="T29" fmla="*/ 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4" h="83">
                <a:moveTo>
                  <a:pt x="0" y="83"/>
                </a:moveTo>
                <a:cubicBezTo>
                  <a:pt x="44" y="83"/>
                  <a:pt x="44" y="83"/>
                  <a:pt x="44" y="83"/>
                </a:cubicBezTo>
                <a:cubicBezTo>
                  <a:pt x="44" y="0"/>
                  <a:pt x="44" y="0"/>
                  <a:pt x="44" y="0"/>
                </a:cubicBezTo>
                <a:cubicBezTo>
                  <a:pt x="0" y="0"/>
                  <a:pt x="0" y="0"/>
                  <a:pt x="0" y="0"/>
                </a:cubicBezTo>
                <a:lnTo>
                  <a:pt x="0" y="83"/>
                </a:lnTo>
                <a:close/>
                <a:moveTo>
                  <a:pt x="29" y="3"/>
                </a:moveTo>
                <a:cubicBezTo>
                  <a:pt x="33" y="3"/>
                  <a:pt x="37" y="3"/>
                  <a:pt x="39" y="3"/>
                </a:cubicBezTo>
                <a:cubicBezTo>
                  <a:pt x="39" y="80"/>
                  <a:pt x="39" y="80"/>
                  <a:pt x="39" y="80"/>
                </a:cubicBezTo>
                <a:cubicBezTo>
                  <a:pt x="37" y="80"/>
                  <a:pt x="33" y="80"/>
                  <a:pt x="29" y="80"/>
                </a:cubicBezTo>
                <a:lnTo>
                  <a:pt x="29" y="3"/>
                </a:lnTo>
                <a:close/>
                <a:moveTo>
                  <a:pt x="7" y="3"/>
                </a:moveTo>
                <a:cubicBezTo>
                  <a:pt x="9" y="3"/>
                  <a:pt x="12" y="3"/>
                  <a:pt x="15" y="3"/>
                </a:cubicBezTo>
                <a:cubicBezTo>
                  <a:pt x="15" y="80"/>
                  <a:pt x="15" y="80"/>
                  <a:pt x="15" y="80"/>
                </a:cubicBezTo>
                <a:cubicBezTo>
                  <a:pt x="12" y="80"/>
                  <a:pt x="9" y="80"/>
                  <a:pt x="7" y="80"/>
                </a:cubicBezTo>
                <a:lnTo>
                  <a:pt x="7" y="3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499" name="Rectangle 188"/>
          <p:cNvSpPr>
            <a:spLocks noChangeArrowheads="1"/>
          </p:cNvSpPr>
          <p:nvPr/>
        </p:nvSpPr>
        <p:spPr bwMode="auto">
          <a:xfrm>
            <a:off x="7568410" y="4113814"/>
            <a:ext cx="103288" cy="22953"/>
          </a:xfrm>
          <a:prstGeom prst="rect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00" name="Freeform 189"/>
          <p:cNvSpPr>
            <a:spLocks/>
          </p:cNvSpPr>
          <p:nvPr/>
        </p:nvSpPr>
        <p:spPr bwMode="auto">
          <a:xfrm>
            <a:off x="7607758" y="3815424"/>
            <a:ext cx="31150" cy="29511"/>
          </a:xfrm>
          <a:custGeom>
            <a:avLst/>
            <a:gdLst>
              <a:gd name="T0" fmla="*/ 10 w 19"/>
              <a:gd name="T1" fmla="*/ 0 h 18"/>
              <a:gd name="T2" fmla="*/ 0 w 19"/>
              <a:gd name="T3" fmla="*/ 18 h 18"/>
              <a:gd name="T4" fmla="*/ 19 w 19"/>
              <a:gd name="T5" fmla="*/ 18 h 18"/>
              <a:gd name="T6" fmla="*/ 10 w 19"/>
              <a:gd name="T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8">
                <a:moveTo>
                  <a:pt x="10" y="0"/>
                </a:moveTo>
                <a:lnTo>
                  <a:pt x="0" y="18"/>
                </a:lnTo>
                <a:lnTo>
                  <a:pt x="19" y="18"/>
                </a:lnTo>
                <a:lnTo>
                  <a:pt x="10" y="0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01" name="Freeform 190"/>
          <p:cNvSpPr>
            <a:spLocks noEditPoints="1"/>
          </p:cNvSpPr>
          <p:nvPr/>
        </p:nvSpPr>
        <p:spPr bwMode="auto">
          <a:xfrm>
            <a:off x="7570050" y="3851493"/>
            <a:ext cx="98370" cy="59022"/>
          </a:xfrm>
          <a:custGeom>
            <a:avLst/>
            <a:gdLst>
              <a:gd name="T0" fmla="*/ 31 w 42"/>
              <a:gd name="T1" fmla="*/ 0 h 25"/>
              <a:gd name="T2" fmla="*/ 14 w 42"/>
              <a:gd name="T3" fmla="*/ 0 h 25"/>
              <a:gd name="T4" fmla="*/ 0 w 42"/>
              <a:gd name="T5" fmla="*/ 25 h 25"/>
              <a:gd name="T6" fmla="*/ 42 w 42"/>
              <a:gd name="T7" fmla="*/ 25 h 25"/>
              <a:gd name="T8" fmla="*/ 31 w 42"/>
              <a:gd name="T9" fmla="*/ 0 h 25"/>
              <a:gd name="T10" fmla="*/ 16 w 42"/>
              <a:gd name="T11" fmla="*/ 4 h 25"/>
              <a:gd name="T12" fmla="*/ 28 w 42"/>
              <a:gd name="T13" fmla="*/ 4 h 25"/>
              <a:gd name="T14" fmla="*/ 35 w 42"/>
              <a:gd name="T15" fmla="*/ 21 h 25"/>
              <a:gd name="T16" fmla="*/ 7 w 42"/>
              <a:gd name="T17" fmla="*/ 21 h 25"/>
              <a:gd name="T18" fmla="*/ 16 w 42"/>
              <a:gd name="T19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" h="25">
                <a:moveTo>
                  <a:pt x="31" y="0"/>
                </a:moveTo>
                <a:cubicBezTo>
                  <a:pt x="14" y="0"/>
                  <a:pt x="14" y="0"/>
                  <a:pt x="14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42" y="25"/>
                  <a:pt x="42" y="25"/>
                  <a:pt x="42" y="25"/>
                </a:cubicBezTo>
                <a:lnTo>
                  <a:pt x="31" y="0"/>
                </a:lnTo>
                <a:close/>
                <a:moveTo>
                  <a:pt x="16" y="4"/>
                </a:moveTo>
                <a:cubicBezTo>
                  <a:pt x="19" y="4"/>
                  <a:pt x="25" y="4"/>
                  <a:pt x="28" y="4"/>
                </a:cubicBezTo>
                <a:cubicBezTo>
                  <a:pt x="29" y="7"/>
                  <a:pt x="33" y="15"/>
                  <a:pt x="35" y="21"/>
                </a:cubicBezTo>
                <a:cubicBezTo>
                  <a:pt x="28" y="21"/>
                  <a:pt x="15" y="21"/>
                  <a:pt x="7" y="21"/>
                </a:cubicBezTo>
                <a:cubicBezTo>
                  <a:pt x="11" y="15"/>
                  <a:pt x="15" y="7"/>
                  <a:pt x="16" y="4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02" name="Freeform 191"/>
          <p:cNvSpPr>
            <a:spLocks/>
          </p:cNvSpPr>
          <p:nvPr/>
        </p:nvSpPr>
        <p:spPr bwMode="auto">
          <a:xfrm>
            <a:off x="8120924" y="3849853"/>
            <a:ext cx="73777" cy="54104"/>
          </a:xfrm>
          <a:custGeom>
            <a:avLst/>
            <a:gdLst>
              <a:gd name="T0" fmla="*/ 14 w 32"/>
              <a:gd name="T1" fmla="*/ 23 h 23"/>
              <a:gd name="T2" fmla="*/ 17 w 32"/>
              <a:gd name="T3" fmla="*/ 11 h 23"/>
              <a:gd name="T4" fmla="*/ 19 w 32"/>
              <a:gd name="T5" fmla="*/ 22 h 23"/>
              <a:gd name="T6" fmla="*/ 17 w 32"/>
              <a:gd name="T7" fmla="*/ 0 h 23"/>
              <a:gd name="T8" fmla="*/ 14 w 32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23">
                <a:moveTo>
                  <a:pt x="14" y="23"/>
                </a:moveTo>
                <a:cubicBezTo>
                  <a:pt x="14" y="23"/>
                  <a:pt x="10" y="17"/>
                  <a:pt x="17" y="11"/>
                </a:cubicBezTo>
                <a:cubicBezTo>
                  <a:pt x="17" y="11"/>
                  <a:pt x="23" y="15"/>
                  <a:pt x="19" y="22"/>
                </a:cubicBezTo>
                <a:cubicBezTo>
                  <a:pt x="19" y="22"/>
                  <a:pt x="32" y="13"/>
                  <a:pt x="17" y="0"/>
                </a:cubicBezTo>
                <a:cubicBezTo>
                  <a:pt x="17" y="0"/>
                  <a:pt x="0" y="11"/>
                  <a:pt x="14" y="23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03" name="Freeform 192"/>
          <p:cNvSpPr>
            <a:spLocks/>
          </p:cNvSpPr>
          <p:nvPr/>
        </p:nvSpPr>
        <p:spPr bwMode="auto">
          <a:xfrm>
            <a:off x="8138958" y="3928550"/>
            <a:ext cx="39348" cy="59022"/>
          </a:xfrm>
          <a:custGeom>
            <a:avLst/>
            <a:gdLst>
              <a:gd name="T0" fmla="*/ 10 w 17"/>
              <a:gd name="T1" fmla="*/ 4 h 25"/>
              <a:gd name="T2" fmla="*/ 10 w 17"/>
              <a:gd name="T3" fmla="*/ 3 h 25"/>
              <a:gd name="T4" fmla="*/ 9 w 17"/>
              <a:gd name="T5" fmla="*/ 0 h 25"/>
              <a:gd name="T6" fmla="*/ 6 w 17"/>
              <a:gd name="T7" fmla="*/ 2 h 25"/>
              <a:gd name="T8" fmla="*/ 2 w 17"/>
              <a:gd name="T9" fmla="*/ 4 h 25"/>
              <a:gd name="T10" fmla="*/ 0 w 17"/>
              <a:gd name="T11" fmla="*/ 2 h 25"/>
              <a:gd name="T12" fmla="*/ 0 w 17"/>
              <a:gd name="T13" fmla="*/ 24 h 25"/>
              <a:gd name="T14" fmla="*/ 1 w 17"/>
              <a:gd name="T15" fmla="*/ 25 h 25"/>
              <a:gd name="T16" fmla="*/ 16 w 17"/>
              <a:gd name="T17" fmla="*/ 25 h 25"/>
              <a:gd name="T18" fmla="*/ 17 w 17"/>
              <a:gd name="T19" fmla="*/ 24 h 25"/>
              <a:gd name="T20" fmla="*/ 17 w 17"/>
              <a:gd name="T21" fmla="*/ 12 h 25"/>
              <a:gd name="T22" fmla="*/ 16 w 17"/>
              <a:gd name="T23" fmla="*/ 12 h 25"/>
              <a:gd name="T24" fmla="*/ 10 w 17"/>
              <a:gd name="T25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" h="25">
                <a:moveTo>
                  <a:pt x="10" y="4"/>
                </a:moveTo>
                <a:cubicBezTo>
                  <a:pt x="10" y="3"/>
                  <a:pt x="10" y="3"/>
                  <a:pt x="10" y="3"/>
                </a:cubicBezTo>
                <a:cubicBezTo>
                  <a:pt x="10" y="2"/>
                  <a:pt x="9" y="0"/>
                  <a:pt x="9" y="0"/>
                </a:cubicBezTo>
                <a:cubicBezTo>
                  <a:pt x="9" y="0"/>
                  <a:pt x="8" y="0"/>
                  <a:pt x="6" y="2"/>
                </a:cubicBezTo>
                <a:cubicBezTo>
                  <a:pt x="5" y="4"/>
                  <a:pt x="3" y="4"/>
                  <a:pt x="2" y="4"/>
                </a:cubicBezTo>
                <a:cubicBezTo>
                  <a:pt x="1" y="3"/>
                  <a:pt x="1" y="3"/>
                  <a:pt x="0" y="2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5"/>
                  <a:pt x="1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7" y="25"/>
                  <a:pt x="17" y="24"/>
                  <a:pt x="17" y="24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2"/>
                  <a:pt x="16" y="12"/>
                  <a:pt x="16" y="12"/>
                </a:cubicBezTo>
                <a:cubicBezTo>
                  <a:pt x="13" y="12"/>
                  <a:pt x="10" y="6"/>
                  <a:pt x="10" y="4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04" name="Freeform 193"/>
          <p:cNvSpPr>
            <a:spLocks/>
          </p:cNvSpPr>
          <p:nvPr/>
        </p:nvSpPr>
        <p:spPr bwMode="auto">
          <a:xfrm>
            <a:off x="8138958" y="3905596"/>
            <a:ext cx="39348" cy="45906"/>
          </a:xfrm>
          <a:custGeom>
            <a:avLst/>
            <a:gdLst>
              <a:gd name="T0" fmla="*/ 3 w 17"/>
              <a:gd name="T1" fmla="*/ 12 h 20"/>
              <a:gd name="T2" fmla="*/ 4 w 17"/>
              <a:gd name="T3" fmla="*/ 11 h 20"/>
              <a:gd name="T4" fmla="*/ 9 w 17"/>
              <a:gd name="T5" fmla="*/ 8 h 20"/>
              <a:gd name="T6" fmla="*/ 12 w 17"/>
              <a:gd name="T7" fmla="*/ 13 h 20"/>
              <a:gd name="T8" fmla="*/ 12 w 17"/>
              <a:gd name="T9" fmla="*/ 14 h 20"/>
              <a:gd name="T10" fmla="*/ 16 w 17"/>
              <a:gd name="T11" fmla="*/ 20 h 20"/>
              <a:gd name="T12" fmla="*/ 17 w 17"/>
              <a:gd name="T13" fmla="*/ 19 h 20"/>
              <a:gd name="T14" fmla="*/ 17 w 17"/>
              <a:gd name="T15" fmla="*/ 1 h 20"/>
              <a:gd name="T16" fmla="*/ 16 w 17"/>
              <a:gd name="T17" fmla="*/ 0 h 20"/>
              <a:gd name="T18" fmla="*/ 1 w 17"/>
              <a:gd name="T19" fmla="*/ 0 h 20"/>
              <a:gd name="T20" fmla="*/ 0 w 17"/>
              <a:gd name="T21" fmla="*/ 1 h 20"/>
              <a:gd name="T22" fmla="*/ 0 w 17"/>
              <a:gd name="T23" fmla="*/ 3 h 20"/>
              <a:gd name="T24" fmla="*/ 0 w 17"/>
              <a:gd name="T25" fmla="*/ 3 h 20"/>
              <a:gd name="T26" fmla="*/ 3 w 17"/>
              <a:gd name="T27" fmla="*/ 1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20">
                <a:moveTo>
                  <a:pt x="3" y="12"/>
                </a:moveTo>
                <a:cubicBezTo>
                  <a:pt x="3" y="12"/>
                  <a:pt x="4" y="12"/>
                  <a:pt x="4" y="11"/>
                </a:cubicBezTo>
                <a:cubicBezTo>
                  <a:pt x="6" y="9"/>
                  <a:pt x="8" y="8"/>
                  <a:pt x="9" y="8"/>
                </a:cubicBezTo>
                <a:cubicBezTo>
                  <a:pt x="11" y="9"/>
                  <a:pt x="11" y="11"/>
                  <a:pt x="12" y="13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6"/>
                  <a:pt x="15" y="20"/>
                  <a:pt x="16" y="20"/>
                </a:cubicBezTo>
                <a:cubicBezTo>
                  <a:pt x="16" y="20"/>
                  <a:pt x="17" y="20"/>
                  <a:pt x="17" y="19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0"/>
                  <a:pt x="17" y="0"/>
                  <a:pt x="16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1" y="7"/>
                  <a:pt x="2" y="11"/>
                  <a:pt x="3" y="12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05" name="Freeform 194"/>
          <p:cNvSpPr>
            <a:spLocks/>
          </p:cNvSpPr>
          <p:nvPr/>
        </p:nvSpPr>
        <p:spPr bwMode="auto">
          <a:xfrm>
            <a:off x="8230771" y="3849853"/>
            <a:ext cx="73777" cy="54104"/>
          </a:xfrm>
          <a:custGeom>
            <a:avLst/>
            <a:gdLst>
              <a:gd name="T0" fmla="*/ 14 w 32"/>
              <a:gd name="T1" fmla="*/ 23 h 23"/>
              <a:gd name="T2" fmla="*/ 16 w 32"/>
              <a:gd name="T3" fmla="*/ 11 h 23"/>
              <a:gd name="T4" fmla="*/ 19 w 32"/>
              <a:gd name="T5" fmla="*/ 22 h 23"/>
              <a:gd name="T6" fmla="*/ 16 w 32"/>
              <a:gd name="T7" fmla="*/ 0 h 23"/>
              <a:gd name="T8" fmla="*/ 14 w 32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23">
                <a:moveTo>
                  <a:pt x="14" y="23"/>
                </a:moveTo>
                <a:cubicBezTo>
                  <a:pt x="14" y="23"/>
                  <a:pt x="10" y="17"/>
                  <a:pt x="16" y="11"/>
                </a:cubicBezTo>
                <a:cubicBezTo>
                  <a:pt x="16" y="11"/>
                  <a:pt x="23" y="15"/>
                  <a:pt x="19" y="22"/>
                </a:cubicBezTo>
                <a:cubicBezTo>
                  <a:pt x="19" y="22"/>
                  <a:pt x="32" y="13"/>
                  <a:pt x="16" y="0"/>
                </a:cubicBezTo>
                <a:cubicBezTo>
                  <a:pt x="16" y="0"/>
                  <a:pt x="0" y="11"/>
                  <a:pt x="14" y="23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06" name="Freeform 195"/>
          <p:cNvSpPr>
            <a:spLocks/>
          </p:cNvSpPr>
          <p:nvPr/>
        </p:nvSpPr>
        <p:spPr bwMode="auto">
          <a:xfrm>
            <a:off x="8248806" y="3928550"/>
            <a:ext cx="37708" cy="59022"/>
          </a:xfrm>
          <a:custGeom>
            <a:avLst/>
            <a:gdLst>
              <a:gd name="T0" fmla="*/ 9 w 16"/>
              <a:gd name="T1" fmla="*/ 4 h 25"/>
              <a:gd name="T2" fmla="*/ 9 w 16"/>
              <a:gd name="T3" fmla="*/ 3 h 25"/>
              <a:gd name="T4" fmla="*/ 8 w 16"/>
              <a:gd name="T5" fmla="*/ 0 h 25"/>
              <a:gd name="T6" fmla="*/ 5 w 16"/>
              <a:gd name="T7" fmla="*/ 2 h 25"/>
              <a:gd name="T8" fmla="*/ 2 w 16"/>
              <a:gd name="T9" fmla="*/ 4 h 25"/>
              <a:gd name="T10" fmla="*/ 0 w 16"/>
              <a:gd name="T11" fmla="*/ 2 h 25"/>
              <a:gd name="T12" fmla="*/ 0 w 16"/>
              <a:gd name="T13" fmla="*/ 24 h 25"/>
              <a:gd name="T14" fmla="*/ 1 w 16"/>
              <a:gd name="T15" fmla="*/ 25 h 25"/>
              <a:gd name="T16" fmla="*/ 15 w 16"/>
              <a:gd name="T17" fmla="*/ 25 h 25"/>
              <a:gd name="T18" fmla="*/ 16 w 16"/>
              <a:gd name="T19" fmla="*/ 24 h 25"/>
              <a:gd name="T20" fmla="*/ 16 w 16"/>
              <a:gd name="T21" fmla="*/ 12 h 25"/>
              <a:gd name="T22" fmla="*/ 15 w 16"/>
              <a:gd name="T23" fmla="*/ 12 h 25"/>
              <a:gd name="T24" fmla="*/ 9 w 16"/>
              <a:gd name="T25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" h="25">
                <a:moveTo>
                  <a:pt x="9" y="4"/>
                </a:moveTo>
                <a:cubicBezTo>
                  <a:pt x="9" y="3"/>
                  <a:pt x="9" y="3"/>
                  <a:pt x="9" y="3"/>
                </a:cubicBezTo>
                <a:cubicBezTo>
                  <a:pt x="9" y="2"/>
                  <a:pt x="9" y="0"/>
                  <a:pt x="8" y="0"/>
                </a:cubicBezTo>
                <a:cubicBezTo>
                  <a:pt x="8" y="0"/>
                  <a:pt x="7" y="0"/>
                  <a:pt x="5" y="2"/>
                </a:cubicBezTo>
                <a:cubicBezTo>
                  <a:pt x="4" y="4"/>
                  <a:pt x="3" y="4"/>
                  <a:pt x="2" y="4"/>
                </a:cubicBezTo>
                <a:cubicBezTo>
                  <a:pt x="1" y="3"/>
                  <a:pt x="0" y="3"/>
                  <a:pt x="0" y="2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5"/>
                  <a:pt x="1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6" y="25"/>
                  <a:pt x="16" y="24"/>
                  <a:pt x="16" y="24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6" y="12"/>
                  <a:pt x="15" y="12"/>
                </a:cubicBezTo>
                <a:cubicBezTo>
                  <a:pt x="12" y="12"/>
                  <a:pt x="10" y="6"/>
                  <a:pt x="9" y="4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07" name="Freeform 196"/>
          <p:cNvSpPr>
            <a:spLocks/>
          </p:cNvSpPr>
          <p:nvPr/>
        </p:nvSpPr>
        <p:spPr bwMode="auto">
          <a:xfrm>
            <a:off x="8248806" y="3905596"/>
            <a:ext cx="37708" cy="45906"/>
          </a:xfrm>
          <a:custGeom>
            <a:avLst/>
            <a:gdLst>
              <a:gd name="T0" fmla="*/ 2 w 16"/>
              <a:gd name="T1" fmla="*/ 12 h 20"/>
              <a:gd name="T2" fmla="*/ 4 w 16"/>
              <a:gd name="T3" fmla="*/ 11 h 20"/>
              <a:gd name="T4" fmla="*/ 9 w 16"/>
              <a:gd name="T5" fmla="*/ 8 h 20"/>
              <a:gd name="T6" fmla="*/ 11 w 16"/>
              <a:gd name="T7" fmla="*/ 13 h 20"/>
              <a:gd name="T8" fmla="*/ 11 w 16"/>
              <a:gd name="T9" fmla="*/ 14 h 20"/>
              <a:gd name="T10" fmla="*/ 15 w 16"/>
              <a:gd name="T11" fmla="*/ 20 h 20"/>
              <a:gd name="T12" fmla="*/ 16 w 16"/>
              <a:gd name="T13" fmla="*/ 19 h 20"/>
              <a:gd name="T14" fmla="*/ 16 w 16"/>
              <a:gd name="T15" fmla="*/ 1 h 20"/>
              <a:gd name="T16" fmla="*/ 15 w 16"/>
              <a:gd name="T17" fmla="*/ 0 h 20"/>
              <a:gd name="T18" fmla="*/ 1 w 16"/>
              <a:gd name="T19" fmla="*/ 0 h 20"/>
              <a:gd name="T20" fmla="*/ 0 w 16"/>
              <a:gd name="T21" fmla="*/ 1 h 20"/>
              <a:gd name="T22" fmla="*/ 0 w 16"/>
              <a:gd name="T23" fmla="*/ 3 h 20"/>
              <a:gd name="T24" fmla="*/ 0 w 16"/>
              <a:gd name="T25" fmla="*/ 3 h 20"/>
              <a:gd name="T26" fmla="*/ 2 w 16"/>
              <a:gd name="T27" fmla="*/ 1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20">
                <a:moveTo>
                  <a:pt x="2" y="12"/>
                </a:moveTo>
                <a:cubicBezTo>
                  <a:pt x="3" y="12"/>
                  <a:pt x="3" y="12"/>
                  <a:pt x="4" y="11"/>
                </a:cubicBezTo>
                <a:cubicBezTo>
                  <a:pt x="6" y="9"/>
                  <a:pt x="7" y="8"/>
                  <a:pt x="9" y="8"/>
                </a:cubicBezTo>
                <a:cubicBezTo>
                  <a:pt x="10" y="9"/>
                  <a:pt x="11" y="11"/>
                  <a:pt x="11" y="13"/>
                </a:cubicBezTo>
                <a:cubicBezTo>
                  <a:pt x="11" y="14"/>
                  <a:pt x="11" y="14"/>
                  <a:pt x="11" y="14"/>
                </a:cubicBezTo>
                <a:cubicBezTo>
                  <a:pt x="12" y="16"/>
                  <a:pt x="14" y="20"/>
                  <a:pt x="15" y="20"/>
                </a:cubicBezTo>
                <a:cubicBezTo>
                  <a:pt x="16" y="20"/>
                  <a:pt x="16" y="20"/>
                  <a:pt x="16" y="19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0"/>
                  <a:pt x="16" y="0"/>
                  <a:pt x="15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7"/>
                  <a:pt x="1" y="11"/>
                  <a:pt x="2" y="12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08" name="Freeform 197"/>
          <p:cNvSpPr>
            <a:spLocks/>
          </p:cNvSpPr>
          <p:nvPr/>
        </p:nvSpPr>
        <p:spPr bwMode="auto">
          <a:xfrm>
            <a:off x="8332420" y="3849853"/>
            <a:ext cx="75417" cy="54104"/>
          </a:xfrm>
          <a:custGeom>
            <a:avLst/>
            <a:gdLst>
              <a:gd name="T0" fmla="*/ 14 w 32"/>
              <a:gd name="T1" fmla="*/ 23 h 23"/>
              <a:gd name="T2" fmla="*/ 17 w 32"/>
              <a:gd name="T3" fmla="*/ 11 h 23"/>
              <a:gd name="T4" fmla="*/ 19 w 32"/>
              <a:gd name="T5" fmla="*/ 22 h 23"/>
              <a:gd name="T6" fmla="*/ 17 w 32"/>
              <a:gd name="T7" fmla="*/ 0 h 23"/>
              <a:gd name="T8" fmla="*/ 14 w 32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23">
                <a:moveTo>
                  <a:pt x="14" y="23"/>
                </a:moveTo>
                <a:cubicBezTo>
                  <a:pt x="14" y="23"/>
                  <a:pt x="10" y="17"/>
                  <a:pt x="17" y="11"/>
                </a:cubicBezTo>
                <a:cubicBezTo>
                  <a:pt x="17" y="11"/>
                  <a:pt x="24" y="15"/>
                  <a:pt x="19" y="22"/>
                </a:cubicBezTo>
                <a:cubicBezTo>
                  <a:pt x="19" y="22"/>
                  <a:pt x="32" y="13"/>
                  <a:pt x="17" y="0"/>
                </a:cubicBezTo>
                <a:cubicBezTo>
                  <a:pt x="17" y="0"/>
                  <a:pt x="0" y="11"/>
                  <a:pt x="14" y="23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09" name="Freeform 198"/>
          <p:cNvSpPr>
            <a:spLocks/>
          </p:cNvSpPr>
          <p:nvPr/>
        </p:nvSpPr>
        <p:spPr bwMode="auto">
          <a:xfrm>
            <a:off x="8350455" y="3928550"/>
            <a:ext cx="40987" cy="59022"/>
          </a:xfrm>
          <a:custGeom>
            <a:avLst/>
            <a:gdLst>
              <a:gd name="T0" fmla="*/ 10 w 17"/>
              <a:gd name="T1" fmla="*/ 4 h 25"/>
              <a:gd name="T2" fmla="*/ 10 w 17"/>
              <a:gd name="T3" fmla="*/ 3 h 25"/>
              <a:gd name="T4" fmla="*/ 9 w 17"/>
              <a:gd name="T5" fmla="*/ 0 h 25"/>
              <a:gd name="T6" fmla="*/ 6 w 17"/>
              <a:gd name="T7" fmla="*/ 2 h 25"/>
              <a:gd name="T8" fmla="*/ 2 w 17"/>
              <a:gd name="T9" fmla="*/ 4 h 25"/>
              <a:gd name="T10" fmla="*/ 0 w 17"/>
              <a:gd name="T11" fmla="*/ 2 h 25"/>
              <a:gd name="T12" fmla="*/ 0 w 17"/>
              <a:gd name="T13" fmla="*/ 24 h 25"/>
              <a:gd name="T14" fmla="*/ 1 w 17"/>
              <a:gd name="T15" fmla="*/ 25 h 25"/>
              <a:gd name="T16" fmla="*/ 16 w 17"/>
              <a:gd name="T17" fmla="*/ 25 h 25"/>
              <a:gd name="T18" fmla="*/ 17 w 17"/>
              <a:gd name="T19" fmla="*/ 24 h 25"/>
              <a:gd name="T20" fmla="*/ 17 w 17"/>
              <a:gd name="T21" fmla="*/ 12 h 25"/>
              <a:gd name="T22" fmla="*/ 16 w 17"/>
              <a:gd name="T23" fmla="*/ 12 h 25"/>
              <a:gd name="T24" fmla="*/ 10 w 17"/>
              <a:gd name="T25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" h="25">
                <a:moveTo>
                  <a:pt x="10" y="4"/>
                </a:moveTo>
                <a:cubicBezTo>
                  <a:pt x="10" y="3"/>
                  <a:pt x="10" y="3"/>
                  <a:pt x="10" y="3"/>
                </a:cubicBezTo>
                <a:cubicBezTo>
                  <a:pt x="10" y="2"/>
                  <a:pt x="9" y="0"/>
                  <a:pt x="9" y="0"/>
                </a:cubicBezTo>
                <a:cubicBezTo>
                  <a:pt x="9" y="0"/>
                  <a:pt x="8" y="0"/>
                  <a:pt x="6" y="2"/>
                </a:cubicBezTo>
                <a:cubicBezTo>
                  <a:pt x="5" y="4"/>
                  <a:pt x="3" y="4"/>
                  <a:pt x="2" y="4"/>
                </a:cubicBezTo>
                <a:cubicBezTo>
                  <a:pt x="2" y="3"/>
                  <a:pt x="1" y="3"/>
                  <a:pt x="0" y="2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5"/>
                  <a:pt x="1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7" y="25"/>
                  <a:pt x="17" y="24"/>
                  <a:pt x="17" y="24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2"/>
                  <a:pt x="16" y="12"/>
                  <a:pt x="16" y="12"/>
                </a:cubicBezTo>
                <a:cubicBezTo>
                  <a:pt x="13" y="12"/>
                  <a:pt x="10" y="6"/>
                  <a:pt x="10" y="4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10" name="Freeform 199"/>
          <p:cNvSpPr>
            <a:spLocks/>
          </p:cNvSpPr>
          <p:nvPr/>
        </p:nvSpPr>
        <p:spPr bwMode="auto">
          <a:xfrm>
            <a:off x="8350455" y="3905596"/>
            <a:ext cx="40987" cy="45906"/>
          </a:xfrm>
          <a:custGeom>
            <a:avLst/>
            <a:gdLst>
              <a:gd name="T0" fmla="*/ 3 w 17"/>
              <a:gd name="T1" fmla="*/ 12 h 20"/>
              <a:gd name="T2" fmla="*/ 4 w 17"/>
              <a:gd name="T3" fmla="*/ 11 h 20"/>
              <a:gd name="T4" fmla="*/ 9 w 17"/>
              <a:gd name="T5" fmla="*/ 8 h 20"/>
              <a:gd name="T6" fmla="*/ 12 w 17"/>
              <a:gd name="T7" fmla="*/ 13 h 20"/>
              <a:gd name="T8" fmla="*/ 12 w 17"/>
              <a:gd name="T9" fmla="*/ 14 h 20"/>
              <a:gd name="T10" fmla="*/ 16 w 17"/>
              <a:gd name="T11" fmla="*/ 20 h 20"/>
              <a:gd name="T12" fmla="*/ 17 w 17"/>
              <a:gd name="T13" fmla="*/ 19 h 20"/>
              <a:gd name="T14" fmla="*/ 17 w 17"/>
              <a:gd name="T15" fmla="*/ 1 h 20"/>
              <a:gd name="T16" fmla="*/ 16 w 17"/>
              <a:gd name="T17" fmla="*/ 0 h 20"/>
              <a:gd name="T18" fmla="*/ 1 w 17"/>
              <a:gd name="T19" fmla="*/ 0 h 20"/>
              <a:gd name="T20" fmla="*/ 0 w 17"/>
              <a:gd name="T21" fmla="*/ 1 h 20"/>
              <a:gd name="T22" fmla="*/ 0 w 17"/>
              <a:gd name="T23" fmla="*/ 3 h 20"/>
              <a:gd name="T24" fmla="*/ 1 w 17"/>
              <a:gd name="T25" fmla="*/ 3 h 20"/>
              <a:gd name="T26" fmla="*/ 3 w 17"/>
              <a:gd name="T27" fmla="*/ 1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20">
                <a:moveTo>
                  <a:pt x="3" y="12"/>
                </a:moveTo>
                <a:cubicBezTo>
                  <a:pt x="3" y="12"/>
                  <a:pt x="4" y="12"/>
                  <a:pt x="4" y="11"/>
                </a:cubicBezTo>
                <a:cubicBezTo>
                  <a:pt x="7" y="9"/>
                  <a:pt x="8" y="8"/>
                  <a:pt x="9" y="8"/>
                </a:cubicBezTo>
                <a:cubicBezTo>
                  <a:pt x="11" y="9"/>
                  <a:pt x="11" y="11"/>
                  <a:pt x="12" y="13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6"/>
                  <a:pt x="15" y="20"/>
                  <a:pt x="16" y="20"/>
                </a:cubicBezTo>
                <a:cubicBezTo>
                  <a:pt x="16" y="20"/>
                  <a:pt x="17" y="20"/>
                  <a:pt x="17" y="19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0"/>
                  <a:pt x="17" y="0"/>
                  <a:pt x="16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3"/>
                  <a:pt x="0" y="3"/>
                  <a:pt x="0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7"/>
                  <a:pt x="2" y="11"/>
                  <a:pt x="3" y="12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11" name="Rectangle 200"/>
          <p:cNvSpPr>
            <a:spLocks noChangeArrowheads="1"/>
          </p:cNvSpPr>
          <p:nvPr/>
        </p:nvSpPr>
        <p:spPr bwMode="auto">
          <a:xfrm>
            <a:off x="8104529" y="4120372"/>
            <a:ext cx="332819" cy="18035"/>
          </a:xfrm>
          <a:prstGeom prst="rect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12" name="Freeform 201"/>
          <p:cNvSpPr>
            <a:spLocks/>
          </p:cNvSpPr>
          <p:nvPr/>
        </p:nvSpPr>
        <p:spPr bwMode="auto">
          <a:xfrm>
            <a:off x="8114366" y="4033478"/>
            <a:ext cx="313145" cy="83615"/>
          </a:xfrm>
          <a:custGeom>
            <a:avLst/>
            <a:gdLst>
              <a:gd name="T0" fmla="*/ 121 w 135"/>
              <a:gd name="T1" fmla="*/ 5 h 36"/>
              <a:gd name="T2" fmla="*/ 119 w 135"/>
              <a:gd name="T3" fmla="*/ 3 h 36"/>
              <a:gd name="T4" fmla="*/ 115 w 135"/>
              <a:gd name="T5" fmla="*/ 5 h 36"/>
              <a:gd name="T6" fmla="*/ 115 w 135"/>
              <a:gd name="T7" fmla="*/ 5 h 36"/>
              <a:gd name="T8" fmla="*/ 110 w 135"/>
              <a:gd name="T9" fmla="*/ 8 h 36"/>
              <a:gd name="T10" fmla="*/ 103 w 135"/>
              <a:gd name="T11" fmla="*/ 3 h 36"/>
              <a:gd name="T12" fmla="*/ 100 w 135"/>
              <a:gd name="T13" fmla="*/ 2 h 36"/>
              <a:gd name="T14" fmla="*/ 97 w 135"/>
              <a:gd name="T15" fmla="*/ 4 h 36"/>
              <a:gd name="T16" fmla="*/ 97 w 135"/>
              <a:gd name="T17" fmla="*/ 4 h 36"/>
              <a:gd name="T18" fmla="*/ 87 w 135"/>
              <a:gd name="T19" fmla="*/ 10 h 36"/>
              <a:gd name="T20" fmla="*/ 75 w 135"/>
              <a:gd name="T21" fmla="*/ 3 h 36"/>
              <a:gd name="T22" fmla="*/ 74 w 135"/>
              <a:gd name="T23" fmla="*/ 2 h 36"/>
              <a:gd name="T24" fmla="*/ 72 w 135"/>
              <a:gd name="T25" fmla="*/ 0 h 36"/>
              <a:gd name="T26" fmla="*/ 68 w 135"/>
              <a:gd name="T27" fmla="*/ 2 h 36"/>
              <a:gd name="T28" fmla="*/ 54 w 135"/>
              <a:gd name="T29" fmla="*/ 3 h 36"/>
              <a:gd name="T30" fmla="*/ 47 w 135"/>
              <a:gd name="T31" fmla="*/ 5 h 36"/>
              <a:gd name="T32" fmla="*/ 45 w 135"/>
              <a:gd name="T33" fmla="*/ 7 h 36"/>
              <a:gd name="T34" fmla="*/ 27 w 135"/>
              <a:gd name="T35" fmla="*/ 6 h 36"/>
              <a:gd name="T36" fmla="*/ 14 w 135"/>
              <a:gd name="T37" fmla="*/ 6 h 36"/>
              <a:gd name="T38" fmla="*/ 0 w 135"/>
              <a:gd name="T39" fmla="*/ 10 h 36"/>
              <a:gd name="T40" fmla="*/ 0 w 135"/>
              <a:gd name="T41" fmla="*/ 36 h 36"/>
              <a:gd name="T42" fmla="*/ 135 w 135"/>
              <a:gd name="T43" fmla="*/ 36 h 36"/>
              <a:gd name="T44" fmla="*/ 135 w 135"/>
              <a:gd name="T45" fmla="*/ 10 h 36"/>
              <a:gd name="T46" fmla="*/ 121 w 135"/>
              <a:gd name="T47" fmla="*/ 5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5" h="36">
                <a:moveTo>
                  <a:pt x="121" y="5"/>
                </a:moveTo>
                <a:cubicBezTo>
                  <a:pt x="120" y="4"/>
                  <a:pt x="120" y="3"/>
                  <a:pt x="119" y="3"/>
                </a:cubicBezTo>
                <a:cubicBezTo>
                  <a:pt x="117" y="3"/>
                  <a:pt x="116" y="4"/>
                  <a:pt x="115" y="5"/>
                </a:cubicBezTo>
                <a:cubicBezTo>
                  <a:pt x="115" y="5"/>
                  <a:pt x="115" y="5"/>
                  <a:pt x="115" y="5"/>
                </a:cubicBezTo>
                <a:cubicBezTo>
                  <a:pt x="114" y="6"/>
                  <a:pt x="112" y="8"/>
                  <a:pt x="110" y="8"/>
                </a:cubicBezTo>
                <a:cubicBezTo>
                  <a:pt x="108" y="8"/>
                  <a:pt x="106" y="7"/>
                  <a:pt x="103" y="3"/>
                </a:cubicBezTo>
                <a:cubicBezTo>
                  <a:pt x="102" y="2"/>
                  <a:pt x="100" y="2"/>
                  <a:pt x="100" y="2"/>
                </a:cubicBezTo>
                <a:cubicBezTo>
                  <a:pt x="99" y="2"/>
                  <a:pt x="98" y="3"/>
                  <a:pt x="97" y="4"/>
                </a:cubicBezTo>
                <a:cubicBezTo>
                  <a:pt x="97" y="4"/>
                  <a:pt x="97" y="4"/>
                  <a:pt x="97" y="4"/>
                </a:cubicBezTo>
                <a:cubicBezTo>
                  <a:pt x="94" y="8"/>
                  <a:pt x="91" y="10"/>
                  <a:pt x="87" y="10"/>
                </a:cubicBezTo>
                <a:cubicBezTo>
                  <a:pt x="80" y="10"/>
                  <a:pt x="75" y="3"/>
                  <a:pt x="75" y="3"/>
                </a:cubicBezTo>
                <a:cubicBezTo>
                  <a:pt x="74" y="2"/>
                  <a:pt x="74" y="2"/>
                  <a:pt x="74" y="2"/>
                </a:cubicBezTo>
                <a:cubicBezTo>
                  <a:pt x="74" y="1"/>
                  <a:pt x="73" y="0"/>
                  <a:pt x="72" y="0"/>
                </a:cubicBezTo>
                <a:cubicBezTo>
                  <a:pt x="71" y="0"/>
                  <a:pt x="70" y="0"/>
                  <a:pt x="68" y="2"/>
                </a:cubicBezTo>
                <a:cubicBezTo>
                  <a:pt x="62" y="7"/>
                  <a:pt x="56" y="4"/>
                  <a:pt x="54" y="3"/>
                </a:cubicBezTo>
                <a:cubicBezTo>
                  <a:pt x="51" y="1"/>
                  <a:pt x="50" y="2"/>
                  <a:pt x="47" y="5"/>
                </a:cubicBezTo>
                <a:cubicBezTo>
                  <a:pt x="45" y="7"/>
                  <a:pt x="45" y="7"/>
                  <a:pt x="45" y="7"/>
                </a:cubicBezTo>
                <a:cubicBezTo>
                  <a:pt x="39" y="12"/>
                  <a:pt x="31" y="10"/>
                  <a:pt x="27" y="6"/>
                </a:cubicBezTo>
                <a:cubicBezTo>
                  <a:pt x="23" y="3"/>
                  <a:pt x="20" y="1"/>
                  <a:pt x="14" y="6"/>
                </a:cubicBezTo>
                <a:cubicBezTo>
                  <a:pt x="7" y="11"/>
                  <a:pt x="2" y="10"/>
                  <a:pt x="0" y="10"/>
                </a:cubicBezTo>
                <a:cubicBezTo>
                  <a:pt x="0" y="36"/>
                  <a:pt x="0" y="36"/>
                  <a:pt x="0" y="36"/>
                </a:cubicBezTo>
                <a:cubicBezTo>
                  <a:pt x="135" y="36"/>
                  <a:pt x="135" y="36"/>
                  <a:pt x="135" y="36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1" y="10"/>
                  <a:pt x="125" y="10"/>
                  <a:pt x="121" y="5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13" name="Freeform 202"/>
          <p:cNvSpPr>
            <a:spLocks/>
          </p:cNvSpPr>
          <p:nvPr/>
        </p:nvSpPr>
        <p:spPr bwMode="auto">
          <a:xfrm>
            <a:off x="8114366" y="4056431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14" name="Freeform 203"/>
          <p:cNvSpPr>
            <a:spLocks/>
          </p:cNvSpPr>
          <p:nvPr/>
        </p:nvSpPr>
        <p:spPr bwMode="auto">
          <a:xfrm>
            <a:off x="8114366" y="4056431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15" name="Freeform 204"/>
          <p:cNvSpPr>
            <a:spLocks/>
          </p:cNvSpPr>
          <p:nvPr/>
        </p:nvSpPr>
        <p:spPr bwMode="auto">
          <a:xfrm>
            <a:off x="8114366" y="4056431"/>
            <a:ext cx="1639" cy="0"/>
          </a:xfrm>
          <a:custGeom>
            <a:avLst/>
            <a:gdLst>
              <a:gd name="T0" fmla="*/ 1 w 1"/>
              <a:gd name="T1" fmla="*/ 0 w 1"/>
              <a:gd name="T2" fmla="*/ 0 w 1"/>
              <a:gd name="T3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16" name="Freeform 206"/>
          <p:cNvSpPr>
            <a:spLocks/>
          </p:cNvSpPr>
          <p:nvPr/>
        </p:nvSpPr>
        <p:spPr bwMode="auto">
          <a:xfrm>
            <a:off x="8101250" y="3992491"/>
            <a:ext cx="337738" cy="73778"/>
          </a:xfrm>
          <a:custGeom>
            <a:avLst/>
            <a:gdLst>
              <a:gd name="T0" fmla="*/ 5 w 145"/>
              <a:gd name="T1" fmla="*/ 0 h 32"/>
              <a:gd name="T2" fmla="*/ 1 w 145"/>
              <a:gd name="T3" fmla="*/ 4 h 32"/>
              <a:gd name="T4" fmla="*/ 1 w 145"/>
              <a:gd name="T5" fmla="*/ 19 h 32"/>
              <a:gd name="T6" fmla="*/ 6 w 145"/>
              <a:gd name="T7" fmla="*/ 26 h 32"/>
              <a:gd name="T8" fmla="*/ 18 w 145"/>
              <a:gd name="T9" fmla="*/ 22 h 32"/>
              <a:gd name="T10" fmla="*/ 33 w 145"/>
              <a:gd name="T11" fmla="*/ 23 h 32"/>
              <a:gd name="T12" fmla="*/ 48 w 145"/>
              <a:gd name="T13" fmla="*/ 23 h 32"/>
              <a:gd name="T14" fmla="*/ 60 w 145"/>
              <a:gd name="T15" fmla="*/ 19 h 32"/>
              <a:gd name="T16" fmla="*/ 72 w 145"/>
              <a:gd name="T17" fmla="*/ 18 h 32"/>
              <a:gd name="T18" fmla="*/ 82 w 145"/>
              <a:gd name="T19" fmla="*/ 19 h 32"/>
              <a:gd name="T20" fmla="*/ 100 w 145"/>
              <a:gd name="T21" fmla="*/ 21 h 32"/>
              <a:gd name="T22" fmla="*/ 109 w 145"/>
              <a:gd name="T23" fmla="*/ 20 h 32"/>
              <a:gd name="T24" fmla="*/ 119 w 145"/>
              <a:gd name="T25" fmla="*/ 21 h 32"/>
              <a:gd name="T26" fmla="*/ 128 w 145"/>
              <a:gd name="T27" fmla="*/ 21 h 32"/>
              <a:gd name="T28" fmla="*/ 141 w 145"/>
              <a:gd name="T29" fmla="*/ 26 h 32"/>
              <a:gd name="T30" fmla="*/ 145 w 145"/>
              <a:gd name="T31" fmla="*/ 21 h 32"/>
              <a:gd name="T32" fmla="*/ 145 w 145"/>
              <a:gd name="T33" fmla="*/ 5 h 32"/>
              <a:gd name="T34" fmla="*/ 139 w 145"/>
              <a:gd name="T35" fmla="*/ 1 h 32"/>
              <a:gd name="T36" fmla="*/ 5 w 145"/>
              <a:gd name="T3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5" h="32">
                <a:moveTo>
                  <a:pt x="5" y="0"/>
                </a:moveTo>
                <a:cubicBezTo>
                  <a:pt x="5" y="0"/>
                  <a:pt x="1" y="0"/>
                  <a:pt x="1" y="4"/>
                </a:cubicBezTo>
                <a:cubicBezTo>
                  <a:pt x="1" y="19"/>
                  <a:pt x="1" y="19"/>
                  <a:pt x="1" y="19"/>
                </a:cubicBezTo>
                <a:cubicBezTo>
                  <a:pt x="1" y="19"/>
                  <a:pt x="0" y="26"/>
                  <a:pt x="6" y="26"/>
                </a:cubicBezTo>
                <a:cubicBezTo>
                  <a:pt x="6" y="26"/>
                  <a:pt x="11" y="27"/>
                  <a:pt x="18" y="22"/>
                </a:cubicBezTo>
                <a:cubicBezTo>
                  <a:pt x="25" y="17"/>
                  <a:pt x="29" y="19"/>
                  <a:pt x="33" y="23"/>
                </a:cubicBezTo>
                <a:cubicBezTo>
                  <a:pt x="37" y="26"/>
                  <a:pt x="43" y="27"/>
                  <a:pt x="48" y="23"/>
                </a:cubicBezTo>
                <a:cubicBezTo>
                  <a:pt x="53" y="19"/>
                  <a:pt x="55" y="16"/>
                  <a:pt x="60" y="19"/>
                </a:cubicBezTo>
                <a:cubicBezTo>
                  <a:pt x="60" y="19"/>
                  <a:pt x="66" y="23"/>
                  <a:pt x="72" y="18"/>
                </a:cubicBezTo>
                <a:cubicBezTo>
                  <a:pt x="78" y="13"/>
                  <a:pt x="80" y="17"/>
                  <a:pt x="82" y="19"/>
                </a:cubicBezTo>
                <a:cubicBezTo>
                  <a:pt x="83" y="22"/>
                  <a:pt x="92" y="32"/>
                  <a:pt x="100" y="21"/>
                </a:cubicBezTo>
                <a:cubicBezTo>
                  <a:pt x="100" y="21"/>
                  <a:pt x="103" y="14"/>
                  <a:pt x="109" y="20"/>
                </a:cubicBezTo>
                <a:cubicBezTo>
                  <a:pt x="115" y="26"/>
                  <a:pt x="117" y="23"/>
                  <a:pt x="119" y="21"/>
                </a:cubicBezTo>
                <a:cubicBezTo>
                  <a:pt x="121" y="19"/>
                  <a:pt x="125" y="17"/>
                  <a:pt x="128" y="21"/>
                </a:cubicBezTo>
                <a:cubicBezTo>
                  <a:pt x="132" y="26"/>
                  <a:pt x="136" y="26"/>
                  <a:pt x="141" y="26"/>
                </a:cubicBezTo>
                <a:cubicBezTo>
                  <a:pt x="145" y="25"/>
                  <a:pt x="145" y="23"/>
                  <a:pt x="145" y="21"/>
                </a:cubicBezTo>
                <a:cubicBezTo>
                  <a:pt x="145" y="5"/>
                  <a:pt x="145" y="5"/>
                  <a:pt x="145" y="5"/>
                </a:cubicBezTo>
                <a:cubicBezTo>
                  <a:pt x="145" y="5"/>
                  <a:pt x="145" y="1"/>
                  <a:pt x="139" y="1"/>
                </a:cubicBezTo>
                <a:lnTo>
                  <a:pt x="5" y="0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17" name="Oval 207"/>
          <p:cNvSpPr>
            <a:spLocks noChangeArrowheads="1"/>
          </p:cNvSpPr>
          <p:nvPr/>
        </p:nvSpPr>
        <p:spPr bwMode="auto">
          <a:xfrm>
            <a:off x="8150435" y="4056431"/>
            <a:ext cx="22953" cy="24593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18" name="Oval 208"/>
          <p:cNvSpPr>
            <a:spLocks noChangeArrowheads="1"/>
          </p:cNvSpPr>
          <p:nvPr/>
        </p:nvSpPr>
        <p:spPr bwMode="auto">
          <a:xfrm>
            <a:off x="8220934" y="4056431"/>
            <a:ext cx="22953" cy="24593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19" name="Oval 209"/>
          <p:cNvSpPr>
            <a:spLocks noChangeArrowheads="1"/>
          </p:cNvSpPr>
          <p:nvPr/>
        </p:nvSpPr>
        <p:spPr bwMode="auto">
          <a:xfrm>
            <a:off x="8289793" y="4056431"/>
            <a:ext cx="24592" cy="24593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20" name="Oval 210"/>
          <p:cNvSpPr>
            <a:spLocks noChangeArrowheads="1"/>
          </p:cNvSpPr>
          <p:nvPr/>
        </p:nvSpPr>
        <p:spPr bwMode="auto">
          <a:xfrm>
            <a:off x="8360292" y="4056431"/>
            <a:ext cx="22953" cy="24593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21" name="Rectangle 211"/>
          <p:cNvSpPr>
            <a:spLocks noChangeArrowheads="1"/>
          </p:cNvSpPr>
          <p:nvPr/>
        </p:nvSpPr>
        <p:spPr bwMode="auto">
          <a:xfrm>
            <a:off x="852990" y="4579434"/>
            <a:ext cx="324622" cy="27872"/>
          </a:xfrm>
          <a:prstGeom prst="rect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22" name="Rectangle 212"/>
          <p:cNvSpPr>
            <a:spLocks noChangeArrowheads="1"/>
          </p:cNvSpPr>
          <p:nvPr/>
        </p:nvSpPr>
        <p:spPr bwMode="auto">
          <a:xfrm>
            <a:off x="852990" y="4766338"/>
            <a:ext cx="324622" cy="24593"/>
          </a:xfrm>
          <a:prstGeom prst="rect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23" name="Freeform 213"/>
          <p:cNvSpPr>
            <a:spLocks/>
          </p:cNvSpPr>
          <p:nvPr/>
        </p:nvSpPr>
        <p:spPr bwMode="auto">
          <a:xfrm>
            <a:off x="1013662" y="4612224"/>
            <a:ext cx="0" cy="1640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24" name="Freeform 214"/>
          <p:cNvSpPr>
            <a:spLocks/>
          </p:cNvSpPr>
          <p:nvPr/>
        </p:nvSpPr>
        <p:spPr bwMode="auto">
          <a:xfrm>
            <a:off x="1085800" y="4612224"/>
            <a:ext cx="3279" cy="1640"/>
          </a:xfrm>
          <a:custGeom>
            <a:avLst/>
            <a:gdLst>
              <a:gd name="T0" fmla="*/ 0 w 2"/>
              <a:gd name="T1" fmla="*/ 1 h 1"/>
              <a:gd name="T2" fmla="*/ 2 w 2"/>
              <a:gd name="T3" fmla="*/ 1 h 1"/>
              <a:gd name="T4" fmla="*/ 2 w 2"/>
              <a:gd name="T5" fmla="*/ 0 h 1"/>
              <a:gd name="T6" fmla="*/ 0 w 2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">
                <a:moveTo>
                  <a:pt x="0" y="1"/>
                </a:moveTo>
                <a:lnTo>
                  <a:pt x="2" y="1"/>
                </a:lnTo>
                <a:lnTo>
                  <a:pt x="2" y="0"/>
                </a:lnTo>
                <a:lnTo>
                  <a:pt x="0" y="1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25" name="Rectangle 215"/>
          <p:cNvSpPr>
            <a:spLocks noChangeArrowheads="1"/>
          </p:cNvSpPr>
          <p:nvPr/>
        </p:nvSpPr>
        <p:spPr bwMode="auto">
          <a:xfrm>
            <a:off x="941523" y="4613863"/>
            <a:ext cx="1639" cy="1640"/>
          </a:xfrm>
          <a:prstGeom prst="rect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26" name="Freeform 216"/>
          <p:cNvSpPr>
            <a:spLocks/>
          </p:cNvSpPr>
          <p:nvPr/>
        </p:nvSpPr>
        <p:spPr bwMode="auto">
          <a:xfrm>
            <a:off x="867746" y="4613863"/>
            <a:ext cx="293471" cy="144277"/>
          </a:xfrm>
          <a:custGeom>
            <a:avLst/>
            <a:gdLst>
              <a:gd name="T0" fmla="*/ 179 w 179"/>
              <a:gd name="T1" fmla="*/ 0 h 88"/>
              <a:gd name="T2" fmla="*/ 156 w 179"/>
              <a:gd name="T3" fmla="*/ 86 h 88"/>
              <a:gd name="T4" fmla="*/ 135 w 179"/>
              <a:gd name="T5" fmla="*/ 0 h 88"/>
              <a:gd name="T6" fmla="*/ 133 w 179"/>
              <a:gd name="T7" fmla="*/ 0 h 88"/>
              <a:gd name="T8" fmla="*/ 112 w 179"/>
              <a:gd name="T9" fmla="*/ 86 h 88"/>
              <a:gd name="T10" fmla="*/ 89 w 179"/>
              <a:gd name="T11" fmla="*/ 0 h 88"/>
              <a:gd name="T12" fmla="*/ 89 w 179"/>
              <a:gd name="T13" fmla="*/ 0 h 88"/>
              <a:gd name="T14" fmla="*/ 67 w 179"/>
              <a:gd name="T15" fmla="*/ 86 h 88"/>
              <a:gd name="T16" fmla="*/ 45 w 179"/>
              <a:gd name="T17" fmla="*/ 0 h 88"/>
              <a:gd name="T18" fmla="*/ 45 w 179"/>
              <a:gd name="T19" fmla="*/ 0 h 88"/>
              <a:gd name="T20" fmla="*/ 23 w 179"/>
              <a:gd name="T21" fmla="*/ 86 h 88"/>
              <a:gd name="T22" fmla="*/ 1 w 179"/>
              <a:gd name="T23" fmla="*/ 0 h 88"/>
              <a:gd name="T24" fmla="*/ 0 w 179"/>
              <a:gd name="T25" fmla="*/ 0 h 88"/>
              <a:gd name="T26" fmla="*/ 0 w 179"/>
              <a:gd name="T27" fmla="*/ 88 h 88"/>
              <a:gd name="T28" fmla="*/ 179 w 179"/>
              <a:gd name="T29" fmla="*/ 88 h 88"/>
              <a:gd name="T30" fmla="*/ 179 w 179"/>
              <a:gd name="T31" fmla="*/ 0 h 88"/>
              <a:gd name="T32" fmla="*/ 179 w 179"/>
              <a:gd name="T33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88">
                <a:moveTo>
                  <a:pt x="179" y="0"/>
                </a:moveTo>
                <a:lnTo>
                  <a:pt x="156" y="86"/>
                </a:lnTo>
                <a:lnTo>
                  <a:pt x="135" y="0"/>
                </a:lnTo>
                <a:lnTo>
                  <a:pt x="133" y="0"/>
                </a:lnTo>
                <a:lnTo>
                  <a:pt x="112" y="86"/>
                </a:lnTo>
                <a:lnTo>
                  <a:pt x="89" y="0"/>
                </a:lnTo>
                <a:lnTo>
                  <a:pt x="89" y="0"/>
                </a:lnTo>
                <a:lnTo>
                  <a:pt x="67" y="86"/>
                </a:lnTo>
                <a:lnTo>
                  <a:pt x="45" y="0"/>
                </a:lnTo>
                <a:lnTo>
                  <a:pt x="45" y="0"/>
                </a:lnTo>
                <a:lnTo>
                  <a:pt x="23" y="86"/>
                </a:lnTo>
                <a:lnTo>
                  <a:pt x="1" y="0"/>
                </a:lnTo>
                <a:lnTo>
                  <a:pt x="0" y="0"/>
                </a:lnTo>
                <a:lnTo>
                  <a:pt x="0" y="88"/>
                </a:lnTo>
                <a:lnTo>
                  <a:pt x="179" y="88"/>
                </a:lnTo>
                <a:lnTo>
                  <a:pt x="179" y="0"/>
                </a:lnTo>
                <a:lnTo>
                  <a:pt x="179" y="0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27" name="Freeform 217"/>
          <p:cNvSpPr>
            <a:spLocks/>
          </p:cNvSpPr>
          <p:nvPr/>
        </p:nvSpPr>
        <p:spPr bwMode="auto">
          <a:xfrm>
            <a:off x="941523" y="4612224"/>
            <a:ext cx="0" cy="1640"/>
          </a:xfrm>
          <a:custGeom>
            <a:avLst/>
            <a:gdLst>
              <a:gd name="T0" fmla="*/ 0 h 1"/>
              <a:gd name="T1" fmla="*/ 0 h 1"/>
              <a:gd name="T2" fmla="*/ 1 h 1"/>
              <a:gd name="T3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0" y="0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28" name="Rectangle 218"/>
          <p:cNvSpPr>
            <a:spLocks noChangeArrowheads="1"/>
          </p:cNvSpPr>
          <p:nvPr/>
        </p:nvSpPr>
        <p:spPr bwMode="auto">
          <a:xfrm>
            <a:off x="1013662" y="4612224"/>
            <a:ext cx="1639" cy="1640"/>
          </a:xfrm>
          <a:prstGeom prst="rect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29" name="Freeform 219"/>
          <p:cNvSpPr>
            <a:spLocks/>
          </p:cNvSpPr>
          <p:nvPr/>
        </p:nvSpPr>
        <p:spPr bwMode="auto">
          <a:xfrm>
            <a:off x="1085800" y="4612224"/>
            <a:ext cx="3279" cy="0"/>
          </a:xfrm>
          <a:custGeom>
            <a:avLst/>
            <a:gdLst>
              <a:gd name="T0" fmla="*/ 2 w 2"/>
              <a:gd name="T1" fmla="*/ 0 w 2"/>
              <a:gd name="T2" fmla="*/ 2 w 2"/>
              <a:gd name="T3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30" name="Freeform 220"/>
          <p:cNvSpPr>
            <a:spLocks/>
          </p:cNvSpPr>
          <p:nvPr/>
        </p:nvSpPr>
        <p:spPr bwMode="auto">
          <a:xfrm>
            <a:off x="846432" y="4467948"/>
            <a:ext cx="339377" cy="83615"/>
          </a:xfrm>
          <a:custGeom>
            <a:avLst/>
            <a:gdLst>
              <a:gd name="T0" fmla="*/ 146 w 146"/>
              <a:gd name="T1" fmla="*/ 4 h 36"/>
              <a:gd name="T2" fmla="*/ 146 w 146"/>
              <a:gd name="T3" fmla="*/ 4 h 36"/>
              <a:gd name="T4" fmla="*/ 146 w 146"/>
              <a:gd name="T5" fmla="*/ 4 h 36"/>
              <a:gd name="T6" fmla="*/ 141 w 146"/>
              <a:gd name="T7" fmla="*/ 1 h 36"/>
              <a:gd name="T8" fmla="*/ 12 w 146"/>
              <a:gd name="T9" fmla="*/ 30 h 36"/>
              <a:gd name="T10" fmla="*/ 5 w 146"/>
              <a:gd name="T11" fmla="*/ 29 h 36"/>
              <a:gd name="T12" fmla="*/ 0 w 146"/>
              <a:gd name="T13" fmla="*/ 33 h 36"/>
              <a:gd name="T14" fmla="*/ 6 w 146"/>
              <a:gd name="T15" fmla="*/ 35 h 36"/>
              <a:gd name="T16" fmla="*/ 12 w 146"/>
              <a:gd name="T17" fmla="*/ 32 h 36"/>
              <a:gd name="T18" fmla="*/ 143 w 146"/>
              <a:gd name="T19" fmla="*/ 9 h 36"/>
              <a:gd name="T20" fmla="*/ 146 w 146"/>
              <a:gd name="T21" fmla="*/ 4 h 36"/>
              <a:gd name="T22" fmla="*/ 146 w 146"/>
              <a:gd name="T23" fmla="*/ 4 h 36"/>
              <a:gd name="T24" fmla="*/ 146 w 146"/>
              <a:gd name="T25" fmla="*/ 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6" h="36">
                <a:moveTo>
                  <a:pt x="146" y="4"/>
                </a:moveTo>
                <a:cubicBezTo>
                  <a:pt x="146" y="4"/>
                  <a:pt x="146" y="4"/>
                  <a:pt x="146" y="4"/>
                </a:cubicBezTo>
                <a:cubicBezTo>
                  <a:pt x="146" y="4"/>
                  <a:pt x="146" y="4"/>
                  <a:pt x="146" y="4"/>
                </a:cubicBezTo>
                <a:cubicBezTo>
                  <a:pt x="145" y="0"/>
                  <a:pt x="141" y="1"/>
                  <a:pt x="141" y="1"/>
                </a:cubicBezTo>
                <a:cubicBezTo>
                  <a:pt x="12" y="30"/>
                  <a:pt x="12" y="30"/>
                  <a:pt x="12" y="30"/>
                </a:cubicBezTo>
                <a:cubicBezTo>
                  <a:pt x="11" y="29"/>
                  <a:pt x="8" y="28"/>
                  <a:pt x="5" y="29"/>
                </a:cubicBezTo>
                <a:cubicBezTo>
                  <a:pt x="2" y="29"/>
                  <a:pt x="0" y="31"/>
                  <a:pt x="0" y="33"/>
                </a:cubicBezTo>
                <a:cubicBezTo>
                  <a:pt x="0" y="35"/>
                  <a:pt x="3" y="36"/>
                  <a:pt x="6" y="35"/>
                </a:cubicBezTo>
                <a:cubicBezTo>
                  <a:pt x="9" y="35"/>
                  <a:pt x="11" y="34"/>
                  <a:pt x="12" y="32"/>
                </a:cubicBezTo>
                <a:cubicBezTo>
                  <a:pt x="143" y="9"/>
                  <a:pt x="143" y="9"/>
                  <a:pt x="143" y="9"/>
                </a:cubicBezTo>
                <a:cubicBezTo>
                  <a:pt x="143" y="9"/>
                  <a:pt x="146" y="8"/>
                  <a:pt x="146" y="4"/>
                </a:cubicBezTo>
                <a:cubicBezTo>
                  <a:pt x="146" y="4"/>
                  <a:pt x="146" y="4"/>
                  <a:pt x="146" y="4"/>
                </a:cubicBezTo>
                <a:cubicBezTo>
                  <a:pt x="146" y="4"/>
                  <a:pt x="146" y="4"/>
                  <a:pt x="146" y="4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31" name="Freeform 221"/>
          <p:cNvSpPr>
            <a:spLocks/>
          </p:cNvSpPr>
          <p:nvPr/>
        </p:nvSpPr>
        <p:spPr bwMode="auto">
          <a:xfrm>
            <a:off x="841514" y="4464669"/>
            <a:ext cx="342656" cy="80336"/>
          </a:xfrm>
          <a:custGeom>
            <a:avLst/>
            <a:gdLst>
              <a:gd name="T0" fmla="*/ 0 w 147"/>
              <a:gd name="T1" fmla="*/ 4 h 34"/>
              <a:gd name="T2" fmla="*/ 0 w 147"/>
              <a:gd name="T3" fmla="*/ 4 h 34"/>
              <a:gd name="T4" fmla="*/ 0 w 147"/>
              <a:gd name="T5" fmla="*/ 4 h 34"/>
              <a:gd name="T6" fmla="*/ 5 w 147"/>
              <a:gd name="T7" fmla="*/ 0 h 34"/>
              <a:gd name="T8" fmla="*/ 135 w 147"/>
              <a:gd name="T9" fmla="*/ 29 h 34"/>
              <a:gd name="T10" fmla="*/ 141 w 147"/>
              <a:gd name="T11" fmla="*/ 27 h 34"/>
              <a:gd name="T12" fmla="*/ 146 w 147"/>
              <a:gd name="T13" fmla="*/ 32 h 34"/>
              <a:gd name="T14" fmla="*/ 140 w 147"/>
              <a:gd name="T15" fmla="*/ 34 h 34"/>
              <a:gd name="T16" fmla="*/ 134 w 147"/>
              <a:gd name="T17" fmla="*/ 31 h 34"/>
              <a:gd name="T18" fmla="*/ 3 w 147"/>
              <a:gd name="T19" fmla="*/ 9 h 34"/>
              <a:gd name="T20" fmla="*/ 0 w 147"/>
              <a:gd name="T21" fmla="*/ 4 h 34"/>
              <a:gd name="T22" fmla="*/ 0 w 147"/>
              <a:gd name="T23" fmla="*/ 4 h 34"/>
              <a:gd name="T24" fmla="*/ 0 w 147"/>
              <a:gd name="T25" fmla="*/ 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7" h="34"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1" y="0"/>
                  <a:pt x="5" y="0"/>
                  <a:pt x="5" y="0"/>
                </a:cubicBezTo>
                <a:cubicBezTo>
                  <a:pt x="135" y="29"/>
                  <a:pt x="135" y="29"/>
                  <a:pt x="135" y="29"/>
                </a:cubicBezTo>
                <a:cubicBezTo>
                  <a:pt x="136" y="28"/>
                  <a:pt x="138" y="27"/>
                  <a:pt x="141" y="27"/>
                </a:cubicBezTo>
                <a:cubicBezTo>
                  <a:pt x="144" y="28"/>
                  <a:pt x="147" y="30"/>
                  <a:pt x="146" y="32"/>
                </a:cubicBezTo>
                <a:cubicBezTo>
                  <a:pt x="146" y="33"/>
                  <a:pt x="143" y="34"/>
                  <a:pt x="140" y="34"/>
                </a:cubicBezTo>
                <a:cubicBezTo>
                  <a:pt x="137" y="33"/>
                  <a:pt x="135" y="32"/>
                  <a:pt x="134" y="31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0" y="8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32" name="Freeform 222"/>
          <p:cNvSpPr>
            <a:spLocks noEditPoints="1"/>
          </p:cNvSpPr>
          <p:nvPr/>
        </p:nvSpPr>
        <p:spPr bwMode="auto">
          <a:xfrm>
            <a:off x="1487480" y="4367937"/>
            <a:ext cx="454143" cy="519724"/>
          </a:xfrm>
          <a:custGeom>
            <a:avLst/>
            <a:gdLst>
              <a:gd name="T0" fmla="*/ 157 w 195"/>
              <a:gd name="T1" fmla="*/ 173 h 223"/>
              <a:gd name="T2" fmla="*/ 136 w 195"/>
              <a:gd name="T3" fmla="*/ 148 h 223"/>
              <a:gd name="T4" fmla="*/ 148 w 195"/>
              <a:gd name="T5" fmla="*/ 111 h 223"/>
              <a:gd name="T6" fmla="*/ 101 w 195"/>
              <a:gd name="T7" fmla="*/ 107 h 223"/>
              <a:gd name="T8" fmla="*/ 90 w 195"/>
              <a:gd name="T9" fmla="*/ 79 h 223"/>
              <a:gd name="T10" fmla="*/ 117 w 195"/>
              <a:gd name="T11" fmla="*/ 68 h 223"/>
              <a:gd name="T12" fmla="*/ 154 w 195"/>
              <a:gd name="T13" fmla="*/ 61 h 223"/>
              <a:gd name="T14" fmla="*/ 143 w 195"/>
              <a:gd name="T15" fmla="*/ 55 h 223"/>
              <a:gd name="T16" fmla="*/ 147 w 195"/>
              <a:gd name="T17" fmla="*/ 46 h 223"/>
              <a:gd name="T18" fmla="*/ 135 w 195"/>
              <a:gd name="T19" fmla="*/ 39 h 223"/>
              <a:gd name="T20" fmla="*/ 121 w 195"/>
              <a:gd name="T21" fmla="*/ 41 h 223"/>
              <a:gd name="T22" fmla="*/ 133 w 195"/>
              <a:gd name="T23" fmla="*/ 23 h 223"/>
              <a:gd name="T24" fmla="*/ 107 w 195"/>
              <a:gd name="T25" fmla="*/ 46 h 223"/>
              <a:gd name="T26" fmla="*/ 109 w 195"/>
              <a:gd name="T27" fmla="*/ 27 h 223"/>
              <a:gd name="T28" fmla="*/ 97 w 195"/>
              <a:gd name="T29" fmla="*/ 34 h 223"/>
              <a:gd name="T30" fmla="*/ 113 w 195"/>
              <a:gd name="T31" fmla="*/ 12 h 223"/>
              <a:gd name="T32" fmla="*/ 89 w 195"/>
              <a:gd name="T33" fmla="*/ 33 h 223"/>
              <a:gd name="T34" fmla="*/ 94 w 195"/>
              <a:gd name="T35" fmla="*/ 5 h 223"/>
              <a:gd name="T36" fmla="*/ 84 w 195"/>
              <a:gd name="T37" fmla="*/ 42 h 223"/>
              <a:gd name="T38" fmla="*/ 71 w 195"/>
              <a:gd name="T39" fmla="*/ 50 h 223"/>
              <a:gd name="T40" fmla="*/ 67 w 195"/>
              <a:gd name="T41" fmla="*/ 45 h 223"/>
              <a:gd name="T42" fmla="*/ 54 w 195"/>
              <a:gd name="T43" fmla="*/ 45 h 223"/>
              <a:gd name="T44" fmla="*/ 63 w 195"/>
              <a:gd name="T45" fmla="*/ 51 h 223"/>
              <a:gd name="T46" fmla="*/ 70 w 195"/>
              <a:gd name="T47" fmla="*/ 63 h 223"/>
              <a:gd name="T48" fmla="*/ 48 w 195"/>
              <a:gd name="T49" fmla="*/ 85 h 223"/>
              <a:gd name="T50" fmla="*/ 32 w 195"/>
              <a:gd name="T51" fmla="*/ 102 h 223"/>
              <a:gd name="T52" fmla="*/ 10 w 195"/>
              <a:gd name="T53" fmla="*/ 97 h 223"/>
              <a:gd name="T54" fmla="*/ 2 w 195"/>
              <a:gd name="T55" fmla="*/ 111 h 223"/>
              <a:gd name="T56" fmla="*/ 30 w 195"/>
              <a:gd name="T57" fmla="*/ 162 h 223"/>
              <a:gd name="T58" fmla="*/ 33 w 195"/>
              <a:gd name="T59" fmla="*/ 144 h 223"/>
              <a:gd name="T60" fmla="*/ 15 w 195"/>
              <a:gd name="T61" fmla="*/ 117 h 223"/>
              <a:gd name="T62" fmla="*/ 97 w 195"/>
              <a:gd name="T63" fmla="*/ 149 h 223"/>
              <a:gd name="T64" fmla="*/ 146 w 195"/>
              <a:gd name="T65" fmla="*/ 181 h 223"/>
              <a:gd name="T66" fmla="*/ 191 w 195"/>
              <a:gd name="T67" fmla="*/ 223 h 223"/>
              <a:gd name="T68" fmla="*/ 120 w 195"/>
              <a:gd name="T69" fmla="*/ 51 h 223"/>
              <a:gd name="T70" fmla="*/ 130 w 195"/>
              <a:gd name="T71" fmla="*/ 48 h 223"/>
              <a:gd name="T72" fmla="*/ 128 w 195"/>
              <a:gd name="T73" fmla="*/ 62 h 223"/>
              <a:gd name="T74" fmla="*/ 120 w 195"/>
              <a:gd name="T75" fmla="*/ 51 h 223"/>
              <a:gd name="T76" fmla="*/ 114 w 195"/>
              <a:gd name="T77" fmla="*/ 53 h 223"/>
              <a:gd name="T78" fmla="*/ 106 w 195"/>
              <a:gd name="T79" fmla="*/ 5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5" h="223">
                <a:moveTo>
                  <a:pt x="192" y="212"/>
                </a:moveTo>
                <a:cubicBezTo>
                  <a:pt x="192" y="212"/>
                  <a:pt x="164" y="194"/>
                  <a:pt x="157" y="173"/>
                </a:cubicBezTo>
                <a:cubicBezTo>
                  <a:pt x="157" y="173"/>
                  <a:pt x="155" y="166"/>
                  <a:pt x="148" y="165"/>
                </a:cubicBezTo>
                <a:cubicBezTo>
                  <a:pt x="142" y="163"/>
                  <a:pt x="135" y="154"/>
                  <a:pt x="136" y="148"/>
                </a:cubicBezTo>
                <a:cubicBezTo>
                  <a:pt x="137" y="141"/>
                  <a:pt x="144" y="139"/>
                  <a:pt x="141" y="127"/>
                </a:cubicBezTo>
                <a:cubicBezTo>
                  <a:pt x="141" y="127"/>
                  <a:pt x="154" y="119"/>
                  <a:pt x="148" y="111"/>
                </a:cubicBezTo>
                <a:cubicBezTo>
                  <a:pt x="148" y="111"/>
                  <a:pt x="139" y="119"/>
                  <a:pt x="132" y="114"/>
                </a:cubicBezTo>
                <a:cubicBezTo>
                  <a:pt x="125" y="110"/>
                  <a:pt x="115" y="106"/>
                  <a:pt x="101" y="107"/>
                </a:cubicBezTo>
                <a:cubicBezTo>
                  <a:pt x="86" y="108"/>
                  <a:pt x="72" y="102"/>
                  <a:pt x="77" y="93"/>
                </a:cubicBezTo>
                <a:cubicBezTo>
                  <a:pt x="83" y="84"/>
                  <a:pt x="90" y="79"/>
                  <a:pt x="90" y="79"/>
                </a:cubicBezTo>
                <a:cubicBezTo>
                  <a:pt x="90" y="79"/>
                  <a:pt x="97" y="73"/>
                  <a:pt x="99" y="71"/>
                </a:cubicBezTo>
                <a:cubicBezTo>
                  <a:pt x="101" y="69"/>
                  <a:pt x="112" y="74"/>
                  <a:pt x="117" y="68"/>
                </a:cubicBezTo>
                <a:cubicBezTo>
                  <a:pt x="117" y="68"/>
                  <a:pt x="118" y="66"/>
                  <a:pt x="121" y="67"/>
                </a:cubicBezTo>
                <a:cubicBezTo>
                  <a:pt x="124" y="68"/>
                  <a:pt x="141" y="68"/>
                  <a:pt x="154" y="61"/>
                </a:cubicBezTo>
                <a:cubicBezTo>
                  <a:pt x="154" y="61"/>
                  <a:pt x="155" y="56"/>
                  <a:pt x="152" y="57"/>
                </a:cubicBezTo>
                <a:cubicBezTo>
                  <a:pt x="149" y="58"/>
                  <a:pt x="138" y="61"/>
                  <a:pt x="143" y="55"/>
                </a:cubicBezTo>
                <a:cubicBezTo>
                  <a:pt x="148" y="49"/>
                  <a:pt x="150" y="49"/>
                  <a:pt x="150" y="49"/>
                </a:cubicBezTo>
                <a:cubicBezTo>
                  <a:pt x="150" y="49"/>
                  <a:pt x="150" y="44"/>
                  <a:pt x="147" y="46"/>
                </a:cubicBezTo>
                <a:cubicBezTo>
                  <a:pt x="144" y="49"/>
                  <a:pt x="134" y="56"/>
                  <a:pt x="134" y="51"/>
                </a:cubicBezTo>
                <a:cubicBezTo>
                  <a:pt x="134" y="46"/>
                  <a:pt x="135" y="39"/>
                  <a:pt x="135" y="39"/>
                </a:cubicBezTo>
                <a:cubicBezTo>
                  <a:pt x="135" y="39"/>
                  <a:pt x="133" y="39"/>
                  <a:pt x="130" y="40"/>
                </a:cubicBezTo>
                <a:cubicBezTo>
                  <a:pt x="127" y="42"/>
                  <a:pt x="117" y="47"/>
                  <a:pt x="121" y="41"/>
                </a:cubicBezTo>
                <a:cubicBezTo>
                  <a:pt x="124" y="35"/>
                  <a:pt x="126" y="28"/>
                  <a:pt x="135" y="26"/>
                </a:cubicBezTo>
                <a:cubicBezTo>
                  <a:pt x="135" y="26"/>
                  <a:pt x="138" y="21"/>
                  <a:pt x="133" y="23"/>
                </a:cubicBezTo>
                <a:cubicBezTo>
                  <a:pt x="127" y="25"/>
                  <a:pt x="116" y="31"/>
                  <a:pt x="114" y="41"/>
                </a:cubicBezTo>
                <a:cubicBezTo>
                  <a:pt x="112" y="51"/>
                  <a:pt x="109" y="46"/>
                  <a:pt x="107" y="46"/>
                </a:cubicBezTo>
                <a:cubicBezTo>
                  <a:pt x="105" y="47"/>
                  <a:pt x="97" y="45"/>
                  <a:pt x="101" y="36"/>
                </a:cubicBezTo>
                <a:cubicBezTo>
                  <a:pt x="106" y="28"/>
                  <a:pt x="109" y="27"/>
                  <a:pt x="109" y="27"/>
                </a:cubicBezTo>
                <a:cubicBezTo>
                  <a:pt x="109" y="27"/>
                  <a:pt x="113" y="23"/>
                  <a:pt x="109" y="24"/>
                </a:cubicBezTo>
                <a:cubicBezTo>
                  <a:pt x="106" y="24"/>
                  <a:pt x="99" y="29"/>
                  <a:pt x="97" y="34"/>
                </a:cubicBezTo>
                <a:cubicBezTo>
                  <a:pt x="97" y="34"/>
                  <a:pt x="93" y="38"/>
                  <a:pt x="94" y="32"/>
                </a:cubicBezTo>
                <a:cubicBezTo>
                  <a:pt x="95" y="27"/>
                  <a:pt x="97" y="16"/>
                  <a:pt x="113" y="12"/>
                </a:cubicBezTo>
                <a:cubicBezTo>
                  <a:pt x="113" y="12"/>
                  <a:pt x="114" y="8"/>
                  <a:pt x="111" y="9"/>
                </a:cubicBezTo>
                <a:cubicBezTo>
                  <a:pt x="109" y="10"/>
                  <a:pt x="93" y="12"/>
                  <a:pt x="89" y="33"/>
                </a:cubicBezTo>
                <a:cubicBezTo>
                  <a:pt x="89" y="33"/>
                  <a:pt x="87" y="38"/>
                  <a:pt x="85" y="32"/>
                </a:cubicBezTo>
                <a:cubicBezTo>
                  <a:pt x="83" y="26"/>
                  <a:pt x="80" y="13"/>
                  <a:pt x="94" y="5"/>
                </a:cubicBezTo>
                <a:cubicBezTo>
                  <a:pt x="94" y="5"/>
                  <a:pt x="96" y="0"/>
                  <a:pt x="93" y="1"/>
                </a:cubicBezTo>
                <a:cubicBezTo>
                  <a:pt x="90" y="2"/>
                  <a:pt x="69" y="13"/>
                  <a:pt x="84" y="42"/>
                </a:cubicBezTo>
                <a:cubicBezTo>
                  <a:pt x="84" y="42"/>
                  <a:pt x="88" y="48"/>
                  <a:pt x="85" y="48"/>
                </a:cubicBezTo>
                <a:cubicBezTo>
                  <a:pt x="85" y="48"/>
                  <a:pt x="77" y="50"/>
                  <a:pt x="71" y="50"/>
                </a:cubicBezTo>
                <a:cubicBezTo>
                  <a:pt x="71" y="50"/>
                  <a:pt x="67" y="49"/>
                  <a:pt x="64" y="50"/>
                </a:cubicBezTo>
                <a:cubicBezTo>
                  <a:pt x="66" y="49"/>
                  <a:pt x="67" y="47"/>
                  <a:pt x="67" y="45"/>
                </a:cubicBezTo>
                <a:cubicBezTo>
                  <a:pt x="67" y="42"/>
                  <a:pt x="64" y="39"/>
                  <a:pt x="60" y="39"/>
                </a:cubicBezTo>
                <a:cubicBezTo>
                  <a:pt x="56" y="39"/>
                  <a:pt x="54" y="42"/>
                  <a:pt x="54" y="45"/>
                </a:cubicBezTo>
                <a:cubicBezTo>
                  <a:pt x="54" y="49"/>
                  <a:pt x="56" y="52"/>
                  <a:pt x="60" y="52"/>
                </a:cubicBezTo>
                <a:cubicBezTo>
                  <a:pt x="61" y="52"/>
                  <a:pt x="62" y="52"/>
                  <a:pt x="63" y="51"/>
                </a:cubicBezTo>
                <a:cubicBezTo>
                  <a:pt x="62" y="52"/>
                  <a:pt x="62" y="53"/>
                  <a:pt x="62" y="54"/>
                </a:cubicBezTo>
                <a:cubicBezTo>
                  <a:pt x="62" y="54"/>
                  <a:pt x="64" y="59"/>
                  <a:pt x="70" y="63"/>
                </a:cubicBezTo>
                <a:cubicBezTo>
                  <a:pt x="75" y="67"/>
                  <a:pt x="76" y="68"/>
                  <a:pt x="72" y="71"/>
                </a:cubicBezTo>
                <a:cubicBezTo>
                  <a:pt x="67" y="74"/>
                  <a:pt x="48" y="85"/>
                  <a:pt x="48" y="85"/>
                </a:cubicBezTo>
                <a:cubicBezTo>
                  <a:pt x="48" y="85"/>
                  <a:pt x="37" y="91"/>
                  <a:pt x="40" y="104"/>
                </a:cubicBezTo>
                <a:cubicBezTo>
                  <a:pt x="40" y="104"/>
                  <a:pt x="41" y="107"/>
                  <a:pt x="32" y="102"/>
                </a:cubicBezTo>
                <a:cubicBezTo>
                  <a:pt x="18" y="97"/>
                  <a:pt x="18" y="97"/>
                  <a:pt x="18" y="97"/>
                </a:cubicBezTo>
                <a:cubicBezTo>
                  <a:pt x="18" y="97"/>
                  <a:pt x="13" y="93"/>
                  <a:pt x="10" y="97"/>
                </a:cubicBezTo>
                <a:cubicBezTo>
                  <a:pt x="7" y="101"/>
                  <a:pt x="4" y="103"/>
                  <a:pt x="4" y="103"/>
                </a:cubicBezTo>
                <a:cubicBezTo>
                  <a:pt x="4" y="103"/>
                  <a:pt x="0" y="105"/>
                  <a:pt x="2" y="111"/>
                </a:cubicBezTo>
                <a:cubicBezTo>
                  <a:pt x="3" y="117"/>
                  <a:pt x="7" y="136"/>
                  <a:pt x="21" y="151"/>
                </a:cubicBezTo>
                <a:cubicBezTo>
                  <a:pt x="21" y="151"/>
                  <a:pt x="24" y="158"/>
                  <a:pt x="30" y="162"/>
                </a:cubicBezTo>
                <a:cubicBezTo>
                  <a:pt x="30" y="162"/>
                  <a:pt x="33" y="156"/>
                  <a:pt x="32" y="151"/>
                </a:cubicBezTo>
                <a:cubicBezTo>
                  <a:pt x="32" y="151"/>
                  <a:pt x="36" y="149"/>
                  <a:pt x="33" y="144"/>
                </a:cubicBezTo>
                <a:cubicBezTo>
                  <a:pt x="28" y="140"/>
                  <a:pt x="28" y="140"/>
                  <a:pt x="28" y="140"/>
                </a:cubicBezTo>
                <a:cubicBezTo>
                  <a:pt x="28" y="140"/>
                  <a:pt x="15" y="125"/>
                  <a:pt x="15" y="117"/>
                </a:cubicBezTo>
                <a:cubicBezTo>
                  <a:pt x="15" y="117"/>
                  <a:pt x="20" y="114"/>
                  <a:pt x="37" y="131"/>
                </a:cubicBezTo>
                <a:cubicBezTo>
                  <a:pt x="54" y="147"/>
                  <a:pt x="71" y="154"/>
                  <a:pt x="97" y="149"/>
                </a:cubicBezTo>
                <a:cubicBezTo>
                  <a:pt x="97" y="149"/>
                  <a:pt x="111" y="166"/>
                  <a:pt x="140" y="177"/>
                </a:cubicBezTo>
                <a:cubicBezTo>
                  <a:pt x="140" y="177"/>
                  <a:pt x="143" y="178"/>
                  <a:pt x="146" y="181"/>
                </a:cubicBezTo>
                <a:cubicBezTo>
                  <a:pt x="148" y="184"/>
                  <a:pt x="167" y="206"/>
                  <a:pt x="183" y="215"/>
                </a:cubicBezTo>
                <a:cubicBezTo>
                  <a:pt x="183" y="215"/>
                  <a:pt x="187" y="221"/>
                  <a:pt x="191" y="223"/>
                </a:cubicBezTo>
                <a:cubicBezTo>
                  <a:pt x="191" y="223"/>
                  <a:pt x="195" y="216"/>
                  <a:pt x="192" y="212"/>
                </a:cubicBezTo>
                <a:close/>
                <a:moveTo>
                  <a:pt x="120" y="51"/>
                </a:moveTo>
                <a:cubicBezTo>
                  <a:pt x="120" y="51"/>
                  <a:pt x="126" y="47"/>
                  <a:pt x="128" y="46"/>
                </a:cubicBezTo>
                <a:cubicBezTo>
                  <a:pt x="130" y="46"/>
                  <a:pt x="130" y="48"/>
                  <a:pt x="130" y="48"/>
                </a:cubicBezTo>
                <a:cubicBezTo>
                  <a:pt x="132" y="58"/>
                  <a:pt x="132" y="58"/>
                  <a:pt x="132" y="58"/>
                </a:cubicBezTo>
                <a:cubicBezTo>
                  <a:pt x="132" y="58"/>
                  <a:pt x="134" y="62"/>
                  <a:pt x="128" y="62"/>
                </a:cubicBezTo>
                <a:cubicBezTo>
                  <a:pt x="122" y="62"/>
                  <a:pt x="120" y="57"/>
                  <a:pt x="119" y="54"/>
                </a:cubicBezTo>
                <a:cubicBezTo>
                  <a:pt x="118" y="51"/>
                  <a:pt x="120" y="51"/>
                  <a:pt x="120" y="51"/>
                </a:cubicBezTo>
                <a:close/>
                <a:moveTo>
                  <a:pt x="111" y="51"/>
                </a:moveTo>
                <a:cubicBezTo>
                  <a:pt x="114" y="51"/>
                  <a:pt x="114" y="53"/>
                  <a:pt x="114" y="53"/>
                </a:cubicBezTo>
                <a:cubicBezTo>
                  <a:pt x="114" y="53"/>
                  <a:pt x="114" y="55"/>
                  <a:pt x="116" y="58"/>
                </a:cubicBezTo>
                <a:cubicBezTo>
                  <a:pt x="117" y="61"/>
                  <a:pt x="111" y="60"/>
                  <a:pt x="106" y="56"/>
                </a:cubicBezTo>
                <a:cubicBezTo>
                  <a:pt x="101" y="53"/>
                  <a:pt x="109" y="51"/>
                  <a:pt x="111" y="51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33" name="Freeform 223"/>
          <p:cNvSpPr>
            <a:spLocks noEditPoints="1"/>
          </p:cNvSpPr>
          <p:nvPr/>
        </p:nvSpPr>
        <p:spPr bwMode="auto">
          <a:xfrm>
            <a:off x="2167875" y="4384332"/>
            <a:ext cx="357412" cy="486934"/>
          </a:xfrm>
          <a:custGeom>
            <a:avLst/>
            <a:gdLst>
              <a:gd name="T0" fmla="*/ 94 w 154"/>
              <a:gd name="T1" fmla="*/ 38 h 209"/>
              <a:gd name="T2" fmla="*/ 79 w 154"/>
              <a:gd name="T3" fmla="*/ 28 h 209"/>
              <a:gd name="T4" fmla="*/ 92 w 154"/>
              <a:gd name="T5" fmla="*/ 15 h 209"/>
              <a:gd name="T6" fmla="*/ 76 w 154"/>
              <a:gd name="T7" fmla="*/ 1 h 209"/>
              <a:gd name="T8" fmla="*/ 65 w 154"/>
              <a:gd name="T9" fmla="*/ 16 h 209"/>
              <a:gd name="T10" fmla="*/ 76 w 154"/>
              <a:gd name="T11" fmla="*/ 6 h 209"/>
              <a:gd name="T12" fmla="*/ 87 w 154"/>
              <a:gd name="T13" fmla="*/ 15 h 209"/>
              <a:gd name="T14" fmla="*/ 75 w 154"/>
              <a:gd name="T15" fmla="*/ 25 h 209"/>
              <a:gd name="T16" fmla="*/ 73 w 154"/>
              <a:gd name="T17" fmla="*/ 38 h 209"/>
              <a:gd name="T18" fmla="*/ 59 w 154"/>
              <a:gd name="T19" fmla="*/ 57 h 209"/>
              <a:gd name="T20" fmla="*/ 77 w 154"/>
              <a:gd name="T21" fmla="*/ 209 h 209"/>
              <a:gd name="T22" fmla="*/ 94 w 154"/>
              <a:gd name="T23" fmla="*/ 56 h 209"/>
              <a:gd name="T24" fmla="*/ 95 w 154"/>
              <a:gd name="T25" fmla="*/ 100 h 209"/>
              <a:gd name="T26" fmla="*/ 94 w 154"/>
              <a:gd name="T27" fmla="*/ 85 h 209"/>
              <a:gd name="T28" fmla="*/ 64 w 154"/>
              <a:gd name="T29" fmla="*/ 68 h 209"/>
              <a:gd name="T30" fmla="*/ 65 w 154"/>
              <a:gd name="T31" fmla="*/ 83 h 209"/>
              <a:gd name="T32" fmla="*/ 64 w 154"/>
              <a:gd name="T33" fmla="*/ 68 h 209"/>
              <a:gd name="T34" fmla="*/ 54 w 154"/>
              <a:gd name="T35" fmla="*/ 100 h 209"/>
              <a:gd name="T36" fmla="*/ 76 w 154"/>
              <a:gd name="T37" fmla="*/ 102 h 209"/>
              <a:gd name="T38" fmla="*/ 53 w 154"/>
              <a:gd name="T39" fmla="*/ 106 h 209"/>
              <a:gd name="T40" fmla="*/ 53 w 154"/>
              <a:gd name="T41" fmla="*/ 114 h 209"/>
              <a:gd name="T42" fmla="*/ 76 w 154"/>
              <a:gd name="T43" fmla="*/ 147 h 209"/>
              <a:gd name="T44" fmla="*/ 53 w 154"/>
              <a:gd name="T45" fmla="*/ 114 h 209"/>
              <a:gd name="T46" fmla="*/ 98 w 154"/>
              <a:gd name="T47" fmla="*/ 183 h 209"/>
              <a:gd name="T48" fmla="*/ 90 w 154"/>
              <a:gd name="T49" fmla="*/ 185 h 209"/>
              <a:gd name="T50" fmla="*/ 63 w 154"/>
              <a:gd name="T51" fmla="*/ 178 h 209"/>
              <a:gd name="T52" fmla="*/ 37 w 154"/>
              <a:gd name="T53" fmla="*/ 186 h 209"/>
              <a:gd name="T54" fmla="*/ 36 w 154"/>
              <a:gd name="T55" fmla="*/ 155 h 209"/>
              <a:gd name="T56" fmla="*/ 37 w 154"/>
              <a:gd name="T57" fmla="*/ 154 h 209"/>
              <a:gd name="T58" fmla="*/ 50 w 154"/>
              <a:gd name="T59" fmla="*/ 137 h 209"/>
              <a:gd name="T60" fmla="*/ 53 w 154"/>
              <a:gd name="T61" fmla="*/ 139 h 209"/>
              <a:gd name="T62" fmla="*/ 76 w 154"/>
              <a:gd name="T63" fmla="*/ 156 h 209"/>
              <a:gd name="T64" fmla="*/ 83 w 154"/>
              <a:gd name="T65" fmla="*/ 155 h 209"/>
              <a:gd name="T66" fmla="*/ 106 w 154"/>
              <a:gd name="T67" fmla="*/ 155 h 209"/>
              <a:gd name="T68" fmla="*/ 83 w 154"/>
              <a:gd name="T69" fmla="*/ 133 h 209"/>
              <a:gd name="T70" fmla="*/ 84 w 154"/>
              <a:gd name="T71" fmla="*/ 118 h 209"/>
              <a:gd name="T72" fmla="*/ 106 w 154"/>
              <a:gd name="T73" fmla="*/ 119 h 209"/>
              <a:gd name="T74" fmla="*/ 107 w 154"/>
              <a:gd name="T75" fmla="*/ 133 h 209"/>
              <a:gd name="T76" fmla="*/ 122 w 154"/>
              <a:gd name="T77" fmla="*/ 154 h 209"/>
              <a:gd name="T78" fmla="*/ 121 w 154"/>
              <a:gd name="T79" fmla="*/ 155 h 209"/>
              <a:gd name="T80" fmla="*/ 119 w 154"/>
              <a:gd name="T81" fmla="*/ 186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4" h="209">
                <a:moveTo>
                  <a:pt x="94" y="56"/>
                </a:moveTo>
                <a:cubicBezTo>
                  <a:pt x="94" y="38"/>
                  <a:pt x="94" y="38"/>
                  <a:pt x="94" y="38"/>
                </a:cubicBezTo>
                <a:cubicBezTo>
                  <a:pt x="79" y="38"/>
                  <a:pt x="79" y="38"/>
                  <a:pt x="79" y="38"/>
                </a:cubicBezTo>
                <a:cubicBezTo>
                  <a:pt x="79" y="28"/>
                  <a:pt x="79" y="28"/>
                  <a:pt x="79" y="28"/>
                </a:cubicBezTo>
                <a:cubicBezTo>
                  <a:pt x="79" y="28"/>
                  <a:pt x="80" y="28"/>
                  <a:pt x="80" y="28"/>
                </a:cubicBezTo>
                <a:cubicBezTo>
                  <a:pt x="85" y="27"/>
                  <a:pt x="92" y="22"/>
                  <a:pt x="92" y="15"/>
                </a:cubicBezTo>
                <a:cubicBezTo>
                  <a:pt x="92" y="11"/>
                  <a:pt x="91" y="7"/>
                  <a:pt x="88" y="4"/>
                </a:cubicBezTo>
                <a:cubicBezTo>
                  <a:pt x="86" y="2"/>
                  <a:pt x="82" y="0"/>
                  <a:pt x="76" y="1"/>
                </a:cubicBezTo>
                <a:cubicBezTo>
                  <a:pt x="68" y="1"/>
                  <a:pt x="63" y="5"/>
                  <a:pt x="63" y="13"/>
                </a:cubicBezTo>
                <a:cubicBezTo>
                  <a:pt x="62" y="14"/>
                  <a:pt x="63" y="16"/>
                  <a:pt x="65" y="16"/>
                </a:cubicBezTo>
                <a:cubicBezTo>
                  <a:pt x="66" y="16"/>
                  <a:pt x="68" y="15"/>
                  <a:pt x="68" y="14"/>
                </a:cubicBezTo>
                <a:cubicBezTo>
                  <a:pt x="68" y="10"/>
                  <a:pt x="70" y="7"/>
                  <a:pt x="76" y="6"/>
                </a:cubicBezTo>
                <a:cubicBezTo>
                  <a:pt x="80" y="6"/>
                  <a:pt x="83" y="7"/>
                  <a:pt x="84" y="8"/>
                </a:cubicBezTo>
                <a:cubicBezTo>
                  <a:pt x="86" y="10"/>
                  <a:pt x="87" y="12"/>
                  <a:pt x="87" y="15"/>
                </a:cubicBezTo>
                <a:cubicBezTo>
                  <a:pt x="87" y="19"/>
                  <a:pt x="82" y="22"/>
                  <a:pt x="79" y="22"/>
                </a:cubicBezTo>
                <a:cubicBezTo>
                  <a:pt x="77" y="23"/>
                  <a:pt x="76" y="24"/>
                  <a:pt x="75" y="25"/>
                </a:cubicBezTo>
                <a:cubicBezTo>
                  <a:pt x="73" y="29"/>
                  <a:pt x="73" y="29"/>
                  <a:pt x="73" y="29"/>
                </a:cubicBezTo>
                <a:cubicBezTo>
                  <a:pt x="73" y="38"/>
                  <a:pt x="73" y="38"/>
                  <a:pt x="73" y="38"/>
                </a:cubicBezTo>
                <a:cubicBezTo>
                  <a:pt x="59" y="38"/>
                  <a:pt x="59" y="38"/>
                  <a:pt x="59" y="38"/>
                </a:cubicBezTo>
                <a:cubicBezTo>
                  <a:pt x="59" y="57"/>
                  <a:pt x="59" y="57"/>
                  <a:pt x="59" y="57"/>
                </a:cubicBezTo>
                <a:cubicBezTo>
                  <a:pt x="25" y="65"/>
                  <a:pt x="0" y="95"/>
                  <a:pt x="0" y="132"/>
                </a:cubicBezTo>
                <a:cubicBezTo>
                  <a:pt x="0" y="175"/>
                  <a:pt x="34" y="209"/>
                  <a:pt x="77" y="209"/>
                </a:cubicBezTo>
                <a:cubicBezTo>
                  <a:pt x="120" y="209"/>
                  <a:pt x="154" y="175"/>
                  <a:pt x="154" y="132"/>
                </a:cubicBezTo>
                <a:cubicBezTo>
                  <a:pt x="154" y="95"/>
                  <a:pt x="129" y="64"/>
                  <a:pt x="94" y="56"/>
                </a:cubicBezTo>
                <a:close/>
                <a:moveTo>
                  <a:pt x="98" y="116"/>
                </a:moveTo>
                <a:cubicBezTo>
                  <a:pt x="104" y="105"/>
                  <a:pt x="95" y="100"/>
                  <a:pt x="95" y="100"/>
                </a:cubicBezTo>
                <a:cubicBezTo>
                  <a:pt x="86" y="108"/>
                  <a:pt x="91" y="116"/>
                  <a:pt x="91" y="116"/>
                </a:cubicBezTo>
                <a:cubicBezTo>
                  <a:pt x="72" y="101"/>
                  <a:pt x="94" y="85"/>
                  <a:pt x="94" y="85"/>
                </a:cubicBezTo>
                <a:cubicBezTo>
                  <a:pt x="116" y="103"/>
                  <a:pt x="98" y="116"/>
                  <a:pt x="98" y="116"/>
                </a:cubicBezTo>
                <a:close/>
                <a:moveTo>
                  <a:pt x="64" y="68"/>
                </a:moveTo>
                <a:cubicBezTo>
                  <a:pt x="86" y="85"/>
                  <a:pt x="68" y="98"/>
                  <a:pt x="68" y="98"/>
                </a:cubicBezTo>
                <a:cubicBezTo>
                  <a:pt x="74" y="88"/>
                  <a:pt x="65" y="83"/>
                  <a:pt x="65" y="83"/>
                </a:cubicBezTo>
                <a:cubicBezTo>
                  <a:pt x="56" y="91"/>
                  <a:pt x="61" y="99"/>
                  <a:pt x="61" y="99"/>
                </a:cubicBezTo>
                <a:cubicBezTo>
                  <a:pt x="42" y="83"/>
                  <a:pt x="64" y="68"/>
                  <a:pt x="64" y="68"/>
                </a:cubicBezTo>
                <a:close/>
                <a:moveTo>
                  <a:pt x="53" y="102"/>
                </a:moveTo>
                <a:cubicBezTo>
                  <a:pt x="53" y="101"/>
                  <a:pt x="54" y="100"/>
                  <a:pt x="54" y="100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75" y="100"/>
                  <a:pt x="76" y="101"/>
                  <a:pt x="76" y="102"/>
                </a:cubicBezTo>
                <a:cubicBezTo>
                  <a:pt x="76" y="122"/>
                  <a:pt x="76" y="122"/>
                  <a:pt x="76" y="122"/>
                </a:cubicBezTo>
                <a:cubicBezTo>
                  <a:pt x="63" y="117"/>
                  <a:pt x="56" y="110"/>
                  <a:pt x="53" y="106"/>
                </a:cubicBezTo>
                <a:lnTo>
                  <a:pt x="53" y="102"/>
                </a:lnTo>
                <a:close/>
                <a:moveTo>
                  <a:pt x="53" y="114"/>
                </a:moveTo>
                <a:cubicBezTo>
                  <a:pt x="60" y="123"/>
                  <a:pt x="71" y="127"/>
                  <a:pt x="76" y="128"/>
                </a:cubicBezTo>
                <a:cubicBezTo>
                  <a:pt x="76" y="147"/>
                  <a:pt x="76" y="147"/>
                  <a:pt x="76" y="147"/>
                </a:cubicBezTo>
                <a:cubicBezTo>
                  <a:pt x="63" y="143"/>
                  <a:pt x="56" y="135"/>
                  <a:pt x="53" y="131"/>
                </a:cubicBezTo>
                <a:lnTo>
                  <a:pt x="53" y="114"/>
                </a:lnTo>
                <a:close/>
                <a:moveTo>
                  <a:pt x="119" y="186"/>
                </a:moveTo>
                <a:cubicBezTo>
                  <a:pt x="114" y="177"/>
                  <a:pt x="98" y="183"/>
                  <a:pt x="98" y="183"/>
                </a:cubicBezTo>
                <a:cubicBezTo>
                  <a:pt x="98" y="182"/>
                  <a:pt x="96" y="180"/>
                  <a:pt x="95" y="179"/>
                </a:cubicBezTo>
                <a:cubicBezTo>
                  <a:pt x="92" y="180"/>
                  <a:pt x="90" y="183"/>
                  <a:pt x="90" y="185"/>
                </a:cubicBezTo>
                <a:cubicBezTo>
                  <a:pt x="90" y="185"/>
                  <a:pt x="74" y="178"/>
                  <a:pt x="68" y="187"/>
                </a:cubicBezTo>
                <a:cubicBezTo>
                  <a:pt x="68" y="187"/>
                  <a:pt x="67" y="183"/>
                  <a:pt x="63" y="178"/>
                </a:cubicBezTo>
                <a:cubicBezTo>
                  <a:pt x="60" y="180"/>
                  <a:pt x="59" y="182"/>
                  <a:pt x="58" y="184"/>
                </a:cubicBezTo>
                <a:cubicBezTo>
                  <a:pt x="58" y="184"/>
                  <a:pt x="42" y="177"/>
                  <a:pt x="37" y="186"/>
                </a:cubicBezTo>
                <a:cubicBezTo>
                  <a:pt x="37" y="186"/>
                  <a:pt x="30" y="172"/>
                  <a:pt x="16" y="170"/>
                </a:cubicBezTo>
                <a:cubicBezTo>
                  <a:pt x="16" y="170"/>
                  <a:pt x="33" y="167"/>
                  <a:pt x="36" y="155"/>
                </a:cubicBezTo>
                <a:cubicBezTo>
                  <a:pt x="36" y="155"/>
                  <a:pt x="41" y="161"/>
                  <a:pt x="48" y="160"/>
                </a:cubicBezTo>
                <a:cubicBezTo>
                  <a:pt x="46" y="157"/>
                  <a:pt x="42" y="152"/>
                  <a:pt x="37" y="154"/>
                </a:cubicBezTo>
                <a:cubicBezTo>
                  <a:pt x="37" y="154"/>
                  <a:pt x="40" y="143"/>
                  <a:pt x="33" y="135"/>
                </a:cubicBezTo>
                <a:cubicBezTo>
                  <a:pt x="33" y="135"/>
                  <a:pt x="43" y="142"/>
                  <a:pt x="50" y="137"/>
                </a:cubicBezTo>
                <a:cubicBezTo>
                  <a:pt x="50" y="137"/>
                  <a:pt x="50" y="141"/>
                  <a:pt x="53" y="144"/>
                </a:cubicBezTo>
                <a:cubicBezTo>
                  <a:pt x="53" y="139"/>
                  <a:pt x="53" y="139"/>
                  <a:pt x="53" y="139"/>
                </a:cubicBezTo>
                <a:cubicBezTo>
                  <a:pt x="60" y="148"/>
                  <a:pt x="72" y="152"/>
                  <a:pt x="76" y="153"/>
                </a:cubicBezTo>
                <a:cubicBezTo>
                  <a:pt x="76" y="156"/>
                  <a:pt x="76" y="156"/>
                  <a:pt x="76" y="156"/>
                </a:cubicBezTo>
                <a:cubicBezTo>
                  <a:pt x="77" y="155"/>
                  <a:pt x="78" y="155"/>
                  <a:pt x="79" y="155"/>
                </a:cubicBezTo>
                <a:cubicBezTo>
                  <a:pt x="81" y="155"/>
                  <a:pt x="82" y="155"/>
                  <a:pt x="83" y="155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90" y="150"/>
                  <a:pt x="102" y="154"/>
                  <a:pt x="106" y="155"/>
                </a:cubicBezTo>
                <a:cubicBezTo>
                  <a:pt x="106" y="149"/>
                  <a:pt x="106" y="149"/>
                  <a:pt x="106" y="149"/>
                </a:cubicBezTo>
                <a:cubicBezTo>
                  <a:pt x="93" y="145"/>
                  <a:pt x="86" y="137"/>
                  <a:pt x="83" y="133"/>
                </a:cubicBezTo>
                <a:cubicBezTo>
                  <a:pt x="83" y="119"/>
                  <a:pt x="83" y="119"/>
                  <a:pt x="83" y="119"/>
                </a:cubicBezTo>
                <a:cubicBezTo>
                  <a:pt x="83" y="119"/>
                  <a:pt x="84" y="118"/>
                  <a:pt x="84" y="118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5" y="118"/>
                  <a:pt x="106" y="119"/>
                  <a:pt x="106" y="119"/>
                </a:cubicBezTo>
                <a:cubicBezTo>
                  <a:pt x="106" y="139"/>
                  <a:pt x="106" y="139"/>
                  <a:pt x="106" y="139"/>
                </a:cubicBezTo>
                <a:cubicBezTo>
                  <a:pt x="107" y="136"/>
                  <a:pt x="107" y="133"/>
                  <a:pt x="107" y="133"/>
                </a:cubicBezTo>
                <a:cubicBezTo>
                  <a:pt x="115" y="140"/>
                  <a:pt x="128" y="133"/>
                  <a:pt x="128" y="133"/>
                </a:cubicBezTo>
                <a:cubicBezTo>
                  <a:pt x="119" y="141"/>
                  <a:pt x="122" y="154"/>
                  <a:pt x="122" y="154"/>
                </a:cubicBezTo>
                <a:cubicBezTo>
                  <a:pt x="117" y="152"/>
                  <a:pt x="112" y="156"/>
                  <a:pt x="110" y="159"/>
                </a:cubicBezTo>
                <a:cubicBezTo>
                  <a:pt x="116" y="160"/>
                  <a:pt x="121" y="155"/>
                  <a:pt x="121" y="155"/>
                </a:cubicBezTo>
                <a:cubicBezTo>
                  <a:pt x="123" y="167"/>
                  <a:pt x="141" y="169"/>
                  <a:pt x="141" y="169"/>
                </a:cubicBezTo>
                <a:cubicBezTo>
                  <a:pt x="126" y="171"/>
                  <a:pt x="119" y="186"/>
                  <a:pt x="119" y="186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34" name="Freeform 224"/>
          <p:cNvSpPr>
            <a:spLocks noEditPoints="1"/>
          </p:cNvSpPr>
          <p:nvPr/>
        </p:nvSpPr>
        <p:spPr bwMode="auto">
          <a:xfrm>
            <a:off x="2817119" y="4407285"/>
            <a:ext cx="382005" cy="442667"/>
          </a:xfrm>
          <a:custGeom>
            <a:avLst/>
            <a:gdLst>
              <a:gd name="T0" fmla="*/ 162 w 164"/>
              <a:gd name="T1" fmla="*/ 126 h 190"/>
              <a:gd name="T2" fmla="*/ 140 w 164"/>
              <a:gd name="T3" fmla="*/ 122 h 190"/>
              <a:gd name="T4" fmla="*/ 130 w 164"/>
              <a:gd name="T5" fmla="*/ 115 h 190"/>
              <a:gd name="T6" fmla="*/ 138 w 164"/>
              <a:gd name="T7" fmla="*/ 96 h 190"/>
              <a:gd name="T8" fmla="*/ 130 w 164"/>
              <a:gd name="T9" fmla="*/ 75 h 190"/>
              <a:gd name="T10" fmla="*/ 140 w 164"/>
              <a:gd name="T11" fmla="*/ 68 h 190"/>
              <a:gd name="T12" fmla="*/ 162 w 164"/>
              <a:gd name="T13" fmla="*/ 64 h 190"/>
              <a:gd name="T14" fmla="*/ 164 w 164"/>
              <a:gd name="T15" fmla="*/ 48 h 190"/>
              <a:gd name="T16" fmla="*/ 149 w 164"/>
              <a:gd name="T17" fmla="*/ 41 h 190"/>
              <a:gd name="T18" fmla="*/ 134 w 164"/>
              <a:gd name="T19" fmla="*/ 58 h 190"/>
              <a:gd name="T20" fmla="*/ 124 w 164"/>
              <a:gd name="T21" fmla="*/ 64 h 190"/>
              <a:gd name="T22" fmla="*/ 110 w 164"/>
              <a:gd name="T23" fmla="*/ 47 h 190"/>
              <a:gd name="T24" fmla="*/ 88 w 164"/>
              <a:gd name="T25" fmla="*/ 44 h 190"/>
              <a:gd name="T26" fmla="*/ 88 w 164"/>
              <a:gd name="T27" fmla="*/ 32 h 190"/>
              <a:gd name="T28" fmla="*/ 95 w 164"/>
              <a:gd name="T29" fmla="*/ 11 h 190"/>
              <a:gd name="T30" fmla="*/ 82 w 164"/>
              <a:gd name="T31" fmla="*/ 0 h 190"/>
              <a:gd name="T32" fmla="*/ 69 w 164"/>
              <a:gd name="T33" fmla="*/ 11 h 190"/>
              <a:gd name="T34" fmla="*/ 76 w 164"/>
              <a:gd name="T35" fmla="*/ 32 h 190"/>
              <a:gd name="T36" fmla="*/ 76 w 164"/>
              <a:gd name="T37" fmla="*/ 44 h 190"/>
              <a:gd name="T38" fmla="*/ 55 w 164"/>
              <a:gd name="T39" fmla="*/ 47 h 190"/>
              <a:gd name="T40" fmla="*/ 40 w 164"/>
              <a:gd name="T41" fmla="*/ 64 h 190"/>
              <a:gd name="T42" fmla="*/ 30 w 164"/>
              <a:gd name="T43" fmla="*/ 58 h 190"/>
              <a:gd name="T44" fmla="*/ 15 w 164"/>
              <a:gd name="T45" fmla="*/ 41 h 190"/>
              <a:gd name="T46" fmla="*/ 0 w 164"/>
              <a:gd name="T47" fmla="*/ 48 h 190"/>
              <a:gd name="T48" fmla="*/ 2 w 164"/>
              <a:gd name="T49" fmla="*/ 64 h 190"/>
              <a:gd name="T50" fmla="*/ 24 w 164"/>
              <a:gd name="T51" fmla="*/ 68 h 190"/>
              <a:gd name="T52" fmla="*/ 34 w 164"/>
              <a:gd name="T53" fmla="*/ 75 h 190"/>
              <a:gd name="T54" fmla="*/ 26 w 164"/>
              <a:gd name="T55" fmla="*/ 95 h 190"/>
              <a:gd name="T56" fmla="*/ 34 w 164"/>
              <a:gd name="T57" fmla="*/ 115 h 190"/>
              <a:gd name="T58" fmla="*/ 24 w 164"/>
              <a:gd name="T59" fmla="*/ 122 h 190"/>
              <a:gd name="T60" fmla="*/ 2 w 164"/>
              <a:gd name="T61" fmla="*/ 126 h 190"/>
              <a:gd name="T62" fmla="*/ 0 w 164"/>
              <a:gd name="T63" fmla="*/ 142 h 190"/>
              <a:gd name="T64" fmla="*/ 15 w 164"/>
              <a:gd name="T65" fmla="*/ 149 h 190"/>
              <a:gd name="T66" fmla="*/ 30 w 164"/>
              <a:gd name="T67" fmla="*/ 132 h 190"/>
              <a:gd name="T68" fmla="*/ 40 w 164"/>
              <a:gd name="T69" fmla="*/ 126 h 190"/>
              <a:gd name="T70" fmla="*/ 54 w 164"/>
              <a:gd name="T71" fmla="*/ 143 h 190"/>
              <a:gd name="T72" fmla="*/ 76 w 164"/>
              <a:gd name="T73" fmla="*/ 146 h 190"/>
              <a:gd name="T74" fmla="*/ 76 w 164"/>
              <a:gd name="T75" fmla="*/ 158 h 190"/>
              <a:gd name="T76" fmla="*/ 69 w 164"/>
              <a:gd name="T77" fmla="*/ 179 h 190"/>
              <a:gd name="T78" fmla="*/ 82 w 164"/>
              <a:gd name="T79" fmla="*/ 190 h 190"/>
              <a:gd name="T80" fmla="*/ 95 w 164"/>
              <a:gd name="T81" fmla="*/ 179 h 190"/>
              <a:gd name="T82" fmla="*/ 88 w 164"/>
              <a:gd name="T83" fmla="*/ 158 h 190"/>
              <a:gd name="T84" fmla="*/ 88 w 164"/>
              <a:gd name="T85" fmla="*/ 146 h 190"/>
              <a:gd name="T86" fmla="*/ 109 w 164"/>
              <a:gd name="T87" fmla="*/ 143 h 190"/>
              <a:gd name="T88" fmla="*/ 124 w 164"/>
              <a:gd name="T89" fmla="*/ 126 h 190"/>
              <a:gd name="T90" fmla="*/ 134 w 164"/>
              <a:gd name="T91" fmla="*/ 132 h 190"/>
              <a:gd name="T92" fmla="*/ 149 w 164"/>
              <a:gd name="T93" fmla="*/ 149 h 190"/>
              <a:gd name="T94" fmla="*/ 164 w 164"/>
              <a:gd name="T95" fmla="*/ 142 h 190"/>
              <a:gd name="T96" fmla="*/ 105 w 164"/>
              <a:gd name="T97" fmla="*/ 74 h 190"/>
              <a:gd name="T98" fmla="*/ 88 w 164"/>
              <a:gd name="T99" fmla="*/ 64 h 190"/>
              <a:gd name="T100" fmla="*/ 74 w 164"/>
              <a:gd name="T101" fmla="*/ 77 h 190"/>
              <a:gd name="T102" fmla="*/ 76 w 164"/>
              <a:gd name="T103" fmla="*/ 65 h 190"/>
              <a:gd name="T104" fmla="*/ 63 w 164"/>
              <a:gd name="T105" fmla="*/ 99 h 190"/>
              <a:gd name="T106" fmla="*/ 76 w 164"/>
              <a:gd name="T107" fmla="*/ 126 h 190"/>
              <a:gd name="T108" fmla="*/ 76 w 164"/>
              <a:gd name="T109" fmla="*/ 115 h 190"/>
              <a:gd name="T110" fmla="*/ 73 w 164"/>
              <a:gd name="T111" fmla="*/ 101 h 190"/>
              <a:gd name="T112" fmla="*/ 82 w 164"/>
              <a:gd name="T113" fmla="*/ 85 h 190"/>
              <a:gd name="T114" fmla="*/ 82 w 164"/>
              <a:gd name="T115" fmla="*/ 106 h 190"/>
              <a:gd name="T116" fmla="*/ 107 w 164"/>
              <a:gd name="T117" fmla="*/ 116 h 190"/>
              <a:gd name="T118" fmla="*/ 113 w 164"/>
              <a:gd name="T119" fmla="*/ 106 h 190"/>
              <a:gd name="T120" fmla="*/ 113 w 164"/>
              <a:gd name="T121" fmla="*/ 8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4" h="190">
                <a:moveTo>
                  <a:pt x="162" y="134"/>
                </a:moveTo>
                <a:cubicBezTo>
                  <a:pt x="155" y="130"/>
                  <a:pt x="155" y="130"/>
                  <a:pt x="155" y="130"/>
                </a:cubicBezTo>
                <a:cubicBezTo>
                  <a:pt x="162" y="126"/>
                  <a:pt x="162" y="126"/>
                  <a:pt x="162" y="126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44" y="124"/>
                  <a:pt x="144" y="124"/>
                  <a:pt x="144" y="124"/>
                </a:cubicBezTo>
                <a:cubicBezTo>
                  <a:pt x="140" y="122"/>
                  <a:pt x="140" y="122"/>
                  <a:pt x="140" y="122"/>
                </a:cubicBezTo>
                <a:cubicBezTo>
                  <a:pt x="153" y="115"/>
                  <a:pt x="153" y="115"/>
                  <a:pt x="153" y="115"/>
                </a:cubicBezTo>
                <a:cubicBezTo>
                  <a:pt x="143" y="109"/>
                  <a:pt x="143" y="109"/>
                  <a:pt x="143" y="109"/>
                </a:cubicBezTo>
                <a:cubicBezTo>
                  <a:pt x="130" y="115"/>
                  <a:pt x="130" y="115"/>
                  <a:pt x="130" y="115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24" y="90"/>
                  <a:pt x="124" y="90"/>
                  <a:pt x="124" y="90"/>
                </a:cubicBezTo>
                <a:cubicBezTo>
                  <a:pt x="124" y="78"/>
                  <a:pt x="124" y="78"/>
                  <a:pt x="124" y="78"/>
                </a:cubicBezTo>
                <a:cubicBezTo>
                  <a:pt x="130" y="75"/>
                  <a:pt x="130" y="75"/>
                  <a:pt x="130" y="75"/>
                </a:cubicBezTo>
                <a:cubicBezTo>
                  <a:pt x="143" y="81"/>
                  <a:pt x="143" y="81"/>
                  <a:pt x="143" y="81"/>
                </a:cubicBezTo>
                <a:cubicBezTo>
                  <a:pt x="153" y="75"/>
                  <a:pt x="153" y="75"/>
                  <a:pt x="153" y="75"/>
                </a:cubicBezTo>
                <a:cubicBezTo>
                  <a:pt x="140" y="68"/>
                  <a:pt x="140" y="68"/>
                  <a:pt x="140" y="68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52" y="70"/>
                  <a:pt x="152" y="70"/>
                  <a:pt x="152" y="70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155" y="60"/>
                  <a:pt x="155" y="60"/>
                  <a:pt x="155" y="60"/>
                </a:cubicBezTo>
                <a:cubicBezTo>
                  <a:pt x="162" y="56"/>
                  <a:pt x="162" y="56"/>
                  <a:pt x="162" y="56"/>
                </a:cubicBezTo>
                <a:cubicBezTo>
                  <a:pt x="164" y="48"/>
                  <a:pt x="164" y="48"/>
                  <a:pt x="164" y="48"/>
                </a:cubicBezTo>
                <a:cubicBezTo>
                  <a:pt x="156" y="45"/>
                  <a:pt x="156" y="45"/>
                  <a:pt x="156" y="45"/>
                </a:cubicBezTo>
                <a:cubicBezTo>
                  <a:pt x="149" y="50"/>
                  <a:pt x="149" y="50"/>
                  <a:pt x="149" y="50"/>
                </a:cubicBezTo>
                <a:cubicBezTo>
                  <a:pt x="149" y="41"/>
                  <a:pt x="149" y="41"/>
                  <a:pt x="149" y="41"/>
                </a:cubicBezTo>
                <a:cubicBezTo>
                  <a:pt x="138" y="47"/>
                  <a:pt x="138" y="47"/>
                  <a:pt x="138" y="47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34" y="58"/>
                  <a:pt x="134" y="58"/>
                  <a:pt x="134" y="58"/>
                </a:cubicBezTo>
                <a:cubicBezTo>
                  <a:pt x="135" y="43"/>
                  <a:pt x="135" y="43"/>
                  <a:pt x="135" y="43"/>
                </a:cubicBezTo>
                <a:cubicBezTo>
                  <a:pt x="124" y="49"/>
                  <a:pt x="124" y="49"/>
                  <a:pt x="124" y="49"/>
                </a:cubicBezTo>
                <a:cubicBezTo>
                  <a:pt x="124" y="64"/>
                  <a:pt x="124" y="64"/>
                  <a:pt x="124" y="64"/>
                </a:cubicBezTo>
                <a:cubicBezTo>
                  <a:pt x="117" y="68"/>
                  <a:pt x="117" y="68"/>
                  <a:pt x="117" y="68"/>
                </a:cubicBezTo>
                <a:cubicBezTo>
                  <a:pt x="107" y="63"/>
                  <a:pt x="107" y="63"/>
                  <a:pt x="107" y="63"/>
                </a:cubicBezTo>
                <a:cubicBezTo>
                  <a:pt x="110" y="47"/>
                  <a:pt x="110" y="47"/>
                  <a:pt x="110" y="47"/>
                </a:cubicBezTo>
                <a:cubicBezTo>
                  <a:pt x="97" y="57"/>
                  <a:pt x="97" y="57"/>
                  <a:pt x="97" y="57"/>
                </a:cubicBezTo>
                <a:cubicBezTo>
                  <a:pt x="88" y="52"/>
                  <a:pt x="88" y="52"/>
                  <a:pt x="88" y="52"/>
                </a:cubicBezTo>
                <a:cubicBezTo>
                  <a:pt x="88" y="44"/>
                  <a:pt x="88" y="44"/>
                  <a:pt x="88" y="44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101" y="24"/>
                  <a:pt x="101" y="24"/>
                  <a:pt x="101" y="24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27"/>
                  <a:pt x="88" y="27"/>
                  <a:pt x="88" y="27"/>
                </a:cubicBezTo>
                <a:cubicBezTo>
                  <a:pt x="95" y="23"/>
                  <a:pt x="95" y="23"/>
                  <a:pt x="95" y="23"/>
                </a:cubicBezTo>
                <a:cubicBezTo>
                  <a:pt x="95" y="11"/>
                  <a:pt x="95" y="11"/>
                  <a:pt x="95" y="11"/>
                </a:cubicBezTo>
                <a:cubicBezTo>
                  <a:pt x="88" y="15"/>
                  <a:pt x="88" y="15"/>
                  <a:pt x="88" y="15"/>
                </a:cubicBezTo>
                <a:cubicBezTo>
                  <a:pt x="88" y="6"/>
                  <a:pt x="88" y="6"/>
                  <a:pt x="88" y="6"/>
                </a:cubicBezTo>
                <a:cubicBezTo>
                  <a:pt x="82" y="0"/>
                  <a:pt x="82" y="0"/>
                  <a:pt x="82" y="0"/>
                </a:cubicBezTo>
                <a:cubicBezTo>
                  <a:pt x="76" y="6"/>
                  <a:pt x="76" y="6"/>
                  <a:pt x="76" y="6"/>
                </a:cubicBezTo>
                <a:cubicBezTo>
                  <a:pt x="76" y="15"/>
                  <a:pt x="76" y="15"/>
                  <a:pt x="76" y="15"/>
                </a:cubicBezTo>
                <a:cubicBezTo>
                  <a:pt x="69" y="11"/>
                  <a:pt x="69" y="11"/>
                  <a:pt x="69" y="11"/>
                </a:cubicBezTo>
                <a:cubicBezTo>
                  <a:pt x="69" y="23"/>
                  <a:pt x="69" y="23"/>
                  <a:pt x="69" y="23"/>
                </a:cubicBezTo>
                <a:cubicBezTo>
                  <a:pt x="76" y="27"/>
                  <a:pt x="76" y="27"/>
                  <a:pt x="76" y="27"/>
                </a:cubicBezTo>
                <a:cubicBezTo>
                  <a:pt x="76" y="32"/>
                  <a:pt x="76" y="32"/>
                  <a:pt x="76" y="32"/>
                </a:cubicBezTo>
                <a:cubicBezTo>
                  <a:pt x="63" y="24"/>
                  <a:pt x="63" y="24"/>
                  <a:pt x="63" y="24"/>
                </a:cubicBezTo>
                <a:cubicBezTo>
                  <a:pt x="63" y="36"/>
                  <a:pt x="63" y="36"/>
                  <a:pt x="63" y="36"/>
                </a:cubicBezTo>
                <a:cubicBezTo>
                  <a:pt x="76" y="44"/>
                  <a:pt x="76" y="44"/>
                  <a:pt x="76" y="44"/>
                </a:cubicBezTo>
                <a:cubicBezTo>
                  <a:pt x="76" y="52"/>
                  <a:pt x="76" y="52"/>
                  <a:pt x="76" y="52"/>
                </a:cubicBezTo>
                <a:cubicBezTo>
                  <a:pt x="67" y="57"/>
                  <a:pt x="67" y="57"/>
                  <a:pt x="67" y="57"/>
                </a:cubicBezTo>
                <a:cubicBezTo>
                  <a:pt x="55" y="47"/>
                  <a:pt x="55" y="47"/>
                  <a:pt x="55" y="47"/>
                </a:cubicBezTo>
                <a:cubicBezTo>
                  <a:pt x="57" y="63"/>
                  <a:pt x="57" y="63"/>
                  <a:pt x="57" y="63"/>
                </a:cubicBezTo>
                <a:cubicBezTo>
                  <a:pt x="48" y="68"/>
                  <a:pt x="48" y="68"/>
                  <a:pt x="48" y="68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49"/>
                  <a:pt x="40" y="49"/>
                  <a:pt x="40" y="49"/>
                </a:cubicBezTo>
                <a:cubicBezTo>
                  <a:pt x="29" y="43"/>
                  <a:pt x="29" y="43"/>
                  <a:pt x="29" y="43"/>
                </a:cubicBezTo>
                <a:cubicBezTo>
                  <a:pt x="30" y="58"/>
                  <a:pt x="30" y="58"/>
                  <a:pt x="30" y="58"/>
                </a:cubicBezTo>
                <a:cubicBezTo>
                  <a:pt x="26" y="56"/>
                  <a:pt x="26" y="56"/>
                  <a:pt x="26" y="56"/>
                </a:cubicBezTo>
                <a:cubicBezTo>
                  <a:pt x="26" y="47"/>
                  <a:pt x="26" y="47"/>
                  <a:pt x="26" y="47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50"/>
                  <a:pt x="15" y="50"/>
                  <a:pt x="15" y="50"/>
                </a:cubicBezTo>
                <a:cubicBezTo>
                  <a:pt x="8" y="45"/>
                  <a:pt x="8" y="45"/>
                  <a:pt x="8" y="45"/>
                </a:cubicBezTo>
                <a:cubicBezTo>
                  <a:pt x="0" y="48"/>
                  <a:pt x="0" y="48"/>
                  <a:pt x="0" y="48"/>
                </a:cubicBezTo>
                <a:cubicBezTo>
                  <a:pt x="2" y="56"/>
                  <a:pt x="2" y="56"/>
                  <a:pt x="2" y="56"/>
                </a:cubicBezTo>
                <a:cubicBezTo>
                  <a:pt x="9" y="60"/>
                  <a:pt x="9" y="60"/>
                  <a:pt x="9" y="60"/>
                </a:cubicBezTo>
                <a:cubicBezTo>
                  <a:pt x="2" y="64"/>
                  <a:pt x="2" y="64"/>
                  <a:pt x="2" y="64"/>
                </a:cubicBezTo>
                <a:cubicBezTo>
                  <a:pt x="12" y="70"/>
                  <a:pt x="12" y="70"/>
                  <a:pt x="12" y="70"/>
                </a:cubicBezTo>
                <a:cubicBezTo>
                  <a:pt x="20" y="66"/>
                  <a:pt x="20" y="66"/>
                  <a:pt x="20" y="66"/>
                </a:cubicBezTo>
                <a:cubicBezTo>
                  <a:pt x="24" y="68"/>
                  <a:pt x="24" y="68"/>
                  <a:pt x="24" y="68"/>
                </a:cubicBezTo>
                <a:cubicBezTo>
                  <a:pt x="11" y="75"/>
                  <a:pt x="11" y="75"/>
                  <a:pt x="11" y="75"/>
                </a:cubicBezTo>
                <a:cubicBezTo>
                  <a:pt x="21" y="81"/>
                  <a:pt x="21" y="81"/>
                  <a:pt x="21" y="81"/>
                </a:cubicBezTo>
                <a:cubicBezTo>
                  <a:pt x="34" y="75"/>
                  <a:pt x="34" y="75"/>
                  <a:pt x="34" y="75"/>
                </a:cubicBezTo>
                <a:cubicBezTo>
                  <a:pt x="41" y="78"/>
                  <a:pt x="41" y="78"/>
                  <a:pt x="41" y="78"/>
                </a:cubicBezTo>
                <a:cubicBezTo>
                  <a:pt x="41" y="89"/>
                  <a:pt x="41" y="89"/>
                  <a:pt x="41" y="89"/>
                </a:cubicBezTo>
                <a:cubicBezTo>
                  <a:pt x="26" y="95"/>
                  <a:pt x="26" y="95"/>
                  <a:pt x="26" y="95"/>
                </a:cubicBezTo>
                <a:cubicBezTo>
                  <a:pt x="41" y="101"/>
                  <a:pt x="41" y="101"/>
                  <a:pt x="41" y="101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34" y="115"/>
                  <a:pt x="34" y="115"/>
                  <a:pt x="34" y="115"/>
                </a:cubicBezTo>
                <a:cubicBezTo>
                  <a:pt x="21" y="109"/>
                  <a:pt x="21" y="109"/>
                  <a:pt x="21" y="109"/>
                </a:cubicBezTo>
                <a:cubicBezTo>
                  <a:pt x="11" y="115"/>
                  <a:pt x="11" y="115"/>
                  <a:pt x="11" y="115"/>
                </a:cubicBezTo>
                <a:cubicBezTo>
                  <a:pt x="24" y="122"/>
                  <a:pt x="24" y="122"/>
                  <a:pt x="24" y="122"/>
                </a:cubicBezTo>
                <a:cubicBezTo>
                  <a:pt x="20" y="124"/>
                  <a:pt x="20" y="124"/>
                  <a:pt x="20" y="124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2" y="126"/>
                  <a:pt x="2" y="126"/>
                  <a:pt x="2" y="126"/>
                </a:cubicBezTo>
                <a:cubicBezTo>
                  <a:pt x="9" y="130"/>
                  <a:pt x="9" y="130"/>
                  <a:pt x="9" y="130"/>
                </a:cubicBezTo>
                <a:cubicBezTo>
                  <a:pt x="2" y="134"/>
                  <a:pt x="2" y="134"/>
                  <a:pt x="2" y="134"/>
                </a:cubicBezTo>
                <a:cubicBezTo>
                  <a:pt x="0" y="142"/>
                  <a:pt x="0" y="142"/>
                  <a:pt x="0" y="142"/>
                </a:cubicBezTo>
                <a:cubicBezTo>
                  <a:pt x="8" y="145"/>
                  <a:pt x="8" y="145"/>
                  <a:pt x="8" y="145"/>
                </a:cubicBezTo>
                <a:cubicBezTo>
                  <a:pt x="15" y="140"/>
                  <a:pt x="15" y="140"/>
                  <a:pt x="15" y="140"/>
                </a:cubicBezTo>
                <a:cubicBezTo>
                  <a:pt x="15" y="149"/>
                  <a:pt x="15" y="149"/>
                  <a:pt x="15" y="149"/>
                </a:cubicBezTo>
                <a:cubicBezTo>
                  <a:pt x="26" y="143"/>
                  <a:pt x="26" y="143"/>
                  <a:pt x="26" y="143"/>
                </a:cubicBezTo>
                <a:cubicBezTo>
                  <a:pt x="26" y="134"/>
                  <a:pt x="26" y="134"/>
                  <a:pt x="26" y="134"/>
                </a:cubicBezTo>
                <a:cubicBezTo>
                  <a:pt x="30" y="132"/>
                  <a:pt x="30" y="132"/>
                  <a:pt x="30" y="132"/>
                </a:cubicBezTo>
                <a:cubicBezTo>
                  <a:pt x="29" y="146"/>
                  <a:pt x="29" y="146"/>
                  <a:pt x="29" y="146"/>
                </a:cubicBezTo>
                <a:cubicBezTo>
                  <a:pt x="40" y="141"/>
                  <a:pt x="40" y="141"/>
                  <a:pt x="40" y="141"/>
                </a:cubicBezTo>
                <a:cubicBezTo>
                  <a:pt x="40" y="126"/>
                  <a:pt x="40" y="126"/>
                  <a:pt x="40" y="126"/>
                </a:cubicBezTo>
                <a:cubicBezTo>
                  <a:pt x="47" y="122"/>
                  <a:pt x="47" y="122"/>
                  <a:pt x="47" y="122"/>
                </a:cubicBezTo>
                <a:cubicBezTo>
                  <a:pt x="57" y="128"/>
                  <a:pt x="57" y="128"/>
                  <a:pt x="57" y="128"/>
                </a:cubicBezTo>
                <a:cubicBezTo>
                  <a:pt x="54" y="143"/>
                  <a:pt x="54" y="143"/>
                  <a:pt x="54" y="143"/>
                </a:cubicBezTo>
                <a:cubicBezTo>
                  <a:pt x="66" y="133"/>
                  <a:pt x="66" y="133"/>
                  <a:pt x="66" y="133"/>
                </a:cubicBezTo>
                <a:cubicBezTo>
                  <a:pt x="76" y="139"/>
                  <a:pt x="76" y="139"/>
                  <a:pt x="76" y="139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63" y="154"/>
                  <a:pt x="63" y="154"/>
                  <a:pt x="63" y="154"/>
                </a:cubicBezTo>
                <a:cubicBezTo>
                  <a:pt x="63" y="166"/>
                  <a:pt x="63" y="166"/>
                  <a:pt x="63" y="166"/>
                </a:cubicBezTo>
                <a:cubicBezTo>
                  <a:pt x="76" y="158"/>
                  <a:pt x="76" y="158"/>
                  <a:pt x="76" y="158"/>
                </a:cubicBezTo>
                <a:cubicBezTo>
                  <a:pt x="76" y="163"/>
                  <a:pt x="76" y="163"/>
                  <a:pt x="76" y="163"/>
                </a:cubicBezTo>
                <a:cubicBezTo>
                  <a:pt x="69" y="167"/>
                  <a:pt x="69" y="167"/>
                  <a:pt x="69" y="167"/>
                </a:cubicBezTo>
                <a:cubicBezTo>
                  <a:pt x="69" y="179"/>
                  <a:pt x="69" y="179"/>
                  <a:pt x="69" y="179"/>
                </a:cubicBezTo>
                <a:cubicBezTo>
                  <a:pt x="76" y="175"/>
                  <a:pt x="76" y="175"/>
                  <a:pt x="76" y="175"/>
                </a:cubicBezTo>
                <a:cubicBezTo>
                  <a:pt x="76" y="184"/>
                  <a:pt x="76" y="184"/>
                  <a:pt x="76" y="184"/>
                </a:cubicBezTo>
                <a:cubicBezTo>
                  <a:pt x="82" y="190"/>
                  <a:pt x="82" y="190"/>
                  <a:pt x="82" y="190"/>
                </a:cubicBezTo>
                <a:cubicBezTo>
                  <a:pt x="88" y="184"/>
                  <a:pt x="88" y="184"/>
                  <a:pt x="88" y="184"/>
                </a:cubicBezTo>
                <a:cubicBezTo>
                  <a:pt x="88" y="175"/>
                  <a:pt x="88" y="175"/>
                  <a:pt x="88" y="175"/>
                </a:cubicBezTo>
                <a:cubicBezTo>
                  <a:pt x="95" y="179"/>
                  <a:pt x="95" y="179"/>
                  <a:pt x="95" y="179"/>
                </a:cubicBezTo>
                <a:cubicBezTo>
                  <a:pt x="95" y="167"/>
                  <a:pt x="95" y="167"/>
                  <a:pt x="95" y="167"/>
                </a:cubicBezTo>
                <a:cubicBezTo>
                  <a:pt x="88" y="163"/>
                  <a:pt x="88" y="163"/>
                  <a:pt x="88" y="163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101" y="166"/>
                  <a:pt x="101" y="166"/>
                  <a:pt x="101" y="166"/>
                </a:cubicBezTo>
                <a:cubicBezTo>
                  <a:pt x="101" y="154"/>
                  <a:pt x="101" y="154"/>
                  <a:pt x="101" y="154"/>
                </a:cubicBezTo>
                <a:cubicBezTo>
                  <a:pt x="88" y="146"/>
                  <a:pt x="88" y="146"/>
                  <a:pt x="88" y="146"/>
                </a:cubicBezTo>
                <a:cubicBezTo>
                  <a:pt x="88" y="139"/>
                  <a:pt x="88" y="139"/>
                  <a:pt x="88" y="139"/>
                </a:cubicBezTo>
                <a:cubicBezTo>
                  <a:pt x="98" y="134"/>
                  <a:pt x="98" y="134"/>
                  <a:pt x="98" y="134"/>
                </a:cubicBezTo>
                <a:cubicBezTo>
                  <a:pt x="109" y="143"/>
                  <a:pt x="109" y="143"/>
                  <a:pt x="109" y="143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8" y="122"/>
                  <a:pt x="118" y="122"/>
                  <a:pt x="118" y="122"/>
                </a:cubicBezTo>
                <a:cubicBezTo>
                  <a:pt x="124" y="126"/>
                  <a:pt x="124" y="126"/>
                  <a:pt x="124" y="126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35" y="147"/>
                  <a:pt x="135" y="147"/>
                  <a:pt x="135" y="147"/>
                </a:cubicBezTo>
                <a:cubicBezTo>
                  <a:pt x="134" y="132"/>
                  <a:pt x="134" y="132"/>
                  <a:pt x="134" y="132"/>
                </a:cubicBezTo>
                <a:cubicBezTo>
                  <a:pt x="138" y="134"/>
                  <a:pt x="138" y="134"/>
                  <a:pt x="138" y="134"/>
                </a:cubicBezTo>
                <a:cubicBezTo>
                  <a:pt x="138" y="143"/>
                  <a:pt x="138" y="143"/>
                  <a:pt x="138" y="143"/>
                </a:cubicBezTo>
                <a:cubicBezTo>
                  <a:pt x="149" y="149"/>
                  <a:pt x="149" y="149"/>
                  <a:pt x="149" y="149"/>
                </a:cubicBezTo>
                <a:cubicBezTo>
                  <a:pt x="149" y="140"/>
                  <a:pt x="149" y="140"/>
                  <a:pt x="149" y="140"/>
                </a:cubicBezTo>
                <a:cubicBezTo>
                  <a:pt x="156" y="145"/>
                  <a:pt x="156" y="145"/>
                  <a:pt x="156" y="145"/>
                </a:cubicBezTo>
                <a:cubicBezTo>
                  <a:pt x="164" y="142"/>
                  <a:pt x="164" y="142"/>
                  <a:pt x="164" y="142"/>
                </a:cubicBezTo>
                <a:lnTo>
                  <a:pt x="162" y="134"/>
                </a:lnTo>
                <a:close/>
                <a:moveTo>
                  <a:pt x="88" y="64"/>
                </a:moveTo>
                <a:cubicBezTo>
                  <a:pt x="93" y="67"/>
                  <a:pt x="100" y="71"/>
                  <a:pt x="105" y="74"/>
                </a:cubicBezTo>
                <a:cubicBezTo>
                  <a:pt x="95" y="80"/>
                  <a:pt x="95" y="80"/>
                  <a:pt x="95" y="80"/>
                </a:cubicBezTo>
                <a:cubicBezTo>
                  <a:pt x="93" y="78"/>
                  <a:pt x="90" y="77"/>
                  <a:pt x="88" y="76"/>
                </a:cubicBezTo>
                <a:lnTo>
                  <a:pt x="88" y="64"/>
                </a:lnTo>
                <a:close/>
                <a:moveTo>
                  <a:pt x="76" y="65"/>
                </a:moveTo>
                <a:cubicBezTo>
                  <a:pt x="76" y="76"/>
                  <a:pt x="76" y="76"/>
                  <a:pt x="76" y="76"/>
                </a:cubicBezTo>
                <a:cubicBezTo>
                  <a:pt x="75" y="77"/>
                  <a:pt x="74" y="77"/>
                  <a:pt x="74" y="77"/>
                </a:cubicBezTo>
                <a:cubicBezTo>
                  <a:pt x="74" y="77"/>
                  <a:pt x="72" y="79"/>
                  <a:pt x="70" y="80"/>
                </a:cubicBezTo>
                <a:cubicBezTo>
                  <a:pt x="59" y="74"/>
                  <a:pt x="59" y="74"/>
                  <a:pt x="59" y="74"/>
                </a:cubicBezTo>
                <a:cubicBezTo>
                  <a:pt x="64" y="71"/>
                  <a:pt x="71" y="67"/>
                  <a:pt x="76" y="65"/>
                </a:cubicBezTo>
                <a:close/>
                <a:moveTo>
                  <a:pt x="52" y="84"/>
                </a:moveTo>
                <a:cubicBezTo>
                  <a:pt x="63" y="90"/>
                  <a:pt x="63" y="90"/>
                  <a:pt x="63" y="90"/>
                </a:cubicBezTo>
                <a:cubicBezTo>
                  <a:pt x="63" y="93"/>
                  <a:pt x="63" y="96"/>
                  <a:pt x="63" y="99"/>
                </a:cubicBezTo>
                <a:cubicBezTo>
                  <a:pt x="52" y="105"/>
                  <a:pt x="52" y="105"/>
                  <a:pt x="52" y="105"/>
                </a:cubicBezTo>
                <a:cubicBezTo>
                  <a:pt x="52" y="99"/>
                  <a:pt x="52" y="90"/>
                  <a:pt x="52" y="84"/>
                </a:cubicBezTo>
                <a:close/>
                <a:moveTo>
                  <a:pt x="76" y="126"/>
                </a:moveTo>
                <a:cubicBezTo>
                  <a:pt x="71" y="123"/>
                  <a:pt x="63" y="119"/>
                  <a:pt x="58" y="116"/>
                </a:cubicBezTo>
                <a:cubicBezTo>
                  <a:pt x="68" y="110"/>
                  <a:pt x="68" y="110"/>
                  <a:pt x="68" y="110"/>
                </a:cubicBezTo>
                <a:cubicBezTo>
                  <a:pt x="70" y="111"/>
                  <a:pt x="73" y="113"/>
                  <a:pt x="76" y="115"/>
                </a:cubicBezTo>
                <a:lnTo>
                  <a:pt x="76" y="126"/>
                </a:lnTo>
                <a:close/>
                <a:moveTo>
                  <a:pt x="82" y="106"/>
                </a:moveTo>
                <a:cubicBezTo>
                  <a:pt x="82" y="106"/>
                  <a:pt x="73" y="101"/>
                  <a:pt x="73" y="101"/>
                </a:cubicBezTo>
                <a:cubicBezTo>
                  <a:pt x="73" y="101"/>
                  <a:pt x="73" y="90"/>
                  <a:pt x="73" y="90"/>
                </a:cubicBezTo>
                <a:cubicBezTo>
                  <a:pt x="73" y="90"/>
                  <a:pt x="79" y="87"/>
                  <a:pt x="79" y="87"/>
                </a:cubicBezTo>
                <a:cubicBezTo>
                  <a:pt x="79" y="87"/>
                  <a:pt x="82" y="85"/>
                  <a:pt x="82" y="85"/>
                </a:cubicBezTo>
                <a:cubicBezTo>
                  <a:pt x="83" y="85"/>
                  <a:pt x="92" y="90"/>
                  <a:pt x="92" y="90"/>
                </a:cubicBezTo>
                <a:cubicBezTo>
                  <a:pt x="92" y="90"/>
                  <a:pt x="92" y="101"/>
                  <a:pt x="92" y="101"/>
                </a:cubicBezTo>
                <a:cubicBezTo>
                  <a:pt x="92" y="101"/>
                  <a:pt x="83" y="106"/>
                  <a:pt x="82" y="106"/>
                </a:cubicBezTo>
                <a:close/>
                <a:moveTo>
                  <a:pt x="88" y="115"/>
                </a:moveTo>
                <a:cubicBezTo>
                  <a:pt x="91" y="114"/>
                  <a:pt x="94" y="112"/>
                  <a:pt x="97" y="110"/>
                </a:cubicBezTo>
                <a:cubicBezTo>
                  <a:pt x="107" y="116"/>
                  <a:pt x="107" y="116"/>
                  <a:pt x="107" y="116"/>
                </a:cubicBezTo>
                <a:cubicBezTo>
                  <a:pt x="102" y="119"/>
                  <a:pt x="93" y="124"/>
                  <a:pt x="88" y="127"/>
                </a:cubicBezTo>
                <a:lnTo>
                  <a:pt x="88" y="115"/>
                </a:lnTo>
                <a:close/>
                <a:moveTo>
                  <a:pt x="113" y="106"/>
                </a:moveTo>
                <a:cubicBezTo>
                  <a:pt x="102" y="100"/>
                  <a:pt x="102" y="100"/>
                  <a:pt x="102" y="100"/>
                </a:cubicBezTo>
                <a:cubicBezTo>
                  <a:pt x="102" y="96"/>
                  <a:pt x="102" y="92"/>
                  <a:pt x="102" y="89"/>
                </a:cubicBezTo>
                <a:cubicBezTo>
                  <a:pt x="113" y="84"/>
                  <a:pt x="113" y="84"/>
                  <a:pt x="113" y="84"/>
                </a:cubicBezTo>
                <a:cubicBezTo>
                  <a:pt x="113" y="90"/>
                  <a:pt x="113" y="99"/>
                  <a:pt x="113" y="106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35" name="Freeform 225"/>
          <p:cNvSpPr>
            <a:spLocks/>
          </p:cNvSpPr>
          <p:nvPr/>
        </p:nvSpPr>
        <p:spPr bwMode="auto">
          <a:xfrm>
            <a:off x="3518828" y="4415484"/>
            <a:ext cx="147556" cy="104928"/>
          </a:xfrm>
          <a:custGeom>
            <a:avLst/>
            <a:gdLst>
              <a:gd name="T0" fmla="*/ 33 w 64"/>
              <a:gd name="T1" fmla="*/ 0 h 45"/>
              <a:gd name="T2" fmla="*/ 28 w 64"/>
              <a:gd name="T3" fmla="*/ 45 h 45"/>
              <a:gd name="T4" fmla="*/ 34 w 64"/>
              <a:gd name="T5" fmla="*/ 22 h 45"/>
              <a:gd name="T6" fmla="*/ 38 w 64"/>
              <a:gd name="T7" fmla="*/ 45 h 45"/>
              <a:gd name="T8" fmla="*/ 33 w 64"/>
              <a:gd name="T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45">
                <a:moveTo>
                  <a:pt x="33" y="0"/>
                </a:moveTo>
                <a:cubicBezTo>
                  <a:pt x="33" y="0"/>
                  <a:pt x="0" y="22"/>
                  <a:pt x="28" y="45"/>
                </a:cubicBezTo>
                <a:cubicBezTo>
                  <a:pt x="28" y="45"/>
                  <a:pt x="20" y="33"/>
                  <a:pt x="34" y="22"/>
                </a:cubicBezTo>
                <a:cubicBezTo>
                  <a:pt x="34" y="22"/>
                  <a:pt x="47" y="29"/>
                  <a:pt x="38" y="45"/>
                </a:cubicBezTo>
                <a:cubicBezTo>
                  <a:pt x="38" y="45"/>
                  <a:pt x="64" y="26"/>
                  <a:pt x="33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36" name="Freeform 226"/>
          <p:cNvSpPr>
            <a:spLocks/>
          </p:cNvSpPr>
          <p:nvPr/>
        </p:nvSpPr>
        <p:spPr bwMode="auto">
          <a:xfrm>
            <a:off x="3620478" y="4476145"/>
            <a:ext cx="149195" cy="104928"/>
          </a:xfrm>
          <a:custGeom>
            <a:avLst/>
            <a:gdLst>
              <a:gd name="T0" fmla="*/ 33 w 64"/>
              <a:gd name="T1" fmla="*/ 0 h 45"/>
              <a:gd name="T2" fmla="*/ 28 w 64"/>
              <a:gd name="T3" fmla="*/ 45 h 45"/>
              <a:gd name="T4" fmla="*/ 33 w 64"/>
              <a:gd name="T5" fmla="*/ 22 h 45"/>
              <a:gd name="T6" fmla="*/ 38 w 64"/>
              <a:gd name="T7" fmla="*/ 44 h 45"/>
              <a:gd name="T8" fmla="*/ 33 w 64"/>
              <a:gd name="T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45">
                <a:moveTo>
                  <a:pt x="33" y="0"/>
                </a:moveTo>
                <a:cubicBezTo>
                  <a:pt x="33" y="0"/>
                  <a:pt x="0" y="22"/>
                  <a:pt x="28" y="45"/>
                </a:cubicBezTo>
                <a:cubicBezTo>
                  <a:pt x="28" y="45"/>
                  <a:pt x="20" y="33"/>
                  <a:pt x="33" y="22"/>
                </a:cubicBezTo>
                <a:cubicBezTo>
                  <a:pt x="33" y="22"/>
                  <a:pt x="46" y="29"/>
                  <a:pt x="38" y="44"/>
                </a:cubicBezTo>
                <a:cubicBezTo>
                  <a:pt x="38" y="44"/>
                  <a:pt x="64" y="25"/>
                  <a:pt x="33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37" name="Freeform 227"/>
          <p:cNvSpPr>
            <a:spLocks/>
          </p:cNvSpPr>
          <p:nvPr/>
        </p:nvSpPr>
        <p:spPr bwMode="auto">
          <a:xfrm>
            <a:off x="3597525" y="4730269"/>
            <a:ext cx="1639" cy="0"/>
          </a:xfrm>
          <a:custGeom>
            <a:avLst/>
            <a:gdLst>
              <a:gd name="T0" fmla="*/ 1 w 1"/>
              <a:gd name="T1" fmla="*/ 1 w 1"/>
              <a:gd name="T2" fmla="*/ 0 w 1"/>
              <a:gd name="T3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38" name="Freeform 228"/>
          <p:cNvSpPr>
            <a:spLocks/>
          </p:cNvSpPr>
          <p:nvPr/>
        </p:nvSpPr>
        <p:spPr bwMode="auto">
          <a:xfrm>
            <a:off x="3554897" y="4528609"/>
            <a:ext cx="80335" cy="72138"/>
          </a:xfrm>
          <a:custGeom>
            <a:avLst/>
            <a:gdLst>
              <a:gd name="T0" fmla="*/ 34 w 34"/>
              <a:gd name="T1" fmla="*/ 31 h 31"/>
              <a:gd name="T2" fmla="*/ 34 w 34"/>
              <a:gd name="T3" fmla="*/ 1 h 31"/>
              <a:gd name="T4" fmla="*/ 32 w 34"/>
              <a:gd name="T5" fmla="*/ 0 h 31"/>
              <a:gd name="T6" fmla="*/ 2 w 34"/>
              <a:gd name="T7" fmla="*/ 0 h 31"/>
              <a:gd name="T8" fmla="*/ 0 w 34"/>
              <a:gd name="T9" fmla="*/ 1 h 31"/>
              <a:gd name="T10" fmla="*/ 0 w 34"/>
              <a:gd name="T11" fmla="*/ 8 h 31"/>
              <a:gd name="T12" fmla="*/ 34 w 34"/>
              <a:gd name="T1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31">
                <a:moveTo>
                  <a:pt x="34" y="31"/>
                </a:moveTo>
                <a:cubicBezTo>
                  <a:pt x="34" y="1"/>
                  <a:pt x="34" y="1"/>
                  <a:pt x="34" y="1"/>
                </a:cubicBezTo>
                <a:cubicBezTo>
                  <a:pt x="34" y="0"/>
                  <a:pt x="33" y="0"/>
                  <a:pt x="3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8"/>
                  <a:pt x="0" y="8"/>
                  <a:pt x="0" y="8"/>
                </a:cubicBezTo>
                <a:cubicBezTo>
                  <a:pt x="4" y="13"/>
                  <a:pt x="14" y="24"/>
                  <a:pt x="34" y="31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39" name="Freeform 229"/>
          <p:cNvSpPr>
            <a:spLocks/>
          </p:cNvSpPr>
          <p:nvPr/>
        </p:nvSpPr>
        <p:spPr bwMode="auto">
          <a:xfrm>
            <a:off x="3554897" y="4574515"/>
            <a:ext cx="80335" cy="111486"/>
          </a:xfrm>
          <a:custGeom>
            <a:avLst/>
            <a:gdLst>
              <a:gd name="T0" fmla="*/ 34 w 34"/>
              <a:gd name="T1" fmla="*/ 48 h 48"/>
              <a:gd name="T2" fmla="*/ 34 w 34"/>
              <a:gd name="T3" fmla="*/ 20 h 48"/>
              <a:gd name="T4" fmla="*/ 0 w 34"/>
              <a:gd name="T5" fmla="*/ 0 h 48"/>
              <a:gd name="T6" fmla="*/ 0 w 34"/>
              <a:gd name="T7" fmla="*/ 25 h 48"/>
              <a:gd name="T8" fmla="*/ 34 w 34"/>
              <a:gd name="T9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48">
                <a:moveTo>
                  <a:pt x="34" y="48"/>
                </a:moveTo>
                <a:cubicBezTo>
                  <a:pt x="34" y="20"/>
                  <a:pt x="34" y="20"/>
                  <a:pt x="34" y="20"/>
                </a:cubicBezTo>
                <a:cubicBezTo>
                  <a:pt x="27" y="18"/>
                  <a:pt x="10" y="12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5" y="31"/>
                  <a:pt x="15" y="41"/>
                  <a:pt x="34" y="48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40" name="Freeform 230"/>
          <p:cNvSpPr>
            <a:spLocks noEditPoints="1"/>
          </p:cNvSpPr>
          <p:nvPr/>
        </p:nvSpPr>
        <p:spPr bwMode="auto">
          <a:xfrm>
            <a:off x="3427016" y="4585992"/>
            <a:ext cx="429551" cy="236089"/>
          </a:xfrm>
          <a:custGeom>
            <a:avLst/>
            <a:gdLst>
              <a:gd name="T0" fmla="*/ 154 w 184"/>
              <a:gd name="T1" fmla="*/ 54 h 101"/>
              <a:gd name="T2" fmla="*/ 138 w 184"/>
              <a:gd name="T3" fmla="*/ 61 h 101"/>
              <a:gd name="T4" fmla="*/ 156 w 184"/>
              <a:gd name="T5" fmla="*/ 53 h 101"/>
              <a:gd name="T6" fmla="*/ 164 w 184"/>
              <a:gd name="T7" fmla="*/ 22 h 101"/>
              <a:gd name="T8" fmla="*/ 135 w 184"/>
              <a:gd name="T9" fmla="*/ 23 h 101"/>
              <a:gd name="T10" fmla="*/ 132 w 184"/>
              <a:gd name="T11" fmla="*/ 30 h 101"/>
              <a:gd name="T12" fmla="*/ 132 w 184"/>
              <a:gd name="T13" fmla="*/ 2 h 101"/>
              <a:gd name="T14" fmla="*/ 131 w 184"/>
              <a:gd name="T15" fmla="*/ 0 h 101"/>
              <a:gd name="T16" fmla="*/ 101 w 184"/>
              <a:gd name="T17" fmla="*/ 0 h 101"/>
              <a:gd name="T18" fmla="*/ 99 w 184"/>
              <a:gd name="T19" fmla="*/ 2 h 101"/>
              <a:gd name="T20" fmla="*/ 99 w 184"/>
              <a:gd name="T21" fmla="*/ 23 h 101"/>
              <a:gd name="T22" fmla="*/ 133 w 184"/>
              <a:gd name="T23" fmla="*/ 46 h 101"/>
              <a:gd name="T24" fmla="*/ 133 w 184"/>
              <a:gd name="T25" fmla="*/ 55 h 101"/>
              <a:gd name="T26" fmla="*/ 99 w 184"/>
              <a:gd name="T27" fmla="*/ 35 h 101"/>
              <a:gd name="T28" fmla="*/ 99 w 184"/>
              <a:gd name="T29" fmla="*/ 55 h 101"/>
              <a:gd name="T30" fmla="*/ 94 w 184"/>
              <a:gd name="T31" fmla="*/ 54 h 101"/>
              <a:gd name="T32" fmla="*/ 89 w 184"/>
              <a:gd name="T33" fmla="*/ 55 h 101"/>
              <a:gd name="T34" fmla="*/ 89 w 184"/>
              <a:gd name="T35" fmla="*/ 52 h 101"/>
              <a:gd name="T36" fmla="*/ 55 w 184"/>
              <a:gd name="T37" fmla="*/ 32 h 101"/>
              <a:gd name="T38" fmla="*/ 55 w 184"/>
              <a:gd name="T39" fmla="*/ 38 h 101"/>
              <a:gd name="T40" fmla="*/ 51 w 184"/>
              <a:gd name="T41" fmla="*/ 28 h 101"/>
              <a:gd name="T42" fmla="*/ 26 w 184"/>
              <a:gd name="T43" fmla="*/ 26 h 101"/>
              <a:gd name="T44" fmla="*/ 32 w 184"/>
              <a:gd name="T45" fmla="*/ 53 h 101"/>
              <a:gd name="T46" fmla="*/ 48 w 184"/>
              <a:gd name="T47" fmla="*/ 62 h 101"/>
              <a:gd name="T48" fmla="*/ 30 w 184"/>
              <a:gd name="T49" fmla="*/ 55 h 101"/>
              <a:gd name="T50" fmla="*/ 0 w 184"/>
              <a:gd name="T51" fmla="*/ 76 h 101"/>
              <a:gd name="T52" fmla="*/ 32 w 184"/>
              <a:gd name="T53" fmla="*/ 101 h 101"/>
              <a:gd name="T54" fmla="*/ 63 w 184"/>
              <a:gd name="T55" fmla="*/ 97 h 101"/>
              <a:gd name="T56" fmla="*/ 69 w 184"/>
              <a:gd name="T57" fmla="*/ 89 h 101"/>
              <a:gd name="T58" fmla="*/ 78 w 184"/>
              <a:gd name="T59" fmla="*/ 101 h 101"/>
              <a:gd name="T60" fmla="*/ 109 w 184"/>
              <a:gd name="T61" fmla="*/ 99 h 101"/>
              <a:gd name="T62" fmla="*/ 117 w 184"/>
              <a:gd name="T63" fmla="*/ 89 h 101"/>
              <a:gd name="T64" fmla="*/ 121 w 184"/>
              <a:gd name="T65" fmla="*/ 96 h 101"/>
              <a:gd name="T66" fmla="*/ 152 w 184"/>
              <a:gd name="T67" fmla="*/ 100 h 101"/>
              <a:gd name="T68" fmla="*/ 184 w 184"/>
              <a:gd name="T69" fmla="*/ 75 h 101"/>
              <a:gd name="T70" fmla="*/ 154 w 184"/>
              <a:gd name="T71" fmla="*/ 54 h 101"/>
              <a:gd name="T72" fmla="*/ 74 w 184"/>
              <a:gd name="T73" fmla="*/ 62 h 101"/>
              <a:gd name="T74" fmla="*/ 73 w 184"/>
              <a:gd name="T75" fmla="*/ 62 h 101"/>
              <a:gd name="T76" fmla="*/ 74 w 184"/>
              <a:gd name="T77" fmla="*/ 62 h 101"/>
              <a:gd name="T78" fmla="*/ 74 w 184"/>
              <a:gd name="T79" fmla="*/ 6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4" h="101">
                <a:moveTo>
                  <a:pt x="154" y="54"/>
                </a:moveTo>
                <a:cubicBezTo>
                  <a:pt x="154" y="54"/>
                  <a:pt x="148" y="61"/>
                  <a:pt x="138" y="61"/>
                </a:cubicBezTo>
                <a:cubicBezTo>
                  <a:pt x="142" y="56"/>
                  <a:pt x="149" y="50"/>
                  <a:pt x="156" y="53"/>
                </a:cubicBezTo>
                <a:cubicBezTo>
                  <a:pt x="156" y="53"/>
                  <a:pt x="152" y="34"/>
                  <a:pt x="164" y="22"/>
                </a:cubicBezTo>
                <a:cubicBezTo>
                  <a:pt x="164" y="22"/>
                  <a:pt x="146" y="32"/>
                  <a:pt x="135" y="23"/>
                </a:cubicBezTo>
                <a:cubicBezTo>
                  <a:pt x="135" y="23"/>
                  <a:pt x="135" y="27"/>
                  <a:pt x="132" y="30"/>
                </a:cubicBezTo>
                <a:cubicBezTo>
                  <a:pt x="132" y="2"/>
                  <a:pt x="132" y="2"/>
                  <a:pt x="132" y="2"/>
                </a:cubicBezTo>
                <a:cubicBezTo>
                  <a:pt x="132" y="1"/>
                  <a:pt x="132" y="0"/>
                  <a:pt x="131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0" y="0"/>
                  <a:pt x="99" y="1"/>
                  <a:pt x="99" y="2"/>
                </a:cubicBezTo>
                <a:cubicBezTo>
                  <a:pt x="99" y="23"/>
                  <a:pt x="99" y="23"/>
                  <a:pt x="99" y="23"/>
                </a:cubicBezTo>
                <a:cubicBezTo>
                  <a:pt x="103" y="28"/>
                  <a:pt x="113" y="39"/>
                  <a:pt x="133" y="46"/>
                </a:cubicBezTo>
                <a:cubicBezTo>
                  <a:pt x="133" y="55"/>
                  <a:pt x="133" y="55"/>
                  <a:pt x="133" y="55"/>
                </a:cubicBezTo>
                <a:cubicBezTo>
                  <a:pt x="126" y="53"/>
                  <a:pt x="109" y="47"/>
                  <a:pt x="99" y="35"/>
                </a:cubicBezTo>
                <a:cubicBezTo>
                  <a:pt x="99" y="55"/>
                  <a:pt x="99" y="55"/>
                  <a:pt x="99" y="55"/>
                </a:cubicBezTo>
                <a:cubicBezTo>
                  <a:pt x="98" y="54"/>
                  <a:pt x="96" y="54"/>
                  <a:pt x="94" y="54"/>
                </a:cubicBezTo>
                <a:cubicBezTo>
                  <a:pt x="92" y="54"/>
                  <a:pt x="90" y="54"/>
                  <a:pt x="89" y="55"/>
                </a:cubicBezTo>
                <a:cubicBezTo>
                  <a:pt x="89" y="52"/>
                  <a:pt x="89" y="52"/>
                  <a:pt x="89" y="52"/>
                </a:cubicBezTo>
                <a:cubicBezTo>
                  <a:pt x="82" y="50"/>
                  <a:pt x="66" y="44"/>
                  <a:pt x="55" y="32"/>
                </a:cubicBezTo>
                <a:cubicBezTo>
                  <a:pt x="55" y="38"/>
                  <a:pt x="55" y="38"/>
                  <a:pt x="55" y="38"/>
                </a:cubicBezTo>
                <a:cubicBezTo>
                  <a:pt x="51" y="33"/>
                  <a:pt x="51" y="28"/>
                  <a:pt x="51" y="28"/>
                </a:cubicBezTo>
                <a:cubicBezTo>
                  <a:pt x="41" y="36"/>
                  <a:pt x="26" y="26"/>
                  <a:pt x="26" y="26"/>
                </a:cubicBezTo>
                <a:cubicBezTo>
                  <a:pt x="36" y="37"/>
                  <a:pt x="32" y="53"/>
                  <a:pt x="32" y="53"/>
                </a:cubicBezTo>
                <a:cubicBezTo>
                  <a:pt x="39" y="51"/>
                  <a:pt x="45" y="57"/>
                  <a:pt x="48" y="62"/>
                </a:cubicBezTo>
                <a:cubicBezTo>
                  <a:pt x="37" y="63"/>
                  <a:pt x="30" y="55"/>
                  <a:pt x="30" y="55"/>
                </a:cubicBezTo>
                <a:cubicBezTo>
                  <a:pt x="26" y="73"/>
                  <a:pt x="0" y="76"/>
                  <a:pt x="0" y="76"/>
                </a:cubicBezTo>
                <a:cubicBezTo>
                  <a:pt x="22" y="79"/>
                  <a:pt x="32" y="101"/>
                  <a:pt x="32" y="101"/>
                </a:cubicBezTo>
                <a:cubicBezTo>
                  <a:pt x="40" y="87"/>
                  <a:pt x="63" y="97"/>
                  <a:pt x="63" y="97"/>
                </a:cubicBezTo>
                <a:cubicBezTo>
                  <a:pt x="64" y="94"/>
                  <a:pt x="66" y="91"/>
                  <a:pt x="69" y="89"/>
                </a:cubicBezTo>
                <a:cubicBezTo>
                  <a:pt x="75" y="95"/>
                  <a:pt x="78" y="101"/>
                  <a:pt x="78" y="101"/>
                </a:cubicBezTo>
                <a:cubicBezTo>
                  <a:pt x="86" y="88"/>
                  <a:pt x="109" y="99"/>
                  <a:pt x="109" y="99"/>
                </a:cubicBezTo>
                <a:cubicBezTo>
                  <a:pt x="110" y="95"/>
                  <a:pt x="113" y="92"/>
                  <a:pt x="117" y="89"/>
                </a:cubicBezTo>
                <a:cubicBezTo>
                  <a:pt x="119" y="91"/>
                  <a:pt x="121" y="94"/>
                  <a:pt x="121" y="96"/>
                </a:cubicBezTo>
                <a:cubicBezTo>
                  <a:pt x="121" y="96"/>
                  <a:pt x="144" y="86"/>
                  <a:pt x="152" y="100"/>
                </a:cubicBezTo>
                <a:cubicBezTo>
                  <a:pt x="152" y="100"/>
                  <a:pt x="162" y="78"/>
                  <a:pt x="184" y="75"/>
                </a:cubicBezTo>
                <a:cubicBezTo>
                  <a:pt x="184" y="75"/>
                  <a:pt x="158" y="72"/>
                  <a:pt x="154" y="54"/>
                </a:cubicBezTo>
                <a:close/>
                <a:moveTo>
                  <a:pt x="74" y="62"/>
                </a:moveTo>
                <a:cubicBezTo>
                  <a:pt x="74" y="62"/>
                  <a:pt x="74" y="62"/>
                  <a:pt x="73" y="62"/>
                </a:cubicBezTo>
                <a:cubicBezTo>
                  <a:pt x="74" y="62"/>
                  <a:pt x="74" y="62"/>
                  <a:pt x="74" y="62"/>
                </a:cubicBezTo>
                <a:cubicBezTo>
                  <a:pt x="74" y="62"/>
                  <a:pt x="74" y="62"/>
                  <a:pt x="74" y="62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41" name="Freeform 231"/>
          <p:cNvSpPr>
            <a:spLocks/>
          </p:cNvSpPr>
          <p:nvPr/>
        </p:nvSpPr>
        <p:spPr bwMode="auto">
          <a:xfrm>
            <a:off x="4261525" y="4387611"/>
            <a:ext cx="49185" cy="52464"/>
          </a:xfrm>
          <a:custGeom>
            <a:avLst/>
            <a:gdLst>
              <a:gd name="T0" fmla="*/ 7 w 21"/>
              <a:gd name="T1" fmla="*/ 21 h 22"/>
              <a:gd name="T2" fmla="*/ 10 w 21"/>
              <a:gd name="T3" fmla="*/ 22 h 22"/>
              <a:gd name="T4" fmla="*/ 14 w 21"/>
              <a:gd name="T5" fmla="*/ 21 h 22"/>
              <a:gd name="T6" fmla="*/ 21 w 21"/>
              <a:gd name="T7" fmla="*/ 11 h 22"/>
              <a:gd name="T8" fmla="*/ 10 w 21"/>
              <a:gd name="T9" fmla="*/ 0 h 22"/>
              <a:gd name="T10" fmla="*/ 0 w 21"/>
              <a:gd name="T11" fmla="*/ 11 h 22"/>
              <a:gd name="T12" fmla="*/ 7 w 21"/>
              <a:gd name="T13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22">
                <a:moveTo>
                  <a:pt x="7" y="21"/>
                </a:moveTo>
                <a:cubicBezTo>
                  <a:pt x="8" y="21"/>
                  <a:pt x="9" y="22"/>
                  <a:pt x="10" y="22"/>
                </a:cubicBezTo>
                <a:cubicBezTo>
                  <a:pt x="12" y="22"/>
                  <a:pt x="13" y="21"/>
                  <a:pt x="14" y="21"/>
                </a:cubicBezTo>
                <a:cubicBezTo>
                  <a:pt x="18" y="19"/>
                  <a:pt x="21" y="15"/>
                  <a:pt x="21" y="11"/>
                </a:cubicBezTo>
                <a:cubicBezTo>
                  <a:pt x="21" y="5"/>
                  <a:pt x="16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16"/>
                  <a:pt x="3" y="19"/>
                  <a:pt x="7" y="21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42" name="Freeform 232"/>
          <p:cNvSpPr>
            <a:spLocks noEditPoints="1"/>
          </p:cNvSpPr>
          <p:nvPr/>
        </p:nvSpPr>
        <p:spPr bwMode="auto">
          <a:xfrm>
            <a:off x="4156597" y="4441716"/>
            <a:ext cx="255763" cy="336099"/>
          </a:xfrm>
          <a:custGeom>
            <a:avLst/>
            <a:gdLst>
              <a:gd name="T0" fmla="*/ 110 w 110"/>
              <a:gd name="T1" fmla="*/ 128 h 144"/>
              <a:gd name="T2" fmla="*/ 55 w 110"/>
              <a:gd name="T3" fmla="*/ 1 h 144"/>
              <a:gd name="T4" fmla="*/ 0 w 110"/>
              <a:gd name="T5" fmla="*/ 128 h 144"/>
              <a:gd name="T6" fmla="*/ 109 w 110"/>
              <a:gd name="T7" fmla="*/ 128 h 144"/>
              <a:gd name="T8" fmla="*/ 86 w 110"/>
              <a:gd name="T9" fmla="*/ 82 h 144"/>
              <a:gd name="T10" fmla="*/ 89 w 110"/>
              <a:gd name="T11" fmla="*/ 86 h 144"/>
              <a:gd name="T12" fmla="*/ 86 w 110"/>
              <a:gd name="T13" fmla="*/ 90 h 144"/>
              <a:gd name="T14" fmla="*/ 81 w 110"/>
              <a:gd name="T15" fmla="*/ 89 h 144"/>
              <a:gd name="T16" fmla="*/ 80 w 110"/>
              <a:gd name="T17" fmla="*/ 83 h 144"/>
              <a:gd name="T18" fmla="*/ 75 w 110"/>
              <a:gd name="T19" fmla="*/ 104 h 144"/>
              <a:gd name="T20" fmla="*/ 92 w 110"/>
              <a:gd name="T21" fmla="*/ 111 h 144"/>
              <a:gd name="T22" fmla="*/ 91 w 110"/>
              <a:gd name="T23" fmla="*/ 129 h 144"/>
              <a:gd name="T24" fmla="*/ 73 w 110"/>
              <a:gd name="T25" fmla="*/ 134 h 144"/>
              <a:gd name="T26" fmla="*/ 63 w 110"/>
              <a:gd name="T27" fmla="*/ 119 h 144"/>
              <a:gd name="T28" fmla="*/ 75 w 110"/>
              <a:gd name="T29" fmla="*/ 104 h 144"/>
              <a:gd name="T30" fmla="*/ 69 w 110"/>
              <a:gd name="T31" fmla="*/ 38 h 144"/>
              <a:gd name="T32" fmla="*/ 73 w 110"/>
              <a:gd name="T33" fmla="*/ 43 h 144"/>
              <a:gd name="T34" fmla="*/ 69 w 110"/>
              <a:gd name="T35" fmla="*/ 49 h 144"/>
              <a:gd name="T36" fmla="*/ 63 w 110"/>
              <a:gd name="T37" fmla="*/ 47 h 144"/>
              <a:gd name="T38" fmla="*/ 62 w 110"/>
              <a:gd name="T39" fmla="*/ 40 h 144"/>
              <a:gd name="T40" fmla="*/ 53 w 110"/>
              <a:gd name="T41" fmla="*/ 17 h 144"/>
              <a:gd name="T42" fmla="*/ 55 w 110"/>
              <a:gd name="T43" fmla="*/ 17 h 144"/>
              <a:gd name="T44" fmla="*/ 55 w 110"/>
              <a:gd name="T45" fmla="*/ 20 h 144"/>
              <a:gd name="T46" fmla="*/ 53 w 110"/>
              <a:gd name="T47" fmla="*/ 20 h 144"/>
              <a:gd name="T48" fmla="*/ 52 w 110"/>
              <a:gd name="T49" fmla="*/ 19 h 144"/>
              <a:gd name="T50" fmla="*/ 53 w 110"/>
              <a:gd name="T51" fmla="*/ 17 h 144"/>
              <a:gd name="T52" fmla="*/ 56 w 110"/>
              <a:gd name="T53" fmla="*/ 56 h 144"/>
              <a:gd name="T54" fmla="*/ 63 w 110"/>
              <a:gd name="T55" fmla="*/ 65 h 144"/>
              <a:gd name="T56" fmla="*/ 57 w 110"/>
              <a:gd name="T57" fmla="*/ 75 h 144"/>
              <a:gd name="T58" fmla="*/ 46 w 110"/>
              <a:gd name="T59" fmla="*/ 71 h 144"/>
              <a:gd name="T60" fmla="*/ 45 w 110"/>
              <a:gd name="T61" fmla="*/ 60 h 144"/>
              <a:gd name="T62" fmla="*/ 29 w 110"/>
              <a:gd name="T63" fmla="*/ 97 h 144"/>
              <a:gd name="T64" fmla="*/ 35 w 110"/>
              <a:gd name="T65" fmla="*/ 99 h 144"/>
              <a:gd name="T66" fmla="*/ 35 w 110"/>
              <a:gd name="T67" fmla="*/ 105 h 144"/>
              <a:gd name="T68" fmla="*/ 29 w 110"/>
              <a:gd name="T69" fmla="*/ 107 h 144"/>
              <a:gd name="T70" fmla="*/ 26 w 110"/>
              <a:gd name="T71" fmla="*/ 102 h 144"/>
              <a:gd name="T72" fmla="*/ 29 w 110"/>
              <a:gd name="T73" fmla="*/ 9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0" h="144">
                <a:moveTo>
                  <a:pt x="109" y="128"/>
                </a:moveTo>
                <a:cubicBezTo>
                  <a:pt x="109" y="128"/>
                  <a:pt x="110" y="128"/>
                  <a:pt x="110" y="128"/>
                </a:cubicBezTo>
                <a:cubicBezTo>
                  <a:pt x="59" y="0"/>
                  <a:pt x="59" y="0"/>
                  <a:pt x="59" y="0"/>
                </a:cubicBezTo>
                <a:cubicBezTo>
                  <a:pt x="58" y="0"/>
                  <a:pt x="57" y="1"/>
                  <a:pt x="55" y="1"/>
                </a:cubicBezTo>
                <a:cubicBezTo>
                  <a:pt x="54" y="1"/>
                  <a:pt x="53" y="0"/>
                  <a:pt x="52" y="0"/>
                </a:cubicBezTo>
                <a:cubicBezTo>
                  <a:pt x="0" y="128"/>
                  <a:pt x="0" y="128"/>
                  <a:pt x="0" y="128"/>
                </a:cubicBezTo>
                <a:cubicBezTo>
                  <a:pt x="1" y="128"/>
                  <a:pt x="1" y="128"/>
                  <a:pt x="2" y="129"/>
                </a:cubicBezTo>
                <a:cubicBezTo>
                  <a:pt x="2" y="129"/>
                  <a:pt x="52" y="144"/>
                  <a:pt x="109" y="128"/>
                </a:cubicBezTo>
                <a:close/>
                <a:moveTo>
                  <a:pt x="84" y="84"/>
                </a:moveTo>
                <a:cubicBezTo>
                  <a:pt x="86" y="82"/>
                  <a:pt x="86" y="82"/>
                  <a:pt x="86" y="82"/>
                </a:cubicBezTo>
                <a:cubicBezTo>
                  <a:pt x="86" y="85"/>
                  <a:pt x="86" y="85"/>
                  <a:pt x="86" y="85"/>
                </a:cubicBezTo>
                <a:cubicBezTo>
                  <a:pt x="89" y="86"/>
                  <a:pt x="89" y="86"/>
                  <a:pt x="89" y="86"/>
                </a:cubicBezTo>
                <a:cubicBezTo>
                  <a:pt x="86" y="87"/>
                  <a:pt x="86" y="87"/>
                  <a:pt x="86" y="87"/>
                </a:cubicBezTo>
                <a:cubicBezTo>
                  <a:pt x="86" y="90"/>
                  <a:pt x="86" y="90"/>
                  <a:pt x="86" y="90"/>
                </a:cubicBezTo>
                <a:cubicBezTo>
                  <a:pt x="84" y="88"/>
                  <a:pt x="84" y="88"/>
                  <a:pt x="84" y="88"/>
                </a:cubicBezTo>
                <a:cubicBezTo>
                  <a:pt x="81" y="89"/>
                  <a:pt x="81" y="89"/>
                  <a:pt x="81" y="89"/>
                </a:cubicBezTo>
                <a:cubicBezTo>
                  <a:pt x="82" y="86"/>
                  <a:pt x="82" y="86"/>
                  <a:pt x="82" y="86"/>
                </a:cubicBezTo>
                <a:cubicBezTo>
                  <a:pt x="80" y="83"/>
                  <a:pt x="80" y="83"/>
                  <a:pt x="80" y="83"/>
                </a:cubicBezTo>
                <a:lnTo>
                  <a:pt x="84" y="84"/>
                </a:lnTo>
                <a:close/>
                <a:moveTo>
                  <a:pt x="75" y="104"/>
                </a:moveTo>
                <a:cubicBezTo>
                  <a:pt x="81" y="113"/>
                  <a:pt x="81" y="113"/>
                  <a:pt x="81" y="113"/>
                </a:cubicBezTo>
                <a:cubicBezTo>
                  <a:pt x="92" y="111"/>
                  <a:pt x="92" y="111"/>
                  <a:pt x="92" y="111"/>
                </a:cubicBezTo>
                <a:cubicBezTo>
                  <a:pt x="85" y="120"/>
                  <a:pt x="85" y="120"/>
                  <a:pt x="85" y="120"/>
                </a:cubicBezTo>
                <a:cubicBezTo>
                  <a:pt x="91" y="129"/>
                  <a:pt x="91" y="129"/>
                  <a:pt x="91" y="129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73" y="134"/>
                  <a:pt x="73" y="134"/>
                  <a:pt x="73" y="134"/>
                </a:cubicBezTo>
                <a:cubicBezTo>
                  <a:pt x="73" y="123"/>
                  <a:pt x="73" y="123"/>
                  <a:pt x="73" y="123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74" y="115"/>
                  <a:pt x="74" y="115"/>
                  <a:pt x="74" y="115"/>
                </a:cubicBezTo>
                <a:lnTo>
                  <a:pt x="75" y="104"/>
                </a:lnTo>
                <a:close/>
                <a:moveTo>
                  <a:pt x="66" y="41"/>
                </a:moveTo>
                <a:cubicBezTo>
                  <a:pt x="69" y="38"/>
                  <a:pt x="69" y="38"/>
                  <a:pt x="69" y="38"/>
                </a:cubicBezTo>
                <a:cubicBezTo>
                  <a:pt x="69" y="42"/>
                  <a:pt x="69" y="42"/>
                  <a:pt x="69" y="42"/>
                </a:cubicBezTo>
                <a:cubicBezTo>
                  <a:pt x="73" y="43"/>
                  <a:pt x="73" y="43"/>
                  <a:pt x="73" y="43"/>
                </a:cubicBezTo>
                <a:cubicBezTo>
                  <a:pt x="69" y="45"/>
                  <a:pt x="69" y="45"/>
                  <a:pt x="69" y="45"/>
                </a:cubicBezTo>
                <a:cubicBezTo>
                  <a:pt x="69" y="49"/>
                  <a:pt x="69" y="49"/>
                  <a:pt x="69" y="49"/>
                </a:cubicBezTo>
                <a:cubicBezTo>
                  <a:pt x="67" y="46"/>
                  <a:pt x="67" y="46"/>
                  <a:pt x="67" y="46"/>
                </a:cubicBezTo>
                <a:cubicBezTo>
                  <a:pt x="63" y="47"/>
                  <a:pt x="63" y="47"/>
                  <a:pt x="63" y="47"/>
                </a:cubicBezTo>
                <a:cubicBezTo>
                  <a:pt x="65" y="43"/>
                  <a:pt x="65" y="43"/>
                  <a:pt x="65" y="43"/>
                </a:cubicBezTo>
                <a:cubicBezTo>
                  <a:pt x="62" y="40"/>
                  <a:pt x="62" y="40"/>
                  <a:pt x="62" y="40"/>
                </a:cubicBezTo>
                <a:lnTo>
                  <a:pt x="66" y="41"/>
                </a:lnTo>
                <a:close/>
                <a:moveTo>
                  <a:pt x="53" y="17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7"/>
                  <a:pt x="55" y="17"/>
                  <a:pt x="55" y="17"/>
                </a:cubicBezTo>
                <a:cubicBezTo>
                  <a:pt x="58" y="18"/>
                  <a:pt x="58" y="18"/>
                  <a:pt x="58" y="18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0"/>
                  <a:pt x="53" y="20"/>
                  <a:pt x="53" y="20"/>
                </a:cubicBezTo>
                <a:cubicBezTo>
                  <a:pt x="50" y="21"/>
                  <a:pt x="50" y="21"/>
                  <a:pt x="50" y="21"/>
                </a:cubicBezTo>
                <a:cubicBezTo>
                  <a:pt x="52" y="19"/>
                  <a:pt x="52" y="19"/>
                  <a:pt x="52" y="19"/>
                </a:cubicBezTo>
                <a:cubicBezTo>
                  <a:pt x="50" y="16"/>
                  <a:pt x="50" y="16"/>
                  <a:pt x="50" y="16"/>
                </a:cubicBezTo>
                <a:lnTo>
                  <a:pt x="53" y="17"/>
                </a:lnTo>
                <a:close/>
                <a:moveTo>
                  <a:pt x="52" y="61"/>
                </a:moveTo>
                <a:cubicBezTo>
                  <a:pt x="56" y="56"/>
                  <a:pt x="56" y="56"/>
                  <a:pt x="56" y="56"/>
                </a:cubicBezTo>
                <a:cubicBezTo>
                  <a:pt x="57" y="63"/>
                  <a:pt x="57" y="63"/>
                  <a:pt x="57" y="63"/>
                </a:cubicBezTo>
                <a:cubicBezTo>
                  <a:pt x="63" y="65"/>
                  <a:pt x="63" y="65"/>
                  <a:pt x="63" y="65"/>
                </a:cubicBezTo>
                <a:cubicBezTo>
                  <a:pt x="57" y="68"/>
                  <a:pt x="57" y="68"/>
                  <a:pt x="57" y="68"/>
                </a:cubicBezTo>
                <a:cubicBezTo>
                  <a:pt x="57" y="75"/>
                  <a:pt x="57" y="75"/>
                  <a:pt x="57" y="75"/>
                </a:cubicBezTo>
                <a:cubicBezTo>
                  <a:pt x="52" y="69"/>
                  <a:pt x="52" y="69"/>
                  <a:pt x="52" y="69"/>
                </a:cubicBezTo>
                <a:cubicBezTo>
                  <a:pt x="46" y="71"/>
                  <a:pt x="46" y="71"/>
                  <a:pt x="46" y="71"/>
                </a:cubicBezTo>
                <a:cubicBezTo>
                  <a:pt x="49" y="65"/>
                  <a:pt x="49" y="65"/>
                  <a:pt x="49" y="65"/>
                </a:cubicBezTo>
                <a:cubicBezTo>
                  <a:pt x="45" y="60"/>
                  <a:pt x="45" y="60"/>
                  <a:pt x="45" y="60"/>
                </a:cubicBezTo>
                <a:lnTo>
                  <a:pt x="52" y="61"/>
                </a:lnTo>
                <a:close/>
                <a:moveTo>
                  <a:pt x="29" y="97"/>
                </a:moveTo>
                <a:cubicBezTo>
                  <a:pt x="34" y="90"/>
                  <a:pt x="34" y="90"/>
                  <a:pt x="34" y="90"/>
                </a:cubicBezTo>
                <a:cubicBezTo>
                  <a:pt x="35" y="99"/>
                  <a:pt x="35" y="99"/>
                  <a:pt x="35" y="99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35" y="105"/>
                  <a:pt x="35" y="105"/>
                  <a:pt x="35" y="105"/>
                </a:cubicBezTo>
                <a:cubicBezTo>
                  <a:pt x="35" y="114"/>
                  <a:pt x="35" y="114"/>
                  <a:pt x="35" y="114"/>
                </a:cubicBezTo>
                <a:cubicBezTo>
                  <a:pt x="29" y="107"/>
                  <a:pt x="29" y="107"/>
                  <a:pt x="29" y="107"/>
                </a:cubicBezTo>
                <a:cubicBezTo>
                  <a:pt x="21" y="110"/>
                  <a:pt x="21" y="110"/>
                  <a:pt x="21" y="110"/>
                </a:cubicBezTo>
                <a:cubicBezTo>
                  <a:pt x="26" y="102"/>
                  <a:pt x="26" y="102"/>
                  <a:pt x="26" y="102"/>
                </a:cubicBezTo>
                <a:cubicBezTo>
                  <a:pt x="20" y="95"/>
                  <a:pt x="20" y="95"/>
                  <a:pt x="20" y="95"/>
                </a:cubicBezTo>
                <a:lnTo>
                  <a:pt x="29" y="97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43" name="Freeform 233"/>
          <p:cNvSpPr>
            <a:spLocks/>
          </p:cNvSpPr>
          <p:nvPr/>
        </p:nvSpPr>
        <p:spPr bwMode="auto">
          <a:xfrm>
            <a:off x="4117249" y="4749943"/>
            <a:ext cx="334459" cy="101649"/>
          </a:xfrm>
          <a:custGeom>
            <a:avLst/>
            <a:gdLst>
              <a:gd name="T0" fmla="*/ 142 w 144"/>
              <a:gd name="T1" fmla="*/ 11 h 44"/>
              <a:gd name="T2" fmla="*/ 127 w 144"/>
              <a:gd name="T3" fmla="*/ 2 h 44"/>
              <a:gd name="T4" fmla="*/ 126 w 144"/>
              <a:gd name="T5" fmla="*/ 2 h 44"/>
              <a:gd name="T6" fmla="*/ 19 w 144"/>
              <a:gd name="T7" fmla="*/ 2 h 44"/>
              <a:gd name="T8" fmla="*/ 17 w 144"/>
              <a:gd name="T9" fmla="*/ 2 h 44"/>
              <a:gd name="T10" fmla="*/ 2 w 144"/>
              <a:gd name="T11" fmla="*/ 10 h 44"/>
              <a:gd name="T12" fmla="*/ 11 w 144"/>
              <a:gd name="T13" fmla="*/ 26 h 44"/>
              <a:gd name="T14" fmla="*/ 133 w 144"/>
              <a:gd name="T15" fmla="*/ 26 h 44"/>
              <a:gd name="T16" fmla="*/ 142 w 144"/>
              <a:gd name="T17" fmla="*/ 11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4" h="44">
                <a:moveTo>
                  <a:pt x="142" y="11"/>
                </a:moveTo>
                <a:cubicBezTo>
                  <a:pt x="140" y="4"/>
                  <a:pt x="133" y="0"/>
                  <a:pt x="127" y="2"/>
                </a:cubicBezTo>
                <a:cubicBezTo>
                  <a:pt x="127" y="2"/>
                  <a:pt x="126" y="2"/>
                  <a:pt x="126" y="2"/>
                </a:cubicBezTo>
                <a:cubicBezTo>
                  <a:pt x="69" y="18"/>
                  <a:pt x="19" y="2"/>
                  <a:pt x="19" y="2"/>
                </a:cubicBezTo>
                <a:cubicBezTo>
                  <a:pt x="18" y="2"/>
                  <a:pt x="18" y="2"/>
                  <a:pt x="17" y="2"/>
                </a:cubicBezTo>
                <a:cubicBezTo>
                  <a:pt x="11" y="0"/>
                  <a:pt x="4" y="4"/>
                  <a:pt x="2" y="10"/>
                </a:cubicBezTo>
                <a:cubicBezTo>
                  <a:pt x="0" y="17"/>
                  <a:pt x="4" y="24"/>
                  <a:pt x="11" y="26"/>
                </a:cubicBezTo>
                <a:cubicBezTo>
                  <a:pt x="13" y="27"/>
                  <a:pt x="68" y="44"/>
                  <a:pt x="133" y="26"/>
                </a:cubicBezTo>
                <a:cubicBezTo>
                  <a:pt x="140" y="24"/>
                  <a:pt x="144" y="17"/>
                  <a:pt x="142" y="11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44" name="Freeform 234"/>
          <p:cNvSpPr>
            <a:spLocks/>
          </p:cNvSpPr>
          <p:nvPr/>
        </p:nvSpPr>
        <p:spPr bwMode="auto">
          <a:xfrm>
            <a:off x="4679599" y="4492540"/>
            <a:ext cx="534479" cy="290193"/>
          </a:xfrm>
          <a:custGeom>
            <a:avLst/>
            <a:gdLst>
              <a:gd name="T0" fmla="*/ 194 w 229"/>
              <a:gd name="T1" fmla="*/ 71 h 124"/>
              <a:gd name="T2" fmla="*/ 194 w 229"/>
              <a:gd name="T3" fmla="*/ 63 h 124"/>
              <a:gd name="T4" fmla="*/ 146 w 229"/>
              <a:gd name="T5" fmla="*/ 63 h 124"/>
              <a:gd name="T6" fmla="*/ 151 w 229"/>
              <a:gd name="T7" fmla="*/ 55 h 124"/>
              <a:gd name="T8" fmla="*/ 160 w 229"/>
              <a:gd name="T9" fmla="*/ 48 h 124"/>
              <a:gd name="T10" fmla="*/ 168 w 229"/>
              <a:gd name="T11" fmla="*/ 34 h 124"/>
              <a:gd name="T12" fmla="*/ 180 w 229"/>
              <a:gd name="T13" fmla="*/ 18 h 124"/>
              <a:gd name="T14" fmla="*/ 180 w 229"/>
              <a:gd name="T15" fmla="*/ 0 h 124"/>
              <a:gd name="T16" fmla="*/ 124 w 229"/>
              <a:gd name="T17" fmla="*/ 29 h 124"/>
              <a:gd name="T18" fmla="*/ 119 w 229"/>
              <a:gd name="T19" fmla="*/ 49 h 124"/>
              <a:gd name="T20" fmla="*/ 120 w 229"/>
              <a:gd name="T21" fmla="*/ 63 h 124"/>
              <a:gd name="T22" fmla="*/ 114 w 229"/>
              <a:gd name="T23" fmla="*/ 63 h 124"/>
              <a:gd name="T24" fmla="*/ 115 w 229"/>
              <a:gd name="T25" fmla="*/ 60 h 124"/>
              <a:gd name="T26" fmla="*/ 93 w 229"/>
              <a:gd name="T27" fmla="*/ 39 h 124"/>
              <a:gd name="T28" fmla="*/ 72 w 229"/>
              <a:gd name="T29" fmla="*/ 60 h 124"/>
              <a:gd name="T30" fmla="*/ 72 w 229"/>
              <a:gd name="T31" fmla="*/ 66 h 124"/>
              <a:gd name="T32" fmla="*/ 66 w 229"/>
              <a:gd name="T33" fmla="*/ 66 h 124"/>
              <a:gd name="T34" fmla="*/ 57 w 229"/>
              <a:gd name="T35" fmla="*/ 59 h 124"/>
              <a:gd name="T36" fmla="*/ 48 w 229"/>
              <a:gd name="T37" fmla="*/ 66 h 124"/>
              <a:gd name="T38" fmla="*/ 27 w 229"/>
              <a:gd name="T39" fmla="*/ 66 h 124"/>
              <a:gd name="T40" fmla="*/ 4 w 229"/>
              <a:gd name="T41" fmla="*/ 54 h 124"/>
              <a:gd name="T42" fmla="*/ 0 w 229"/>
              <a:gd name="T43" fmla="*/ 54 h 124"/>
              <a:gd name="T44" fmla="*/ 0 w 229"/>
              <a:gd name="T45" fmla="*/ 81 h 124"/>
              <a:gd name="T46" fmla="*/ 4 w 229"/>
              <a:gd name="T47" fmla="*/ 81 h 124"/>
              <a:gd name="T48" fmla="*/ 27 w 229"/>
              <a:gd name="T49" fmla="*/ 69 h 124"/>
              <a:gd name="T50" fmla="*/ 48 w 229"/>
              <a:gd name="T51" fmla="*/ 69 h 124"/>
              <a:gd name="T52" fmla="*/ 57 w 229"/>
              <a:gd name="T53" fmla="*/ 77 h 124"/>
              <a:gd name="T54" fmla="*/ 66 w 229"/>
              <a:gd name="T55" fmla="*/ 69 h 124"/>
              <a:gd name="T56" fmla="*/ 73 w 229"/>
              <a:gd name="T57" fmla="*/ 69 h 124"/>
              <a:gd name="T58" fmla="*/ 93 w 229"/>
              <a:gd name="T59" fmla="*/ 82 h 124"/>
              <a:gd name="T60" fmla="*/ 99 w 229"/>
              <a:gd name="T61" fmla="*/ 81 h 124"/>
              <a:gd name="T62" fmla="*/ 101 w 229"/>
              <a:gd name="T63" fmla="*/ 83 h 124"/>
              <a:gd name="T64" fmla="*/ 69 w 229"/>
              <a:gd name="T65" fmla="*/ 72 h 124"/>
              <a:gd name="T66" fmla="*/ 43 w 229"/>
              <a:gd name="T67" fmla="*/ 99 h 124"/>
              <a:gd name="T68" fmla="*/ 109 w 229"/>
              <a:gd name="T69" fmla="*/ 92 h 124"/>
              <a:gd name="T70" fmla="*/ 194 w 229"/>
              <a:gd name="T71" fmla="*/ 124 h 124"/>
              <a:gd name="T72" fmla="*/ 194 w 229"/>
              <a:gd name="T73" fmla="*/ 88 h 124"/>
              <a:gd name="T74" fmla="*/ 194 w 229"/>
              <a:gd name="T75" fmla="*/ 71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29" h="124">
                <a:moveTo>
                  <a:pt x="194" y="71"/>
                </a:moveTo>
                <a:cubicBezTo>
                  <a:pt x="194" y="63"/>
                  <a:pt x="194" y="63"/>
                  <a:pt x="194" y="63"/>
                </a:cubicBezTo>
                <a:cubicBezTo>
                  <a:pt x="146" y="63"/>
                  <a:pt x="146" y="63"/>
                  <a:pt x="146" y="63"/>
                </a:cubicBezTo>
                <a:cubicBezTo>
                  <a:pt x="152" y="60"/>
                  <a:pt x="151" y="55"/>
                  <a:pt x="151" y="55"/>
                </a:cubicBezTo>
                <a:cubicBezTo>
                  <a:pt x="161" y="56"/>
                  <a:pt x="160" y="48"/>
                  <a:pt x="160" y="48"/>
                </a:cubicBezTo>
                <a:cubicBezTo>
                  <a:pt x="173" y="47"/>
                  <a:pt x="168" y="34"/>
                  <a:pt x="168" y="34"/>
                </a:cubicBezTo>
                <a:cubicBezTo>
                  <a:pt x="183" y="29"/>
                  <a:pt x="180" y="18"/>
                  <a:pt x="180" y="18"/>
                </a:cubicBezTo>
                <a:cubicBezTo>
                  <a:pt x="196" y="2"/>
                  <a:pt x="180" y="0"/>
                  <a:pt x="180" y="0"/>
                </a:cubicBezTo>
                <a:cubicBezTo>
                  <a:pt x="177" y="13"/>
                  <a:pt x="138" y="24"/>
                  <a:pt x="124" y="29"/>
                </a:cubicBezTo>
                <a:cubicBezTo>
                  <a:pt x="111" y="33"/>
                  <a:pt x="105" y="38"/>
                  <a:pt x="119" y="49"/>
                </a:cubicBezTo>
                <a:cubicBezTo>
                  <a:pt x="125" y="55"/>
                  <a:pt x="124" y="60"/>
                  <a:pt x="120" y="63"/>
                </a:cubicBezTo>
                <a:cubicBezTo>
                  <a:pt x="114" y="63"/>
                  <a:pt x="114" y="63"/>
                  <a:pt x="114" y="63"/>
                </a:cubicBezTo>
                <a:cubicBezTo>
                  <a:pt x="114" y="62"/>
                  <a:pt x="115" y="61"/>
                  <a:pt x="115" y="60"/>
                </a:cubicBezTo>
                <a:cubicBezTo>
                  <a:pt x="115" y="49"/>
                  <a:pt x="105" y="39"/>
                  <a:pt x="93" y="39"/>
                </a:cubicBezTo>
                <a:cubicBezTo>
                  <a:pt x="81" y="39"/>
                  <a:pt x="72" y="49"/>
                  <a:pt x="72" y="60"/>
                </a:cubicBezTo>
                <a:cubicBezTo>
                  <a:pt x="72" y="62"/>
                  <a:pt x="72" y="64"/>
                  <a:pt x="72" y="66"/>
                </a:cubicBezTo>
                <a:cubicBezTo>
                  <a:pt x="66" y="66"/>
                  <a:pt x="66" y="66"/>
                  <a:pt x="66" y="66"/>
                </a:cubicBezTo>
                <a:cubicBezTo>
                  <a:pt x="65" y="62"/>
                  <a:pt x="62" y="59"/>
                  <a:pt x="57" y="59"/>
                </a:cubicBezTo>
                <a:cubicBezTo>
                  <a:pt x="53" y="59"/>
                  <a:pt x="49" y="62"/>
                  <a:pt x="48" y="66"/>
                </a:cubicBezTo>
                <a:cubicBezTo>
                  <a:pt x="27" y="66"/>
                  <a:pt x="27" y="66"/>
                  <a:pt x="27" y="66"/>
                </a:cubicBezTo>
                <a:cubicBezTo>
                  <a:pt x="27" y="66"/>
                  <a:pt x="8" y="65"/>
                  <a:pt x="4" y="54"/>
                </a:cubicBezTo>
                <a:cubicBezTo>
                  <a:pt x="4" y="54"/>
                  <a:pt x="0" y="50"/>
                  <a:pt x="0" y="54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4"/>
                  <a:pt x="4" y="81"/>
                  <a:pt x="4" y="81"/>
                </a:cubicBezTo>
                <a:cubicBezTo>
                  <a:pt x="8" y="69"/>
                  <a:pt x="27" y="69"/>
                  <a:pt x="27" y="69"/>
                </a:cubicBezTo>
                <a:cubicBezTo>
                  <a:pt x="48" y="69"/>
                  <a:pt x="48" y="69"/>
                  <a:pt x="48" y="69"/>
                </a:cubicBezTo>
                <a:cubicBezTo>
                  <a:pt x="49" y="73"/>
                  <a:pt x="52" y="77"/>
                  <a:pt x="57" y="77"/>
                </a:cubicBezTo>
                <a:cubicBezTo>
                  <a:pt x="62" y="77"/>
                  <a:pt x="66" y="73"/>
                  <a:pt x="66" y="69"/>
                </a:cubicBezTo>
                <a:cubicBezTo>
                  <a:pt x="73" y="69"/>
                  <a:pt x="73" y="69"/>
                  <a:pt x="73" y="69"/>
                </a:cubicBezTo>
                <a:cubicBezTo>
                  <a:pt x="76" y="76"/>
                  <a:pt x="84" y="82"/>
                  <a:pt x="93" y="82"/>
                </a:cubicBezTo>
                <a:cubicBezTo>
                  <a:pt x="95" y="82"/>
                  <a:pt x="97" y="81"/>
                  <a:pt x="99" y="81"/>
                </a:cubicBezTo>
                <a:cubicBezTo>
                  <a:pt x="100" y="82"/>
                  <a:pt x="100" y="83"/>
                  <a:pt x="101" y="83"/>
                </a:cubicBezTo>
                <a:cubicBezTo>
                  <a:pt x="93" y="87"/>
                  <a:pt x="81" y="89"/>
                  <a:pt x="69" y="72"/>
                </a:cubicBezTo>
                <a:cubicBezTo>
                  <a:pt x="43" y="99"/>
                  <a:pt x="43" y="99"/>
                  <a:pt x="43" y="99"/>
                </a:cubicBezTo>
                <a:cubicBezTo>
                  <a:pt x="43" y="99"/>
                  <a:pt x="85" y="124"/>
                  <a:pt x="109" y="92"/>
                </a:cubicBezTo>
                <a:cubicBezTo>
                  <a:pt x="136" y="115"/>
                  <a:pt x="194" y="124"/>
                  <a:pt x="194" y="124"/>
                </a:cubicBezTo>
                <a:cubicBezTo>
                  <a:pt x="194" y="88"/>
                  <a:pt x="194" y="88"/>
                  <a:pt x="194" y="88"/>
                </a:cubicBezTo>
                <a:cubicBezTo>
                  <a:pt x="229" y="100"/>
                  <a:pt x="205" y="79"/>
                  <a:pt x="194" y="71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45" name="Freeform 235"/>
          <p:cNvSpPr>
            <a:spLocks noEditPoints="1"/>
          </p:cNvSpPr>
          <p:nvPr/>
        </p:nvSpPr>
        <p:spPr bwMode="auto">
          <a:xfrm>
            <a:off x="5382948" y="4530249"/>
            <a:ext cx="429551" cy="214776"/>
          </a:xfrm>
          <a:custGeom>
            <a:avLst/>
            <a:gdLst>
              <a:gd name="T0" fmla="*/ 97 w 184"/>
              <a:gd name="T1" fmla="*/ 16 h 92"/>
              <a:gd name="T2" fmla="*/ 109 w 184"/>
              <a:gd name="T3" fmla="*/ 21 h 92"/>
              <a:gd name="T4" fmla="*/ 136 w 184"/>
              <a:gd name="T5" fmla="*/ 16 h 92"/>
              <a:gd name="T6" fmla="*/ 124 w 184"/>
              <a:gd name="T7" fmla="*/ 21 h 92"/>
              <a:gd name="T8" fmla="*/ 136 w 184"/>
              <a:gd name="T9" fmla="*/ 16 h 92"/>
              <a:gd name="T10" fmla="*/ 110 w 184"/>
              <a:gd name="T11" fmla="*/ 16 h 92"/>
              <a:gd name="T12" fmla="*/ 122 w 184"/>
              <a:gd name="T13" fmla="*/ 21 h 92"/>
              <a:gd name="T14" fmla="*/ 95 w 184"/>
              <a:gd name="T15" fmla="*/ 16 h 92"/>
              <a:gd name="T16" fmla="*/ 83 w 184"/>
              <a:gd name="T17" fmla="*/ 21 h 92"/>
              <a:gd name="T18" fmla="*/ 95 w 184"/>
              <a:gd name="T19" fmla="*/ 16 h 92"/>
              <a:gd name="T20" fmla="*/ 171 w 184"/>
              <a:gd name="T21" fmla="*/ 32 h 92"/>
              <a:gd name="T22" fmla="*/ 165 w 184"/>
              <a:gd name="T23" fmla="*/ 32 h 92"/>
              <a:gd name="T24" fmla="*/ 135 w 184"/>
              <a:gd name="T25" fmla="*/ 23 h 92"/>
              <a:gd name="T26" fmla="*/ 125 w 184"/>
              <a:gd name="T27" fmla="*/ 32 h 92"/>
              <a:gd name="T28" fmla="*/ 121 w 184"/>
              <a:gd name="T29" fmla="*/ 23 h 92"/>
              <a:gd name="T30" fmla="*/ 112 w 184"/>
              <a:gd name="T31" fmla="*/ 32 h 92"/>
              <a:gd name="T32" fmla="*/ 107 w 184"/>
              <a:gd name="T33" fmla="*/ 23 h 92"/>
              <a:gd name="T34" fmla="*/ 98 w 184"/>
              <a:gd name="T35" fmla="*/ 32 h 92"/>
              <a:gd name="T36" fmla="*/ 94 w 184"/>
              <a:gd name="T37" fmla="*/ 23 h 92"/>
              <a:gd name="T38" fmla="*/ 84 w 184"/>
              <a:gd name="T39" fmla="*/ 32 h 92"/>
              <a:gd name="T40" fmla="*/ 68 w 184"/>
              <a:gd name="T41" fmla="*/ 32 h 92"/>
              <a:gd name="T42" fmla="*/ 0 w 184"/>
              <a:gd name="T43" fmla="*/ 78 h 92"/>
              <a:gd name="T44" fmla="*/ 42 w 184"/>
              <a:gd name="T45" fmla="*/ 60 h 92"/>
              <a:gd name="T46" fmla="*/ 60 w 184"/>
              <a:gd name="T47" fmla="*/ 92 h 92"/>
              <a:gd name="T48" fmla="*/ 158 w 184"/>
              <a:gd name="T49" fmla="*/ 68 h 92"/>
              <a:gd name="T50" fmla="*/ 151 w 184"/>
              <a:gd name="T51" fmla="*/ 42 h 92"/>
              <a:gd name="T52" fmla="*/ 168 w 184"/>
              <a:gd name="T53" fmla="*/ 44 h 92"/>
              <a:gd name="T54" fmla="*/ 178 w 184"/>
              <a:gd name="T55" fmla="*/ 42 h 92"/>
              <a:gd name="T56" fmla="*/ 184 w 184"/>
              <a:gd name="T57" fmla="*/ 30 h 92"/>
              <a:gd name="T58" fmla="*/ 148 w 184"/>
              <a:gd name="T59" fmla="*/ 66 h 92"/>
              <a:gd name="T60" fmla="*/ 67 w 184"/>
              <a:gd name="T61" fmla="*/ 83 h 92"/>
              <a:gd name="T62" fmla="*/ 51 w 184"/>
              <a:gd name="T63" fmla="*/ 60 h 92"/>
              <a:gd name="T64" fmla="*/ 84 w 184"/>
              <a:gd name="T65" fmla="*/ 44 h 92"/>
              <a:gd name="T66" fmla="*/ 94 w 184"/>
              <a:gd name="T67" fmla="*/ 60 h 92"/>
              <a:gd name="T68" fmla="*/ 98 w 184"/>
              <a:gd name="T69" fmla="*/ 44 h 92"/>
              <a:gd name="T70" fmla="*/ 107 w 184"/>
              <a:gd name="T71" fmla="*/ 60 h 92"/>
              <a:gd name="T72" fmla="*/ 112 w 184"/>
              <a:gd name="T73" fmla="*/ 44 h 92"/>
              <a:gd name="T74" fmla="*/ 121 w 184"/>
              <a:gd name="T75" fmla="*/ 60 h 92"/>
              <a:gd name="T76" fmla="*/ 125 w 184"/>
              <a:gd name="T77" fmla="*/ 44 h 92"/>
              <a:gd name="T78" fmla="*/ 135 w 184"/>
              <a:gd name="T79" fmla="*/ 60 h 92"/>
              <a:gd name="T80" fmla="*/ 148 w 184"/>
              <a:gd name="T81" fmla="*/ 6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4" h="92">
                <a:moveTo>
                  <a:pt x="109" y="16"/>
                </a:moveTo>
                <a:cubicBezTo>
                  <a:pt x="97" y="16"/>
                  <a:pt x="97" y="16"/>
                  <a:pt x="97" y="16"/>
                </a:cubicBezTo>
                <a:cubicBezTo>
                  <a:pt x="97" y="21"/>
                  <a:pt x="97" y="21"/>
                  <a:pt x="97" y="21"/>
                </a:cubicBezTo>
                <a:cubicBezTo>
                  <a:pt x="109" y="21"/>
                  <a:pt x="109" y="21"/>
                  <a:pt x="109" y="21"/>
                </a:cubicBezTo>
                <a:lnTo>
                  <a:pt x="109" y="16"/>
                </a:lnTo>
                <a:close/>
                <a:moveTo>
                  <a:pt x="136" y="16"/>
                </a:moveTo>
                <a:cubicBezTo>
                  <a:pt x="124" y="16"/>
                  <a:pt x="124" y="16"/>
                  <a:pt x="124" y="16"/>
                </a:cubicBezTo>
                <a:cubicBezTo>
                  <a:pt x="124" y="21"/>
                  <a:pt x="124" y="21"/>
                  <a:pt x="124" y="21"/>
                </a:cubicBezTo>
                <a:cubicBezTo>
                  <a:pt x="136" y="21"/>
                  <a:pt x="136" y="21"/>
                  <a:pt x="136" y="21"/>
                </a:cubicBezTo>
                <a:lnTo>
                  <a:pt x="136" y="16"/>
                </a:lnTo>
                <a:close/>
                <a:moveTo>
                  <a:pt x="122" y="16"/>
                </a:moveTo>
                <a:cubicBezTo>
                  <a:pt x="110" y="16"/>
                  <a:pt x="110" y="16"/>
                  <a:pt x="110" y="16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22" y="21"/>
                  <a:pt x="122" y="21"/>
                  <a:pt x="122" y="21"/>
                </a:cubicBezTo>
                <a:lnTo>
                  <a:pt x="122" y="16"/>
                </a:lnTo>
                <a:close/>
                <a:moveTo>
                  <a:pt x="95" y="16"/>
                </a:moveTo>
                <a:cubicBezTo>
                  <a:pt x="83" y="16"/>
                  <a:pt x="83" y="16"/>
                  <a:pt x="83" y="16"/>
                </a:cubicBezTo>
                <a:cubicBezTo>
                  <a:pt x="83" y="21"/>
                  <a:pt x="83" y="21"/>
                  <a:pt x="83" y="21"/>
                </a:cubicBezTo>
                <a:cubicBezTo>
                  <a:pt x="95" y="21"/>
                  <a:pt x="95" y="21"/>
                  <a:pt x="95" y="21"/>
                </a:cubicBezTo>
                <a:lnTo>
                  <a:pt x="95" y="16"/>
                </a:lnTo>
                <a:close/>
                <a:moveTo>
                  <a:pt x="178" y="32"/>
                </a:moveTo>
                <a:cubicBezTo>
                  <a:pt x="171" y="32"/>
                  <a:pt x="171" y="32"/>
                  <a:pt x="171" y="32"/>
                </a:cubicBezTo>
                <a:cubicBezTo>
                  <a:pt x="171" y="31"/>
                  <a:pt x="169" y="30"/>
                  <a:pt x="168" y="30"/>
                </a:cubicBezTo>
                <a:cubicBezTo>
                  <a:pt x="166" y="30"/>
                  <a:pt x="165" y="31"/>
                  <a:pt x="165" y="32"/>
                </a:cubicBezTo>
                <a:cubicBezTo>
                  <a:pt x="135" y="32"/>
                  <a:pt x="135" y="32"/>
                  <a:pt x="135" y="32"/>
                </a:cubicBezTo>
                <a:cubicBezTo>
                  <a:pt x="135" y="23"/>
                  <a:pt x="135" y="23"/>
                  <a:pt x="135" y="23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25" y="32"/>
                  <a:pt x="125" y="32"/>
                  <a:pt x="125" y="32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1" y="23"/>
                  <a:pt x="121" y="23"/>
                  <a:pt x="121" y="23"/>
                </a:cubicBezTo>
                <a:cubicBezTo>
                  <a:pt x="112" y="23"/>
                  <a:pt x="112" y="23"/>
                  <a:pt x="112" y="23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23"/>
                  <a:pt x="107" y="23"/>
                  <a:pt x="107" y="23"/>
                </a:cubicBezTo>
                <a:cubicBezTo>
                  <a:pt x="98" y="23"/>
                  <a:pt x="98" y="23"/>
                  <a:pt x="98" y="23"/>
                </a:cubicBezTo>
                <a:cubicBezTo>
                  <a:pt x="98" y="32"/>
                  <a:pt x="98" y="32"/>
                  <a:pt x="98" y="3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23"/>
                  <a:pt x="94" y="23"/>
                  <a:pt x="94" y="23"/>
                </a:cubicBezTo>
                <a:cubicBezTo>
                  <a:pt x="84" y="23"/>
                  <a:pt x="84" y="23"/>
                  <a:pt x="84" y="23"/>
                </a:cubicBezTo>
                <a:cubicBezTo>
                  <a:pt x="84" y="32"/>
                  <a:pt x="84" y="32"/>
                  <a:pt x="84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14" y="32"/>
                  <a:pt x="0" y="0"/>
                  <a:pt x="0" y="0"/>
                </a:cubicBezTo>
                <a:cubicBezTo>
                  <a:pt x="0" y="78"/>
                  <a:pt x="0" y="78"/>
                  <a:pt x="0" y="78"/>
                </a:cubicBezTo>
                <a:cubicBezTo>
                  <a:pt x="17" y="59"/>
                  <a:pt x="34" y="51"/>
                  <a:pt x="46" y="46"/>
                </a:cubicBezTo>
                <a:cubicBezTo>
                  <a:pt x="44" y="50"/>
                  <a:pt x="42" y="55"/>
                  <a:pt x="42" y="60"/>
                </a:cubicBezTo>
                <a:cubicBezTo>
                  <a:pt x="42" y="68"/>
                  <a:pt x="42" y="68"/>
                  <a:pt x="42" y="68"/>
                </a:cubicBezTo>
                <a:cubicBezTo>
                  <a:pt x="42" y="81"/>
                  <a:pt x="50" y="92"/>
                  <a:pt x="60" y="92"/>
                </a:cubicBezTo>
                <a:cubicBezTo>
                  <a:pt x="139" y="92"/>
                  <a:pt x="139" y="92"/>
                  <a:pt x="139" y="92"/>
                </a:cubicBezTo>
                <a:cubicBezTo>
                  <a:pt x="149" y="92"/>
                  <a:pt x="158" y="81"/>
                  <a:pt x="158" y="68"/>
                </a:cubicBezTo>
                <a:cubicBezTo>
                  <a:pt x="158" y="60"/>
                  <a:pt x="158" y="60"/>
                  <a:pt x="158" y="60"/>
                </a:cubicBezTo>
                <a:cubicBezTo>
                  <a:pt x="158" y="53"/>
                  <a:pt x="155" y="47"/>
                  <a:pt x="151" y="42"/>
                </a:cubicBezTo>
                <a:cubicBezTo>
                  <a:pt x="165" y="42"/>
                  <a:pt x="165" y="42"/>
                  <a:pt x="165" y="42"/>
                </a:cubicBezTo>
                <a:cubicBezTo>
                  <a:pt x="165" y="44"/>
                  <a:pt x="167" y="44"/>
                  <a:pt x="168" y="44"/>
                </a:cubicBezTo>
                <a:cubicBezTo>
                  <a:pt x="169" y="44"/>
                  <a:pt x="171" y="44"/>
                  <a:pt x="171" y="42"/>
                </a:cubicBezTo>
                <a:cubicBezTo>
                  <a:pt x="178" y="42"/>
                  <a:pt x="178" y="42"/>
                  <a:pt x="178" y="42"/>
                </a:cubicBezTo>
                <a:cubicBezTo>
                  <a:pt x="179" y="44"/>
                  <a:pt x="181" y="46"/>
                  <a:pt x="184" y="46"/>
                </a:cubicBezTo>
                <a:cubicBezTo>
                  <a:pt x="184" y="30"/>
                  <a:pt x="184" y="30"/>
                  <a:pt x="184" y="30"/>
                </a:cubicBezTo>
                <a:cubicBezTo>
                  <a:pt x="182" y="30"/>
                  <a:pt x="180" y="31"/>
                  <a:pt x="178" y="32"/>
                </a:cubicBezTo>
                <a:close/>
                <a:moveTo>
                  <a:pt x="148" y="66"/>
                </a:moveTo>
                <a:cubicBezTo>
                  <a:pt x="148" y="76"/>
                  <a:pt x="141" y="83"/>
                  <a:pt x="133" y="83"/>
                </a:cubicBezTo>
                <a:cubicBezTo>
                  <a:pt x="67" y="83"/>
                  <a:pt x="67" y="83"/>
                  <a:pt x="67" y="83"/>
                </a:cubicBezTo>
                <a:cubicBezTo>
                  <a:pt x="58" y="83"/>
                  <a:pt x="51" y="76"/>
                  <a:pt x="51" y="66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51"/>
                  <a:pt x="58" y="44"/>
                  <a:pt x="67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60"/>
                  <a:pt x="84" y="60"/>
                  <a:pt x="84" y="60"/>
                </a:cubicBezTo>
                <a:cubicBezTo>
                  <a:pt x="94" y="60"/>
                  <a:pt x="94" y="60"/>
                  <a:pt x="94" y="60"/>
                </a:cubicBezTo>
                <a:cubicBezTo>
                  <a:pt x="94" y="44"/>
                  <a:pt x="94" y="44"/>
                  <a:pt x="94" y="44"/>
                </a:cubicBezTo>
                <a:cubicBezTo>
                  <a:pt x="98" y="44"/>
                  <a:pt x="98" y="44"/>
                  <a:pt x="98" y="44"/>
                </a:cubicBezTo>
                <a:cubicBezTo>
                  <a:pt x="98" y="60"/>
                  <a:pt x="98" y="60"/>
                  <a:pt x="98" y="60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07" y="44"/>
                  <a:pt x="107" y="44"/>
                  <a:pt x="107" y="44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60"/>
                  <a:pt x="121" y="60"/>
                  <a:pt x="121" y="60"/>
                </a:cubicBezTo>
                <a:cubicBezTo>
                  <a:pt x="121" y="44"/>
                  <a:pt x="121" y="44"/>
                  <a:pt x="121" y="44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5" y="60"/>
                  <a:pt x="125" y="60"/>
                  <a:pt x="125" y="60"/>
                </a:cubicBezTo>
                <a:cubicBezTo>
                  <a:pt x="135" y="60"/>
                  <a:pt x="135" y="60"/>
                  <a:pt x="135" y="60"/>
                </a:cubicBezTo>
                <a:cubicBezTo>
                  <a:pt x="135" y="44"/>
                  <a:pt x="135" y="44"/>
                  <a:pt x="135" y="44"/>
                </a:cubicBezTo>
                <a:cubicBezTo>
                  <a:pt x="142" y="45"/>
                  <a:pt x="148" y="52"/>
                  <a:pt x="148" y="60"/>
                </a:cubicBezTo>
                <a:lnTo>
                  <a:pt x="148" y="66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46" name="Freeform 236"/>
          <p:cNvSpPr>
            <a:spLocks noEditPoints="1"/>
          </p:cNvSpPr>
          <p:nvPr/>
        </p:nvSpPr>
        <p:spPr bwMode="auto">
          <a:xfrm>
            <a:off x="6145318" y="4436797"/>
            <a:ext cx="227891" cy="363970"/>
          </a:xfrm>
          <a:custGeom>
            <a:avLst/>
            <a:gdLst>
              <a:gd name="T0" fmla="*/ 73 w 98"/>
              <a:gd name="T1" fmla="*/ 65 h 156"/>
              <a:gd name="T2" fmla="*/ 86 w 98"/>
              <a:gd name="T3" fmla="*/ 37 h 156"/>
              <a:gd name="T4" fmla="*/ 49 w 98"/>
              <a:gd name="T5" fmla="*/ 0 h 156"/>
              <a:gd name="T6" fmla="*/ 12 w 98"/>
              <a:gd name="T7" fmla="*/ 37 h 156"/>
              <a:gd name="T8" fmla="*/ 25 w 98"/>
              <a:gd name="T9" fmla="*/ 65 h 156"/>
              <a:gd name="T10" fmla="*/ 0 w 98"/>
              <a:gd name="T11" fmla="*/ 108 h 156"/>
              <a:gd name="T12" fmla="*/ 49 w 98"/>
              <a:gd name="T13" fmla="*/ 156 h 156"/>
              <a:gd name="T14" fmla="*/ 98 w 98"/>
              <a:gd name="T15" fmla="*/ 108 h 156"/>
              <a:gd name="T16" fmla="*/ 73 w 98"/>
              <a:gd name="T17" fmla="*/ 65 h 156"/>
              <a:gd name="T18" fmla="*/ 61 w 98"/>
              <a:gd name="T19" fmla="*/ 18 h 156"/>
              <a:gd name="T20" fmla="*/ 64 w 98"/>
              <a:gd name="T21" fmla="*/ 27 h 156"/>
              <a:gd name="T22" fmla="*/ 61 w 98"/>
              <a:gd name="T23" fmla="*/ 36 h 156"/>
              <a:gd name="T24" fmla="*/ 58 w 98"/>
              <a:gd name="T25" fmla="*/ 27 h 156"/>
              <a:gd name="T26" fmla="*/ 61 w 98"/>
              <a:gd name="T27" fmla="*/ 18 h 156"/>
              <a:gd name="T28" fmla="*/ 37 w 98"/>
              <a:gd name="T29" fmla="*/ 18 h 156"/>
              <a:gd name="T30" fmla="*/ 40 w 98"/>
              <a:gd name="T31" fmla="*/ 27 h 156"/>
              <a:gd name="T32" fmla="*/ 37 w 98"/>
              <a:gd name="T33" fmla="*/ 36 h 156"/>
              <a:gd name="T34" fmla="*/ 34 w 98"/>
              <a:gd name="T35" fmla="*/ 27 h 156"/>
              <a:gd name="T36" fmla="*/ 37 w 98"/>
              <a:gd name="T37" fmla="*/ 18 h 156"/>
              <a:gd name="T38" fmla="*/ 48 w 98"/>
              <a:gd name="T39" fmla="*/ 118 h 156"/>
              <a:gd name="T40" fmla="*/ 43 w 98"/>
              <a:gd name="T41" fmla="*/ 113 h 156"/>
              <a:gd name="T42" fmla="*/ 48 w 98"/>
              <a:gd name="T43" fmla="*/ 108 h 156"/>
              <a:gd name="T44" fmla="*/ 53 w 98"/>
              <a:gd name="T45" fmla="*/ 113 h 156"/>
              <a:gd name="T46" fmla="*/ 48 w 98"/>
              <a:gd name="T47" fmla="*/ 118 h 156"/>
              <a:gd name="T48" fmla="*/ 48 w 98"/>
              <a:gd name="T49" fmla="*/ 88 h 156"/>
              <a:gd name="T50" fmla="*/ 43 w 98"/>
              <a:gd name="T51" fmla="*/ 83 h 156"/>
              <a:gd name="T52" fmla="*/ 48 w 98"/>
              <a:gd name="T53" fmla="*/ 78 h 156"/>
              <a:gd name="T54" fmla="*/ 53 w 98"/>
              <a:gd name="T55" fmla="*/ 83 h 156"/>
              <a:gd name="T56" fmla="*/ 48 w 98"/>
              <a:gd name="T57" fmla="*/ 88 h 156"/>
              <a:gd name="T58" fmla="*/ 48 w 98"/>
              <a:gd name="T59" fmla="*/ 64 h 156"/>
              <a:gd name="T60" fmla="*/ 24 w 98"/>
              <a:gd name="T61" fmla="*/ 40 h 156"/>
              <a:gd name="T62" fmla="*/ 25 w 98"/>
              <a:gd name="T63" fmla="*/ 38 h 156"/>
              <a:gd name="T64" fmla="*/ 27 w 98"/>
              <a:gd name="T65" fmla="*/ 40 h 156"/>
              <a:gd name="T66" fmla="*/ 48 w 98"/>
              <a:gd name="T67" fmla="*/ 61 h 156"/>
              <a:gd name="T68" fmla="*/ 70 w 98"/>
              <a:gd name="T69" fmla="*/ 40 h 156"/>
              <a:gd name="T70" fmla="*/ 71 w 98"/>
              <a:gd name="T71" fmla="*/ 38 h 156"/>
              <a:gd name="T72" fmla="*/ 73 w 98"/>
              <a:gd name="T73" fmla="*/ 40 h 156"/>
              <a:gd name="T74" fmla="*/ 48 w 98"/>
              <a:gd name="T75" fmla="*/ 64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8" h="156">
                <a:moveTo>
                  <a:pt x="73" y="65"/>
                </a:moveTo>
                <a:cubicBezTo>
                  <a:pt x="81" y="59"/>
                  <a:pt x="86" y="48"/>
                  <a:pt x="86" y="37"/>
                </a:cubicBezTo>
                <a:cubicBezTo>
                  <a:pt x="86" y="16"/>
                  <a:pt x="70" y="0"/>
                  <a:pt x="49" y="0"/>
                </a:cubicBezTo>
                <a:cubicBezTo>
                  <a:pt x="28" y="0"/>
                  <a:pt x="12" y="16"/>
                  <a:pt x="12" y="37"/>
                </a:cubicBezTo>
                <a:cubicBezTo>
                  <a:pt x="12" y="48"/>
                  <a:pt x="17" y="59"/>
                  <a:pt x="25" y="65"/>
                </a:cubicBezTo>
                <a:cubicBezTo>
                  <a:pt x="10" y="74"/>
                  <a:pt x="0" y="90"/>
                  <a:pt x="0" y="108"/>
                </a:cubicBezTo>
                <a:cubicBezTo>
                  <a:pt x="0" y="135"/>
                  <a:pt x="22" y="156"/>
                  <a:pt x="49" y="156"/>
                </a:cubicBezTo>
                <a:cubicBezTo>
                  <a:pt x="76" y="156"/>
                  <a:pt x="98" y="135"/>
                  <a:pt x="98" y="108"/>
                </a:cubicBezTo>
                <a:cubicBezTo>
                  <a:pt x="98" y="90"/>
                  <a:pt x="88" y="74"/>
                  <a:pt x="73" y="65"/>
                </a:cubicBezTo>
                <a:close/>
                <a:moveTo>
                  <a:pt x="61" y="18"/>
                </a:moveTo>
                <a:cubicBezTo>
                  <a:pt x="63" y="18"/>
                  <a:pt x="64" y="22"/>
                  <a:pt x="64" y="27"/>
                </a:cubicBezTo>
                <a:cubicBezTo>
                  <a:pt x="64" y="32"/>
                  <a:pt x="63" y="36"/>
                  <a:pt x="61" y="36"/>
                </a:cubicBezTo>
                <a:cubicBezTo>
                  <a:pt x="59" y="36"/>
                  <a:pt x="58" y="32"/>
                  <a:pt x="58" y="27"/>
                </a:cubicBezTo>
                <a:cubicBezTo>
                  <a:pt x="58" y="22"/>
                  <a:pt x="59" y="18"/>
                  <a:pt x="61" y="18"/>
                </a:cubicBezTo>
                <a:close/>
                <a:moveTo>
                  <a:pt x="37" y="18"/>
                </a:moveTo>
                <a:cubicBezTo>
                  <a:pt x="38" y="18"/>
                  <a:pt x="40" y="22"/>
                  <a:pt x="40" y="27"/>
                </a:cubicBezTo>
                <a:cubicBezTo>
                  <a:pt x="40" y="32"/>
                  <a:pt x="38" y="36"/>
                  <a:pt x="37" y="36"/>
                </a:cubicBezTo>
                <a:cubicBezTo>
                  <a:pt x="35" y="36"/>
                  <a:pt x="34" y="32"/>
                  <a:pt x="34" y="27"/>
                </a:cubicBezTo>
                <a:cubicBezTo>
                  <a:pt x="34" y="22"/>
                  <a:pt x="35" y="18"/>
                  <a:pt x="37" y="18"/>
                </a:cubicBezTo>
                <a:close/>
                <a:moveTo>
                  <a:pt x="48" y="118"/>
                </a:moveTo>
                <a:cubicBezTo>
                  <a:pt x="45" y="118"/>
                  <a:pt x="43" y="116"/>
                  <a:pt x="43" y="113"/>
                </a:cubicBezTo>
                <a:cubicBezTo>
                  <a:pt x="43" y="110"/>
                  <a:pt x="45" y="108"/>
                  <a:pt x="48" y="108"/>
                </a:cubicBezTo>
                <a:cubicBezTo>
                  <a:pt x="51" y="108"/>
                  <a:pt x="53" y="110"/>
                  <a:pt x="53" y="113"/>
                </a:cubicBezTo>
                <a:cubicBezTo>
                  <a:pt x="53" y="116"/>
                  <a:pt x="51" y="118"/>
                  <a:pt x="48" y="118"/>
                </a:cubicBezTo>
                <a:close/>
                <a:moveTo>
                  <a:pt x="48" y="88"/>
                </a:moveTo>
                <a:cubicBezTo>
                  <a:pt x="45" y="88"/>
                  <a:pt x="43" y="86"/>
                  <a:pt x="43" y="83"/>
                </a:cubicBezTo>
                <a:cubicBezTo>
                  <a:pt x="43" y="80"/>
                  <a:pt x="45" y="78"/>
                  <a:pt x="48" y="78"/>
                </a:cubicBezTo>
                <a:cubicBezTo>
                  <a:pt x="51" y="78"/>
                  <a:pt x="53" y="80"/>
                  <a:pt x="53" y="83"/>
                </a:cubicBezTo>
                <a:cubicBezTo>
                  <a:pt x="53" y="86"/>
                  <a:pt x="51" y="88"/>
                  <a:pt x="48" y="88"/>
                </a:cubicBezTo>
                <a:close/>
                <a:moveTo>
                  <a:pt x="48" y="64"/>
                </a:moveTo>
                <a:cubicBezTo>
                  <a:pt x="35" y="64"/>
                  <a:pt x="24" y="53"/>
                  <a:pt x="24" y="40"/>
                </a:cubicBezTo>
                <a:cubicBezTo>
                  <a:pt x="24" y="39"/>
                  <a:pt x="24" y="38"/>
                  <a:pt x="25" y="38"/>
                </a:cubicBezTo>
                <a:cubicBezTo>
                  <a:pt x="26" y="38"/>
                  <a:pt x="27" y="39"/>
                  <a:pt x="27" y="40"/>
                </a:cubicBezTo>
                <a:cubicBezTo>
                  <a:pt x="27" y="52"/>
                  <a:pt x="36" y="61"/>
                  <a:pt x="48" y="61"/>
                </a:cubicBezTo>
                <a:cubicBezTo>
                  <a:pt x="60" y="61"/>
                  <a:pt x="70" y="52"/>
                  <a:pt x="70" y="40"/>
                </a:cubicBezTo>
                <a:cubicBezTo>
                  <a:pt x="70" y="39"/>
                  <a:pt x="71" y="38"/>
                  <a:pt x="71" y="38"/>
                </a:cubicBezTo>
                <a:cubicBezTo>
                  <a:pt x="72" y="38"/>
                  <a:pt x="73" y="39"/>
                  <a:pt x="73" y="40"/>
                </a:cubicBezTo>
                <a:cubicBezTo>
                  <a:pt x="73" y="53"/>
                  <a:pt x="62" y="64"/>
                  <a:pt x="48" y="64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47" name="Freeform 237"/>
          <p:cNvSpPr>
            <a:spLocks/>
          </p:cNvSpPr>
          <p:nvPr/>
        </p:nvSpPr>
        <p:spPr bwMode="auto">
          <a:xfrm>
            <a:off x="6781447" y="4451553"/>
            <a:ext cx="298390" cy="370529"/>
          </a:xfrm>
          <a:custGeom>
            <a:avLst/>
            <a:gdLst>
              <a:gd name="T0" fmla="*/ 125 w 128"/>
              <a:gd name="T1" fmla="*/ 82 h 159"/>
              <a:gd name="T2" fmla="*/ 68 w 128"/>
              <a:gd name="T3" fmla="*/ 124 h 159"/>
              <a:gd name="T4" fmla="*/ 68 w 128"/>
              <a:gd name="T5" fmla="*/ 94 h 159"/>
              <a:gd name="T6" fmla="*/ 119 w 128"/>
              <a:gd name="T7" fmla="*/ 32 h 159"/>
              <a:gd name="T8" fmla="*/ 119 w 128"/>
              <a:gd name="T9" fmla="*/ 29 h 159"/>
              <a:gd name="T10" fmla="*/ 88 w 128"/>
              <a:gd name="T11" fmla="*/ 1 h 159"/>
              <a:gd name="T12" fmla="*/ 68 w 128"/>
              <a:gd name="T13" fmla="*/ 12 h 159"/>
              <a:gd name="T14" fmla="*/ 67 w 128"/>
              <a:gd name="T15" fmla="*/ 12 h 159"/>
              <a:gd name="T16" fmla="*/ 64 w 128"/>
              <a:gd name="T17" fmla="*/ 17 h 159"/>
              <a:gd name="T18" fmla="*/ 60 w 128"/>
              <a:gd name="T19" fmla="*/ 12 h 159"/>
              <a:gd name="T20" fmla="*/ 59 w 128"/>
              <a:gd name="T21" fmla="*/ 12 h 159"/>
              <a:gd name="T22" fmla="*/ 39 w 128"/>
              <a:gd name="T23" fmla="*/ 1 h 159"/>
              <a:gd name="T24" fmla="*/ 9 w 128"/>
              <a:gd name="T25" fmla="*/ 29 h 159"/>
              <a:gd name="T26" fmla="*/ 9 w 128"/>
              <a:gd name="T27" fmla="*/ 32 h 159"/>
              <a:gd name="T28" fmla="*/ 59 w 128"/>
              <a:gd name="T29" fmla="*/ 94 h 159"/>
              <a:gd name="T30" fmla="*/ 59 w 128"/>
              <a:gd name="T31" fmla="*/ 122 h 159"/>
              <a:gd name="T32" fmla="*/ 3 w 128"/>
              <a:gd name="T33" fmla="*/ 82 h 159"/>
              <a:gd name="T34" fmla="*/ 59 w 128"/>
              <a:gd name="T35" fmla="*/ 158 h 159"/>
              <a:gd name="T36" fmla="*/ 59 w 128"/>
              <a:gd name="T37" fmla="*/ 159 h 159"/>
              <a:gd name="T38" fmla="*/ 68 w 128"/>
              <a:gd name="T39" fmla="*/ 159 h 159"/>
              <a:gd name="T40" fmla="*/ 68 w 128"/>
              <a:gd name="T41" fmla="*/ 158 h 159"/>
              <a:gd name="T42" fmla="*/ 125 w 128"/>
              <a:gd name="T43" fmla="*/ 82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" h="159">
                <a:moveTo>
                  <a:pt x="125" y="82"/>
                </a:moveTo>
                <a:cubicBezTo>
                  <a:pt x="125" y="82"/>
                  <a:pt x="83" y="85"/>
                  <a:pt x="68" y="124"/>
                </a:cubicBezTo>
                <a:cubicBezTo>
                  <a:pt x="68" y="94"/>
                  <a:pt x="68" y="94"/>
                  <a:pt x="68" y="94"/>
                </a:cubicBezTo>
                <a:cubicBezTo>
                  <a:pt x="112" y="69"/>
                  <a:pt x="118" y="42"/>
                  <a:pt x="119" y="32"/>
                </a:cubicBezTo>
                <a:cubicBezTo>
                  <a:pt x="119" y="31"/>
                  <a:pt x="119" y="30"/>
                  <a:pt x="119" y="29"/>
                </a:cubicBezTo>
                <a:cubicBezTo>
                  <a:pt x="118" y="13"/>
                  <a:pt x="104" y="0"/>
                  <a:pt x="88" y="1"/>
                </a:cubicBezTo>
                <a:cubicBezTo>
                  <a:pt x="80" y="2"/>
                  <a:pt x="73" y="6"/>
                  <a:pt x="68" y="12"/>
                </a:cubicBezTo>
                <a:cubicBezTo>
                  <a:pt x="68" y="12"/>
                  <a:pt x="68" y="12"/>
                  <a:pt x="67" y="12"/>
                </a:cubicBezTo>
                <a:cubicBezTo>
                  <a:pt x="66" y="14"/>
                  <a:pt x="65" y="15"/>
                  <a:pt x="64" y="17"/>
                </a:cubicBezTo>
                <a:cubicBezTo>
                  <a:pt x="63" y="15"/>
                  <a:pt x="61" y="13"/>
                  <a:pt x="60" y="12"/>
                </a:cubicBezTo>
                <a:cubicBezTo>
                  <a:pt x="60" y="12"/>
                  <a:pt x="60" y="12"/>
                  <a:pt x="59" y="12"/>
                </a:cubicBezTo>
                <a:cubicBezTo>
                  <a:pt x="54" y="6"/>
                  <a:pt x="47" y="2"/>
                  <a:pt x="39" y="1"/>
                </a:cubicBezTo>
                <a:cubicBezTo>
                  <a:pt x="23" y="0"/>
                  <a:pt x="10" y="13"/>
                  <a:pt x="9" y="29"/>
                </a:cubicBezTo>
                <a:cubicBezTo>
                  <a:pt x="9" y="30"/>
                  <a:pt x="9" y="31"/>
                  <a:pt x="9" y="32"/>
                </a:cubicBezTo>
                <a:cubicBezTo>
                  <a:pt x="9" y="42"/>
                  <a:pt x="15" y="69"/>
                  <a:pt x="59" y="94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43" y="85"/>
                  <a:pt x="3" y="82"/>
                  <a:pt x="3" y="82"/>
                </a:cubicBezTo>
                <a:cubicBezTo>
                  <a:pt x="0" y="145"/>
                  <a:pt x="43" y="156"/>
                  <a:pt x="59" y="158"/>
                </a:cubicBezTo>
                <a:cubicBezTo>
                  <a:pt x="59" y="159"/>
                  <a:pt x="59" y="159"/>
                  <a:pt x="59" y="159"/>
                </a:cubicBezTo>
                <a:cubicBezTo>
                  <a:pt x="68" y="159"/>
                  <a:pt x="68" y="159"/>
                  <a:pt x="68" y="159"/>
                </a:cubicBezTo>
                <a:cubicBezTo>
                  <a:pt x="68" y="158"/>
                  <a:pt x="68" y="158"/>
                  <a:pt x="68" y="158"/>
                </a:cubicBezTo>
                <a:cubicBezTo>
                  <a:pt x="84" y="157"/>
                  <a:pt x="128" y="146"/>
                  <a:pt x="125" y="82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48" name="Freeform 238"/>
          <p:cNvSpPr>
            <a:spLocks noEditPoints="1"/>
          </p:cNvSpPr>
          <p:nvPr/>
        </p:nvSpPr>
        <p:spPr bwMode="auto">
          <a:xfrm>
            <a:off x="7368390" y="4367937"/>
            <a:ext cx="503328" cy="503329"/>
          </a:xfrm>
          <a:custGeom>
            <a:avLst/>
            <a:gdLst>
              <a:gd name="T0" fmla="*/ 215 w 216"/>
              <a:gd name="T1" fmla="*/ 97 h 216"/>
              <a:gd name="T2" fmla="*/ 209 w 216"/>
              <a:gd name="T3" fmla="*/ 69 h 216"/>
              <a:gd name="T4" fmla="*/ 195 w 216"/>
              <a:gd name="T5" fmla="*/ 44 h 216"/>
              <a:gd name="T6" fmla="*/ 175 w 216"/>
              <a:gd name="T7" fmla="*/ 24 h 216"/>
              <a:gd name="T8" fmla="*/ 150 w 216"/>
              <a:gd name="T9" fmla="*/ 9 h 216"/>
              <a:gd name="T10" fmla="*/ 122 w 216"/>
              <a:gd name="T11" fmla="*/ 1 h 216"/>
              <a:gd name="T12" fmla="*/ 94 w 216"/>
              <a:gd name="T13" fmla="*/ 1 h 216"/>
              <a:gd name="T14" fmla="*/ 66 w 216"/>
              <a:gd name="T15" fmla="*/ 9 h 216"/>
              <a:gd name="T16" fmla="*/ 41 w 216"/>
              <a:gd name="T17" fmla="*/ 24 h 216"/>
              <a:gd name="T18" fmla="*/ 21 w 216"/>
              <a:gd name="T19" fmla="*/ 44 h 216"/>
              <a:gd name="T20" fmla="*/ 7 w 216"/>
              <a:gd name="T21" fmla="*/ 69 h 216"/>
              <a:gd name="T22" fmla="*/ 1 w 216"/>
              <a:gd name="T23" fmla="*/ 97 h 216"/>
              <a:gd name="T24" fmla="*/ 2 w 216"/>
              <a:gd name="T25" fmla="*/ 126 h 216"/>
              <a:gd name="T26" fmla="*/ 10 w 216"/>
              <a:gd name="T27" fmla="*/ 153 h 216"/>
              <a:gd name="T28" fmla="*/ 26 w 216"/>
              <a:gd name="T29" fmla="*/ 178 h 216"/>
              <a:gd name="T30" fmla="*/ 47 w 216"/>
              <a:gd name="T31" fmla="*/ 197 h 216"/>
              <a:gd name="T32" fmla="*/ 73 w 216"/>
              <a:gd name="T33" fmla="*/ 210 h 216"/>
              <a:gd name="T34" fmla="*/ 101 w 216"/>
              <a:gd name="T35" fmla="*/ 216 h 216"/>
              <a:gd name="T36" fmla="*/ 129 w 216"/>
              <a:gd name="T37" fmla="*/ 214 h 216"/>
              <a:gd name="T38" fmla="*/ 157 w 216"/>
              <a:gd name="T39" fmla="*/ 204 h 216"/>
              <a:gd name="T40" fmla="*/ 180 w 216"/>
              <a:gd name="T41" fmla="*/ 188 h 216"/>
              <a:gd name="T42" fmla="*/ 199 w 216"/>
              <a:gd name="T43" fmla="*/ 166 h 216"/>
              <a:gd name="T44" fmla="*/ 211 w 216"/>
              <a:gd name="T45" fmla="*/ 140 h 216"/>
              <a:gd name="T46" fmla="*/ 16 w 216"/>
              <a:gd name="T47" fmla="*/ 126 h 216"/>
              <a:gd name="T48" fmla="*/ 16 w 216"/>
              <a:gd name="T49" fmla="*/ 126 h 216"/>
              <a:gd name="T50" fmla="*/ 29 w 216"/>
              <a:gd name="T51" fmla="*/ 109 h 216"/>
              <a:gd name="T52" fmla="*/ 102 w 216"/>
              <a:gd name="T53" fmla="*/ 26 h 216"/>
              <a:gd name="T54" fmla="*/ 97 w 216"/>
              <a:gd name="T55" fmla="*/ 26 h 216"/>
              <a:gd name="T56" fmla="*/ 108 w 216"/>
              <a:gd name="T57" fmla="*/ 38 h 216"/>
              <a:gd name="T58" fmla="*/ 147 w 216"/>
              <a:gd name="T59" fmla="*/ 116 h 216"/>
              <a:gd name="T60" fmla="*/ 165 w 216"/>
              <a:gd name="T61" fmla="*/ 121 h 216"/>
              <a:gd name="T62" fmla="*/ 153 w 216"/>
              <a:gd name="T63" fmla="*/ 111 h 216"/>
              <a:gd name="T64" fmla="*/ 169 w 216"/>
              <a:gd name="T65" fmla="*/ 96 h 216"/>
              <a:gd name="T66" fmla="*/ 160 w 216"/>
              <a:gd name="T67" fmla="*/ 99 h 216"/>
              <a:gd name="T68" fmla="*/ 169 w 216"/>
              <a:gd name="T69" fmla="*/ 110 h 216"/>
              <a:gd name="T70" fmla="*/ 151 w 216"/>
              <a:gd name="T71" fmla="*/ 125 h 216"/>
              <a:gd name="T72" fmla="*/ 139 w 216"/>
              <a:gd name="T73" fmla="*/ 120 h 216"/>
              <a:gd name="T74" fmla="*/ 129 w 216"/>
              <a:gd name="T75" fmla="*/ 95 h 216"/>
              <a:gd name="T76" fmla="*/ 97 w 216"/>
              <a:gd name="T77" fmla="*/ 127 h 216"/>
              <a:gd name="T78" fmla="*/ 85 w 216"/>
              <a:gd name="T79" fmla="*/ 95 h 216"/>
              <a:gd name="T80" fmla="*/ 116 w 216"/>
              <a:gd name="T81" fmla="*/ 95 h 216"/>
              <a:gd name="T82" fmla="*/ 104 w 216"/>
              <a:gd name="T83" fmla="*/ 127 h 216"/>
              <a:gd name="T84" fmla="*/ 64 w 216"/>
              <a:gd name="T85" fmla="*/ 95 h 216"/>
              <a:gd name="T86" fmla="*/ 65 w 216"/>
              <a:gd name="T87" fmla="*/ 127 h 216"/>
              <a:gd name="T88" fmla="*/ 54 w 216"/>
              <a:gd name="T89" fmla="*/ 110 h 216"/>
              <a:gd name="T90" fmla="*/ 82 w 216"/>
              <a:gd name="T91" fmla="*/ 108 h 216"/>
              <a:gd name="T92" fmla="*/ 36 w 216"/>
              <a:gd name="T93" fmla="*/ 42 h 216"/>
              <a:gd name="T94" fmla="*/ 46 w 216"/>
              <a:gd name="T95" fmla="*/ 172 h 216"/>
              <a:gd name="T96" fmla="*/ 46 w 216"/>
              <a:gd name="T97" fmla="*/ 172 h 216"/>
              <a:gd name="T98" fmla="*/ 60 w 216"/>
              <a:gd name="T99" fmla="*/ 170 h 216"/>
              <a:gd name="T100" fmla="*/ 109 w 216"/>
              <a:gd name="T101" fmla="*/ 190 h 216"/>
              <a:gd name="T102" fmla="*/ 152 w 216"/>
              <a:gd name="T103" fmla="*/ 185 h 216"/>
              <a:gd name="T104" fmla="*/ 108 w 216"/>
              <a:gd name="T105" fmla="*/ 178 h 216"/>
              <a:gd name="T106" fmla="*/ 170 w 216"/>
              <a:gd name="T107" fmla="*/ 175 h 216"/>
              <a:gd name="T108" fmla="*/ 170 w 216"/>
              <a:gd name="T109" fmla="*/ 175 h 216"/>
              <a:gd name="T110" fmla="*/ 181 w 216"/>
              <a:gd name="T111" fmla="*/ 50 h 216"/>
              <a:gd name="T112" fmla="*/ 186 w 216"/>
              <a:gd name="T113" fmla="*/ 57 h 216"/>
              <a:gd name="T114" fmla="*/ 189 w 216"/>
              <a:gd name="T115" fmla="*/ 10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16" h="216">
                <a:moveTo>
                  <a:pt x="208" y="118"/>
                </a:moveTo>
                <a:cubicBezTo>
                  <a:pt x="216" y="112"/>
                  <a:pt x="216" y="112"/>
                  <a:pt x="216" y="112"/>
                </a:cubicBezTo>
                <a:cubicBezTo>
                  <a:pt x="209" y="105"/>
                  <a:pt x="209" y="105"/>
                  <a:pt x="209" y="105"/>
                </a:cubicBezTo>
                <a:cubicBezTo>
                  <a:pt x="215" y="97"/>
                  <a:pt x="215" y="97"/>
                  <a:pt x="215" y="97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13" y="83"/>
                  <a:pt x="213" y="83"/>
                  <a:pt x="213" y="83"/>
                </a:cubicBezTo>
                <a:cubicBezTo>
                  <a:pt x="204" y="78"/>
                  <a:pt x="204" y="78"/>
                  <a:pt x="204" y="78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199" y="66"/>
                  <a:pt x="199" y="66"/>
                  <a:pt x="199" y="66"/>
                </a:cubicBezTo>
                <a:cubicBezTo>
                  <a:pt x="202" y="56"/>
                  <a:pt x="202" y="56"/>
                  <a:pt x="202" y="56"/>
                </a:cubicBezTo>
                <a:cubicBezTo>
                  <a:pt x="193" y="54"/>
                  <a:pt x="193" y="54"/>
                  <a:pt x="193" y="5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85" y="43"/>
                  <a:pt x="185" y="43"/>
                  <a:pt x="185" y="43"/>
                </a:cubicBezTo>
                <a:cubicBezTo>
                  <a:pt x="185" y="33"/>
                  <a:pt x="185" y="33"/>
                  <a:pt x="185" y="33"/>
                </a:cubicBezTo>
                <a:cubicBezTo>
                  <a:pt x="176" y="33"/>
                  <a:pt x="176" y="33"/>
                  <a:pt x="176" y="33"/>
                </a:cubicBezTo>
                <a:cubicBezTo>
                  <a:pt x="175" y="24"/>
                  <a:pt x="175" y="24"/>
                  <a:pt x="175" y="24"/>
                </a:cubicBezTo>
                <a:cubicBezTo>
                  <a:pt x="165" y="25"/>
                  <a:pt x="165" y="25"/>
                  <a:pt x="165" y="25"/>
                </a:cubicBezTo>
                <a:cubicBezTo>
                  <a:pt x="163" y="15"/>
                  <a:pt x="163" y="15"/>
                  <a:pt x="163" y="15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50" y="9"/>
                  <a:pt x="150" y="9"/>
                  <a:pt x="150" y="9"/>
                </a:cubicBezTo>
                <a:cubicBezTo>
                  <a:pt x="141" y="13"/>
                  <a:pt x="141" y="13"/>
                  <a:pt x="141" y="13"/>
                </a:cubicBezTo>
                <a:cubicBezTo>
                  <a:pt x="136" y="4"/>
                  <a:pt x="136" y="4"/>
                  <a:pt x="136" y="4"/>
                </a:cubicBezTo>
                <a:cubicBezTo>
                  <a:pt x="128" y="9"/>
                  <a:pt x="128" y="9"/>
                  <a:pt x="128" y="9"/>
                </a:cubicBezTo>
                <a:cubicBezTo>
                  <a:pt x="122" y="1"/>
                  <a:pt x="122" y="1"/>
                  <a:pt x="122" y="1"/>
                </a:cubicBezTo>
                <a:cubicBezTo>
                  <a:pt x="115" y="8"/>
                  <a:pt x="115" y="8"/>
                  <a:pt x="115" y="8"/>
                </a:cubicBezTo>
                <a:cubicBezTo>
                  <a:pt x="108" y="0"/>
                  <a:pt x="108" y="0"/>
                  <a:pt x="108" y="0"/>
                </a:cubicBezTo>
                <a:cubicBezTo>
                  <a:pt x="101" y="8"/>
                  <a:pt x="101" y="8"/>
                  <a:pt x="101" y="8"/>
                </a:cubicBezTo>
                <a:cubicBezTo>
                  <a:pt x="94" y="1"/>
                  <a:pt x="94" y="1"/>
                  <a:pt x="94" y="1"/>
                </a:cubicBezTo>
                <a:cubicBezTo>
                  <a:pt x="88" y="9"/>
                  <a:pt x="88" y="9"/>
                  <a:pt x="88" y="9"/>
                </a:cubicBezTo>
                <a:cubicBezTo>
                  <a:pt x="80" y="4"/>
                  <a:pt x="80" y="4"/>
                  <a:pt x="80" y="4"/>
                </a:cubicBezTo>
                <a:cubicBezTo>
                  <a:pt x="75" y="13"/>
                  <a:pt x="75" y="13"/>
                  <a:pt x="75" y="13"/>
                </a:cubicBezTo>
                <a:cubicBezTo>
                  <a:pt x="66" y="9"/>
                  <a:pt x="66" y="9"/>
                  <a:pt x="66" y="9"/>
                </a:cubicBezTo>
                <a:cubicBezTo>
                  <a:pt x="63" y="18"/>
                  <a:pt x="63" y="18"/>
                  <a:pt x="63" y="18"/>
                </a:cubicBezTo>
                <a:cubicBezTo>
                  <a:pt x="53" y="15"/>
                  <a:pt x="53" y="15"/>
                  <a:pt x="53" y="15"/>
                </a:cubicBezTo>
                <a:cubicBezTo>
                  <a:pt x="51" y="25"/>
                  <a:pt x="51" y="25"/>
                  <a:pt x="51" y="25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33"/>
                  <a:pt x="40" y="33"/>
                  <a:pt x="40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43"/>
                  <a:pt x="31" y="43"/>
                  <a:pt x="31" y="43"/>
                </a:cubicBezTo>
                <a:cubicBezTo>
                  <a:pt x="21" y="44"/>
                  <a:pt x="21" y="44"/>
                  <a:pt x="21" y="44"/>
                </a:cubicBezTo>
                <a:cubicBezTo>
                  <a:pt x="23" y="54"/>
                  <a:pt x="23" y="54"/>
                  <a:pt x="23" y="54"/>
                </a:cubicBezTo>
                <a:cubicBezTo>
                  <a:pt x="14" y="56"/>
                  <a:pt x="14" y="56"/>
                  <a:pt x="14" y="56"/>
                </a:cubicBezTo>
                <a:cubicBezTo>
                  <a:pt x="17" y="66"/>
                  <a:pt x="17" y="66"/>
                  <a:pt x="17" y="66"/>
                </a:cubicBezTo>
                <a:cubicBezTo>
                  <a:pt x="7" y="69"/>
                  <a:pt x="7" y="69"/>
                  <a:pt x="7" y="69"/>
                </a:cubicBezTo>
                <a:cubicBezTo>
                  <a:pt x="12" y="78"/>
                  <a:pt x="12" y="78"/>
                  <a:pt x="12" y="78"/>
                </a:cubicBezTo>
                <a:cubicBezTo>
                  <a:pt x="3" y="83"/>
                  <a:pt x="3" y="83"/>
                  <a:pt x="3" y="83"/>
                </a:cubicBezTo>
                <a:cubicBezTo>
                  <a:pt x="9" y="91"/>
                  <a:pt x="9" y="91"/>
                  <a:pt x="9" y="91"/>
                </a:cubicBezTo>
                <a:cubicBezTo>
                  <a:pt x="1" y="97"/>
                  <a:pt x="1" y="97"/>
                  <a:pt x="1" y="97"/>
                </a:cubicBezTo>
                <a:cubicBezTo>
                  <a:pt x="7" y="105"/>
                  <a:pt x="7" y="105"/>
                  <a:pt x="7" y="105"/>
                </a:cubicBezTo>
                <a:cubicBezTo>
                  <a:pt x="0" y="112"/>
                  <a:pt x="0" y="112"/>
                  <a:pt x="0" y="112"/>
                </a:cubicBezTo>
                <a:cubicBezTo>
                  <a:pt x="8" y="118"/>
                  <a:pt x="8" y="118"/>
                  <a:pt x="8" y="118"/>
                </a:cubicBezTo>
                <a:cubicBezTo>
                  <a:pt x="2" y="126"/>
                  <a:pt x="2" y="126"/>
                  <a:pt x="2" y="126"/>
                </a:cubicBezTo>
                <a:cubicBezTo>
                  <a:pt x="10" y="132"/>
                  <a:pt x="10" y="132"/>
                  <a:pt x="10" y="132"/>
                </a:cubicBezTo>
                <a:cubicBezTo>
                  <a:pt x="5" y="140"/>
                  <a:pt x="5" y="140"/>
                  <a:pt x="5" y="140"/>
                </a:cubicBezTo>
                <a:cubicBezTo>
                  <a:pt x="14" y="144"/>
                  <a:pt x="14" y="144"/>
                  <a:pt x="14" y="144"/>
                </a:cubicBezTo>
                <a:cubicBezTo>
                  <a:pt x="10" y="153"/>
                  <a:pt x="10" y="153"/>
                  <a:pt x="10" y="153"/>
                </a:cubicBezTo>
                <a:cubicBezTo>
                  <a:pt x="20" y="157"/>
                  <a:pt x="20" y="157"/>
                  <a:pt x="20" y="157"/>
                </a:cubicBezTo>
                <a:cubicBezTo>
                  <a:pt x="17" y="166"/>
                  <a:pt x="17" y="166"/>
                  <a:pt x="17" y="166"/>
                </a:cubicBezTo>
                <a:cubicBezTo>
                  <a:pt x="27" y="168"/>
                  <a:pt x="27" y="168"/>
                  <a:pt x="27" y="168"/>
                </a:cubicBezTo>
                <a:cubicBezTo>
                  <a:pt x="26" y="178"/>
                  <a:pt x="26" y="178"/>
                  <a:pt x="26" y="178"/>
                </a:cubicBezTo>
                <a:cubicBezTo>
                  <a:pt x="36" y="178"/>
                  <a:pt x="36" y="178"/>
                  <a:pt x="36" y="178"/>
                </a:cubicBezTo>
                <a:cubicBezTo>
                  <a:pt x="36" y="188"/>
                  <a:pt x="36" y="188"/>
                  <a:pt x="36" y="188"/>
                </a:cubicBezTo>
                <a:cubicBezTo>
                  <a:pt x="46" y="187"/>
                  <a:pt x="46" y="187"/>
                  <a:pt x="46" y="187"/>
                </a:cubicBezTo>
                <a:cubicBezTo>
                  <a:pt x="47" y="197"/>
                  <a:pt x="47" y="197"/>
                  <a:pt x="47" y="197"/>
                </a:cubicBezTo>
                <a:cubicBezTo>
                  <a:pt x="57" y="195"/>
                  <a:pt x="57" y="195"/>
                  <a:pt x="57" y="195"/>
                </a:cubicBezTo>
                <a:cubicBezTo>
                  <a:pt x="59" y="204"/>
                  <a:pt x="59" y="204"/>
                  <a:pt x="59" y="204"/>
                </a:cubicBezTo>
                <a:cubicBezTo>
                  <a:pt x="69" y="201"/>
                  <a:pt x="69" y="201"/>
                  <a:pt x="69" y="201"/>
                </a:cubicBezTo>
                <a:cubicBezTo>
                  <a:pt x="73" y="210"/>
                  <a:pt x="73" y="210"/>
                  <a:pt x="73" y="210"/>
                </a:cubicBezTo>
                <a:cubicBezTo>
                  <a:pt x="81" y="205"/>
                  <a:pt x="81" y="205"/>
                  <a:pt x="81" y="205"/>
                </a:cubicBezTo>
                <a:cubicBezTo>
                  <a:pt x="87" y="214"/>
                  <a:pt x="87" y="214"/>
                  <a:pt x="87" y="214"/>
                </a:cubicBezTo>
                <a:cubicBezTo>
                  <a:pt x="95" y="208"/>
                  <a:pt x="95" y="208"/>
                  <a:pt x="95" y="208"/>
                </a:cubicBezTo>
                <a:cubicBezTo>
                  <a:pt x="101" y="216"/>
                  <a:pt x="101" y="216"/>
                  <a:pt x="101" y="216"/>
                </a:cubicBezTo>
                <a:cubicBezTo>
                  <a:pt x="108" y="209"/>
                  <a:pt x="108" y="209"/>
                  <a:pt x="108" y="209"/>
                </a:cubicBezTo>
                <a:cubicBezTo>
                  <a:pt x="115" y="216"/>
                  <a:pt x="115" y="216"/>
                  <a:pt x="115" y="216"/>
                </a:cubicBezTo>
                <a:cubicBezTo>
                  <a:pt x="121" y="208"/>
                  <a:pt x="121" y="208"/>
                  <a:pt x="121" y="208"/>
                </a:cubicBezTo>
                <a:cubicBezTo>
                  <a:pt x="129" y="214"/>
                  <a:pt x="129" y="214"/>
                  <a:pt x="129" y="214"/>
                </a:cubicBezTo>
                <a:cubicBezTo>
                  <a:pt x="135" y="205"/>
                  <a:pt x="135" y="205"/>
                  <a:pt x="135" y="205"/>
                </a:cubicBezTo>
                <a:cubicBezTo>
                  <a:pt x="143" y="210"/>
                  <a:pt x="143" y="210"/>
                  <a:pt x="143" y="210"/>
                </a:cubicBezTo>
                <a:cubicBezTo>
                  <a:pt x="147" y="201"/>
                  <a:pt x="147" y="201"/>
                  <a:pt x="147" y="201"/>
                </a:cubicBezTo>
                <a:cubicBezTo>
                  <a:pt x="157" y="204"/>
                  <a:pt x="157" y="204"/>
                  <a:pt x="157" y="204"/>
                </a:cubicBezTo>
                <a:cubicBezTo>
                  <a:pt x="159" y="195"/>
                  <a:pt x="159" y="195"/>
                  <a:pt x="159" y="195"/>
                </a:cubicBezTo>
                <a:cubicBezTo>
                  <a:pt x="169" y="197"/>
                  <a:pt x="169" y="197"/>
                  <a:pt x="169" y="197"/>
                </a:cubicBezTo>
                <a:cubicBezTo>
                  <a:pt x="171" y="187"/>
                  <a:pt x="171" y="187"/>
                  <a:pt x="171" y="187"/>
                </a:cubicBezTo>
                <a:cubicBezTo>
                  <a:pt x="180" y="188"/>
                  <a:pt x="180" y="188"/>
                  <a:pt x="180" y="188"/>
                </a:cubicBezTo>
                <a:cubicBezTo>
                  <a:pt x="180" y="178"/>
                  <a:pt x="180" y="178"/>
                  <a:pt x="180" y="178"/>
                </a:cubicBezTo>
                <a:cubicBezTo>
                  <a:pt x="190" y="178"/>
                  <a:pt x="190" y="178"/>
                  <a:pt x="190" y="178"/>
                </a:cubicBezTo>
                <a:cubicBezTo>
                  <a:pt x="189" y="168"/>
                  <a:pt x="189" y="168"/>
                  <a:pt x="189" y="168"/>
                </a:cubicBezTo>
                <a:cubicBezTo>
                  <a:pt x="199" y="166"/>
                  <a:pt x="199" y="166"/>
                  <a:pt x="199" y="166"/>
                </a:cubicBezTo>
                <a:cubicBezTo>
                  <a:pt x="196" y="157"/>
                  <a:pt x="196" y="157"/>
                  <a:pt x="196" y="157"/>
                </a:cubicBezTo>
                <a:cubicBezTo>
                  <a:pt x="206" y="153"/>
                  <a:pt x="206" y="153"/>
                  <a:pt x="206" y="153"/>
                </a:cubicBezTo>
                <a:cubicBezTo>
                  <a:pt x="202" y="144"/>
                  <a:pt x="202" y="144"/>
                  <a:pt x="202" y="144"/>
                </a:cubicBezTo>
                <a:cubicBezTo>
                  <a:pt x="211" y="140"/>
                  <a:pt x="211" y="140"/>
                  <a:pt x="211" y="140"/>
                </a:cubicBezTo>
                <a:cubicBezTo>
                  <a:pt x="206" y="131"/>
                  <a:pt x="206" y="131"/>
                  <a:pt x="206" y="131"/>
                </a:cubicBezTo>
                <a:cubicBezTo>
                  <a:pt x="214" y="126"/>
                  <a:pt x="214" y="126"/>
                  <a:pt x="214" y="126"/>
                </a:cubicBezTo>
                <a:lnTo>
                  <a:pt x="208" y="118"/>
                </a:lnTo>
                <a:close/>
                <a:moveTo>
                  <a:pt x="16" y="126"/>
                </a:moveTo>
                <a:cubicBezTo>
                  <a:pt x="14" y="126"/>
                  <a:pt x="13" y="124"/>
                  <a:pt x="13" y="122"/>
                </a:cubicBezTo>
                <a:cubicBezTo>
                  <a:pt x="13" y="121"/>
                  <a:pt x="14" y="119"/>
                  <a:pt x="16" y="119"/>
                </a:cubicBezTo>
                <a:cubicBezTo>
                  <a:pt x="18" y="119"/>
                  <a:pt x="19" y="121"/>
                  <a:pt x="19" y="122"/>
                </a:cubicBezTo>
                <a:cubicBezTo>
                  <a:pt x="19" y="124"/>
                  <a:pt x="18" y="126"/>
                  <a:pt x="16" y="126"/>
                </a:cubicBezTo>
                <a:close/>
                <a:moveTo>
                  <a:pt x="20" y="119"/>
                </a:moveTo>
                <a:cubicBezTo>
                  <a:pt x="14" y="119"/>
                  <a:pt x="10" y="114"/>
                  <a:pt x="10" y="109"/>
                </a:cubicBezTo>
                <a:cubicBezTo>
                  <a:pt x="10" y="104"/>
                  <a:pt x="14" y="100"/>
                  <a:pt x="20" y="100"/>
                </a:cubicBezTo>
                <a:cubicBezTo>
                  <a:pt x="25" y="100"/>
                  <a:pt x="29" y="104"/>
                  <a:pt x="29" y="109"/>
                </a:cubicBezTo>
                <a:cubicBezTo>
                  <a:pt x="29" y="114"/>
                  <a:pt x="25" y="119"/>
                  <a:pt x="20" y="119"/>
                </a:cubicBezTo>
                <a:close/>
                <a:moveTo>
                  <a:pt x="102" y="21"/>
                </a:moveTo>
                <a:cubicBezTo>
                  <a:pt x="103" y="21"/>
                  <a:pt x="104" y="22"/>
                  <a:pt x="104" y="24"/>
                </a:cubicBezTo>
                <a:cubicBezTo>
                  <a:pt x="104" y="25"/>
                  <a:pt x="103" y="26"/>
                  <a:pt x="102" y="26"/>
                </a:cubicBezTo>
                <a:cubicBezTo>
                  <a:pt x="100" y="26"/>
                  <a:pt x="99" y="25"/>
                  <a:pt x="99" y="24"/>
                </a:cubicBezTo>
                <a:cubicBezTo>
                  <a:pt x="99" y="22"/>
                  <a:pt x="100" y="21"/>
                  <a:pt x="102" y="21"/>
                </a:cubicBezTo>
                <a:close/>
                <a:moveTo>
                  <a:pt x="88" y="16"/>
                </a:moveTo>
                <a:cubicBezTo>
                  <a:pt x="93" y="16"/>
                  <a:pt x="97" y="21"/>
                  <a:pt x="97" y="26"/>
                </a:cubicBezTo>
                <a:cubicBezTo>
                  <a:pt x="97" y="31"/>
                  <a:pt x="93" y="35"/>
                  <a:pt x="88" y="35"/>
                </a:cubicBezTo>
                <a:cubicBezTo>
                  <a:pt x="83" y="35"/>
                  <a:pt x="78" y="31"/>
                  <a:pt x="78" y="26"/>
                </a:cubicBezTo>
                <a:cubicBezTo>
                  <a:pt x="78" y="21"/>
                  <a:pt x="83" y="16"/>
                  <a:pt x="88" y="16"/>
                </a:cubicBezTo>
                <a:close/>
                <a:moveTo>
                  <a:pt x="108" y="38"/>
                </a:moveTo>
                <a:cubicBezTo>
                  <a:pt x="140" y="38"/>
                  <a:pt x="166" y="59"/>
                  <a:pt x="175" y="88"/>
                </a:cubicBezTo>
                <a:cubicBezTo>
                  <a:pt x="41" y="88"/>
                  <a:pt x="41" y="88"/>
                  <a:pt x="41" y="88"/>
                </a:cubicBezTo>
                <a:cubicBezTo>
                  <a:pt x="50" y="59"/>
                  <a:pt x="76" y="38"/>
                  <a:pt x="108" y="38"/>
                </a:cubicBezTo>
                <a:close/>
                <a:moveTo>
                  <a:pt x="147" y="116"/>
                </a:moveTo>
                <a:cubicBezTo>
                  <a:pt x="153" y="116"/>
                  <a:pt x="153" y="116"/>
                  <a:pt x="153" y="116"/>
                </a:cubicBezTo>
                <a:cubicBezTo>
                  <a:pt x="153" y="118"/>
                  <a:pt x="154" y="119"/>
                  <a:pt x="156" y="121"/>
                </a:cubicBezTo>
                <a:cubicBezTo>
                  <a:pt x="157" y="122"/>
                  <a:pt x="159" y="122"/>
                  <a:pt x="161" y="122"/>
                </a:cubicBezTo>
                <a:cubicBezTo>
                  <a:pt x="162" y="122"/>
                  <a:pt x="163" y="122"/>
                  <a:pt x="165" y="121"/>
                </a:cubicBezTo>
                <a:cubicBezTo>
                  <a:pt x="166" y="121"/>
                  <a:pt x="166" y="120"/>
                  <a:pt x="167" y="119"/>
                </a:cubicBezTo>
                <a:cubicBezTo>
                  <a:pt x="167" y="118"/>
                  <a:pt x="167" y="118"/>
                  <a:pt x="167" y="118"/>
                </a:cubicBezTo>
                <a:cubicBezTo>
                  <a:pt x="167" y="116"/>
                  <a:pt x="165" y="115"/>
                  <a:pt x="162" y="114"/>
                </a:cubicBezTo>
                <a:cubicBezTo>
                  <a:pt x="157" y="112"/>
                  <a:pt x="154" y="111"/>
                  <a:pt x="153" y="111"/>
                </a:cubicBezTo>
                <a:cubicBezTo>
                  <a:pt x="150" y="109"/>
                  <a:pt x="148" y="106"/>
                  <a:pt x="148" y="102"/>
                </a:cubicBezTo>
                <a:cubicBezTo>
                  <a:pt x="149" y="100"/>
                  <a:pt x="150" y="97"/>
                  <a:pt x="152" y="96"/>
                </a:cubicBezTo>
                <a:cubicBezTo>
                  <a:pt x="154" y="94"/>
                  <a:pt x="157" y="93"/>
                  <a:pt x="160" y="93"/>
                </a:cubicBezTo>
                <a:cubicBezTo>
                  <a:pt x="163" y="93"/>
                  <a:pt x="166" y="94"/>
                  <a:pt x="169" y="96"/>
                </a:cubicBezTo>
                <a:cubicBezTo>
                  <a:pt x="171" y="98"/>
                  <a:pt x="172" y="101"/>
                  <a:pt x="172" y="105"/>
                </a:cubicBezTo>
                <a:cubicBezTo>
                  <a:pt x="166" y="105"/>
                  <a:pt x="166" y="105"/>
                  <a:pt x="166" y="105"/>
                </a:cubicBezTo>
                <a:cubicBezTo>
                  <a:pt x="166" y="103"/>
                  <a:pt x="165" y="101"/>
                  <a:pt x="164" y="100"/>
                </a:cubicBezTo>
                <a:cubicBezTo>
                  <a:pt x="163" y="99"/>
                  <a:pt x="162" y="99"/>
                  <a:pt x="160" y="99"/>
                </a:cubicBezTo>
                <a:cubicBezTo>
                  <a:pt x="159" y="99"/>
                  <a:pt x="158" y="99"/>
                  <a:pt x="157" y="100"/>
                </a:cubicBezTo>
                <a:cubicBezTo>
                  <a:pt x="156" y="101"/>
                  <a:pt x="155" y="102"/>
                  <a:pt x="155" y="103"/>
                </a:cubicBezTo>
                <a:cubicBezTo>
                  <a:pt x="155" y="105"/>
                  <a:pt x="156" y="106"/>
                  <a:pt x="160" y="107"/>
                </a:cubicBezTo>
                <a:cubicBezTo>
                  <a:pt x="165" y="109"/>
                  <a:pt x="168" y="110"/>
                  <a:pt x="169" y="110"/>
                </a:cubicBezTo>
                <a:cubicBezTo>
                  <a:pt x="172" y="112"/>
                  <a:pt x="174" y="115"/>
                  <a:pt x="173" y="119"/>
                </a:cubicBezTo>
                <a:cubicBezTo>
                  <a:pt x="173" y="122"/>
                  <a:pt x="172" y="124"/>
                  <a:pt x="169" y="126"/>
                </a:cubicBezTo>
                <a:cubicBezTo>
                  <a:pt x="167" y="127"/>
                  <a:pt x="164" y="128"/>
                  <a:pt x="161" y="128"/>
                </a:cubicBezTo>
                <a:cubicBezTo>
                  <a:pt x="157" y="128"/>
                  <a:pt x="154" y="127"/>
                  <a:pt x="151" y="125"/>
                </a:cubicBezTo>
                <a:cubicBezTo>
                  <a:pt x="148" y="123"/>
                  <a:pt x="147" y="119"/>
                  <a:pt x="147" y="116"/>
                </a:cubicBezTo>
                <a:close/>
                <a:moveTo>
                  <a:pt x="148" y="127"/>
                </a:moveTo>
                <a:cubicBezTo>
                  <a:pt x="141" y="127"/>
                  <a:pt x="141" y="127"/>
                  <a:pt x="141" y="127"/>
                </a:cubicBezTo>
                <a:cubicBezTo>
                  <a:pt x="139" y="120"/>
                  <a:pt x="139" y="120"/>
                  <a:pt x="139" y="120"/>
                </a:cubicBezTo>
                <a:cubicBezTo>
                  <a:pt x="126" y="120"/>
                  <a:pt x="126" y="120"/>
                  <a:pt x="126" y="120"/>
                </a:cubicBezTo>
                <a:cubicBezTo>
                  <a:pt x="123" y="127"/>
                  <a:pt x="123" y="127"/>
                  <a:pt x="123" y="127"/>
                </a:cubicBezTo>
                <a:cubicBezTo>
                  <a:pt x="117" y="127"/>
                  <a:pt x="117" y="127"/>
                  <a:pt x="117" y="127"/>
                </a:cubicBezTo>
                <a:cubicBezTo>
                  <a:pt x="129" y="95"/>
                  <a:pt x="129" y="95"/>
                  <a:pt x="129" y="95"/>
                </a:cubicBezTo>
                <a:cubicBezTo>
                  <a:pt x="136" y="95"/>
                  <a:pt x="136" y="95"/>
                  <a:pt x="136" y="95"/>
                </a:cubicBezTo>
                <a:lnTo>
                  <a:pt x="148" y="127"/>
                </a:lnTo>
                <a:close/>
                <a:moveTo>
                  <a:pt x="104" y="127"/>
                </a:moveTo>
                <a:cubicBezTo>
                  <a:pt x="97" y="127"/>
                  <a:pt x="97" y="127"/>
                  <a:pt x="97" y="127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27"/>
                  <a:pt x="91" y="127"/>
                  <a:pt x="91" y="127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5" y="95"/>
                  <a:pt x="85" y="95"/>
                  <a:pt x="85" y="95"/>
                </a:cubicBezTo>
                <a:cubicBezTo>
                  <a:pt x="92" y="95"/>
                  <a:pt x="92" y="95"/>
                  <a:pt x="92" y="95"/>
                </a:cubicBezTo>
                <a:cubicBezTo>
                  <a:pt x="100" y="119"/>
                  <a:pt x="100" y="119"/>
                  <a:pt x="100" y="119"/>
                </a:cubicBezTo>
                <a:cubicBezTo>
                  <a:pt x="108" y="95"/>
                  <a:pt x="108" y="95"/>
                  <a:pt x="108" y="95"/>
                </a:cubicBezTo>
                <a:cubicBezTo>
                  <a:pt x="116" y="95"/>
                  <a:pt x="116" y="95"/>
                  <a:pt x="116" y="95"/>
                </a:cubicBezTo>
                <a:cubicBezTo>
                  <a:pt x="116" y="127"/>
                  <a:pt x="116" y="127"/>
                  <a:pt x="116" y="127"/>
                </a:cubicBezTo>
                <a:cubicBezTo>
                  <a:pt x="110" y="127"/>
                  <a:pt x="110" y="127"/>
                  <a:pt x="110" y="127"/>
                </a:cubicBezTo>
                <a:cubicBezTo>
                  <a:pt x="110" y="108"/>
                  <a:pt x="110" y="108"/>
                  <a:pt x="110" y="108"/>
                </a:cubicBezTo>
                <a:lnTo>
                  <a:pt x="104" y="127"/>
                </a:lnTo>
                <a:close/>
                <a:moveTo>
                  <a:pt x="44" y="95"/>
                </a:moveTo>
                <a:cubicBezTo>
                  <a:pt x="51" y="95"/>
                  <a:pt x="51" y="95"/>
                  <a:pt x="51" y="95"/>
                </a:cubicBezTo>
                <a:cubicBezTo>
                  <a:pt x="58" y="104"/>
                  <a:pt x="58" y="104"/>
                  <a:pt x="58" y="104"/>
                </a:cubicBezTo>
                <a:cubicBezTo>
                  <a:pt x="64" y="95"/>
                  <a:pt x="64" y="95"/>
                  <a:pt x="64" y="95"/>
                </a:cubicBezTo>
                <a:cubicBezTo>
                  <a:pt x="71" y="95"/>
                  <a:pt x="71" y="95"/>
                  <a:pt x="71" y="95"/>
                </a:cubicBezTo>
                <a:cubicBezTo>
                  <a:pt x="61" y="110"/>
                  <a:pt x="61" y="110"/>
                  <a:pt x="61" y="110"/>
                </a:cubicBezTo>
                <a:cubicBezTo>
                  <a:pt x="73" y="127"/>
                  <a:pt x="73" y="127"/>
                  <a:pt x="73" y="127"/>
                </a:cubicBezTo>
                <a:cubicBezTo>
                  <a:pt x="65" y="127"/>
                  <a:pt x="65" y="127"/>
                  <a:pt x="65" y="127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50" y="127"/>
                  <a:pt x="50" y="127"/>
                  <a:pt x="50" y="127"/>
                </a:cubicBezTo>
                <a:cubicBezTo>
                  <a:pt x="43" y="127"/>
                  <a:pt x="43" y="127"/>
                  <a:pt x="43" y="127"/>
                </a:cubicBezTo>
                <a:cubicBezTo>
                  <a:pt x="54" y="110"/>
                  <a:pt x="54" y="110"/>
                  <a:pt x="54" y="110"/>
                </a:cubicBezTo>
                <a:lnTo>
                  <a:pt x="44" y="95"/>
                </a:lnTo>
                <a:close/>
                <a:moveTo>
                  <a:pt x="73" y="114"/>
                </a:moveTo>
                <a:cubicBezTo>
                  <a:pt x="73" y="108"/>
                  <a:pt x="73" y="108"/>
                  <a:pt x="73" y="108"/>
                </a:cubicBezTo>
                <a:cubicBezTo>
                  <a:pt x="82" y="108"/>
                  <a:pt x="82" y="108"/>
                  <a:pt x="82" y="108"/>
                </a:cubicBezTo>
                <a:cubicBezTo>
                  <a:pt x="82" y="114"/>
                  <a:pt x="82" y="114"/>
                  <a:pt x="82" y="114"/>
                </a:cubicBezTo>
                <a:lnTo>
                  <a:pt x="73" y="114"/>
                </a:lnTo>
                <a:close/>
                <a:moveTo>
                  <a:pt x="31" y="48"/>
                </a:moveTo>
                <a:cubicBezTo>
                  <a:pt x="31" y="45"/>
                  <a:pt x="33" y="42"/>
                  <a:pt x="36" y="42"/>
                </a:cubicBezTo>
                <a:cubicBezTo>
                  <a:pt x="39" y="42"/>
                  <a:pt x="41" y="45"/>
                  <a:pt x="41" y="48"/>
                </a:cubicBezTo>
                <a:cubicBezTo>
                  <a:pt x="41" y="50"/>
                  <a:pt x="39" y="53"/>
                  <a:pt x="36" y="53"/>
                </a:cubicBezTo>
                <a:cubicBezTo>
                  <a:pt x="33" y="53"/>
                  <a:pt x="31" y="50"/>
                  <a:pt x="31" y="48"/>
                </a:cubicBezTo>
                <a:close/>
                <a:moveTo>
                  <a:pt x="46" y="172"/>
                </a:moveTo>
                <a:cubicBezTo>
                  <a:pt x="41" y="172"/>
                  <a:pt x="37" y="168"/>
                  <a:pt x="37" y="163"/>
                </a:cubicBezTo>
                <a:cubicBezTo>
                  <a:pt x="37" y="158"/>
                  <a:pt x="41" y="154"/>
                  <a:pt x="46" y="154"/>
                </a:cubicBezTo>
                <a:cubicBezTo>
                  <a:pt x="51" y="154"/>
                  <a:pt x="54" y="158"/>
                  <a:pt x="54" y="163"/>
                </a:cubicBezTo>
                <a:cubicBezTo>
                  <a:pt x="54" y="168"/>
                  <a:pt x="51" y="172"/>
                  <a:pt x="46" y="172"/>
                </a:cubicBezTo>
                <a:close/>
                <a:moveTo>
                  <a:pt x="59" y="172"/>
                </a:moveTo>
                <a:cubicBezTo>
                  <a:pt x="58" y="172"/>
                  <a:pt x="57" y="171"/>
                  <a:pt x="57" y="170"/>
                </a:cubicBezTo>
                <a:cubicBezTo>
                  <a:pt x="57" y="169"/>
                  <a:pt x="58" y="168"/>
                  <a:pt x="59" y="168"/>
                </a:cubicBezTo>
                <a:cubicBezTo>
                  <a:pt x="60" y="168"/>
                  <a:pt x="60" y="169"/>
                  <a:pt x="60" y="170"/>
                </a:cubicBezTo>
                <a:cubicBezTo>
                  <a:pt x="60" y="171"/>
                  <a:pt x="60" y="172"/>
                  <a:pt x="59" y="172"/>
                </a:cubicBezTo>
                <a:close/>
                <a:moveTo>
                  <a:pt x="109" y="204"/>
                </a:moveTo>
                <a:cubicBezTo>
                  <a:pt x="105" y="204"/>
                  <a:pt x="102" y="201"/>
                  <a:pt x="102" y="197"/>
                </a:cubicBezTo>
                <a:cubicBezTo>
                  <a:pt x="102" y="193"/>
                  <a:pt x="105" y="190"/>
                  <a:pt x="109" y="190"/>
                </a:cubicBezTo>
                <a:cubicBezTo>
                  <a:pt x="112" y="190"/>
                  <a:pt x="115" y="193"/>
                  <a:pt x="115" y="197"/>
                </a:cubicBezTo>
                <a:cubicBezTo>
                  <a:pt x="115" y="201"/>
                  <a:pt x="112" y="204"/>
                  <a:pt x="109" y="204"/>
                </a:cubicBezTo>
                <a:close/>
                <a:moveTo>
                  <a:pt x="154" y="187"/>
                </a:moveTo>
                <a:cubicBezTo>
                  <a:pt x="153" y="187"/>
                  <a:pt x="152" y="186"/>
                  <a:pt x="152" y="185"/>
                </a:cubicBezTo>
                <a:cubicBezTo>
                  <a:pt x="152" y="183"/>
                  <a:pt x="153" y="182"/>
                  <a:pt x="154" y="182"/>
                </a:cubicBezTo>
                <a:cubicBezTo>
                  <a:pt x="155" y="182"/>
                  <a:pt x="156" y="183"/>
                  <a:pt x="156" y="185"/>
                </a:cubicBezTo>
                <a:cubicBezTo>
                  <a:pt x="156" y="186"/>
                  <a:pt x="155" y="187"/>
                  <a:pt x="154" y="187"/>
                </a:cubicBezTo>
                <a:close/>
                <a:moveTo>
                  <a:pt x="108" y="178"/>
                </a:moveTo>
                <a:cubicBezTo>
                  <a:pt x="79" y="178"/>
                  <a:pt x="53" y="160"/>
                  <a:pt x="43" y="134"/>
                </a:cubicBezTo>
                <a:cubicBezTo>
                  <a:pt x="173" y="134"/>
                  <a:pt x="173" y="134"/>
                  <a:pt x="173" y="134"/>
                </a:cubicBezTo>
                <a:cubicBezTo>
                  <a:pt x="163" y="160"/>
                  <a:pt x="137" y="178"/>
                  <a:pt x="108" y="178"/>
                </a:cubicBezTo>
                <a:close/>
                <a:moveTo>
                  <a:pt x="170" y="175"/>
                </a:moveTo>
                <a:cubicBezTo>
                  <a:pt x="166" y="175"/>
                  <a:pt x="163" y="171"/>
                  <a:pt x="163" y="167"/>
                </a:cubicBezTo>
                <a:cubicBezTo>
                  <a:pt x="163" y="163"/>
                  <a:pt x="166" y="160"/>
                  <a:pt x="170" y="160"/>
                </a:cubicBezTo>
                <a:cubicBezTo>
                  <a:pt x="174" y="160"/>
                  <a:pt x="177" y="163"/>
                  <a:pt x="177" y="167"/>
                </a:cubicBezTo>
                <a:cubicBezTo>
                  <a:pt x="177" y="171"/>
                  <a:pt x="174" y="175"/>
                  <a:pt x="170" y="175"/>
                </a:cubicBezTo>
                <a:close/>
                <a:moveTo>
                  <a:pt x="171" y="59"/>
                </a:moveTo>
                <a:cubicBezTo>
                  <a:pt x="166" y="59"/>
                  <a:pt x="162" y="55"/>
                  <a:pt x="162" y="50"/>
                </a:cubicBezTo>
                <a:cubicBezTo>
                  <a:pt x="162" y="44"/>
                  <a:pt x="166" y="40"/>
                  <a:pt x="171" y="40"/>
                </a:cubicBezTo>
                <a:cubicBezTo>
                  <a:pt x="177" y="40"/>
                  <a:pt x="181" y="44"/>
                  <a:pt x="181" y="50"/>
                </a:cubicBezTo>
                <a:cubicBezTo>
                  <a:pt x="181" y="55"/>
                  <a:pt x="177" y="59"/>
                  <a:pt x="171" y="59"/>
                </a:cubicBezTo>
                <a:close/>
                <a:moveTo>
                  <a:pt x="186" y="61"/>
                </a:moveTo>
                <a:cubicBezTo>
                  <a:pt x="184" y="61"/>
                  <a:pt x="184" y="60"/>
                  <a:pt x="184" y="59"/>
                </a:cubicBezTo>
                <a:cubicBezTo>
                  <a:pt x="184" y="57"/>
                  <a:pt x="184" y="57"/>
                  <a:pt x="186" y="57"/>
                </a:cubicBezTo>
                <a:cubicBezTo>
                  <a:pt x="187" y="57"/>
                  <a:pt x="188" y="57"/>
                  <a:pt x="188" y="59"/>
                </a:cubicBezTo>
                <a:cubicBezTo>
                  <a:pt x="188" y="60"/>
                  <a:pt x="187" y="61"/>
                  <a:pt x="186" y="61"/>
                </a:cubicBezTo>
                <a:close/>
                <a:moveTo>
                  <a:pt x="194" y="106"/>
                </a:moveTo>
                <a:cubicBezTo>
                  <a:pt x="191" y="106"/>
                  <a:pt x="189" y="103"/>
                  <a:pt x="189" y="100"/>
                </a:cubicBezTo>
                <a:cubicBezTo>
                  <a:pt x="189" y="98"/>
                  <a:pt x="191" y="95"/>
                  <a:pt x="194" y="95"/>
                </a:cubicBezTo>
                <a:cubicBezTo>
                  <a:pt x="197" y="95"/>
                  <a:pt x="199" y="98"/>
                  <a:pt x="199" y="100"/>
                </a:cubicBezTo>
                <a:cubicBezTo>
                  <a:pt x="199" y="103"/>
                  <a:pt x="197" y="106"/>
                  <a:pt x="194" y="106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49" name="Freeform 239"/>
          <p:cNvSpPr>
            <a:spLocks/>
          </p:cNvSpPr>
          <p:nvPr/>
        </p:nvSpPr>
        <p:spPr bwMode="auto">
          <a:xfrm>
            <a:off x="8089773" y="4518772"/>
            <a:ext cx="81975" cy="147556"/>
          </a:xfrm>
          <a:custGeom>
            <a:avLst/>
            <a:gdLst>
              <a:gd name="T0" fmla="*/ 5 w 35"/>
              <a:gd name="T1" fmla="*/ 17 h 63"/>
              <a:gd name="T2" fmla="*/ 3 w 35"/>
              <a:gd name="T3" fmla="*/ 31 h 63"/>
              <a:gd name="T4" fmla="*/ 25 w 35"/>
              <a:gd name="T5" fmla="*/ 59 h 63"/>
              <a:gd name="T6" fmla="*/ 34 w 35"/>
              <a:gd name="T7" fmla="*/ 63 h 63"/>
              <a:gd name="T8" fmla="*/ 27 w 35"/>
              <a:gd name="T9" fmla="*/ 0 h 63"/>
              <a:gd name="T10" fmla="*/ 5 w 35"/>
              <a:gd name="T11" fmla="*/ 17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63">
                <a:moveTo>
                  <a:pt x="5" y="17"/>
                </a:moveTo>
                <a:cubicBezTo>
                  <a:pt x="1" y="21"/>
                  <a:pt x="0" y="27"/>
                  <a:pt x="3" y="31"/>
                </a:cubicBezTo>
                <a:cubicBezTo>
                  <a:pt x="25" y="59"/>
                  <a:pt x="25" y="59"/>
                  <a:pt x="25" y="59"/>
                </a:cubicBezTo>
                <a:cubicBezTo>
                  <a:pt x="27" y="62"/>
                  <a:pt x="31" y="63"/>
                  <a:pt x="34" y="63"/>
                </a:cubicBezTo>
                <a:cubicBezTo>
                  <a:pt x="34" y="53"/>
                  <a:pt x="35" y="26"/>
                  <a:pt x="27" y="0"/>
                </a:cubicBezTo>
                <a:lnTo>
                  <a:pt x="5" y="17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50" name="Freeform 240"/>
          <p:cNvSpPr>
            <a:spLocks/>
          </p:cNvSpPr>
          <p:nvPr/>
        </p:nvSpPr>
        <p:spPr bwMode="auto">
          <a:xfrm>
            <a:off x="8181586" y="4469587"/>
            <a:ext cx="55743" cy="175428"/>
          </a:xfrm>
          <a:custGeom>
            <a:avLst/>
            <a:gdLst>
              <a:gd name="T0" fmla="*/ 0 w 24"/>
              <a:gd name="T1" fmla="*/ 12 h 75"/>
              <a:gd name="T2" fmla="*/ 9 w 24"/>
              <a:gd name="T3" fmla="*/ 75 h 75"/>
              <a:gd name="T4" fmla="*/ 22 w 24"/>
              <a:gd name="T5" fmla="*/ 65 h 75"/>
              <a:gd name="T6" fmla="*/ 15 w 24"/>
              <a:gd name="T7" fmla="*/ 0 h 75"/>
              <a:gd name="T8" fmla="*/ 0 w 24"/>
              <a:gd name="T9" fmla="*/ 1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75">
                <a:moveTo>
                  <a:pt x="0" y="12"/>
                </a:moveTo>
                <a:cubicBezTo>
                  <a:pt x="8" y="36"/>
                  <a:pt x="9" y="60"/>
                  <a:pt x="9" y="75"/>
                </a:cubicBezTo>
                <a:cubicBezTo>
                  <a:pt x="22" y="65"/>
                  <a:pt x="22" y="65"/>
                  <a:pt x="22" y="65"/>
                </a:cubicBezTo>
                <a:cubicBezTo>
                  <a:pt x="22" y="57"/>
                  <a:pt x="24" y="28"/>
                  <a:pt x="15" y="0"/>
                </a:cubicBezTo>
                <a:lnTo>
                  <a:pt x="0" y="12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51" name="Freeform 241"/>
          <p:cNvSpPr>
            <a:spLocks/>
          </p:cNvSpPr>
          <p:nvPr/>
        </p:nvSpPr>
        <p:spPr bwMode="auto">
          <a:xfrm>
            <a:off x="8306188" y="4404006"/>
            <a:ext cx="80335" cy="142638"/>
          </a:xfrm>
          <a:custGeom>
            <a:avLst/>
            <a:gdLst>
              <a:gd name="T0" fmla="*/ 29 w 34"/>
              <a:gd name="T1" fmla="*/ 46 h 61"/>
              <a:gd name="T2" fmla="*/ 31 w 34"/>
              <a:gd name="T3" fmla="*/ 32 h 61"/>
              <a:gd name="T4" fmla="*/ 9 w 34"/>
              <a:gd name="T5" fmla="*/ 4 h 61"/>
              <a:gd name="T6" fmla="*/ 0 w 34"/>
              <a:gd name="T7" fmla="*/ 0 h 61"/>
              <a:gd name="T8" fmla="*/ 8 w 34"/>
              <a:gd name="T9" fmla="*/ 61 h 61"/>
              <a:gd name="T10" fmla="*/ 29 w 34"/>
              <a:gd name="T11" fmla="*/ 4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" h="61">
                <a:moveTo>
                  <a:pt x="29" y="46"/>
                </a:moveTo>
                <a:cubicBezTo>
                  <a:pt x="33" y="42"/>
                  <a:pt x="34" y="36"/>
                  <a:pt x="31" y="32"/>
                </a:cubicBezTo>
                <a:cubicBezTo>
                  <a:pt x="9" y="4"/>
                  <a:pt x="9" y="4"/>
                  <a:pt x="9" y="4"/>
                </a:cubicBezTo>
                <a:cubicBezTo>
                  <a:pt x="7" y="1"/>
                  <a:pt x="3" y="0"/>
                  <a:pt x="0" y="0"/>
                </a:cubicBezTo>
                <a:cubicBezTo>
                  <a:pt x="7" y="23"/>
                  <a:pt x="9" y="47"/>
                  <a:pt x="8" y="61"/>
                </a:cubicBezTo>
                <a:lnTo>
                  <a:pt x="29" y="46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52" name="Freeform 242"/>
          <p:cNvSpPr>
            <a:spLocks/>
          </p:cNvSpPr>
          <p:nvPr/>
        </p:nvSpPr>
        <p:spPr bwMode="auto">
          <a:xfrm>
            <a:off x="8243887" y="4420402"/>
            <a:ext cx="55743" cy="175428"/>
          </a:xfrm>
          <a:custGeom>
            <a:avLst/>
            <a:gdLst>
              <a:gd name="T0" fmla="*/ 8 w 24"/>
              <a:gd name="T1" fmla="*/ 75 h 75"/>
              <a:gd name="T2" fmla="*/ 22 w 24"/>
              <a:gd name="T3" fmla="*/ 65 h 75"/>
              <a:gd name="T4" fmla="*/ 15 w 24"/>
              <a:gd name="T5" fmla="*/ 0 h 75"/>
              <a:gd name="T6" fmla="*/ 0 w 24"/>
              <a:gd name="T7" fmla="*/ 13 h 75"/>
              <a:gd name="T8" fmla="*/ 8 w 24"/>
              <a:gd name="T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75">
                <a:moveTo>
                  <a:pt x="8" y="75"/>
                </a:moveTo>
                <a:cubicBezTo>
                  <a:pt x="22" y="65"/>
                  <a:pt x="22" y="65"/>
                  <a:pt x="22" y="65"/>
                </a:cubicBezTo>
                <a:cubicBezTo>
                  <a:pt x="22" y="57"/>
                  <a:pt x="24" y="28"/>
                  <a:pt x="15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7" y="36"/>
                  <a:pt x="9" y="60"/>
                  <a:pt x="8" y="75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53" name="Freeform 243"/>
          <p:cNvSpPr>
            <a:spLocks/>
          </p:cNvSpPr>
          <p:nvPr/>
        </p:nvSpPr>
        <p:spPr bwMode="auto">
          <a:xfrm>
            <a:off x="8089773" y="4607305"/>
            <a:ext cx="47545" cy="50825"/>
          </a:xfrm>
          <a:custGeom>
            <a:avLst/>
            <a:gdLst>
              <a:gd name="T0" fmla="*/ 2 w 20"/>
              <a:gd name="T1" fmla="*/ 1 h 22"/>
              <a:gd name="T2" fmla="*/ 8 w 20"/>
              <a:gd name="T3" fmla="*/ 2 h 22"/>
              <a:gd name="T4" fmla="*/ 18 w 20"/>
              <a:gd name="T5" fmla="*/ 15 h 22"/>
              <a:gd name="T6" fmla="*/ 18 w 20"/>
              <a:gd name="T7" fmla="*/ 21 h 22"/>
              <a:gd name="T8" fmla="*/ 18 w 20"/>
              <a:gd name="T9" fmla="*/ 21 h 22"/>
              <a:gd name="T10" fmla="*/ 12 w 20"/>
              <a:gd name="T11" fmla="*/ 20 h 22"/>
              <a:gd name="T12" fmla="*/ 2 w 20"/>
              <a:gd name="T13" fmla="*/ 7 h 22"/>
              <a:gd name="T14" fmla="*/ 2 w 20"/>
              <a:gd name="T15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22">
                <a:moveTo>
                  <a:pt x="2" y="1"/>
                </a:moveTo>
                <a:cubicBezTo>
                  <a:pt x="4" y="0"/>
                  <a:pt x="7" y="0"/>
                  <a:pt x="8" y="2"/>
                </a:cubicBezTo>
                <a:cubicBezTo>
                  <a:pt x="18" y="15"/>
                  <a:pt x="18" y="15"/>
                  <a:pt x="18" y="15"/>
                </a:cubicBezTo>
                <a:cubicBezTo>
                  <a:pt x="20" y="17"/>
                  <a:pt x="19" y="20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6" y="22"/>
                  <a:pt x="13" y="22"/>
                  <a:pt x="12" y="20"/>
                </a:cubicBezTo>
                <a:cubicBezTo>
                  <a:pt x="2" y="7"/>
                  <a:pt x="2" y="7"/>
                  <a:pt x="2" y="7"/>
                </a:cubicBezTo>
                <a:cubicBezTo>
                  <a:pt x="0" y="5"/>
                  <a:pt x="1" y="3"/>
                  <a:pt x="2" y="1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54" name="Freeform 244"/>
          <p:cNvSpPr>
            <a:spLocks/>
          </p:cNvSpPr>
          <p:nvPr/>
        </p:nvSpPr>
        <p:spPr bwMode="auto">
          <a:xfrm>
            <a:off x="8011077" y="4628619"/>
            <a:ext cx="100009" cy="104928"/>
          </a:xfrm>
          <a:custGeom>
            <a:avLst/>
            <a:gdLst>
              <a:gd name="T0" fmla="*/ 3 w 43"/>
              <a:gd name="T1" fmla="*/ 0 h 45"/>
              <a:gd name="T2" fmla="*/ 3 w 43"/>
              <a:gd name="T3" fmla="*/ 7 h 45"/>
              <a:gd name="T4" fmla="*/ 9 w 43"/>
              <a:gd name="T5" fmla="*/ 8 h 45"/>
              <a:gd name="T6" fmla="*/ 10 w 43"/>
              <a:gd name="T7" fmla="*/ 8 h 45"/>
              <a:gd name="T8" fmla="*/ 16 w 43"/>
              <a:gd name="T9" fmla="*/ 11 h 45"/>
              <a:gd name="T10" fmla="*/ 17 w 43"/>
              <a:gd name="T11" fmla="*/ 17 h 45"/>
              <a:gd name="T12" fmla="*/ 17 w 43"/>
              <a:gd name="T13" fmla="*/ 17 h 45"/>
              <a:gd name="T14" fmla="*/ 16 w 43"/>
              <a:gd name="T15" fmla="*/ 23 h 45"/>
              <a:gd name="T16" fmla="*/ 17 w 43"/>
              <a:gd name="T17" fmla="*/ 24 h 45"/>
              <a:gd name="T18" fmla="*/ 17 w 43"/>
              <a:gd name="T19" fmla="*/ 24 h 45"/>
              <a:gd name="T20" fmla="*/ 23 w 43"/>
              <a:gd name="T21" fmla="*/ 25 h 45"/>
              <a:gd name="T22" fmla="*/ 23 w 43"/>
              <a:gd name="T23" fmla="*/ 25 h 45"/>
              <a:gd name="T24" fmla="*/ 29 w 43"/>
              <a:gd name="T25" fmla="*/ 28 h 45"/>
              <a:gd name="T26" fmla="*/ 30 w 43"/>
              <a:gd name="T27" fmla="*/ 34 h 45"/>
              <a:gd name="T28" fmla="*/ 30 w 43"/>
              <a:gd name="T29" fmla="*/ 35 h 45"/>
              <a:gd name="T30" fmla="*/ 30 w 43"/>
              <a:gd name="T31" fmla="*/ 41 h 45"/>
              <a:gd name="T32" fmla="*/ 36 w 43"/>
              <a:gd name="T33" fmla="*/ 42 h 45"/>
              <a:gd name="T34" fmla="*/ 36 w 43"/>
              <a:gd name="T35" fmla="*/ 42 h 45"/>
              <a:gd name="T36" fmla="*/ 43 w 43"/>
              <a:gd name="T37" fmla="*/ 12 h 45"/>
              <a:gd name="T38" fmla="*/ 35 w 43"/>
              <a:gd name="T39" fmla="*/ 1 h 45"/>
              <a:gd name="T40" fmla="*/ 3 w 43"/>
              <a:gd name="T41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3" h="45">
                <a:moveTo>
                  <a:pt x="3" y="0"/>
                </a:moveTo>
                <a:cubicBezTo>
                  <a:pt x="3" y="0"/>
                  <a:pt x="0" y="3"/>
                  <a:pt x="3" y="7"/>
                </a:cubicBezTo>
                <a:cubicBezTo>
                  <a:pt x="6" y="11"/>
                  <a:pt x="9" y="8"/>
                  <a:pt x="9" y="8"/>
                </a:cubicBezTo>
                <a:cubicBezTo>
                  <a:pt x="9" y="8"/>
                  <a:pt x="9" y="8"/>
                  <a:pt x="10" y="8"/>
                </a:cubicBezTo>
                <a:cubicBezTo>
                  <a:pt x="10" y="8"/>
                  <a:pt x="13" y="7"/>
                  <a:pt x="16" y="11"/>
                </a:cubicBezTo>
                <a:cubicBezTo>
                  <a:pt x="19" y="15"/>
                  <a:pt x="17" y="17"/>
                  <a:pt x="17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8"/>
                  <a:pt x="15" y="20"/>
                  <a:pt x="16" y="23"/>
                </a:cubicBezTo>
                <a:cubicBezTo>
                  <a:pt x="16" y="23"/>
                  <a:pt x="17" y="23"/>
                  <a:pt x="17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20" y="27"/>
                  <a:pt x="23" y="25"/>
                  <a:pt x="23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5"/>
                  <a:pt x="26" y="24"/>
                  <a:pt x="29" y="28"/>
                </a:cubicBezTo>
                <a:cubicBezTo>
                  <a:pt x="32" y="31"/>
                  <a:pt x="30" y="34"/>
                  <a:pt x="30" y="34"/>
                </a:cubicBezTo>
                <a:cubicBezTo>
                  <a:pt x="30" y="35"/>
                  <a:pt x="30" y="35"/>
                  <a:pt x="30" y="35"/>
                </a:cubicBezTo>
                <a:cubicBezTo>
                  <a:pt x="30" y="35"/>
                  <a:pt x="27" y="37"/>
                  <a:pt x="30" y="41"/>
                </a:cubicBezTo>
                <a:cubicBezTo>
                  <a:pt x="33" y="45"/>
                  <a:pt x="36" y="42"/>
                  <a:pt x="36" y="42"/>
                </a:cubicBezTo>
                <a:cubicBezTo>
                  <a:pt x="36" y="42"/>
                  <a:pt x="36" y="42"/>
                  <a:pt x="36" y="42"/>
                </a:cubicBezTo>
                <a:cubicBezTo>
                  <a:pt x="43" y="12"/>
                  <a:pt x="43" y="12"/>
                  <a:pt x="43" y="12"/>
                </a:cubicBezTo>
                <a:cubicBezTo>
                  <a:pt x="35" y="1"/>
                  <a:pt x="35" y="1"/>
                  <a:pt x="35" y="1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55" name="Freeform 245"/>
          <p:cNvSpPr>
            <a:spLocks/>
          </p:cNvSpPr>
          <p:nvPr/>
        </p:nvSpPr>
        <p:spPr bwMode="auto">
          <a:xfrm>
            <a:off x="8347176" y="4412204"/>
            <a:ext cx="44266" cy="52464"/>
          </a:xfrm>
          <a:custGeom>
            <a:avLst/>
            <a:gdLst>
              <a:gd name="T0" fmla="*/ 17 w 19"/>
              <a:gd name="T1" fmla="*/ 21 h 23"/>
              <a:gd name="T2" fmla="*/ 11 w 19"/>
              <a:gd name="T3" fmla="*/ 20 h 23"/>
              <a:gd name="T4" fmla="*/ 1 w 19"/>
              <a:gd name="T5" fmla="*/ 8 h 23"/>
              <a:gd name="T6" fmla="*/ 2 w 19"/>
              <a:gd name="T7" fmla="*/ 1 h 23"/>
              <a:gd name="T8" fmla="*/ 2 w 19"/>
              <a:gd name="T9" fmla="*/ 1 h 23"/>
              <a:gd name="T10" fmla="*/ 8 w 19"/>
              <a:gd name="T11" fmla="*/ 3 h 23"/>
              <a:gd name="T12" fmla="*/ 18 w 19"/>
              <a:gd name="T13" fmla="*/ 15 h 23"/>
              <a:gd name="T14" fmla="*/ 17 w 19"/>
              <a:gd name="T15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23">
                <a:moveTo>
                  <a:pt x="17" y="21"/>
                </a:moveTo>
                <a:cubicBezTo>
                  <a:pt x="15" y="23"/>
                  <a:pt x="13" y="22"/>
                  <a:pt x="11" y="20"/>
                </a:cubicBezTo>
                <a:cubicBezTo>
                  <a:pt x="1" y="8"/>
                  <a:pt x="1" y="8"/>
                  <a:pt x="1" y="8"/>
                </a:cubicBezTo>
                <a:cubicBezTo>
                  <a:pt x="0" y="6"/>
                  <a:pt x="0" y="3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4" y="0"/>
                  <a:pt x="6" y="1"/>
                  <a:pt x="8" y="3"/>
                </a:cubicBezTo>
                <a:cubicBezTo>
                  <a:pt x="18" y="15"/>
                  <a:pt x="18" y="15"/>
                  <a:pt x="18" y="15"/>
                </a:cubicBezTo>
                <a:cubicBezTo>
                  <a:pt x="19" y="17"/>
                  <a:pt x="19" y="20"/>
                  <a:pt x="17" y="21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56" name="Freeform 246"/>
          <p:cNvSpPr>
            <a:spLocks/>
          </p:cNvSpPr>
          <p:nvPr/>
        </p:nvSpPr>
        <p:spPr bwMode="auto">
          <a:xfrm>
            <a:off x="8370129" y="4338426"/>
            <a:ext cx="100009" cy="103289"/>
          </a:xfrm>
          <a:custGeom>
            <a:avLst/>
            <a:gdLst>
              <a:gd name="T0" fmla="*/ 40 w 43"/>
              <a:gd name="T1" fmla="*/ 44 h 44"/>
              <a:gd name="T2" fmla="*/ 40 w 43"/>
              <a:gd name="T3" fmla="*/ 38 h 44"/>
              <a:gd name="T4" fmla="*/ 34 w 43"/>
              <a:gd name="T5" fmla="*/ 36 h 44"/>
              <a:gd name="T6" fmla="*/ 34 w 43"/>
              <a:gd name="T7" fmla="*/ 36 h 44"/>
              <a:gd name="T8" fmla="*/ 28 w 43"/>
              <a:gd name="T9" fmla="*/ 34 h 44"/>
              <a:gd name="T10" fmla="*/ 27 w 43"/>
              <a:gd name="T11" fmla="*/ 27 h 44"/>
              <a:gd name="T12" fmla="*/ 27 w 43"/>
              <a:gd name="T13" fmla="*/ 27 h 44"/>
              <a:gd name="T14" fmla="*/ 27 w 43"/>
              <a:gd name="T15" fmla="*/ 22 h 44"/>
              <a:gd name="T16" fmla="*/ 27 w 43"/>
              <a:gd name="T17" fmla="*/ 21 h 44"/>
              <a:gd name="T18" fmla="*/ 26 w 43"/>
              <a:gd name="T19" fmla="*/ 20 h 44"/>
              <a:gd name="T20" fmla="*/ 21 w 43"/>
              <a:gd name="T21" fmla="*/ 19 h 44"/>
              <a:gd name="T22" fmla="*/ 21 w 43"/>
              <a:gd name="T23" fmla="*/ 19 h 44"/>
              <a:gd name="T24" fmla="*/ 15 w 43"/>
              <a:gd name="T25" fmla="*/ 17 h 44"/>
              <a:gd name="T26" fmla="*/ 14 w 43"/>
              <a:gd name="T27" fmla="*/ 10 h 44"/>
              <a:gd name="T28" fmla="*/ 14 w 43"/>
              <a:gd name="T29" fmla="*/ 10 h 44"/>
              <a:gd name="T30" fmla="*/ 14 w 43"/>
              <a:gd name="T31" fmla="*/ 3 h 44"/>
              <a:gd name="T32" fmla="*/ 8 w 43"/>
              <a:gd name="T33" fmla="*/ 2 h 44"/>
              <a:gd name="T34" fmla="*/ 8 w 43"/>
              <a:gd name="T35" fmla="*/ 2 h 44"/>
              <a:gd name="T36" fmla="*/ 0 w 43"/>
              <a:gd name="T37" fmla="*/ 32 h 44"/>
              <a:gd name="T38" fmla="*/ 9 w 43"/>
              <a:gd name="T39" fmla="*/ 44 h 44"/>
              <a:gd name="T40" fmla="*/ 40 w 43"/>
              <a:gd name="T41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3" h="44">
                <a:moveTo>
                  <a:pt x="40" y="44"/>
                </a:moveTo>
                <a:cubicBezTo>
                  <a:pt x="40" y="44"/>
                  <a:pt x="43" y="42"/>
                  <a:pt x="40" y="38"/>
                </a:cubicBezTo>
                <a:cubicBezTo>
                  <a:pt x="38" y="34"/>
                  <a:pt x="34" y="36"/>
                  <a:pt x="34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3" y="36"/>
                  <a:pt x="31" y="37"/>
                  <a:pt x="28" y="34"/>
                </a:cubicBezTo>
                <a:cubicBezTo>
                  <a:pt x="25" y="30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9" y="25"/>
                  <a:pt x="27" y="22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1"/>
                  <a:pt x="26" y="20"/>
                  <a:pt x="26" y="20"/>
                </a:cubicBezTo>
                <a:cubicBezTo>
                  <a:pt x="23" y="18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18" y="21"/>
                  <a:pt x="15" y="17"/>
                </a:cubicBezTo>
                <a:cubicBezTo>
                  <a:pt x="12" y="13"/>
                  <a:pt x="13" y="11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7" y="7"/>
                  <a:pt x="14" y="3"/>
                </a:cubicBezTo>
                <a:cubicBezTo>
                  <a:pt x="11" y="0"/>
                  <a:pt x="8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0" y="32"/>
                  <a:pt x="0" y="32"/>
                  <a:pt x="0" y="32"/>
                </a:cubicBezTo>
                <a:cubicBezTo>
                  <a:pt x="9" y="44"/>
                  <a:pt x="9" y="44"/>
                  <a:pt x="9" y="44"/>
                </a:cubicBezTo>
                <a:cubicBezTo>
                  <a:pt x="40" y="44"/>
                  <a:pt x="40" y="44"/>
                  <a:pt x="40" y="44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57" name="Freeform 247"/>
          <p:cNvSpPr>
            <a:spLocks/>
          </p:cNvSpPr>
          <p:nvPr/>
        </p:nvSpPr>
        <p:spPr bwMode="auto">
          <a:xfrm>
            <a:off x="8220934" y="4677805"/>
            <a:ext cx="85254" cy="129522"/>
          </a:xfrm>
          <a:custGeom>
            <a:avLst/>
            <a:gdLst>
              <a:gd name="T0" fmla="*/ 3 w 37"/>
              <a:gd name="T1" fmla="*/ 20 h 56"/>
              <a:gd name="T2" fmla="*/ 4 w 37"/>
              <a:gd name="T3" fmla="*/ 32 h 56"/>
              <a:gd name="T4" fmla="*/ 29 w 37"/>
              <a:gd name="T5" fmla="*/ 53 h 56"/>
              <a:gd name="T6" fmla="*/ 37 w 37"/>
              <a:gd name="T7" fmla="*/ 55 h 56"/>
              <a:gd name="T8" fmla="*/ 20 w 37"/>
              <a:gd name="T9" fmla="*/ 0 h 56"/>
              <a:gd name="T10" fmla="*/ 3 w 37"/>
              <a:gd name="T11" fmla="*/ 2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56">
                <a:moveTo>
                  <a:pt x="3" y="20"/>
                </a:moveTo>
                <a:cubicBezTo>
                  <a:pt x="0" y="24"/>
                  <a:pt x="0" y="29"/>
                  <a:pt x="4" y="32"/>
                </a:cubicBezTo>
                <a:cubicBezTo>
                  <a:pt x="29" y="53"/>
                  <a:pt x="29" y="53"/>
                  <a:pt x="29" y="53"/>
                </a:cubicBezTo>
                <a:cubicBezTo>
                  <a:pt x="31" y="55"/>
                  <a:pt x="34" y="56"/>
                  <a:pt x="37" y="55"/>
                </a:cubicBezTo>
                <a:cubicBezTo>
                  <a:pt x="36" y="46"/>
                  <a:pt x="31" y="22"/>
                  <a:pt x="20" y="0"/>
                </a:cubicBezTo>
                <a:lnTo>
                  <a:pt x="3" y="20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58" name="Freeform 248"/>
          <p:cNvSpPr>
            <a:spLocks/>
          </p:cNvSpPr>
          <p:nvPr/>
        </p:nvSpPr>
        <p:spPr bwMode="auto">
          <a:xfrm>
            <a:off x="8286514" y="4623700"/>
            <a:ext cx="67219" cy="155754"/>
          </a:xfrm>
          <a:custGeom>
            <a:avLst/>
            <a:gdLst>
              <a:gd name="T0" fmla="*/ 0 w 29"/>
              <a:gd name="T1" fmla="*/ 13 h 67"/>
              <a:gd name="T2" fmla="*/ 20 w 29"/>
              <a:gd name="T3" fmla="*/ 67 h 67"/>
              <a:gd name="T4" fmla="*/ 29 w 29"/>
              <a:gd name="T5" fmla="*/ 56 h 67"/>
              <a:gd name="T6" fmla="*/ 12 w 29"/>
              <a:gd name="T7" fmla="*/ 0 h 67"/>
              <a:gd name="T8" fmla="*/ 0 w 29"/>
              <a:gd name="T9" fmla="*/ 13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67">
                <a:moveTo>
                  <a:pt x="0" y="13"/>
                </a:moveTo>
                <a:cubicBezTo>
                  <a:pt x="11" y="33"/>
                  <a:pt x="17" y="54"/>
                  <a:pt x="20" y="67"/>
                </a:cubicBezTo>
                <a:cubicBezTo>
                  <a:pt x="29" y="56"/>
                  <a:pt x="29" y="56"/>
                  <a:pt x="29" y="56"/>
                </a:cubicBezTo>
                <a:cubicBezTo>
                  <a:pt x="28" y="49"/>
                  <a:pt x="24" y="23"/>
                  <a:pt x="12" y="0"/>
                </a:cubicBezTo>
                <a:lnTo>
                  <a:pt x="0" y="13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59" name="Freeform 249"/>
          <p:cNvSpPr>
            <a:spLocks/>
          </p:cNvSpPr>
          <p:nvPr/>
        </p:nvSpPr>
        <p:spPr bwMode="auto">
          <a:xfrm>
            <a:off x="8381605" y="4545004"/>
            <a:ext cx="85254" cy="124603"/>
          </a:xfrm>
          <a:custGeom>
            <a:avLst/>
            <a:gdLst>
              <a:gd name="T0" fmla="*/ 34 w 37"/>
              <a:gd name="T1" fmla="*/ 36 h 54"/>
              <a:gd name="T2" fmla="*/ 33 w 37"/>
              <a:gd name="T3" fmla="*/ 24 h 54"/>
              <a:gd name="T4" fmla="*/ 8 w 37"/>
              <a:gd name="T5" fmla="*/ 3 h 54"/>
              <a:gd name="T6" fmla="*/ 0 w 37"/>
              <a:gd name="T7" fmla="*/ 1 h 54"/>
              <a:gd name="T8" fmla="*/ 19 w 37"/>
              <a:gd name="T9" fmla="*/ 54 h 54"/>
              <a:gd name="T10" fmla="*/ 34 w 37"/>
              <a:gd name="T11" fmla="*/ 36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54">
                <a:moveTo>
                  <a:pt x="34" y="36"/>
                </a:moveTo>
                <a:cubicBezTo>
                  <a:pt x="37" y="33"/>
                  <a:pt x="36" y="27"/>
                  <a:pt x="33" y="24"/>
                </a:cubicBezTo>
                <a:cubicBezTo>
                  <a:pt x="8" y="3"/>
                  <a:pt x="8" y="3"/>
                  <a:pt x="8" y="3"/>
                </a:cubicBezTo>
                <a:cubicBezTo>
                  <a:pt x="6" y="1"/>
                  <a:pt x="2" y="0"/>
                  <a:pt x="0" y="1"/>
                </a:cubicBezTo>
                <a:cubicBezTo>
                  <a:pt x="11" y="21"/>
                  <a:pt x="16" y="41"/>
                  <a:pt x="19" y="54"/>
                </a:cubicBezTo>
                <a:lnTo>
                  <a:pt x="34" y="36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60" name="Freeform 250"/>
          <p:cNvSpPr>
            <a:spLocks/>
          </p:cNvSpPr>
          <p:nvPr/>
        </p:nvSpPr>
        <p:spPr bwMode="auto">
          <a:xfrm>
            <a:off x="8332420" y="4567957"/>
            <a:ext cx="67219" cy="159033"/>
          </a:xfrm>
          <a:custGeom>
            <a:avLst/>
            <a:gdLst>
              <a:gd name="T0" fmla="*/ 20 w 29"/>
              <a:gd name="T1" fmla="*/ 68 h 68"/>
              <a:gd name="T2" fmla="*/ 29 w 29"/>
              <a:gd name="T3" fmla="*/ 56 h 68"/>
              <a:gd name="T4" fmla="*/ 12 w 29"/>
              <a:gd name="T5" fmla="*/ 0 h 68"/>
              <a:gd name="T6" fmla="*/ 0 w 29"/>
              <a:gd name="T7" fmla="*/ 14 h 68"/>
              <a:gd name="T8" fmla="*/ 20 w 29"/>
              <a:gd name="T9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68">
                <a:moveTo>
                  <a:pt x="20" y="68"/>
                </a:moveTo>
                <a:cubicBezTo>
                  <a:pt x="29" y="56"/>
                  <a:pt x="29" y="56"/>
                  <a:pt x="29" y="56"/>
                </a:cubicBezTo>
                <a:cubicBezTo>
                  <a:pt x="28" y="49"/>
                  <a:pt x="24" y="23"/>
                  <a:pt x="12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1" y="33"/>
                  <a:pt x="17" y="55"/>
                  <a:pt x="20" y="68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61" name="Freeform 251"/>
          <p:cNvSpPr>
            <a:spLocks/>
          </p:cNvSpPr>
          <p:nvPr/>
        </p:nvSpPr>
        <p:spPr bwMode="auto">
          <a:xfrm>
            <a:off x="8227492" y="4766338"/>
            <a:ext cx="47545" cy="40988"/>
          </a:xfrm>
          <a:custGeom>
            <a:avLst/>
            <a:gdLst>
              <a:gd name="T0" fmla="*/ 2 w 20"/>
              <a:gd name="T1" fmla="*/ 2 h 18"/>
              <a:gd name="T2" fmla="*/ 7 w 20"/>
              <a:gd name="T3" fmla="*/ 2 h 18"/>
              <a:gd name="T4" fmla="*/ 18 w 20"/>
              <a:gd name="T5" fmla="*/ 11 h 18"/>
              <a:gd name="T6" fmla="*/ 19 w 20"/>
              <a:gd name="T7" fmla="*/ 16 h 18"/>
              <a:gd name="T8" fmla="*/ 19 w 20"/>
              <a:gd name="T9" fmla="*/ 16 h 18"/>
              <a:gd name="T10" fmla="*/ 13 w 20"/>
              <a:gd name="T11" fmla="*/ 17 h 18"/>
              <a:gd name="T12" fmla="*/ 2 w 20"/>
              <a:gd name="T13" fmla="*/ 7 h 18"/>
              <a:gd name="T14" fmla="*/ 2 w 20"/>
              <a:gd name="T15" fmla="*/ 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18">
                <a:moveTo>
                  <a:pt x="2" y="2"/>
                </a:moveTo>
                <a:cubicBezTo>
                  <a:pt x="3" y="0"/>
                  <a:pt x="5" y="0"/>
                  <a:pt x="7" y="2"/>
                </a:cubicBezTo>
                <a:cubicBezTo>
                  <a:pt x="18" y="11"/>
                  <a:pt x="18" y="11"/>
                  <a:pt x="18" y="11"/>
                </a:cubicBezTo>
                <a:cubicBezTo>
                  <a:pt x="20" y="12"/>
                  <a:pt x="20" y="15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18"/>
                  <a:pt x="15" y="18"/>
                  <a:pt x="13" y="17"/>
                </a:cubicBezTo>
                <a:cubicBezTo>
                  <a:pt x="2" y="7"/>
                  <a:pt x="2" y="7"/>
                  <a:pt x="2" y="7"/>
                </a:cubicBezTo>
                <a:cubicBezTo>
                  <a:pt x="1" y="6"/>
                  <a:pt x="0" y="3"/>
                  <a:pt x="2" y="2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62" name="Freeform 252"/>
          <p:cNvSpPr>
            <a:spLocks/>
          </p:cNvSpPr>
          <p:nvPr/>
        </p:nvSpPr>
        <p:spPr bwMode="auto">
          <a:xfrm>
            <a:off x="8160272" y="4789291"/>
            <a:ext cx="95091" cy="90173"/>
          </a:xfrm>
          <a:custGeom>
            <a:avLst/>
            <a:gdLst>
              <a:gd name="T0" fmla="*/ 3 w 41"/>
              <a:gd name="T1" fmla="*/ 5 h 39"/>
              <a:gd name="T2" fmla="*/ 4 w 41"/>
              <a:gd name="T3" fmla="*/ 11 h 39"/>
              <a:gd name="T4" fmla="*/ 10 w 41"/>
              <a:gd name="T5" fmla="*/ 11 h 39"/>
              <a:gd name="T6" fmla="*/ 10 w 41"/>
              <a:gd name="T7" fmla="*/ 11 h 39"/>
              <a:gd name="T8" fmla="*/ 16 w 41"/>
              <a:gd name="T9" fmla="*/ 12 h 39"/>
              <a:gd name="T10" fmla="*/ 18 w 41"/>
              <a:gd name="T11" fmla="*/ 18 h 39"/>
              <a:gd name="T12" fmla="*/ 18 w 41"/>
              <a:gd name="T13" fmla="*/ 18 h 39"/>
              <a:gd name="T14" fmla="*/ 19 w 41"/>
              <a:gd name="T15" fmla="*/ 23 h 39"/>
              <a:gd name="T16" fmla="*/ 19 w 41"/>
              <a:gd name="T17" fmla="*/ 23 h 39"/>
              <a:gd name="T18" fmla="*/ 20 w 41"/>
              <a:gd name="T19" fmla="*/ 24 h 39"/>
              <a:gd name="T20" fmla="*/ 25 w 41"/>
              <a:gd name="T21" fmla="*/ 24 h 39"/>
              <a:gd name="T22" fmla="*/ 25 w 41"/>
              <a:gd name="T23" fmla="*/ 24 h 39"/>
              <a:gd name="T24" fmla="*/ 31 w 41"/>
              <a:gd name="T25" fmla="*/ 25 h 39"/>
              <a:gd name="T26" fmla="*/ 33 w 41"/>
              <a:gd name="T27" fmla="*/ 30 h 39"/>
              <a:gd name="T28" fmla="*/ 33 w 41"/>
              <a:gd name="T29" fmla="*/ 31 h 39"/>
              <a:gd name="T30" fmla="*/ 34 w 41"/>
              <a:gd name="T31" fmla="*/ 37 h 39"/>
              <a:gd name="T32" fmla="*/ 40 w 41"/>
              <a:gd name="T33" fmla="*/ 36 h 39"/>
              <a:gd name="T34" fmla="*/ 40 w 41"/>
              <a:gd name="T35" fmla="*/ 36 h 39"/>
              <a:gd name="T36" fmla="*/ 41 w 41"/>
              <a:gd name="T37" fmla="*/ 8 h 39"/>
              <a:gd name="T38" fmla="*/ 31 w 41"/>
              <a:gd name="T39" fmla="*/ 0 h 39"/>
              <a:gd name="T40" fmla="*/ 3 w 41"/>
              <a:gd name="T41" fmla="*/ 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1" h="39">
                <a:moveTo>
                  <a:pt x="3" y="5"/>
                </a:moveTo>
                <a:cubicBezTo>
                  <a:pt x="3" y="5"/>
                  <a:pt x="0" y="8"/>
                  <a:pt x="4" y="11"/>
                </a:cubicBezTo>
                <a:cubicBezTo>
                  <a:pt x="7" y="14"/>
                  <a:pt x="10" y="11"/>
                  <a:pt x="10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3" y="10"/>
                  <a:pt x="16" y="12"/>
                </a:cubicBezTo>
                <a:cubicBezTo>
                  <a:pt x="19" y="15"/>
                  <a:pt x="18" y="18"/>
                  <a:pt x="1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8"/>
                  <a:pt x="16" y="20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20" y="24"/>
                  <a:pt x="20" y="24"/>
                </a:cubicBezTo>
                <a:cubicBezTo>
                  <a:pt x="23" y="25"/>
                  <a:pt x="25" y="24"/>
                  <a:pt x="2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7" y="22"/>
                  <a:pt x="31" y="25"/>
                </a:cubicBezTo>
                <a:cubicBezTo>
                  <a:pt x="34" y="27"/>
                  <a:pt x="33" y="30"/>
                  <a:pt x="33" y="30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0" y="34"/>
                  <a:pt x="34" y="37"/>
                </a:cubicBezTo>
                <a:cubicBezTo>
                  <a:pt x="37" y="39"/>
                  <a:pt x="40" y="36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1" y="8"/>
                  <a:pt x="41" y="8"/>
                  <a:pt x="41" y="8"/>
                </a:cubicBezTo>
                <a:cubicBezTo>
                  <a:pt x="31" y="0"/>
                  <a:pt x="31" y="0"/>
                  <a:pt x="31" y="0"/>
                </a:cubicBezTo>
                <a:cubicBezTo>
                  <a:pt x="3" y="5"/>
                  <a:pt x="3" y="5"/>
                  <a:pt x="3" y="5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63" name="Freeform 253"/>
          <p:cNvSpPr>
            <a:spLocks/>
          </p:cNvSpPr>
          <p:nvPr/>
        </p:nvSpPr>
        <p:spPr bwMode="auto">
          <a:xfrm>
            <a:off x="8419315" y="4545004"/>
            <a:ext cx="45906" cy="40988"/>
          </a:xfrm>
          <a:custGeom>
            <a:avLst/>
            <a:gdLst>
              <a:gd name="T0" fmla="*/ 18 w 20"/>
              <a:gd name="T1" fmla="*/ 16 h 18"/>
              <a:gd name="T2" fmla="*/ 13 w 20"/>
              <a:gd name="T3" fmla="*/ 16 h 18"/>
              <a:gd name="T4" fmla="*/ 2 w 20"/>
              <a:gd name="T5" fmla="*/ 7 h 18"/>
              <a:gd name="T6" fmla="*/ 1 w 20"/>
              <a:gd name="T7" fmla="*/ 2 h 18"/>
              <a:gd name="T8" fmla="*/ 1 w 20"/>
              <a:gd name="T9" fmla="*/ 2 h 18"/>
              <a:gd name="T10" fmla="*/ 7 w 20"/>
              <a:gd name="T11" fmla="*/ 2 h 18"/>
              <a:gd name="T12" fmla="*/ 18 w 20"/>
              <a:gd name="T13" fmla="*/ 11 h 18"/>
              <a:gd name="T14" fmla="*/ 18 w 20"/>
              <a:gd name="T15" fmla="*/ 1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18">
                <a:moveTo>
                  <a:pt x="18" y="16"/>
                </a:moveTo>
                <a:cubicBezTo>
                  <a:pt x="17" y="18"/>
                  <a:pt x="15" y="18"/>
                  <a:pt x="13" y="16"/>
                </a:cubicBezTo>
                <a:cubicBezTo>
                  <a:pt x="2" y="7"/>
                  <a:pt x="2" y="7"/>
                  <a:pt x="2" y="7"/>
                </a:cubicBezTo>
                <a:cubicBezTo>
                  <a:pt x="0" y="6"/>
                  <a:pt x="0" y="3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3" y="0"/>
                  <a:pt x="5" y="0"/>
                  <a:pt x="7" y="2"/>
                </a:cubicBezTo>
                <a:cubicBezTo>
                  <a:pt x="18" y="11"/>
                  <a:pt x="18" y="11"/>
                  <a:pt x="18" y="11"/>
                </a:cubicBezTo>
                <a:cubicBezTo>
                  <a:pt x="19" y="12"/>
                  <a:pt x="20" y="15"/>
                  <a:pt x="18" y="16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64" name="Freeform 254"/>
          <p:cNvSpPr>
            <a:spLocks/>
          </p:cNvSpPr>
          <p:nvPr/>
        </p:nvSpPr>
        <p:spPr bwMode="auto">
          <a:xfrm>
            <a:off x="8437349" y="4472866"/>
            <a:ext cx="95091" cy="90173"/>
          </a:xfrm>
          <a:custGeom>
            <a:avLst/>
            <a:gdLst>
              <a:gd name="T0" fmla="*/ 38 w 41"/>
              <a:gd name="T1" fmla="*/ 34 h 39"/>
              <a:gd name="T2" fmla="*/ 37 w 41"/>
              <a:gd name="T3" fmla="*/ 28 h 39"/>
              <a:gd name="T4" fmla="*/ 31 w 41"/>
              <a:gd name="T5" fmla="*/ 28 h 39"/>
              <a:gd name="T6" fmla="*/ 31 w 41"/>
              <a:gd name="T7" fmla="*/ 28 h 39"/>
              <a:gd name="T8" fmla="*/ 25 w 41"/>
              <a:gd name="T9" fmla="*/ 27 h 39"/>
              <a:gd name="T10" fmla="*/ 23 w 41"/>
              <a:gd name="T11" fmla="*/ 21 h 39"/>
              <a:gd name="T12" fmla="*/ 23 w 41"/>
              <a:gd name="T13" fmla="*/ 21 h 39"/>
              <a:gd name="T14" fmla="*/ 23 w 41"/>
              <a:gd name="T15" fmla="*/ 16 h 39"/>
              <a:gd name="T16" fmla="*/ 22 w 41"/>
              <a:gd name="T17" fmla="*/ 16 h 39"/>
              <a:gd name="T18" fmla="*/ 21 w 41"/>
              <a:gd name="T19" fmla="*/ 15 h 39"/>
              <a:gd name="T20" fmla="*/ 16 w 41"/>
              <a:gd name="T21" fmla="*/ 15 h 39"/>
              <a:gd name="T22" fmla="*/ 16 w 41"/>
              <a:gd name="T23" fmla="*/ 15 h 39"/>
              <a:gd name="T24" fmla="*/ 10 w 41"/>
              <a:gd name="T25" fmla="*/ 14 h 39"/>
              <a:gd name="T26" fmla="*/ 8 w 41"/>
              <a:gd name="T27" fmla="*/ 9 h 39"/>
              <a:gd name="T28" fmla="*/ 8 w 41"/>
              <a:gd name="T29" fmla="*/ 8 h 39"/>
              <a:gd name="T30" fmla="*/ 7 w 41"/>
              <a:gd name="T31" fmla="*/ 3 h 39"/>
              <a:gd name="T32" fmla="*/ 1 w 41"/>
              <a:gd name="T33" fmla="*/ 3 h 39"/>
              <a:gd name="T34" fmla="*/ 1 w 41"/>
              <a:gd name="T35" fmla="*/ 3 h 39"/>
              <a:gd name="T36" fmla="*/ 0 w 41"/>
              <a:gd name="T37" fmla="*/ 31 h 39"/>
              <a:gd name="T38" fmla="*/ 10 w 41"/>
              <a:gd name="T39" fmla="*/ 39 h 39"/>
              <a:gd name="T40" fmla="*/ 38 w 41"/>
              <a:gd name="T41" fmla="*/ 34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1" h="39">
                <a:moveTo>
                  <a:pt x="38" y="34"/>
                </a:moveTo>
                <a:cubicBezTo>
                  <a:pt x="38" y="34"/>
                  <a:pt x="41" y="31"/>
                  <a:pt x="37" y="28"/>
                </a:cubicBezTo>
                <a:cubicBezTo>
                  <a:pt x="34" y="25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28" y="29"/>
                  <a:pt x="25" y="27"/>
                </a:cubicBezTo>
                <a:cubicBezTo>
                  <a:pt x="22" y="24"/>
                  <a:pt x="23" y="21"/>
                  <a:pt x="23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1"/>
                  <a:pt x="25" y="19"/>
                  <a:pt x="23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22" y="16"/>
                  <a:pt x="22" y="15"/>
                  <a:pt x="21" y="15"/>
                </a:cubicBezTo>
                <a:cubicBezTo>
                  <a:pt x="18" y="14"/>
                  <a:pt x="17" y="15"/>
                  <a:pt x="16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4" y="17"/>
                  <a:pt x="10" y="14"/>
                </a:cubicBezTo>
                <a:cubicBezTo>
                  <a:pt x="7" y="12"/>
                  <a:pt x="8" y="9"/>
                  <a:pt x="8" y="9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11" y="5"/>
                  <a:pt x="7" y="3"/>
                </a:cubicBezTo>
                <a:cubicBezTo>
                  <a:pt x="4" y="0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0" y="31"/>
                  <a:pt x="0" y="31"/>
                  <a:pt x="0" y="31"/>
                </a:cubicBezTo>
                <a:cubicBezTo>
                  <a:pt x="10" y="39"/>
                  <a:pt x="10" y="39"/>
                  <a:pt x="10" y="39"/>
                </a:cubicBezTo>
                <a:cubicBezTo>
                  <a:pt x="38" y="34"/>
                  <a:pt x="38" y="34"/>
                  <a:pt x="38" y="34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65" name="Freeform 255"/>
          <p:cNvSpPr>
            <a:spLocks noEditPoints="1"/>
          </p:cNvSpPr>
          <p:nvPr/>
        </p:nvSpPr>
        <p:spPr bwMode="auto">
          <a:xfrm>
            <a:off x="848072" y="5045054"/>
            <a:ext cx="337738" cy="459062"/>
          </a:xfrm>
          <a:custGeom>
            <a:avLst/>
            <a:gdLst>
              <a:gd name="T0" fmla="*/ 37 w 145"/>
              <a:gd name="T1" fmla="*/ 57 h 197"/>
              <a:gd name="T2" fmla="*/ 38 w 145"/>
              <a:gd name="T3" fmla="*/ 59 h 197"/>
              <a:gd name="T4" fmla="*/ 39 w 145"/>
              <a:gd name="T5" fmla="*/ 60 h 197"/>
              <a:gd name="T6" fmla="*/ 40 w 145"/>
              <a:gd name="T7" fmla="*/ 63 h 197"/>
              <a:gd name="T8" fmla="*/ 7 w 145"/>
              <a:gd name="T9" fmla="*/ 93 h 197"/>
              <a:gd name="T10" fmla="*/ 1 w 145"/>
              <a:gd name="T11" fmla="*/ 115 h 197"/>
              <a:gd name="T12" fmla="*/ 20 w 145"/>
              <a:gd name="T13" fmla="*/ 126 h 197"/>
              <a:gd name="T14" fmla="*/ 39 w 145"/>
              <a:gd name="T15" fmla="*/ 119 h 197"/>
              <a:gd name="T16" fmla="*/ 20 w 145"/>
              <a:gd name="T17" fmla="*/ 166 h 197"/>
              <a:gd name="T18" fmla="*/ 29 w 145"/>
              <a:gd name="T19" fmla="*/ 192 h 197"/>
              <a:gd name="T20" fmla="*/ 55 w 145"/>
              <a:gd name="T21" fmla="*/ 182 h 197"/>
              <a:gd name="T22" fmla="*/ 71 w 145"/>
              <a:gd name="T23" fmla="*/ 154 h 197"/>
              <a:gd name="T24" fmla="*/ 87 w 145"/>
              <a:gd name="T25" fmla="*/ 182 h 197"/>
              <a:gd name="T26" fmla="*/ 113 w 145"/>
              <a:gd name="T27" fmla="*/ 192 h 197"/>
              <a:gd name="T28" fmla="*/ 123 w 145"/>
              <a:gd name="T29" fmla="*/ 167 h 197"/>
              <a:gd name="T30" fmla="*/ 103 w 145"/>
              <a:gd name="T31" fmla="*/ 119 h 197"/>
              <a:gd name="T32" fmla="*/ 122 w 145"/>
              <a:gd name="T33" fmla="*/ 126 h 197"/>
              <a:gd name="T34" fmla="*/ 141 w 145"/>
              <a:gd name="T35" fmla="*/ 115 h 197"/>
              <a:gd name="T36" fmla="*/ 135 w 145"/>
              <a:gd name="T37" fmla="*/ 93 h 197"/>
              <a:gd name="T38" fmla="*/ 98 w 145"/>
              <a:gd name="T39" fmla="*/ 63 h 197"/>
              <a:gd name="T40" fmla="*/ 108 w 145"/>
              <a:gd name="T41" fmla="*/ 38 h 197"/>
              <a:gd name="T42" fmla="*/ 32 w 145"/>
              <a:gd name="T43" fmla="*/ 38 h 197"/>
              <a:gd name="T44" fmla="*/ 11 w 145"/>
              <a:gd name="T45" fmla="*/ 98 h 197"/>
              <a:gd name="T46" fmla="*/ 45 w 145"/>
              <a:gd name="T47" fmla="*/ 58 h 197"/>
              <a:gd name="T48" fmla="*/ 44 w 145"/>
              <a:gd name="T49" fmla="*/ 56 h 197"/>
              <a:gd name="T50" fmla="*/ 42 w 145"/>
              <a:gd name="T51" fmla="*/ 54 h 197"/>
              <a:gd name="T52" fmla="*/ 70 w 145"/>
              <a:gd name="T53" fmla="*/ 7 h 197"/>
              <a:gd name="T54" fmla="*/ 94 w 145"/>
              <a:gd name="T55" fmla="*/ 58 h 197"/>
              <a:gd name="T56" fmla="*/ 93 w 145"/>
              <a:gd name="T57" fmla="*/ 60 h 197"/>
              <a:gd name="T58" fmla="*/ 131 w 145"/>
              <a:gd name="T59" fmla="*/ 98 h 197"/>
              <a:gd name="T60" fmla="*/ 135 w 145"/>
              <a:gd name="T61" fmla="*/ 112 h 197"/>
              <a:gd name="T62" fmla="*/ 110 w 145"/>
              <a:gd name="T63" fmla="*/ 113 h 197"/>
              <a:gd name="T64" fmla="*/ 97 w 145"/>
              <a:gd name="T65" fmla="*/ 128 h 197"/>
              <a:gd name="T66" fmla="*/ 117 w 145"/>
              <a:gd name="T67" fmla="*/ 181 h 197"/>
              <a:gd name="T68" fmla="*/ 93 w 145"/>
              <a:gd name="T69" fmla="*/ 179 h 197"/>
              <a:gd name="T70" fmla="*/ 71 w 145"/>
              <a:gd name="T71" fmla="*/ 147 h 197"/>
              <a:gd name="T72" fmla="*/ 59 w 145"/>
              <a:gd name="T73" fmla="*/ 154 h 197"/>
              <a:gd name="T74" fmla="*/ 31 w 145"/>
              <a:gd name="T75" fmla="*/ 186 h 197"/>
              <a:gd name="T76" fmla="*/ 26 w 145"/>
              <a:gd name="T77" fmla="*/ 169 h 197"/>
              <a:gd name="T78" fmla="*/ 44 w 145"/>
              <a:gd name="T79" fmla="*/ 115 h 197"/>
              <a:gd name="T80" fmla="*/ 18 w 145"/>
              <a:gd name="T81" fmla="*/ 11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5" h="197">
                <a:moveTo>
                  <a:pt x="32" y="38"/>
                </a:moveTo>
                <a:cubicBezTo>
                  <a:pt x="32" y="45"/>
                  <a:pt x="34" y="51"/>
                  <a:pt x="37" y="57"/>
                </a:cubicBezTo>
                <a:cubicBezTo>
                  <a:pt x="37" y="57"/>
                  <a:pt x="36" y="56"/>
                  <a:pt x="36" y="56"/>
                </a:cubicBezTo>
                <a:cubicBezTo>
                  <a:pt x="38" y="59"/>
                  <a:pt x="38" y="59"/>
                  <a:pt x="38" y="59"/>
                </a:cubicBezTo>
                <a:cubicBezTo>
                  <a:pt x="38" y="60"/>
                  <a:pt x="39" y="60"/>
                  <a:pt x="39" y="60"/>
                </a:cubicBezTo>
                <a:cubicBezTo>
                  <a:pt x="39" y="60"/>
                  <a:pt x="39" y="60"/>
                  <a:pt x="39" y="60"/>
                </a:cubicBezTo>
                <a:cubicBezTo>
                  <a:pt x="39" y="60"/>
                  <a:pt x="40" y="61"/>
                  <a:pt x="40" y="61"/>
                </a:cubicBezTo>
                <a:cubicBezTo>
                  <a:pt x="40" y="62"/>
                  <a:pt x="40" y="63"/>
                  <a:pt x="40" y="63"/>
                </a:cubicBezTo>
                <a:cubicBezTo>
                  <a:pt x="40" y="65"/>
                  <a:pt x="39" y="67"/>
                  <a:pt x="37" y="70"/>
                </a:cubicBezTo>
                <a:cubicBezTo>
                  <a:pt x="37" y="70"/>
                  <a:pt x="7" y="93"/>
                  <a:pt x="7" y="93"/>
                </a:cubicBezTo>
                <a:cubicBezTo>
                  <a:pt x="4" y="95"/>
                  <a:pt x="0" y="101"/>
                  <a:pt x="0" y="108"/>
                </a:cubicBezTo>
                <a:cubicBezTo>
                  <a:pt x="0" y="110"/>
                  <a:pt x="0" y="112"/>
                  <a:pt x="1" y="115"/>
                </a:cubicBezTo>
                <a:cubicBezTo>
                  <a:pt x="6" y="126"/>
                  <a:pt x="15" y="127"/>
                  <a:pt x="19" y="126"/>
                </a:cubicBezTo>
                <a:cubicBezTo>
                  <a:pt x="20" y="126"/>
                  <a:pt x="20" y="126"/>
                  <a:pt x="20" y="126"/>
                </a:cubicBezTo>
                <a:cubicBezTo>
                  <a:pt x="35" y="119"/>
                  <a:pt x="35" y="119"/>
                  <a:pt x="35" y="119"/>
                </a:cubicBezTo>
                <a:cubicBezTo>
                  <a:pt x="36" y="119"/>
                  <a:pt x="38" y="118"/>
                  <a:pt x="39" y="119"/>
                </a:cubicBezTo>
                <a:cubicBezTo>
                  <a:pt x="40" y="120"/>
                  <a:pt x="40" y="122"/>
                  <a:pt x="39" y="126"/>
                </a:cubicBezTo>
                <a:cubicBezTo>
                  <a:pt x="36" y="137"/>
                  <a:pt x="20" y="166"/>
                  <a:pt x="20" y="166"/>
                </a:cubicBezTo>
                <a:cubicBezTo>
                  <a:pt x="19" y="167"/>
                  <a:pt x="16" y="176"/>
                  <a:pt x="19" y="183"/>
                </a:cubicBezTo>
                <a:cubicBezTo>
                  <a:pt x="21" y="187"/>
                  <a:pt x="24" y="190"/>
                  <a:pt x="29" y="192"/>
                </a:cubicBezTo>
                <a:cubicBezTo>
                  <a:pt x="43" y="197"/>
                  <a:pt x="50" y="189"/>
                  <a:pt x="54" y="182"/>
                </a:cubicBezTo>
                <a:cubicBezTo>
                  <a:pt x="54" y="182"/>
                  <a:pt x="55" y="182"/>
                  <a:pt x="55" y="182"/>
                </a:cubicBezTo>
                <a:cubicBezTo>
                  <a:pt x="65" y="156"/>
                  <a:pt x="65" y="156"/>
                  <a:pt x="65" y="156"/>
                </a:cubicBezTo>
                <a:cubicBezTo>
                  <a:pt x="65" y="156"/>
                  <a:pt x="66" y="154"/>
                  <a:pt x="71" y="154"/>
                </a:cubicBezTo>
                <a:cubicBezTo>
                  <a:pt x="76" y="154"/>
                  <a:pt x="77" y="156"/>
                  <a:pt x="77" y="156"/>
                </a:cubicBezTo>
                <a:cubicBezTo>
                  <a:pt x="87" y="182"/>
                  <a:pt x="87" y="182"/>
                  <a:pt x="87" y="182"/>
                </a:cubicBezTo>
                <a:cubicBezTo>
                  <a:pt x="87" y="182"/>
                  <a:pt x="88" y="182"/>
                  <a:pt x="88" y="182"/>
                </a:cubicBezTo>
                <a:cubicBezTo>
                  <a:pt x="92" y="189"/>
                  <a:pt x="99" y="197"/>
                  <a:pt x="113" y="192"/>
                </a:cubicBezTo>
                <a:cubicBezTo>
                  <a:pt x="118" y="190"/>
                  <a:pt x="121" y="187"/>
                  <a:pt x="123" y="183"/>
                </a:cubicBezTo>
                <a:cubicBezTo>
                  <a:pt x="126" y="176"/>
                  <a:pt x="123" y="167"/>
                  <a:pt x="123" y="167"/>
                </a:cubicBezTo>
                <a:cubicBezTo>
                  <a:pt x="122" y="166"/>
                  <a:pt x="106" y="137"/>
                  <a:pt x="103" y="126"/>
                </a:cubicBezTo>
                <a:cubicBezTo>
                  <a:pt x="102" y="122"/>
                  <a:pt x="102" y="120"/>
                  <a:pt x="103" y="119"/>
                </a:cubicBezTo>
                <a:cubicBezTo>
                  <a:pt x="104" y="118"/>
                  <a:pt x="106" y="119"/>
                  <a:pt x="108" y="119"/>
                </a:cubicBezTo>
                <a:cubicBezTo>
                  <a:pt x="122" y="126"/>
                  <a:pt x="122" y="126"/>
                  <a:pt x="122" y="126"/>
                </a:cubicBezTo>
                <a:cubicBezTo>
                  <a:pt x="122" y="126"/>
                  <a:pt x="122" y="126"/>
                  <a:pt x="123" y="126"/>
                </a:cubicBezTo>
                <a:cubicBezTo>
                  <a:pt x="127" y="127"/>
                  <a:pt x="136" y="126"/>
                  <a:pt x="141" y="115"/>
                </a:cubicBezTo>
                <a:cubicBezTo>
                  <a:pt x="145" y="104"/>
                  <a:pt x="139" y="96"/>
                  <a:pt x="135" y="93"/>
                </a:cubicBezTo>
                <a:cubicBezTo>
                  <a:pt x="135" y="93"/>
                  <a:pt x="135" y="93"/>
                  <a:pt x="135" y="93"/>
                </a:cubicBezTo>
                <a:cubicBezTo>
                  <a:pt x="99" y="65"/>
                  <a:pt x="99" y="65"/>
                  <a:pt x="99" y="65"/>
                </a:cubicBezTo>
                <a:cubicBezTo>
                  <a:pt x="98" y="64"/>
                  <a:pt x="98" y="63"/>
                  <a:pt x="98" y="63"/>
                </a:cubicBezTo>
                <a:cubicBezTo>
                  <a:pt x="98" y="63"/>
                  <a:pt x="99" y="63"/>
                  <a:pt x="99" y="62"/>
                </a:cubicBezTo>
                <a:cubicBezTo>
                  <a:pt x="105" y="55"/>
                  <a:pt x="108" y="47"/>
                  <a:pt x="108" y="38"/>
                </a:cubicBezTo>
                <a:cubicBezTo>
                  <a:pt x="108" y="17"/>
                  <a:pt x="91" y="0"/>
                  <a:pt x="70" y="0"/>
                </a:cubicBezTo>
                <a:cubicBezTo>
                  <a:pt x="49" y="0"/>
                  <a:pt x="32" y="17"/>
                  <a:pt x="32" y="38"/>
                </a:cubicBezTo>
                <a:close/>
                <a:moveTo>
                  <a:pt x="7" y="112"/>
                </a:moveTo>
                <a:cubicBezTo>
                  <a:pt x="4" y="104"/>
                  <a:pt x="11" y="99"/>
                  <a:pt x="11" y="98"/>
                </a:cubicBezTo>
                <a:cubicBezTo>
                  <a:pt x="11" y="98"/>
                  <a:pt x="41" y="75"/>
                  <a:pt x="41" y="75"/>
                </a:cubicBezTo>
                <a:cubicBezTo>
                  <a:pt x="49" y="67"/>
                  <a:pt x="47" y="60"/>
                  <a:pt x="45" y="58"/>
                </a:cubicBezTo>
                <a:cubicBezTo>
                  <a:pt x="45" y="57"/>
                  <a:pt x="44" y="56"/>
                  <a:pt x="44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55"/>
                  <a:pt x="43" y="54"/>
                  <a:pt x="42" y="54"/>
                </a:cubicBezTo>
                <a:cubicBezTo>
                  <a:pt x="40" y="49"/>
                  <a:pt x="38" y="44"/>
                  <a:pt x="38" y="38"/>
                </a:cubicBezTo>
                <a:cubicBezTo>
                  <a:pt x="38" y="21"/>
                  <a:pt x="52" y="7"/>
                  <a:pt x="70" y="7"/>
                </a:cubicBezTo>
                <a:cubicBezTo>
                  <a:pt x="87" y="7"/>
                  <a:pt x="101" y="21"/>
                  <a:pt x="101" y="38"/>
                </a:cubicBezTo>
                <a:cubicBezTo>
                  <a:pt x="101" y="46"/>
                  <a:pt x="99" y="52"/>
                  <a:pt x="94" y="58"/>
                </a:cubicBezTo>
                <a:cubicBezTo>
                  <a:pt x="94" y="58"/>
                  <a:pt x="93" y="59"/>
                  <a:pt x="93" y="59"/>
                </a:cubicBezTo>
                <a:cubicBezTo>
                  <a:pt x="93" y="60"/>
                  <a:pt x="93" y="60"/>
                  <a:pt x="93" y="60"/>
                </a:cubicBezTo>
                <a:cubicBezTo>
                  <a:pt x="91" y="62"/>
                  <a:pt x="90" y="65"/>
                  <a:pt x="95" y="70"/>
                </a:cubicBezTo>
                <a:cubicBezTo>
                  <a:pt x="95" y="70"/>
                  <a:pt x="131" y="98"/>
                  <a:pt x="131" y="9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1" y="99"/>
                  <a:pt x="138" y="104"/>
                  <a:pt x="135" y="112"/>
                </a:cubicBezTo>
                <a:cubicBezTo>
                  <a:pt x="131" y="120"/>
                  <a:pt x="125" y="120"/>
                  <a:pt x="124" y="119"/>
                </a:cubicBezTo>
                <a:cubicBezTo>
                  <a:pt x="123" y="119"/>
                  <a:pt x="110" y="113"/>
                  <a:pt x="110" y="113"/>
                </a:cubicBezTo>
                <a:cubicBezTo>
                  <a:pt x="109" y="113"/>
                  <a:pt x="102" y="111"/>
                  <a:pt x="98" y="115"/>
                </a:cubicBezTo>
                <a:cubicBezTo>
                  <a:pt x="95" y="117"/>
                  <a:pt x="95" y="122"/>
                  <a:pt x="97" y="128"/>
                </a:cubicBezTo>
                <a:cubicBezTo>
                  <a:pt x="100" y="139"/>
                  <a:pt x="116" y="168"/>
                  <a:pt x="117" y="169"/>
                </a:cubicBezTo>
                <a:cubicBezTo>
                  <a:pt x="117" y="169"/>
                  <a:pt x="119" y="176"/>
                  <a:pt x="117" y="181"/>
                </a:cubicBezTo>
                <a:cubicBezTo>
                  <a:pt x="116" y="183"/>
                  <a:pt x="114" y="185"/>
                  <a:pt x="111" y="186"/>
                </a:cubicBezTo>
                <a:cubicBezTo>
                  <a:pt x="102" y="189"/>
                  <a:pt x="98" y="186"/>
                  <a:pt x="93" y="179"/>
                </a:cubicBezTo>
                <a:cubicBezTo>
                  <a:pt x="93" y="178"/>
                  <a:pt x="83" y="154"/>
                  <a:pt x="83" y="154"/>
                </a:cubicBezTo>
                <a:cubicBezTo>
                  <a:pt x="83" y="154"/>
                  <a:pt x="81" y="148"/>
                  <a:pt x="71" y="147"/>
                </a:cubicBezTo>
                <a:cubicBezTo>
                  <a:pt x="71" y="147"/>
                  <a:pt x="71" y="147"/>
                  <a:pt x="71" y="147"/>
                </a:cubicBezTo>
                <a:cubicBezTo>
                  <a:pt x="61" y="148"/>
                  <a:pt x="59" y="154"/>
                  <a:pt x="59" y="154"/>
                </a:cubicBezTo>
                <a:cubicBezTo>
                  <a:pt x="59" y="154"/>
                  <a:pt x="49" y="178"/>
                  <a:pt x="49" y="179"/>
                </a:cubicBezTo>
                <a:cubicBezTo>
                  <a:pt x="44" y="186"/>
                  <a:pt x="40" y="189"/>
                  <a:pt x="31" y="186"/>
                </a:cubicBezTo>
                <a:cubicBezTo>
                  <a:pt x="28" y="185"/>
                  <a:pt x="26" y="183"/>
                  <a:pt x="25" y="181"/>
                </a:cubicBezTo>
                <a:cubicBezTo>
                  <a:pt x="23" y="176"/>
                  <a:pt x="25" y="169"/>
                  <a:pt x="26" y="169"/>
                </a:cubicBezTo>
                <a:cubicBezTo>
                  <a:pt x="26" y="168"/>
                  <a:pt x="42" y="139"/>
                  <a:pt x="45" y="128"/>
                </a:cubicBezTo>
                <a:cubicBezTo>
                  <a:pt x="47" y="122"/>
                  <a:pt x="47" y="117"/>
                  <a:pt x="44" y="115"/>
                </a:cubicBezTo>
                <a:cubicBezTo>
                  <a:pt x="40" y="111"/>
                  <a:pt x="33" y="113"/>
                  <a:pt x="32" y="113"/>
                </a:cubicBezTo>
                <a:cubicBezTo>
                  <a:pt x="32" y="113"/>
                  <a:pt x="19" y="119"/>
                  <a:pt x="18" y="119"/>
                </a:cubicBezTo>
                <a:cubicBezTo>
                  <a:pt x="17" y="120"/>
                  <a:pt x="11" y="120"/>
                  <a:pt x="7" y="112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66" name="Oval 256"/>
          <p:cNvSpPr>
            <a:spLocks noChangeArrowheads="1"/>
          </p:cNvSpPr>
          <p:nvPr/>
        </p:nvSpPr>
        <p:spPr bwMode="auto">
          <a:xfrm>
            <a:off x="966117" y="5108994"/>
            <a:ext cx="27871" cy="27872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67" name="Oval 257"/>
          <p:cNvSpPr>
            <a:spLocks noChangeArrowheads="1"/>
          </p:cNvSpPr>
          <p:nvPr/>
        </p:nvSpPr>
        <p:spPr bwMode="auto">
          <a:xfrm>
            <a:off x="1023499" y="5108994"/>
            <a:ext cx="27871" cy="27872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68" name="Oval 258"/>
          <p:cNvSpPr>
            <a:spLocks noChangeArrowheads="1"/>
          </p:cNvSpPr>
          <p:nvPr/>
        </p:nvSpPr>
        <p:spPr bwMode="auto">
          <a:xfrm>
            <a:off x="995628" y="5222121"/>
            <a:ext cx="27871" cy="27872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69" name="Oval 259"/>
          <p:cNvSpPr>
            <a:spLocks noChangeArrowheads="1"/>
          </p:cNvSpPr>
          <p:nvPr/>
        </p:nvSpPr>
        <p:spPr bwMode="auto">
          <a:xfrm>
            <a:off x="995628" y="5276224"/>
            <a:ext cx="27871" cy="27872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70" name="Oval 260"/>
          <p:cNvSpPr>
            <a:spLocks noChangeArrowheads="1"/>
          </p:cNvSpPr>
          <p:nvPr/>
        </p:nvSpPr>
        <p:spPr bwMode="auto">
          <a:xfrm>
            <a:off x="995628" y="5325409"/>
            <a:ext cx="27871" cy="27872"/>
          </a:xfrm>
          <a:prstGeom prst="ellipse">
            <a:avLst/>
          </a:pr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71" name="Freeform 261"/>
          <p:cNvSpPr>
            <a:spLocks/>
          </p:cNvSpPr>
          <p:nvPr/>
        </p:nvSpPr>
        <p:spPr bwMode="auto">
          <a:xfrm>
            <a:off x="972675" y="5164738"/>
            <a:ext cx="73777" cy="27872"/>
          </a:xfrm>
          <a:custGeom>
            <a:avLst/>
            <a:gdLst>
              <a:gd name="T0" fmla="*/ 28 w 32"/>
              <a:gd name="T1" fmla="*/ 0 h 12"/>
              <a:gd name="T2" fmla="*/ 4 w 32"/>
              <a:gd name="T3" fmla="*/ 1 h 12"/>
              <a:gd name="T4" fmla="*/ 1 w 32"/>
              <a:gd name="T5" fmla="*/ 0 h 12"/>
              <a:gd name="T6" fmla="*/ 1 w 32"/>
              <a:gd name="T7" fmla="*/ 3 h 12"/>
              <a:gd name="T8" fmla="*/ 15 w 32"/>
              <a:gd name="T9" fmla="*/ 10 h 12"/>
              <a:gd name="T10" fmla="*/ 31 w 32"/>
              <a:gd name="T11" fmla="*/ 4 h 12"/>
              <a:gd name="T12" fmla="*/ 31 w 32"/>
              <a:gd name="T13" fmla="*/ 1 h 12"/>
              <a:gd name="T14" fmla="*/ 28 w 32"/>
              <a:gd name="T1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" h="12">
                <a:moveTo>
                  <a:pt x="28" y="0"/>
                </a:moveTo>
                <a:cubicBezTo>
                  <a:pt x="15" y="12"/>
                  <a:pt x="4" y="1"/>
                  <a:pt x="4" y="1"/>
                </a:cubicBezTo>
                <a:cubicBezTo>
                  <a:pt x="3" y="0"/>
                  <a:pt x="2" y="0"/>
                  <a:pt x="1" y="0"/>
                </a:cubicBezTo>
                <a:cubicBezTo>
                  <a:pt x="0" y="1"/>
                  <a:pt x="0" y="3"/>
                  <a:pt x="1" y="3"/>
                </a:cubicBezTo>
                <a:cubicBezTo>
                  <a:pt x="1" y="4"/>
                  <a:pt x="7" y="10"/>
                  <a:pt x="15" y="10"/>
                </a:cubicBezTo>
                <a:cubicBezTo>
                  <a:pt x="21" y="10"/>
                  <a:pt x="26" y="8"/>
                  <a:pt x="31" y="4"/>
                </a:cubicBezTo>
                <a:cubicBezTo>
                  <a:pt x="32" y="3"/>
                  <a:pt x="32" y="1"/>
                  <a:pt x="31" y="1"/>
                </a:cubicBezTo>
                <a:cubicBezTo>
                  <a:pt x="30" y="0"/>
                  <a:pt x="29" y="0"/>
                  <a:pt x="28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72" name="Freeform 262"/>
          <p:cNvSpPr>
            <a:spLocks/>
          </p:cNvSpPr>
          <p:nvPr/>
        </p:nvSpPr>
        <p:spPr bwMode="auto">
          <a:xfrm>
            <a:off x="1572734" y="5094239"/>
            <a:ext cx="242647" cy="144277"/>
          </a:xfrm>
          <a:custGeom>
            <a:avLst/>
            <a:gdLst>
              <a:gd name="T0" fmla="*/ 104 w 104"/>
              <a:gd name="T1" fmla="*/ 54 h 62"/>
              <a:gd name="T2" fmla="*/ 73 w 104"/>
              <a:gd name="T3" fmla="*/ 21 h 62"/>
              <a:gd name="T4" fmla="*/ 73 w 104"/>
              <a:gd name="T5" fmla="*/ 21 h 62"/>
              <a:gd name="T6" fmla="*/ 53 w 104"/>
              <a:gd name="T7" fmla="*/ 0 h 62"/>
              <a:gd name="T8" fmla="*/ 32 w 104"/>
              <a:gd name="T9" fmla="*/ 21 h 62"/>
              <a:gd name="T10" fmla="*/ 0 w 104"/>
              <a:gd name="T11" fmla="*/ 54 h 62"/>
              <a:gd name="T12" fmla="*/ 0 w 104"/>
              <a:gd name="T13" fmla="*/ 62 h 62"/>
              <a:gd name="T14" fmla="*/ 104 w 104"/>
              <a:gd name="T15" fmla="*/ 62 h 62"/>
              <a:gd name="T16" fmla="*/ 104 w 104"/>
              <a:gd name="T17" fmla="*/ 5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" h="62">
                <a:moveTo>
                  <a:pt x="104" y="54"/>
                </a:moveTo>
                <a:cubicBezTo>
                  <a:pt x="104" y="36"/>
                  <a:pt x="87" y="26"/>
                  <a:pt x="73" y="21"/>
                </a:cubicBezTo>
                <a:cubicBezTo>
                  <a:pt x="73" y="21"/>
                  <a:pt x="73" y="21"/>
                  <a:pt x="73" y="21"/>
                </a:cubicBezTo>
                <a:cubicBezTo>
                  <a:pt x="73" y="10"/>
                  <a:pt x="64" y="0"/>
                  <a:pt x="53" y="0"/>
                </a:cubicBezTo>
                <a:cubicBezTo>
                  <a:pt x="41" y="0"/>
                  <a:pt x="32" y="9"/>
                  <a:pt x="32" y="21"/>
                </a:cubicBezTo>
                <a:cubicBezTo>
                  <a:pt x="18" y="26"/>
                  <a:pt x="0" y="35"/>
                  <a:pt x="0" y="54"/>
                </a:cubicBezTo>
                <a:cubicBezTo>
                  <a:pt x="0" y="57"/>
                  <a:pt x="0" y="60"/>
                  <a:pt x="0" y="62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4" y="60"/>
                  <a:pt x="104" y="57"/>
                  <a:pt x="104" y="54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73" name="Freeform 263"/>
          <p:cNvSpPr>
            <a:spLocks/>
          </p:cNvSpPr>
          <p:nvPr/>
        </p:nvSpPr>
        <p:spPr bwMode="auto">
          <a:xfrm>
            <a:off x="1508793" y="5318851"/>
            <a:ext cx="372168" cy="167230"/>
          </a:xfrm>
          <a:custGeom>
            <a:avLst/>
            <a:gdLst>
              <a:gd name="T0" fmla="*/ 154 w 160"/>
              <a:gd name="T1" fmla="*/ 41 h 72"/>
              <a:gd name="T2" fmla="*/ 132 w 160"/>
              <a:gd name="T3" fmla="*/ 14 h 72"/>
              <a:gd name="T4" fmla="*/ 132 w 160"/>
              <a:gd name="T5" fmla="*/ 0 h 72"/>
              <a:gd name="T6" fmla="*/ 28 w 160"/>
              <a:gd name="T7" fmla="*/ 0 h 72"/>
              <a:gd name="T8" fmla="*/ 28 w 160"/>
              <a:gd name="T9" fmla="*/ 14 h 72"/>
              <a:gd name="T10" fmla="*/ 6 w 160"/>
              <a:gd name="T11" fmla="*/ 41 h 72"/>
              <a:gd name="T12" fmla="*/ 0 w 160"/>
              <a:gd name="T13" fmla="*/ 47 h 72"/>
              <a:gd name="T14" fmla="*/ 6 w 160"/>
              <a:gd name="T15" fmla="*/ 52 h 72"/>
              <a:gd name="T16" fmla="*/ 51 w 160"/>
              <a:gd name="T17" fmla="*/ 52 h 72"/>
              <a:gd name="T18" fmla="*/ 80 w 160"/>
              <a:gd name="T19" fmla="*/ 72 h 72"/>
              <a:gd name="T20" fmla="*/ 109 w 160"/>
              <a:gd name="T21" fmla="*/ 52 h 72"/>
              <a:gd name="T22" fmla="*/ 154 w 160"/>
              <a:gd name="T23" fmla="*/ 52 h 72"/>
              <a:gd name="T24" fmla="*/ 160 w 160"/>
              <a:gd name="T25" fmla="*/ 47 h 72"/>
              <a:gd name="T26" fmla="*/ 154 w 160"/>
              <a:gd name="T27" fmla="*/ 4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0" h="72">
                <a:moveTo>
                  <a:pt x="154" y="41"/>
                </a:moveTo>
                <a:cubicBezTo>
                  <a:pt x="135" y="34"/>
                  <a:pt x="132" y="14"/>
                  <a:pt x="132" y="14"/>
                </a:cubicBezTo>
                <a:cubicBezTo>
                  <a:pt x="132" y="14"/>
                  <a:pt x="132" y="9"/>
                  <a:pt x="132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9"/>
                  <a:pt x="28" y="14"/>
                  <a:pt x="28" y="14"/>
                </a:cubicBezTo>
                <a:cubicBezTo>
                  <a:pt x="28" y="14"/>
                  <a:pt x="25" y="34"/>
                  <a:pt x="6" y="41"/>
                </a:cubicBezTo>
                <a:cubicBezTo>
                  <a:pt x="6" y="41"/>
                  <a:pt x="0" y="42"/>
                  <a:pt x="0" y="47"/>
                </a:cubicBezTo>
                <a:cubicBezTo>
                  <a:pt x="0" y="53"/>
                  <a:pt x="6" y="52"/>
                  <a:pt x="6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6" y="64"/>
                  <a:pt x="67" y="72"/>
                  <a:pt x="80" y="72"/>
                </a:cubicBezTo>
                <a:cubicBezTo>
                  <a:pt x="93" y="72"/>
                  <a:pt x="104" y="64"/>
                  <a:pt x="109" y="52"/>
                </a:cubicBezTo>
                <a:cubicBezTo>
                  <a:pt x="154" y="52"/>
                  <a:pt x="154" y="52"/>
                  <a:pt x="154" y="52"/>
                </a:cubicBezTo>
                <a:cubicBezTo>
                  <a:pt x="154" y="52"/>
                  <a:pt x="160" y="53"/>
                  <a:pt x="160" y="47"/>
                </a:cubicBezTo>
                <a:cubicBezTo>
                  <a:pt x="160" y="42"/>
                  <a:pt x="154" y="41"/>
                  <a:pt x="154" y="41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74" name="Freeform 264"/>
          <p:cNvSpPr>
            <a:spLocks/>
          </p:cNvSpPr>
          <p:nvPr/>
        </p:nvSpPr>
        <p:spPr bwMode="auto">
          <a:xfrm>
            <a:off x="1572734" y="5253271"/>
            <a:ext cx="242647" cy="54104"/>
          </a:xfrm>
          <a:custGeom>
            <a:avLst/>
            <a:gdLst>
              <a:gd name="T0" fmla="*/ 104 w 104"/>
              <a:gd name="T1" fmla="*/ 0 h 23"/>
              <a:gd name="T2" fmla="*/ 0 w 104"/>
              <a:gd name="T3" fmla="*/ 0 h 23"/>
              <a:gd name="T4" fmla="*/ 0 w 104"/>
              <a:gd name="T5" fmla="*/ 23 h 23"/>
              <a:gd name="T6" fmla="*/ 104 w 104"/>
              <a:gd name="T7" fmla="*/ 23 h 23"/>
              <a:gd name="T8" fmla="*/ 104 w 104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23">
                <a:moveTo>
                  <a:pt x="10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"/>
                  <a:pt x="0" y="17"/>
                  <a:pt x="0" y="23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4" y="17"/>
                  <a:pt x="104" y="9"/>
                  <a:pt x="104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75" name="Freeform 265"/>
          <p:cNvSpPr>
            <a:spLocks noEditPoints="1"/>
          </p:cNvSpPr>
          <p:nvPr/>
        </p:nvSpPr>
        <p:spPr bwMode="auto">
          <a:xfrm>
            <a:off x="2187549" y="5045054"/>
            <a:ext cx="354133" cy="472178"/>
          </a:xfrm>
          <a:custGeom>
            <a:avLst/>
            <a:gdLst>
              <a:gd name="T0" fmla="*/ 152 w 152"/>
              <a:gd name="T1" fmla="*/ 75 h 202"/>
              <a:gd name="T2" fmla="*/ 152 w 152"/>
              <a:gd name="T3" fmla="*/ 75 h 202"/>
              <a:gd name="T4" fmla="*/ 76 w 152"/>
              <a:gd name="T5" fmla="*/ 0 h 202"/>
              <a:gd name="T6" fmla="*/ 0 w 152"/>
              <a:gd name="T7" fmla="*/ 75 h 202"/>
              <a:gd name="T8" fmla="*/ 0 w 152"/>
              <a:gd name="T9" fmla="*/ 75 h 202"/>
              <a:gd name="T10" fmla="*/ 0 w 152"/>
              <a:gd name="T11" fmla="*/ 76 h 202"/>
              <a:gd name="T12" fmla="*/ 0 w 152"/>
              <a:gd name="T13" fmla="*/ 76 h 202"/>
              <a:gd name="T14" fmla="*/ 1 w 152"/>
              <a:gd name="T15" fmla="*/ 76 h 202"/>
              <a:gd name="T16" fmla="*/ 56 w 152"/>
              <a:gd name="T17" fmla="*/ 156 h 202"/>
              <a:gd name="T18" fmla="*/ 41 w 152"/>
              <a:gd name="T19" fmla="*/ 156 h 202"/>
              <a:gd name="T20" fmla="*/ 41 w 152"/>
              <a:gd name="T21" fmla="*/ 202 h 202"/>
              <a:gd name="T22" fmla="*/ 110 w 152"/>
              <a:gd name="T23" fmla="*/ 202 h 202"/>
              <a:gd name="T24" fmla="*/ 110 w 152"/>
              <a:gd name="T25" fmla="*/ 156 h 202"/>
              <a:gd name="T26" fmla="*/ 96 w 152"/>
              <a:gd name="T27" fmla="*/ 156 h 202"/>
              <a:gd name="T28" fmla="*/ 151 w 152"/>
              <a:gd name="T29" fmla="*/ 76 h 202"/>
              <a:gd name="T30" fmla="*/ 152 w 152"/>
              <a:gd name="T31" fmla="*/ 76 h 202"/>
              <a:gd name="T32" fmla="*/ 152 w 152"/>
              <a:gd name="T33" fmla="*/ 76 h 202"/>
              <a:gd name="T34" fmla="*/ 152 w 152"/>
              <a:gd name="T35" fmla="*/ 75 h 202"/>
              <a:gd name="T36" fmla="*/ 63 w 152"/>
              <a:gd name="T37" fmla="*/ 156 h 202"/>
              <a:gd name="T38" fmla="*/ 8 w 152"/>
              <a:gd name="T39" fmla="*/ 76 h 202"/>
              <a:gd name="T40" fmla="*/ 42 w 152"/>
              <a:gd name="T41" fmla="*/ 76 h 202"/>
              <a:gd name="T42" fmla="*/ 66 w 152"/>
              <a:gd name="T43" fmla="*/ 156 h 202"/>
              <a:gd name="T44" fmla="*/ 63 w 152"/>
              <a:gd name="T45" fmla="*/ 156 h 202"/>
              <a:gd name="T46" fmla="*/ 73 w 152"/>
              <a:gd name="T47" fmla="*/ 156 h 202"/>
              <a:gd name="T48" fmla="*/ 72 w 152"/>
              <a:gd name="T49" fmla="*/ 156 h 202"/>
              <a:gd name="T50" fmla="*/ 48 w 152"/>
              <a:gd name="T51" fmla="*/ 76 h 202"/>
              <a:gd name="T52" fmla="*/ 73 w 152"/>
              <a:gd name="T53" fmla="*/ 76 h 202"/>
              <a:gd name="T54" fmla="*/ 73 w 152"/>
              <a:gd name="T55" fmla="*/ 156 h 202"/>
              <a:gd name="T56" fmla="*/ 41 w 152"/>
              <a:gd name="T57" fmla="*/ 73 h 202"/>
              <a:gd name="T58" fmla="*/ 6 w 152"/>
              <a:gd name="T59" fmla="*/ 73 h 202"/>
              <a:gd name="T60" fmla="*/ 75 w 152"/>
              <a:gd name="T61" fmla="*/ 3 h 202"/>
              <a:gd name="T62" fmla="*/ 41 w 152"/>
              <a:gd name="T63" fmla="*/ 73 h 202"/>
              <a:gd name="T64" fmla="*/ 76 w 152"/>
              <a:gd name="T65" fmla="*/ 4 h 202"/>
              <a:gd name="T66" fmla="*/ 108 w 152"/>
              <a:gd name="T67" fmla="*/ 73 h 202"/>
              <a:gd name="T68" fmla="*/ 78 w 152"/>
              <a:gd name="T69" fmla="*/ 73 h 202"/>
              <a:gd name="T70" fmla="*/ 76 w 152"/>
              <a:gd name="T71" fmla="*/ 4 h 202"/>
              <a:gd name="T72" fmla="*/ 79 w 152"/>
              <a:gd name="T73" fmla="*/ 156 h 202"/>
              <a:gd name="T74" fmla="*/ 79 w 152"/>
              <a:gd name="T75" fmla="*/ 76 h 202"/>
              <a:gd name="T76" fmla="*/ 104 w 152"/>
              <a:gd name="T77" fmla="*/ 76 h 202"/>
              <a:gd name="T78" fmla="*/ 80 w 152"/>
              <a:gd name="T79" fmla="*/ 156 h 202"/>
              <a:gd name="T80" fmla="*/ 79 w 152"/>
              <a:gd name="T81" fmla="*/ 156 h 202"/>
              <a:gd name="T82" fmla="*/ 89 w 152"/>
              <a:gd name="T83" fmla="*/ 156 h 202"/>
              <a:gd name="T84" fmla="*/ 86 w 152"/>
              <a:gd name="T85" fmla="*/ 156 h 202"/>
              <a:gd name="T86" fmla="*/ 110 w 152"/>
              <a:gd name="T87" fmla="*/ 76 h 202"/>
              <a:gd name="T88" fmla="*/ 144 w 152"/>
              <a:gd name="T89" fmla="*/ 76 h 202"/>
              <a:gd name="T90" fmla="*/ 89 w 152"/>
              <a:gd name="T91" fmla="*/ 156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2" h="202">
                <a:moveTo>
                  <a:pt x="152" y="75"/>
                </a:moveTo>
                <a:cubicBezTo>
                  <a:pt x="152" y="75"/>
                  <a:pt x="152" y="75"/>
                  <a:pt x="152" y="75"/>
                </a:cubicBezTo>
                <a:cubicBezTo>
                  <a:pt x="151" y="34"/>
                  <a:pt x="118" y="0"/>
                  <a:pt x="76" y="0"/>
                </a:cubicBezTo>
                <a:cubicBezTo>
                  <a:pt x="34" y="0"/>
                  <a:pt x="1" y="34"/>
                  <a:pt x="0" y="75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1" y="76"/>
                  <a:pt x="1" y="76"/>
                  <a:pt x="1" y="76"/>
                </a:cubicBezTo>
                <a:cubicBezTo>
                  <a:pt x="56" y="156"/>
                  <a:pt x="56" y="156"/>
                  <a:pt x="56" y="156"/>
                </a:cubicBezTo>
                <a:cubicBezTo>
                  <a:pt x="41" y="156"/>
                  <a:pt x="41" y="156"/>
                  <a:pt x="41" y="156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110" y="202"/>
                  <a:pt x="110" y="202"/>
                  <a:pt x="110" y="202"/>
                </a:cubicBezTo>
                <a:cubicBezTo>
                  <a:pt x="110" y="156"/>
                  <a:pt x="110" y="156"/>
                  <a:pt x="110" y="156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151" y="76"/>
                  <a:pt x="151" y="76"/>
                  <a:pt x="151" y="76"/>
                </a:cubicBezTo>
                <a:cubicBezTo>
                  <a:pt x="152" y="76"/>
                  <a:pt x="152" y="76"/>
                  <a:pt x="152" y="76"/>
                </a:cubicBezTo>
                <a:cubicBezTo>
                  <a:pt x="152" y="76"/>
                  <a:pt x="152" y="76"/>
                  <a:pt x="152" y="76"/>
                </a:cubicBezTo>
                <a:lnTo>
                  <a:pt x="152" y="75"/>
                </a:lnTo>
                <a:close/>
                <a:moveTo>
                  <a:pt x="63" y="156"/>
                </a:moveTo>
                <a:cubicBezTo>
                  <a:pt x="8" y="76"/>
                  <a:pt x="8" y="76"/>
                  <a:pt x="8" y="76"/>
                </a:cubicBezTo>
                <a:cubicBezTo>
                  <a:pt x="42" y="76"/>
                  <a:pt x="42" y="76"/>
                  <a:pt x="42" y="76"/>
                </a:cubicBezTo>
                <a:cubicBezTo>
                  <a:pt x="66" y="156"/>
                  <a:pt x="66" y="156"/>
                  <a:pt x="66" y="156"/>
                </a:cubicBezTo>
                <a:lnTo>
                  <a:pt x="63" y="156"/>
                </a:lnTo>
                <a:close/>
                <a:moveTo>
                  <a:pt x="73" y="156"/>
                </a:moveTo>
                <a:cubicBezTo>
                  <a:pt x="72" y="156"/>
                  <a:pt x="72" y="156"/>
                  <a:pt x="72" y="156"/>
                </a:cubicBezTo>
                <a:cubicBezTo>
                  <a:pt x="48" y="76"/>
                  <a:pt x="48" y="76"/>
                  <a:pt x="48" y="76"/>
                </a:cubicBezTo>
                <a:cubicBezTo>
                  <a:pt x="73" y="76"/>
                  <a:pt x="73" y="76"/>
                  <a:pt x="73" y="76"/>
                </a:cubicBezTo>
                <a:lnTo>
                  <a:pt x="73" y="156"/>
                </a:lnTo>
                <a:close/>
                <a:moveTo>
                  <a:pt x="41" y="73"/>
                </a:moveTo>
                <a:cubicBezTo>
                  <a:pt x="6" y="73"/>
                  <a:pt x="6" y="73"/>
                  <a:pt x="6" y="73"/>
                </a:cubicBezTo>
                <a:cubicBezTo>
                  <a:pt x="9" y="11"/>
                  <a:pt x="75" y="3"/>
                  <a:pt x="75" y="3"/>
                </a:cubicBezTo>
                <a:cubicBezTo>
                  <a:pt x="34" y="28"/>
                  <a:pt x="41" y="73"/>
                  <a:pt x="41" y="73"/>
                </a:cubicBezTo>
                <a:close/>
                <a:moveTo>
                  <a:pt x="76" y="4"/>
                </a:moveTo>
                <a:cubicBezTo>
                  <a:pt x="110" y="23"/>
                  <a:pt x="108" y="73"/>
                  <a:pt x="108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79" y="58"/>
                  <a:pt x="76" y="4"/>
                  <a:pt x="76" y="4"/>
                </a:cubicBezTo>
                <a:close/>
                <a:moveTo>
                  <a:pt x="79" y="156"/>
                </a:moveTo>
                <a:cubicBezTo>
                  <a:pt x="79" y="76"/>
                  <a:pt x="79" y="76"/>
                  <a:pt x="79" y="76"/>
                </a:cubicBezTo>
                <a:cubicBezTo>
                  <a:pt x="104" y="76"/>
                  <a:pt x="104" y="76"/>
                  <a:pt x="104" y="76"/>
                </a:cubicBezTo>
                <a:cubicBezTo>
                  <a:pt x="80" y="156"/>
                  <a:pt x="80" y="156"/>
                  <a:pt x="80" y="156"/>
                </a:cubicBezTo>
                <a:lnTo>
                  <a:pt x="79" y="156"/>
                </a:lnTo>
                <a:close/>
                <a:moveTo>
                  <a:pt x="89" y="156"/>
                </a:moveTo>
                <a:cubicBezTo>
                  <a:pt x="86" y="156"/>
                  <a:pt x="86" y="156"/>
                  <a:pt x="86" y="156"/>
                </a:cubicBezTo>
                <a:cubicBezTo>
                  <a:pt x="110" y="76"/>
                  <a:pt x="110" y="76"/>
                  <a:pt x="110" y="76"/>
                </a:cubicBezTo>
                <a:cubicBezTo>
                  <a:pt x="144" y="76"/>
                  <a:pt x="144" y="76"/>
                  <a:pt x="144" y="76"/>
                </a:cubicBezTo>
                <a:lnTo>
                  <a:pt x="89" y="156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76" name="Freeform 266"/>
          <p:cNvSpPr>
            <a:spLocks noEditPoints="1"/>
          </p:cNvSpPr>
          <p:nvPr/>
        </p:nvSpPr>
        <p:spPr bwMode="auto">
          <a:xfrm>
            <a:off x="2823677" y="4964718"/>
            <a:ext cx="332819" cy="449225"/>
          </a:xfrm>
          <a:custGeom>
            <a:avLst/>
            <a:gdLst>
              <a:gd name="T0" fmla="*/ 87 w 143"/>
              <a:gd name="T1" fmla="*/ 35 h 193"/>
              <a:gd name="T2" fmla="*/ 73 w 143"/>
              <a:gd name="T3" fmla="*/ 26 h 193"/>
              <a:gd name="T4" fmla="*/ 85 w 143"/>
              <a:gd name="T5" fmla="*/ 13 h 193"/>
              <a:gd name="T6" fmla="*/ 70 w 143"/>
              <a:gd name="T7" fmla="*/ 1 h 193"/>
              <a:gd name="T8" fmla="*/ 60 w 143"/>
              <a:gd name="T9" fmla="*/ 15 h 193"/>
              <a:gd name="T10" fmla="*/ 71 w 143"/>
              <a:gd name="T11" fmla="*/ 6 h 193"/>
              <a:gd name="T12" fmla="*/ 80 w 143"/>
              <a:gd name="T13" fmla="*/ 13 h 193"/>
              <a:gd name="T14" fmla="*/ 69 w 143"/>
              <a:gd name="T15" fmla="*/ 23 h 193"/>
              <a:gd name="T16" fmla="*/ 68 w 143"/>
              <a:gd name="T17" fmla="*/ 35 h 193"/>
              <a:gd name="T18" fmla="*/ 55 w 143"/>
              <a:gd name="T19" fmla="*/ 52 h 193"/>
              <a:gd name="T20" fmla="*/ 71 w 143"/>
              <a:gd name="T21" fmla="*/ 193 h 193"/>
              <a:gd name="T22" fmla="*/ 87 w 143"/>
              <a:gd name="T23" fmla="*/ 52 h 193"/>
              <a:gd name="T24" fmla="*/ 20 w 143"/>
              <a:gd name="T25" fmla="*/ 153 h 193"/>
              <a:gd name="T26" fmla="*/ 48 w 143"/>
              <a:gd name="T27" fmla="*/ 108 h 193"/>
              <a:gd name="T28" fmla="*/ 77 w 143"/>
              <a:gd name="T29" fmla="*/ 139 h 193"/>
              <a:gd name="T30" fmla="*/ 72 w 143"/>
              <a:gd name="T31" fmla="*/ 129 h 193"/>
              <a:gd name="T32" fmla="*/ 72 w 143"/>
              <a:gd name="T33" fmla="*/ 148 h 193"/>
              <a:gd name="T34" fmla="*/ 42 w 143"/>
              <a:gd name="T35" fmla="*/ 116 h 193"/>
              <a:gd name="T36" fmla="*/ 14 w 143"/>
              <a:gd name="T37" fmla="*/ 121 h 193"/>
              <a:gd name="T38" fmla="*/ 71 w 143"/>
              <a:gd name="T39" fmla="*/ 150 h 193"/>
              <a:gd name="T40" fmla="*/ 56 w 143"/>
              <a:gd name="T41" fmla="*/ 161 h 193"/>
              <a:gd name="T42" fmla="*/ 75 w 143"/>
              <a:gd name="T43" fmla="*/ 162 h 193"/>
              <a:gd name="T44" fmla="*/ 74 w 143"/>
              <a:gd name="T45" fmla="*/ 153 h 193"/>
              <a:gd name="T46" fmla="*/ 97 w 143"/>
              <a:gd name="T47" fmla="*/ 148 h 193"/>
              <a:gd name="T48" fmla="*/ 74 w 143"/>
              <a:gd name="T49" fmla="*/ 153 h 193"/>
              <a:gd name="T50" fmla="*/ 78 w 143"/>
              <a:gd name="T51" fmla="*/ 173 h 193"/>
              <a:gd name="T52" fmla="*/ 94 w 143"/>
              <a:gd name="T53" fmla="*/ 170 h 193"/>
              <a:gd name="T54" fmla="*/ 102 w 143"/>
              <a:gd name="T55" fmla="*/ 170 h 193"/>
              <a:gd name="T56" fmla="*/ 99 w 143"/>
              <a:gd name="T57" fmla="*/ 157 h 193"/>
              <a:gd name="T58" fmla="*/ 102 w 143"/>
              <a:gd name="T59" fmla="*/ 170 h 193"/>
              <a:gd name="T60" fmla="*/ 110 w 143"/>
              <a:gd name="T61" fmla="*/ 167 h 193"/>
              <a:gd name="T62" fmla="*/ 76 w 143"/>
              <a:gd name="T63" fmla="*/ 100 h 193"/>
              <a:gd name="T64" fmla="*/ 124 w 143"/>
              <a:gd name="T65" fmla="*/ 91 h 193"/>
              <a:gd name="T66" fmla="*/ 114 w 143"/>
              <a:gd name="T67" fmla="*/ 167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3" h="193">
                <a:moveTo>
                  <a:pt x="87" y="52"/>
                </a:moveTo>
                <a:cubicBezTo>
                  <a:pt x="87" y="35"/>
                  <a:pt x="87" y="35"/>
                  <a:pt x="87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26"/>
                  <a:pt x="73" y="26"/>
                  <a:pt x="73" y="26"/>
                </a:cubicBezTo>
                <a:cubicBezTo>
                  <a:pt x="73" y="26"/>
                  <a:pt x="74" y="26"/>
                  <a:pt x="74" y="26"/>
                </a:cubicBezTo>
                <a:cubicBezTo>
                  <a:pt x="79" y="25"/>
                  <a:pt x="85" y="20"/>
                  <a:pt x="85" y="13"/>
                </a:cubicBezTo>
                <a:cubicBezTo>
                  <a:pt x="85" y="10"/>
                  <a:pt x="84" y="6"/>
                  <a:pt x="81" y="4"/>
                </a:cubicBezTo>
                <a:cubicBezTo>
                  <a:pt x="80" y="2"/>
                  <a:pt x="76" y="0"/>
                  <a:pt x="70" y="1"/>
                </a:cubicBezTo>
                <a:cubicBezTo>
                  <a:pt x="63" y="1"/>
                  <a:pt x="59" y="5"/>
                  <a:pt x="58" y="12"/>
                </a:cubicBezTo>
                <a:cubicBezTo>
                  <a:pt x="58" y="13"/>
                  <a:pt x="58" y="15"/>
                  <a:pt x="60" y="15"/>
                </a:cubicBezTo>
                <a:cubicBezTo>
                  <a:pt x="61" y="15"/>
                  <a:pt x="63" y="14"/>
                  <a:pt x="63" y="12"/>
                </a:cubicBezTo>
                <a:cubicBezTo>
                  <a:pt x="63" y="9"/>
                  <a:pt x="64" y="6"/>
                  <a:pt x="71" y="6"/>
                </a:cubicBezTo>
                <a:cubicBezTo>
                  <a:pt x="74" y="5"/>
                  <a:pt x="76" y="6"/>
                  <a:pt x="78" y="8"/>
                </a:cubicBezTo>
                <a:cubicBezTo>
                  <a:pt x="79" y="9"/>
                  <a:pt x="80" y="11"/>
                  <a:pt x="80" y="13"/>
                </a:cubicBezTo>
                <a:cubicBezTo>
                  <a:pt x="80" y="17"/>
                  <a:pt x="76" y="20"/>
                  <a:pt x="73" y="21"/>
                </a:cubicBezTo>
                <a:cubicBezTo>
                  <a:pt x="71" y="21"/>
                  <a:pt x="70" y="22"/>
                  <a:pt x="69" y="23"/>
                </a:cubicBezTo>
                <a:cubicBezTo>
                  <a:pt x="68" y="26"/>
                  <a:pt x="68" y="26"/>
                  <a:pt x="68" y="26"/>
                </a:cubicBezTo>
                <a:cubicBezTo>
                  <a:pt x="68" y="35"/>
                  <a:pt x="68" y="35"/>
                  <a:pt x="68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52"/>
                  <a:pt x="55" y="52"/>
                  <a:pt x="55" y="52"/>
                </a:cubicBezTo>
                <a:cubicBezTo>
                  <a:pt x="23" y="59"/>
                  <a:pt x="0" y="88"/>
                  <a:pt x="0" y="122"/>
                </a:cubicBezTo>
                <a:cubicBezTo>
                  <a:pt x="0" y="161"/>
                  <a:pt x="32" y="193"/>
                  <a:pt x="71" y="193"/>
                </a:cubicBezTo>
                <a:cubicBezTo>
                  <a:pt x="110" y="193"/>
                  <a:pt x="143" y="161"/>
                  <a:pt x="143" y="122"/>
                </a:cubicBezTo>
                <a:cubicBezTo>
                  <a:pt x="143" y="88"/>
                  <a:pt x="119" y="59"/>
                  <a:pt x="87" y="52"/>
                </a:cubicBezTo>
                <a:close/>
                <a:moveTo>
                  <a:pt x="51" y="168"/>
                </a:moveTo>
                <a:cubicBezTo>
                  <a:pt x="42" y="144"/>
                  <a:pt x="20" y="153"/>
                  <a:pt x="20" y="153"/>
                </a:cubicBezTo>
                <a:cubicBezTo>
                  <a:pt x="27" y="134"/>
                  <a:pt x="4" y="117"/>
                  <a:pt x="4" y="117"/>
                </a:cubicBezTo>
                <a:cubicBezTo>
                  <a:pt x="27" y="125"/>
                  <a:pt x="48" y="108"/>
                  <a:pt x="48" y="108"/>
                </a:cubicBezTo>
                <a:cubicBezTo>
                  <a:pt x="48" y="126"/>
                  <a:pt x="76" y="127"/>
                  <a:pt x="76" y="127"/>
                </a:cubicBezTo>
                <a:cubicBezTo>
                  <a:pt x="75" y="131"/>
                  <a:pt x="76" y="135"/>
                  <a:pt x="77" y="139"/>
                </a:cubicBezTo>
                <a:cubicBezTo>
                  <a:pt x="76" y="140"/>
                  <a:pt x="74" y="142"/>
                  <a:pt x="73" y="145"/>
                </a:cubicBezTo>
                <a:cubicBezTo>
                  <a:pt x="71" y="140"/>
                  <a:pt x="70" y="135"/>
                  <a:pt x="72" y="129"/>
                </a:cubicBezTo>
                <a:cubicBezTo>
                  <a:pt x="72" y="129"/>
                  <a:pt x="66" y="134"/>
                  <a:pt x="72" y="147"/>
                </a:cubicBezTo>
                <a:cubicBezTo>
                  <a:pt x="72" y="148"/>
                  <a:pt x="72" y="148"/>
                  <a:pt x="72" y="148"/>
                </a:cubicBezTo>
                <a:cubicBezTo>
                  <a:pt x="65" y="145"/>
                  <a:pt x="56" y="141"/>
                  <a:pt x="47" y="137"/>
                </a:cubicBezTo>
                <a:cubicBezTo>
                  <a:pt x="45" y="132"/>
                  <a:pt x="41" y="123"/>
                  <a:pt x="42" y="116"/>
                </a:cubicBezTo>
                <a:cubicBezTo>
                  <a:pt x="42" y="116"/>
                  <a:pt x="37" y="120"/>
                  <a:pt x="45" y="136"/>
                </a:cubicBezTo>
                <a:cubicBezTo>
                  <a:pt x="34" y="130"/>
                  <a:pt x="22" y="125"/>
                  <a:pt x="14" y="121"/>
                </a:cubicBezTo>
                <a:cubicBezTo>
                  <a:pt x="51" y="141"/>
                  <a:pt x="51" y="141"/>
                  <a:pt x="51" y="141"/>
                </a:cubicBezTo>
                <a:cubicBezTo>
                  <a:pt x="56" y="144"/>
                  <a:pt x="65" y="147"/>
                  <a:pt x="71" y="150"/>
                </a:cubicBezTo>
                <a:cubicBezTo>
                  <a:pt x="71" y="150"/>
                  <a:pt x="71" y="151"/>
                  <a:pt x="71" y="151"/>
                </a:cubicBezTo>
                <a:cubicBezTo>
                  <a:pt x="67" y="152"/>
                  <a:pt x="61" y="154"/>
                  <a:pt x="56" y="161"/>
                </a:cubicBezTo>
                <a:cubicBezTo>
                  <a:pt x="56" y="161"/>
                  <a:pt x="63" y="154"/>
                  <a:pt x="71" y="153"/>
                </a:cubicBezTo>
                <a:cubicBezTo>
                  <a:pt x="72" y="155"/>
                  <a:pt x="73" y="159"/>
                  <a:pt x="75" y="162"/>
                </a:cubicBezTo>
                <a:cubicBezTo>
                  <a:pt x="62" y="161"/>
                  <a:pt x="51" y="168"/>
                  <a:pt x="51" y="168"/>
                </a:cubicBezTo>
                <a:close/>
                <a:moveTo>
                  <a:pt x="74" y="153"/>
                </a:moveTo>
                <a:cubicBezTo>
                  <a:pt x="72" y="147"/>
                  <a:pt x="76" y="140"/>
                  <a:pt x="83" y="139"/>
                </a:cubicBezTo>
                <a:cubicBezTo>
                  <a:pt x="89" y="137"/>
                  <a:pt x="96" y="141"/>
                  <a:pt x="97" y="148"/>
                </a:cubicBezTo>
                <a:cubicBezTo>
                  <a:pt x="99" y="154"/>
                  <a:pt x="95" y="161"/>
                  <a:pt x="88" y="162"/>
                </a:cubicBezTo>
                <a:cubicBezTo>
                  <a:pt x="82" y="164"/>
                  <a:pt x="75" y="160"/>
                  <a:pt x="74" y="153"/>
                </a:cubicBezTo>
                <a:close/>
                <a:moveTo>
                  <a:pt x="88" y="179"/>
                </a:moveTo>
                <a:cubicBezTo>
                  <a:pt x="84" y="180"/>
                  <a:pt x="79" y="178"/>
                  <a:pt x="78" y="173"/>
                </a:cubicBezTo>
                <a:cubicBezTo>
                  <a:pt x="77" y="169"/>
                  <a:pt x="80" y="164"/>
                  <a:pt x="84" y="163"/>
                </a:cubicBezTo>
                <a:cubicBezTo>
                  <a:pt x="89" y="162"/>
                  <a:pt x="93" y="165"/>
                  <a:pt x="94" y="170"/>
                </a:cubicBezTo>
                <a:cubicBezTo>
                  <a:pt x="95" y="174"/>
                  <a:pt x="93" y="178"/>
                  <a:pt x="88" y="179"/>
                </a:cubicBezTo>
                <a:close/>
                <a:moveTo>
                  <a:pt x="102" y="170"/>
                </a:moveTo>
                <a:cubicBezTo>
                  <a:pt x="98" y="171"/>
                  <a:pt x="95" y="168"/>
                  <a:pt x="94" y="165"/>
                </a:cubicBezTo>
                <a:cubicBezTo>
                  <a:pt x="93" y="161"/>
                  <a:pt x="95" y="158"/>
                  <a:pt x="99" y="157"/>
                </a:cubicBezTo>
                <a:cubicBezTo>
                  <a:pt x="102" y="156"/>
                  <a:pt x="106" y="159"/>
                  <a:pt x="107" y="162"/>
                </a:cubicBezTo>
                <a:cubicBezTo>
                  <a:pt x="107" y="165"/>
                  <a:pt x="105" y="169"/>
                  <a:pt x="102" y="170"/>
                </a:cubicBezTo>
                <a:close/>
                <a:moveTo>
                  <a:pt x="114" y="167"/>
                </a:moveTo>
                <a:cubicBezTo>
                  <a:pt x="111" y="173"/>
                  <a:pt x="110" y="167"/>
                  <a:pt x="110" y="167"/>
                </a:cubicBezTo>
                <a:cubicBezTo>
                  <a:pt x="110" y="141"/>
                  <a:pt x="85" y="133"/>
                  <a:pt x="85" y="133"/>
                </a:cubicBezTo>
                <a:cubicBezTo>
                  <a:pt x="95" y="110"/>
                  <a:pt x="76" y="100"/>
                  <a:pt x="76" y="100"/>
                </a:cubicBezTo>
                <a:cubicBezTo>
                  <a:pt x="93" y="91"/>
                  <a:pt x="91" y="64"/>
                  <a:pt x="91" y="64"/>
                </a:cubicBezTo>
                <a:cubicBezTo>
                  <a:pt x="99" y="86"/>
                  <a:pt x="124" y="91"/>
                  <a:pt x="124" y="91"/>
                </a:cubicBezTo>
                <a:cubicBezTo>
                  <a:pt x="112" y="102"/>
                  <a:pt x="128" y="124"/>
                  <a:pt x="128" y="124"/>
                </a:cubicBezTo>
                <a:cubicBezTo>
                  <a:pt x="114" y="131"/>
                  <a:pt x="114" y="167"/>
                  <a:pt x="114" y="167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77" name="Freeform 267"/>
          <p:cNvSpPr>
            <a:spLocks/>
          </p:cNvSpPr>
          <p:nvPr/>
        </p:nvSpPr>
        <p:spPr bwMode="auto">
          <a:xfrm>
            <a:off x="3387668" y="5171296"/>
            <a:ext cx="95091" cy="188544"/>
          </a:xfrm>
          <a:custGeom>
            <a:avLst/>
            <a:gdLst>
              <a:gd name="T0" fmla="*/ 27 w 41"/>
              <a:gd name="T1" fmla="*/ 65 h 81"/>
              <a:gd name="T2" fmla="*/ 22 w 41"/>
              <a:gd name="T3" fmla="*/ 41 h 81"/>
              <a:gd name="T4" fmla="*/ 33 w 41"/>
              <a:gd name="T5" fmla="*/ 20 h 81"/>
              <a:gd name="T6" fmla="*/ 21 w 41"/>
              <a:gd name="T7" fmla="*/ 38 h 81"/>
              <a:gd name="T8" fmla="*/ 11 w 41"/>
              <a:gd name="T9" fmla="*/ 0 h 81"/>
              <a:gd name="T10" fmla="*/ 19 w 41"/>
              <a:gd name="T11" fmla="*/ 33 h 81"/>
              <a:gd name="T12" fmla="*/ 0 w 41"/>
              <a:gd name="T13" fmla="*/ 26 h 81"/>
              <a:gd name="T14" fmla="*/ 19 w 41"/>
              <a:gd name="T15" fmla="*/ 36 h 81"/>
              <a:gd name="T16" fmla="*/ 26 w 41"/>
              <a:gd name="T17" fmla="*/ 64 h 81"/>
              <a:gd name="T18" fmla="*/ 6 w 41"/>
              <a:gd name="T19" fmla="*/ 59 h 81"/>
              <a:gd name="T20" fmla="*/ 26 w 41"/>
              <a:gd name="T21" fmla="*/ 67 h 81"/>
              <a:gd name="T22" fmla="*/ 29 w 41"/>
              <a:gd name="T23" fmla="*/ 81 h 81"/>
              <a:gd name="T24" fmla="*/ 28 w 41"/>
              <a:gd name="T25" fmla="*/ 69 h 81"/>
              <a:gd name="T26" fmla="*/ 28 w 41"/>
              <a:gd name="T27" fmla="*/ 69 h 81"/>
              <a:gd name="T28" fmla="*/ 41 w 41"/>
              <a:gd name="T29" fmla="*/ 50 h 81"/>
              <a:gd name="T30" fmla="*/ 27 w 41"/>
              <a:gd name="T31" fmla="*/ 6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1" h="81">
                <a:moveTo>
                  <a:pt x="27" y="65"/>
                </a:moveTo>
                <a:cubicBezTo>
                  <a:pt x="26" y="58"/>
                  <a:pt x="24" y="48"/>
                  <a:pt x="22" y="41"/>
                </a:cubicBezTo>
                <a:cubicBezTo>
                  <a:pt x="24" y="28"/>
                  <a:pt x="29" y="22"/>
                  <a:pt x="33" y="20"/>
                </a:cubicBezTo>
                <a:cubicBezTo>
                  <a:pt x="24" y="25"/>
                  <a:pt x="22" y="34"/>
                  <a:pt x="21" y="38"/>
                </a:cubicBezTo>
                <a:cubicBezTo>
                  <a:pt x="16" y="16"/>
                  <a:pt x="11" y="0"/>
                  <a:pt x="11" y="0"/>
                </a:cubicBezTo>
                <a:cubicBezTo>
                  <a:pt x="13" y="9"/>
                  <a:pt x="16" y="21"/>
                  <a:pt x="19" y="33"/>
                </a:cubicBezTo>
                <a:cubicBezTo>
                  <a:pt x="5" y="23"/>
                  <a:pt x="0" y="26"/>
                  <a:pt x="0" y="26"/>
                </a:cubicBezTo>
                <a:cubicBezTo>
                  <a:pt x="7" y="27"/>
                  <a:pt x="15" y="32"/>
                  <a:pt x="19" y="36"/>
                </a:cubicBezTo>
                <a:cubicBezTo>
                  <a:pt x="21" y="45"/>
                  <a:pt x="24" y="57"/>
                  <a:pt x="26" y="64"/>
                </a:cubicBezTo>
                <a:cubicBezTo>
                  <a:pt x="13" y="54"/>
                  <a:pt x="6" y="59"/>
                  <a:pt x="6" y="59"/>
                </a:cubicBezTo>
                <a:cubicBezTo>
                  <a:pt x="16" y="57"/>
                  <a:pt x="23" y="63"/>
                  <a:pt x="26" y="67"/>
                </a:cubicBezTo>
                <a:cubicBezTo>
                  <a:pt x="28" y="75"/>
                  <a:pt x="29" y="81"/>
                  <a:pt x="29" y="81"/>
                </a:cubicBezTo>
                <a:cubicBezTo>
                  <a:pt x="29" y="77"/>
                  <a:pt x="29" y="73"/>
                  <a:pt x="28" y="69"/>
                </a:cubicBezTo>
                <a:cubicBezTo>
                  <a:pt x="28" y="69"/>
                  <a:pt x="28" y="69"/>
                  <a:pt x="28" y="69"/>
                </a:cubicBezTo>
                <a:cubicBezTo>
                  <a:pt x="28" y="58"/>
                  <a:pt x="41" y="50"/>
                  <a:pt x="41" y="50"/>
                </a:cubicBezTo>
                <a:cubicBezTo>
                  <a:pt x="30" y="53"/>
                  <a:pt x="28" y="63"/>
                  <a:pt x="27" y="65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78" name="Freeform 268"/>
          <p:cNvSpPr>
            <a:spLocks/>
          </p:cNvSpPr>
          <p:nvPr/>
        </p:nvSpPr>
        <p:spPr bwMode="auto">
          <a:xfrm>
            <a:off x="3604083" y="5077844"/>
            <a:ext cx="247565" cy="91812"/>
          </a:xfrm>
          <a:custGeom>
            <a:avLst/>
            <a:gdLst>
              <a:gd name="T0" fmla="*/ 101 w 106"/>
              <a:gd name="T1" fmla="*/ 0 h 39"/>
              <a:gd name="T2" fmla="*/ 5 w 106"/>
              <a:gd name="T3" fmla="*/ 0 h 39"/>
              <a:gd name="T4" fmla="*/ 0 w 106"/>
              <a:gd name="T5" fmla="*/ 5 h 39"/>
              <a:gd name="T6" fmla="*/ 0 w 106"/>
              <a:gd name="T7" fmla="*/ 34 h 39"/>
              <a:gd name="T8" fmla="*/ 5 w 106"/>
              <a:gd name="T9" fmla="*/ 39 h 39"/>
              <a:gd name="T10" fmla="*/ 101 w 106"/>
              <a:gd name="T11" fmla="*/ 39 h 39"/>
              <a:gd name="T12" fmla="*/ 106 w 106"/>
              <a:gd name="T13" fmla="*/ 34 h 39"/>
              <a:gd name="T14" fmla="*/ 106 w 106"/>
              <a:gd name="T15" fmla="*/ 5 h 39"/>
              <a:gd name="T16" fmla="*/ 101 w 106"/>
              <a:gd name="T1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39">
                <a:moveTo>
                  <a:pt x="101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3"/>
                  <a:pt x="0" y="5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7"/>
                  <a:pt x="2" y="39"/>
                  <a:pt x="5" y="39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4" y="39"/>
                  <a:pt x="106" y="37"/>
                  <a:pt x="106" y="34"/>
                </a:cubicBezTo>
                <a:cubicBezTo>
                  <a:pt x="106" y="5"/>
                  <a:pt x="106" y="5"/>
                  <a:pt x="106" y="5"/>
                </a:cubicBezTo>
                <a:cubicBezTo>
                  <a:pt x="106" y="3"/>
                  <a:pt x="104" y="0"/>
                  <a:pt x="101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79" name="Freeform 269"/>
          <p:cNvSpPr>
            <a:spLocks noEditPoints="1"/>
          </p:cNvSpPr>
          <p:nvPr/>
        </p:nvSpPr>
        <p:spPr bwMode="auto">
          <a:xfrm>
            <a:off x="3446690" y="5177854"/>
            <a:ext cx="388563" cy="286914"/>
          </a:xfrm>
          <a:custGeom>
            <a:avLst/>
            <a:gdLst>
              <a:gd name="T0" fmla="*/ 166 w 167"/>
              <a:gd name="T1" fmla="*/ 0 h 123"/>
              <a:gd name="T2" fmla="*/ 83 w 167"/>
              <a:gd name="T3" fmla="*/ 0 h 123"/>
              <a:gd name="T4" fmla="*/ 85 w 167"/>
              <a:gd name="T5" fmla="*/ 39 h 123"/>
              <a:gd name="T6" fmla="*/ 85 w 167"/>
              <a:gd name="T7" fmla="*/ 39 h 123"/>
              <a:gd name="T8" fmla="*/ 64 w 167"/>
              <a:gd name="T9" fmla="*/ 63 h 123"/>
              <a:gd name="T10" fmla="*/ 32 w 167"/>
              <a:gd name="T11" fmla="*/ 64 h 123"/>
              <a:gd name="T12" fmla="*/ 4 w 167"/>
              <a:gd name="T13" fmla="*/ 113 h 123"/>
              <a:gd name="T14" fmla="*/ 2 w 167"/>
              <a:gd name="T15" fmla="*/ 113 h 123"/>
              <a:gd name="T16" fmla="*/ 2 w 167"/>
              <a:gd name="T17" fmla="*/ 123 h 123"/>
              <a:gd name="T18" fmla="*/ 8 w 167"/>
              <a:gd name="T19" fmla="*/ 123 h 123"/>
              <a:gd name="T20" fmla="*/ 8 w 167"/>
              <a:gd name="T21" fmla="*/ 123 h 123"/>
              <a:gd name="T22" fmla="*/ 66 w 167"/>
              <a:gd name="T23" fmla="*/ 123 h 123"/>
              <a:gd name="T24" fmla="*/ 66 w 167"/>
              <a:gd name="T25" fmla="*/ 123 h 123"/>
              <a:gd name="T26" fmla="*/ 66 w 167"/>
              <a:gd name="T27" fmla="*/ 123 h 123"/>
              <a:gd name="T28" fmla="*/ 66 w 167"/>
              <a:gd name="T29" fmla="*/ 123 h 123"/>
              <a:gd name="T30" fmla="*/ 110 w 167"/>
              <a:gd name="T31" fmla="*/ 123 h 123"/>
              <a:gd name="T32" fmla="*/ 164 w 167"/>
              <a:gd name="T33" fmla="*/ 123 h 123"/>
              <a:gd name="T34" fmla="*/ 166 w 167"/>
              <a:gd name="T35" fmla="*/ 113 h 123"/>
              <a:gd name="T36" fmla="*/ 157 w 167"/>
              <a:gd name="T37" fmla="*/ 61 h 123"/>
              <a:gd name="T38" fmla="*/ 166 w 167"/>
              <a:gd name="T39" fmla="*/ 0 h 123"/>
              <a:gd name="T40" fmla="*/ 111 w 167"/>
              <a:gd name="T41" fmla="*/ 12 h 123"/>
              <a:gd name="T42" fmla="*/ 111 w 167"/>
              <a:gd name="T43" fmla="*/ 11 h 123"/>
              <a:gd name="T44" fmla="*/ 113 w 167"/>
              <a:gd name="T45" fmla="*/ 10 h 123"/>
              <a:gd name="T46" fmla="*/ 131 w 167"/>
              <a:gd name="T47" fmla="*/ 10 h 123"/>
              <a:gd name="T48" fmla="*/ 133 w 167"/>
              <a:gd name="T49" fmla="*/ 11 h 123"/>
              <a:gd name="T50" fmla="*/ 133 w 167"/>
              <a:gd name="T51" fmla="*/ 12 h 123"/>
              <a:gd name="T52" fmla="*/ 133 w 167"/>
              <a:gd name="T53" fmla="*/ 27 h 123"/>
              <a:gd name="T54" fmla="*/ 133 w 167"/>
              <a:gd name="T55" fmla="*/ 28 h 123"/>
              <a:gd name="T56" fmla="*/ 131 w 167"/>
              <a:gd name="T57" fmla="*/ 29 h 123"/>
              <a:gd name="T58" fmla="*/ 113 w 167"/>
              <a:gd name="T59" fmla="*/ 29 h 123"/>
              <a:gd name="T60" fmla="*/ 111 w 167"/>
              <a:gd name="T61" fmla="*/ 28 h 123"/>
              <a:gd name="T62" fmla="*/ 111 w 167"/>
              <a:gd name="T63" fmla="*/ 27 h 123"/>
              <a:gd name="T64" fmla="*/ 111 w 167"/>
              <a:gd name="T65" fmla="*/ 12 h 123"/>
              <a:gd name="T66" fmla="*/ 91 w 167"/>
              <a:gd name="T67" fmla="*/ 5 h 123"/>
              <a:gd name="T68" fmla="*/ 109 w 167"/>
              <a:gd name="T69" fmla="*/ 11 h 123"/>
              <a:gd name="T70" fmla="*/ 109 w 167"/>
              <a:gd name="T71" fmla="*/ 28 h 123"/>
              <a:gd name="T72" fmla="*/ 91 w 167"/>
              <a:gd name="T73" fmla="*/ 34 h 123"/>
              <a:gd name="T74" fmla="*/ 91 w 167"/>
              <a:gd name="T75" fmla="*/ 5 h 123"/>
              <a:gd name="T76" fmla="*/ 136 w 167"/>
              <a:gd name="T77" fmla="*/ 45 h 123"/>
              <a:gd name="T78" fmla="*/ 131 w 167"/>
              <a:gd name="T79" fmla="*/ 53 h 123"/>
              <a:gd name="T80" fmla="*/ 122 w 167"/>
              <a:gd name="T81" fmla="*/ 33 h 123"/>
              <a:gd name="T82" fmla="*/ 113 w 167"/>
              <a:gd name="T83" fmla="*/ 53 h 123"/>
              <a:gd name="T84" fmla="*/ 108 w 167"/>
              <a:gd name="T85" fmla="*/ 45 h 123"/>
              <a:gd name="T86" fmla="*/ 93 w 167"/>
              <a:gd name="T87" fmla="*/ 46 h 123"/>
              <a:gd name="T88" fmla="*/ 109 w 167"/>
              <a:gd name="T89" fmla="*/ 30 h 123"/>
              <a:gd name="T90" fmla="*/ 111 w 167"/>
              <a:gd name="T91" fmla="*/ 31 h 123"/>
              <a:gd name="T92" fmla="*/ 133 w 167"/>
              <a:gd name="T93" fmla="*/ 31 h 123"/>
              <a:gd name="T94" fmla="*/ 135 w 167"/>
              <a:gd name="T95" fmla="*/ 30 h 123"/>
              <a:gd name="T96" fmla="*/ 150 w 167"/>
              <a:gd name="T97" fmla="*/ 46 h 123"/>
              <a:gd name="T98" fmla="*/ 136 w 167"/>
              <a:gd name="T99" fmla="*/ 45 h 123"/>
              <a:gd name="T100" fmla="*/ 154 w 167"/>
              <a:gd name="T101" fmla="*/ 34 h 123"/>
              <a:gd name="T102" fmla="*/ 135 w 167"/>
              <a:gd name="T103" fmla="*/ 29 h 123"/>
              <a:gd name="T104" fmla="*/ 135 w 167"/>
              <a:gd name="T105" fmla="*/ 29 h 123"/>
              <a:gd name="T106" fmla="*/ 135 w 167"/>
              <a:gd name="T107" fmla="*/ 11 h 123"/>
              <a:gd name="T108" fmla="*/ 135 w 167"/>
              <a:gd name="T109" fmla="*/ 11 h 123"/>
              <a:gd name="T110" fmla="*/ 154 w 167"/>
              <a:gd name="T111" fmla="*/ 5 h 123"/>
              <a:gd name="T112" fmla="*/ 154 w 167"/>
              <a:gd name="T113" fmla="*/ 3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7" h="123">
                <a:moveTo>
                  <a:pt x="166" y="0"/>
                </a:moveTo>
                <a:cubicBezTo>
                  <a:pt x="83" y="0"/>
                  <a:pt x="83" y="0"/>
                  <a:pt x="83" y="0"/>
                </a:cubicBezTo>
                <a:cubicBezTo>
                  <a:pt x="85" y="39"/>
                  <a:pt x="85" y="39"/>
                  <a:pt x="85" y="39"/>
                </a:cubicBezTo>
                <a:cubicBezTo>
                  <a:pt x="85" y="39"/>
                  <a:pt x="85" y="39"/>
                  <a:pt x="85" y="39"/>
                </a:cubicBezTo>
                <a:cubicBezTo>
                  <a:pt x="85" y="39"/>
                  <a:pt x="87" y="65"/>
                  <a:pt x="64" y="63"/>
                </a:cubicBezTo>
                <a:cubicBezTo>
                  <a:pt x="46" y="59"/>
                  <a:pt x="32" y="64"/>
                  <a:pt x="32" y="64"/>
                </a:cubicBezTo>
                <a:cubicBezTo>
                  <a:pt x="0" y="75"/>
                  <a:pt x="1" y="100"/>
                  <a:pt x="4" y="113"/>
                </a:cubicBezTo>
                <a:cubicBezTo>
                  <a:pt x="2" y="113"/>
                  <a:pt x="2" y="113"/>
                  <a:pt x="2" y="113"/>
                </a:cubicBezTo>
                <a:cubicBezTo>
                  <a:pt x="2" y="123"/>
                  <a:pt x="2" y="123"/>
                  <a:pt x="2" y="123"/>
                </a:cubicBezTo>
                <a:cubicBezTo>
                  <a:pt x="8" y="123"/>
                  <a:pt x="8" y="123"/>
                  <a:pt x="8" y="123"/>
                </a:cubicBezTo>
                <a:cubicBezTo>
                  <a:pt x="8" y="123"/>
                  <a:pt x="8" y="123"/>
                  <a:pt x="8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112" y="100"/>
                  <a:pt x="110" y="123"/>
                  <a:pt x="110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6" y="113"/>
                  <a:pt x="166" y="113"/>
                  <a:pt x="166" y="113"/>
                </a:cubicBezTo>
                <a:cubicBezTo>
                  <a:pt x="167" y="92"/>
                  <a:pt x="161" y="71"/>
                  <a:pt x="157" y="61"/>
                </a:cubicBezTo>
                <a:lnTo>
                  <a:pt x="166" y="0"/>
                </a:lnTo>
                <a:close/>
                <a:moveTo>
                  <a:pt x="111" y="12"/>
                </a:moveTo>
                <a:cubicBezTo>
                  <a:pt x="111" y="12"/>
                  <a:pt x="111" y="12"/>
                  <a:pt x="111" y="11"/>
                </a:cubicBezTo>
                <a:cubicBezTo>
                  <a:pt x="112" y="11"/>
                  <a:pt x="112" y="10"/>
                  <a:pt x="113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2" y="10"/>
                  <a:pt x="133" y="11"/>
                  <a:pt x="133" y="11"/>
                </a:cubicBezTo>
                <a:cubicBezTo>
                  <a:pt x="133" y="12"/>
                  <a:pt x="133" y="12"/>
                  <a:pt x="133" y="12"/>
                </a:cubicBezTo>
                <a:cubicBezTo>
                  <a:pt x="133" y="27"/>
                  <a:pt x="133" y="27"/>
                  <a:pt x="133" y="27"/>
                </a:cubicBezTo>
                <a:cubicBezTo>
                  <a:pt x="133" y="27"/>
                  <a:pt x="133" y="28"/>
                  <a:pt x="133" y="28"/>
                </a:cubicBezTo>
                <a:cubicBezTo>
                  <a:pt x="133" y="29"/>
                  <a:pt x="132" y="29"/>
                  <a:pt x="131" y="29"/>
                </a:cubicBezTo>
                <a:cubicBezTo>
                  <a:pt x="113" y="29"/>
                  <a:pt x="113" y="29"/>
                  <a:pt x="113" y="29"/>
                </a:cubicBezTo>
                <a:cubicBezTo>
                  <a:pt x="112" y="29"/>
                  <a:pt x="112" y="29"/>
                  <a:pt x="111" y="28"/>
                </a:cubicBezTo>
                <a:cubicBezTo>
                  <a:pt x="111" y="28"/>
                  <a:pt x="111" y="27"/>
                  <a:pt x="111" y="27"/>
                </a:cubicBezTo>
                <a:lnTo>
                  <a:pt x="111" y="12"/>
                </a:lnTo>
                <a:close/>
                <a:moveTo>
                  <a:pt x="91" y="5"/>
                </a:moveTo>
                <a:cubicBezTo>
                  <a:pt x="98" y="5"/>
                  <a:pt x="105" y="8"/>
                  <a:pt x="109" y="11"/>
                </a:cubicBezTo>
                <a:cubicBezTo>
                  <a:pt x="109" y="28"/>
                  <a:pt x="109" y="28"/>
                  <a:pt x="109" y="28"/>
                </a:cubicBezTo>
                <a:cubicBezTo>
                  <a:pt x="98" y="34"/>
                  <a:pt x="91" y="34"/>
                  <a:pt x="91" y="34"/>
                </a:cubicBezTo>
                <a:lnTo>
                  <a:pt x="91" y="5"/>
                </a:lnTo>
                <a:close/>
                <a:moveTo>
                  <a:pt x="136" y="45"/>
                </a:moveTo>
                <a:cubicBezTo>
                  <a:pt x="131" y="53"/>
                  <a:pt x="131" y="53"/>
                  <a:pt x="131" y="53"/>
                </a:cubicBezTo>
                <a:cubicBezTo>
                  <a:pt x="122" y="33"/>
                  <a:pt x="122" y="33"/>
                  <a:pt x="122" y="3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93" y="46"/>
                  <a:pt x="93" y="46"/>
                  <a:pt x="93" y="46"/>
                </a:cubicBezTo>
                <a:cubicBezTo>
                  <a:pt x="109" y="30"/>
                  <a:pt x="109" y="30"/>
                  <a:pt x="109" y="30"/>
                </a:cubicBezTo>
                <a:cubicBezTo>
                  <a:pt x="110" y="30"/>
                  <a:pt x="111" y="31"/>
                  <a:pt x="111" y="31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34" y="31"/>
                  <a:pt x="134" y="31"/>
                  <a:pt x="135" y="30"/>
                </a:cubicBezTo>
                <a:cubicBezTo>
                  <a:pt x="150" y="46"/>
                  <a:pt x="150" y="46"/>
                  <a:pt x="150" y="46"/>
                </a:cubicBezTo>
                <a:lnTo>
                  <a:pt x="136" y="45"/>
                </a:lnTo>
                <a:close/>
                <a:moveTo>
                  <a:pt x="154" y="34"/>
                </a:moveTo>
                <a:cubicBezTo>
                  <a:pt x="154" y="34"/>
                  <a:pt x="146" y="34"/>
                  <a:pt x="135" y="29"/>
                </a:cubicBezTo>
                <a:cubicBezTo>
                  <a:pt x="135" y="29"/>
                  <a:pt x="135" y="29"/>
                  <a:pt x="135" y="29"/>
                </a:cubicBezTo>
                <a:cubicBezTo>
                  <a:pt x="135" y="11"/>
                  <a:pt x="135" y="11"/>
                  <a:pt x="135" y="11"/>
                </a:cubicBezTo>
                <a:cubicBezTo>
                  <a:pt x="135" y="11"/>
                  <a:pt x="135" y="11"/>
                  <a:pt x="135" y="11"/>
                </a:cubicBezTo>
                <a:cubicBezTo>
                  <a:pt x="140" y="8"/>
                  <a:pt x="147" y="5"/>
                  <a:pt x="154" y="5"/>
                </a:cubicBezTo>
                <a:lnTo>
                  <a:pt x="154" y="34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80" name="Freeform 270"/>
          <p:cNvSpPr>
            <a:spLocks/>
          </p:cNvSpPr>
          <p:nvPr/>
        </p:nvSpPr>
        <p:spPr bwMode="auto">
          <a:xfrm>
            <a:off x="4240211" y="5269666"/>
            <a:ext cx="26232" cy="37709"/>
          </a:xfrm>
          <a:custGeom>
            <a:avLst/>
            <a:gdLst>
              <a:gd name="T0" fmla="*/ 6 w 11"/>
              <a:gd name="T1" fmla="*/ 0 h 16"/>
              <a:gd name="T2" fmla="*/ 2 w 11"/>
              <a:gd name="T3" fmla="*/ 2 h 16"/>
              <a:gd name="T4" fmla="*/ 0 w 11"/>
              <a:gd name="T5" fmla="*/ 8 h 16"/>
              <a:gd name="T6" fmla="*/ 2 w 11"/>
              <a:gd name="T7" fmla="*/ 14 h 16"/>
              <a:gd name="T8" fmla="*/ 6 w 11"/>
              <a:gd name="T9" fmla="*/ 16 h 16"/>
              <a:gd name="T10" fmla="*/ 10 w 11"/>
              <a:gd name="T11" fmla="*/ 14 h 16"/>
              <a:gd name="T12" fmla="*/ 11 w 11"/>
              <a:gd name="T13" fmla="*/ 8 h 16"/>
              <a:gd name="T14" fmla="*/ 10 w 11"/>
              <a:gd name="T15" fmla="*/ 2 h 16"/>
              <a:gd name="T16" fmla="*/ 6 w 11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16">
                <a:moveTo>
                  <a:pt x="6" y="0"/>
                </a:moveTo>
                <a:cubicBezTo>
                  <a:pt x="4" y="0"/>
                  <a:pt x="3" y="0"/>
                  <a:pt x="2" y="2"/>
                </a:cubicBezTo>
                <a:cubicBezTo>
                  <a:pt x="1" y="3"/>
                  <a:pt x="0" y="5"/>
                  <a:pt x="0" y="8"/>
                </a:cubicBezTo>
                <a:cubicBezTo>
                  <a:pt x="0" y="10"/>
                  <a:pt x="1" y="12"/>
                  <a:pt x="2" y="14"/>
                </a:cubicBezTo>
                <a:cubicBezTo>
                  <a:pt x="3" y="15"/>
                  <a:pt x="4" y="16"/>
                  <a:pt x="6" y="16"/>
                </a:cubicBezTo>
                <a:cubicBezTo>
                  <a:pt x="8" y="16"/>
                  <a:pt x="9" y="15"/>
                  <a:pt x="10" y="14"/>
                </a:cubicBezTo>
                <a:cubicBezTo>
                  <a:pt x="11" y="12"/>
                  <a:pt x="11" y="10"/>
                  <a:pt x="11" y="8"/>
                </a:cubicBezTo>
                <a:cubicBezTo>
                  <a:pt x="11" y="5"/>
                  <a:pt x="11" y="3"/>
                  <a:pt x="10" y="2"/>
                </a:cubicBezTo>
                <a:cubicBezTo>
                  <a:pt x="9" y="0"/>
                  <a:pt x="8" y="0"/>
                  <a:pt x="6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81" name="Freeform 271"/>
          <p:cNvSpPr>
            <a:spLocks/>
          </p:cNvSpPr>
          <p:nvPr/>
        </p:nvSpPr>
        <p:spPr bwMode="auto">
          <a:xfrm>
            <a:off x="4410720" y="5266387"/>
            <a:ext cx="22953" cy="13116"/>
          </a:xfrm>
          <a:custGeom>
            <a:avLst/>
            <a:gdLst>
              <a:gd name="T0" fmla="*/ 5 w 10"/>
              <a:gd name="T1" fmla="*/ 0 h 5"/>
              <a:gd name="T2" fmla="*/ 1 w 10"/>
              <a:gd name="T3" fmla="*/ 2 h 5"/>
              <a:gd name="T4" fmla="*/ 0 w 10"/>
              <a:gd name="T5" fmla="*/ 5 h 5"/>
              <a:gd name="T6" fmla="*/ 10 w 10"/>
              <a:gd name="T7" fmla="*/ 5 h 5"/>
              <a:gd name="T8" fmla="*/ 8 w 10"/>
              <a:gd name="T9" fmla="*/ 2 h 5"/>
              <a:gd name="T10" fmla="*/ 5 w 10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5">
                <a:moveTo>
                  <a:pt x="5" y="0"/>
                </a:moveTo>
                <a:cubicBezTo>
                  <a:pt x="3" y="0"/>
                  <a:pt x="2" y="1"/>
                  <a:pt x="1" y="2"/>
                </a:cubicBezTo>
                <a:cubicBezTo>
                  <a:pt x="0" y="2"/>
                  <a:pt x="0" y="4"/>
                  <a:pt x="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4"/>
                  <a:pt x="9" y="2"/>
                  <a:pt x="8" y="2"/>
                </a:cubicBezTo>
                <a:cubicBezTo>
                  <a:pt x="8" y="1"/>
                  <a:pt x="6" y="0"/>
                  <a:pt x="5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82" name="Freeform 272"/>
          <p:cNvSpPr>
            <a:spLocks noEditPoints="1"/>
          </p:cNvSpPr>
          <p:nvPr/>
        </p:nvSpPr>
        <p:spPr bwMode="auto">
          <a:xfrm>
            <a:off x="4074622" y="5097518"/>
            <a:ext cx="437748" cy="383645"/>
          </a:xfrm>
          <a:custGeom>
            <a:avLst/>
            <a:gdLst>
              <a:gd name="T0" fmla="*/ 188 w 188"/>
              <a:gd name="T1" fmla="*/ 49 h 165"/>
              <a:gd name="T2" fmla="*/ 136 w 188"/>
              <a:gd name="T3" fmla="*/ 1 h 165"/>
              <a:gd name="T4" fmla="*/ 101 w 188"/>
              <a:gd name="T5" fmla="*/ 19 h 165"/>
              <a:gd name="T6" fmla="*/ 94 w 188"/>
              <a:gd name="T7" fmla="*/ 28 h 165"/>
              <a:gd name="T8" fmla="*/ 87 w 188"/>
              <a:gd name="T9" fmla="*/ 19 h 165"/>
              <a:gd name="T10" fmla="*/ 52 w 188"/>
              <a:gd name="T11" fmla="*/ 1 h 165"/>
              <a:gd name="T12" fmla="*/ 0 w 188"/>
              <a:gd name="T13" fmla="*/ 49 h 165"/>
              <a:gd name="T14" fmla="*/ 0 w 188"/>
              <a:gd name="T15" fmla="*/ 54 h 165"/>
              <a:gd name="T16" fmla="*/ 89 w 188"/>
              <a:gd name="T17" fmla="*/ 162 h 165"/>
              <a:gd name="T18" fmla="*/ 94 w 188"/>
              <a:gd name="T19" fmla="*/ 165 h 165"/>
              <a:gd name="T20" fmla="*/ 99 w 188"/>
              <a:gd name="T21" fmla="*/ 162 h 165"/>
              <a:gd name="T22" fmla="*/ 188 w 188"/>
              <a:gd name="T23" fmla="*/ 54 h 165"/>
              <a:gd name="T24" fmla="*/ 188 w 188"/>
              <a:gd name="T25" fmla="*/ 49 h 165"/>
              <a:gd name="T26" fmla="*/ 57 w 188"/>
              <a:gd name="T27" fmla="*/ 97 h 165"/>
              <a:gd name="T28" fmla="*/ 25 w 188"/>
              <a:gd name="T29" fmla="*/ 97 h 165"/>
              <a:gd name="T30" fmla="*/ 25 w 188"/>
              <a:gd name="T31" fmla="*/ 54 h 165"/>
              <a:gd name="T32" fmla="*/ 38 w 188"/>
              <a:gd name="T33" fmla="*/ 54 h 165"/>
              <a:gd name="T34" fmla="*/ 38 w 188"/>
              <a:gd name="T35" fmla="*/ 86 h 165"/>
              <a:gd name="T36" fmla="*/ 57 w 188"/>
              <a:gd name="T37" fmla="*/ 86 h 165"/>
              <a:gd name="T38" fmla="*/ 57 w 188"/>
              <a:gd name="T39" fmla="*/ 97 h 165"/>
              <a:gd name="T40" fmla="*/ 89 w 188"/>
              <a:gd name="T41" fmla="*/ 93 h 165"/>
              <a:gd name="T42" fmla="*/ 77 w 188"/>
              <a:gd name="T43" fmla="*/ 98 h 165"/>
              <a:gd name="T44" fmla="*/ 65 w 188"/>
              <a:gd name="T45" fmla="*/ 93 h 165"/>
              <a:gd name="T46" fmla="*/ 60 w 188"/>
              <a:gd name="T47" fmla="*/ 82 h 165"/>
              <a:gd name="T48" fmla="*/ 65 w 188"/>
              <a:gd name="T49" fmla="*/ 70 h 165"/>
              <a:gd name="T50" fmla="*/ 77 w 188"/>
              <a:gd name="T51" fmla="*/ 65 h 165"/>
              <a:gd name="T52" fmla="*/ 89 w 188"/>
              <a:gd name="T53" fmla="*/ 70 h 165"/>
              <a:gd name="T54" fmla="*/ 94 w 188"/>
              <a:gd name="T55" fmla="*/ 82 h 165"/>
              <a:gd name="T56" fmla="*/ 89 w 188"/>
              <a:gd name="T57" fmla="*/ 93 h 165"/>
              <a:gd name="T58" fmla="*/ 120 w 188"/>
              <a:gd name="T59" fmla="*/ 97 h 165"/>
              <a:gd name="T60" fmla="*/ 106 w 188"/>
              <a:gd name="T61" fmla="*/ 97 h 165"/>
              <a:gd name="T62" fmla="*/ 96 w 188"/>
              <a:gd name="T63" fmla="*/ 66 h 165"/>
              <a:gd name="T64" fmla="*/ 107 w 188"/>
              <a:gd name="T65" fmla="*/ 66 h 165"/>
              <a:gd name="T66" fmla="*/ 113 w 188"/>
              <a:gd name="T67" fmla="*/ 84 h 165"/>
              <a:gd name="T68" fmla="*/ 118 w 188"/>
              <a:gd name="T69" fmla="*/ 66 h 165"/>
              <a:gd name="T70" fmla="*/ 130 w 188"/>
              <a:gd name="T71" fmla="*/ 66 h 165"/>
              <a:gd name="T72" fmla="*/ 120 w 188"/>
              <a:gd name="T73" fmla="*/ 97 h 165"/>
              <a:gd name="T74" fmla="*/ 145 w 188"/>
              <a:gd name="T75" fmla="*/ 88 h 165"/>
              <a:gd name="T76" fmla="*/ 150 w 188"/>
              <a:gd name="T77" fmla="*/ 90 h 165"/>
              <a:gd name="T78" fmla="*/ 152 w 188"/>
              <a:gd name="T79" fmla="*/ 89 h 165"/>
              <a:gd name="T80" fmla="*/ 154 w 188"/>
              <a:gd name="T81" fmla="*/ 88 h 165"/>
              <a:gd name="T82" fmla="*/ 165 w 188"/>
              <a:gd name="T83" fmla="*/ 88 h 165"/>
              <a:gd name="T84" fmla="*/ 159 w 188"/>
              <a:gd name="T85" fmla="*/ 95 h 165"/>
              <a:gd name="T86" fmla="*/ 149 w 188"/>
              <a:gd name="T87" fmla="*/ 98 h 165"/>
              <a:gd name="T88" fmla="*/ 136 w 188"/>
              <a:gd name="T89" fmla="*/ 93 h 165"/>
              <a:gd name="T90" fmla="*/ 132 w 188"/>
              <a:gd name="T91" fmla="*/ 81 h 165"/>
              <a:gd name="T92" fmla="*/ 137 w 188"/>
              <a:gd name="T93" fmla="*/ 70 h 165"/>
              <a:gd name="T94" fmla="*/ 149 w 188"/>
              <a:gd name="T95" fmla="*/ 65 h 165"/>
              <a:gd name="T96" fmla="*/ 161 w 188"/>
              <a:gd name="T97" fmla="*/ 71 h 165"/>
              <a:gd name="T98" fmla="*/ 166 w 188"/>
              <a:gd name="T99" fmla="*/ 85 h 165"/>
              <a:gd name="T100" fmla="*/ 143 w 188"/>
              <a:gd name="T101" fmla="*/ 85 h 165"/>
              <a:gd name="T102" fmla="*/ 145 w 188"/>
              <a:gd name="T103" fmla="*/ 88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8" h="165">
                <a:moveTo>
                  <a:pt x="188" y="49"/>
                </a:moveTo>
                <a:cubicBezTo>
                  <a:pt x="186" y="21"/>
                  <a:pt x="163" y="0"/>
                  <a:pt x="136" y="1"/>
                </a:cubicBezTo>
                <a:cubicBezTo>
                  <a:pt x="122" y="2"/>
                  <a:pt x="110" y="9"/>
                  <a:pt x="101" y="19"/>
                </a:cubicBezTo>
                <a:cubicBezTo>
                  <a:pt x="99" y="22"/>
                  <a:pt x="96" y="25"/>
                  <a:pt x="94" y="28"/>
                </a:cubicBezTo>
                <a:cubicBezTo>
                  <a:pt x="92" y="25"/>
                  <a:pt x="89" y="22"/>
                  <a:pt x="87" y="19"/>
                </a:cubicBezTo>
                <a:cubicBezTo>
                  <a:pt x="78" y="9"/>
                  <a:pt x="66" y="2"/>
                  <a:pt x="52" y="1"/>
                </a:cubicBezTo>
                <a:cubicBezTo>
                  <a:pt x="25" y="0"/>
                  <a:pt x="1" y="21"/>
                  <a:pt x="0" y="49"/>
                </a:cubicBezTo>
                <a:cubicBezTo>
                  <a:pt x="0" y="50"/>
                  <a:pt x="0" y="52"/>
                  <a:pt x="0" y="54"/>
                </a:cubicBezTo>
                <a:cubicBezTo>
                  <a:pt x="0" y="72"/>
                  <a:pt x="11" y="119"/>
                  <a:pt x="89" y="162"/>
                </a:cubicBezTo>
                <a:cubicBezTo>
                  <a:pt x="91" y="163"/>
                  <a:pt x="92" y="164"/>
                  <a:pt x="94" y="165"/>
                </a:cubicBezTo>
                <a:cubicBezTo>
                  <a:pt x="96" y="164"/>
                  <a:pt x="97" y="163"/>
                  <a:pt x="99" y="162"/>
                </a:cubicBezTo>
                <a:cubicBezTo>
                  <a:pt x="177" y="119"/>
                  <a:pt x="187" y="72"/>
                  <a:pt x="188" y="54"/>
                </a:cubicBezTo>
                <a:cubicBezTo>
                  <a:pt x="188" y="52"/>
                  <a:pt x="188" y="50"/>
                  <a:pt x="188" y="49"/>
                </a:cubicBezTo>
                <a:close/>
                <a:moveTo>
                  <a:pt x="57" y="97"/>
                </a:moveTo>
                <a:cubicBezTo>
                  <a:pt x="25" y="97"/>
                  <a:pt x="25" y="97"/>
                  <a:pt x="25" y="97"/>
                </a:cubicBezTo>
                <a:cubicBezTo>
                  <a:pt x="25" y="54"/>
                  <a:pt x="25" y="54"/>
                  <a:pt x="25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86"/>
                  <a:pt x="38" y="86"/>
                  <a:pt x="38" y="86"/>
                </a:cubicBezTo>
                <a:cubicBezTo>
                  <a:pt x="57" y="86"/>
                  <a:pt x="57" y="86"/>
                  <a:pt x="57" y="86"/>
                </a:cubicBezTo>
                <a:lnTo>
                  <a:pt x="57" y="97"/>
                </a:lnTo>
                <a:close/>
                <a:moveTo>
                  <a:pt x="89" y="93"/>
                </a:moveTo>
                <a:cubicBezTo>
                  <a:pt x="86" y="96"/>
                  <a:pt x="82" y="98"/>
                  <a:pt x="77" y="98"/>
                </a:cubicBezTo>
                <a:cubicBezTo>
                  <a:pt x="72" y="98"/>
                  <a:pt x="68" y="96"/>
                  <a:pt x="65" y="93"/>
                </a:cubicBezTo>
                <a:cubicBezTo>
                  <a:pt x="61" y="90"/>
                  <a:pt x="60" y="86"/>
                  <a:pt x="60" y="82"/>
                </a:cubicBezTo>
                <a:cubicBezTo>
                  <a:pt x="60" y="77"/>
                  <a:pt x="61" y="73"/>
                  <a:pt x="65" y="70"/>
                </a:cubicBezTo>
                <a:cubicBezTo>
                  <a:pt x="68" y="67"/>
                  <a:pt x="72" y="65"/>
                  <a:pt x="77" y="65"/>
                </a:cubicBezTo>
                <a:cubicBezTo>
                  <a:pt x="82" y="65"/>
                  <a:pt x="86" y="67"/>
                  <a:pt x="89" y="70"/>
                </a:cubicBezTo>
                <a:cubicBezTo>
                  <a:pt x="92" y="73"/>
                  <a:pt x="94" y="77"/>
                  <a:pt x="94" y="82"/>
                </a:cubicBezTo>
                <a:cubicBezTo>
                  <a:pt x="94" y="86"/>
                  <a:pt x="92" y="90"/>
                  <a:pt x="89" y="93"/>
                </a:cubicBezTo>
                <a:close/>
                <a:moveTo>
                  <a:pt x="120" y="97"/>
                </a:moveTo>
                <a:cubicBezTo>
                  <a:pt x="106" y="97"/>
                  <a:pt x="106" y="97"/>
                  <a:pt x="106" y="97"/>
                </a:cubicBezTo>
                <a:cubicBezTo>
                  <a:pt x="96" y="66"/>
                  <a:pt x="96" y="66"/>
                  <a:pt x="96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13" y="84"/>
                  <a:pt x="113" y="84"/>
                  <a:pt x="113" y="84"/>
                </a:cubicBezTo>
                <a:cubicBezTo>
                  <a:pt x="118" y="66"/>
                  <a:pt x="118" y="66"/>
                  <a:pt x="118" y="66"/>
                </a:cubicBezTo>
                <a:cubicBezTo>
                  <a:pt x="130" y="66"/>
                  <a:pt x="130" y="66"/>
                  <a:pt x="130" y="66"/>
                </a:cubicBezTo>
                <a:lnTo>
                  <a:pt x="120" y="97"/>
                </a:lnTo>
                <a:close/>
                <a:moveTo>
                  <a:pt x="145" y="88"/>
                </a:moveTo>
                <a:cubicBezTo>
                  <a:pt x="146" y="89"/>
                  <a:pt x="148" y="90"/>
                  <a:pt x="150" y="90"/>
                </a:cubicBezTo>
                <a:cubicBezTo>
                  <a:pt x="151" y="90"/>
                  <a:pt x="151" y="90"/>
                  <a:pt x="152" y="89"/>
                </a:cubicBezTo>
                <a:cubicBezTo>
                  <a:pt x="153" y="89"/>
                  <a:pt x="153" y="88"/>
                  <a:pt x="154" y="88"/>
                </a:cubicBezTo>
                <a:cubicBezTo>
                  <a:pt x="165" y="88"/>
                  <a:pt x="165" y="88"/>
                  <a:pt x="165" y="88"/>
                </a:cubicBezTo>
                <a:cubicBezTo>
                  <a:pt x="164" y="91"/>
                  <a:pt x="162" y="94"/>
                  <a:pt x="159" y="95"/>
                </a:cubicBezTo>
                <a:cubicBezTo>
                  <a:pt x="156" y="97"/>
                  <a:pt x="152" y="98"/>
                  <a:pt x="149" y="98"/>
                </a:cubicBezTo>
                <a:cubicBezTo>
                  <a:pt x="144" y="98"/>
                  <a:pt x="140" y="96"/>
                  <a:pt x="136" y="93"/>
                </a:cubicBezTo>
                <a:cubicBezTo>
                  <a:pt x="133" y="90"/>
                  <a:pt x="132" y="86"/>
                  <a:pt x="132" y="81"/>
                </a:cubicBezTo>
                <a:cubicBezTo>
                  <a:pt x="132" y="77"/>
                  <a:pt x="133" y="73"/>
                  <a:pt x="137" y="70"/>
                </a:cubicBezTo>
                <a:cubicBezTo>
                  <a:pt x="140" y="67"/>
                  <a:pt x="144" y="65"/>
                  <a:pt x="149" y="65"/>
                </a:cubicBezTo>
                <a:cubicBezTo>
                  <a:pt x="154" y="65"/>
                  <a:pt x="158" y="67"/>
                  <a:pt x="161" y="71"/>
                </a:cubicBezTo>
                <a:cubicBezTo>
                  <a:pt x="164" y="74"/>
                  <a:pt x="166" y="79"/>
                  <a:pt x="166" y="85"/>
                </a:cubicBezTo>
                <a:cubicBezTo>
                  <a:pt x="143" y="85"/>
                  <a:pt x="143" y="85"/>
                  <a:pt x="143" y="85"/>
                </a:cubicBezTo>
                <a:cubicBezTo>
                  <a:pt x="144" y="86"/>
                  <a:pt x="144" y="88"/>
                  <a:pt x="145" y="88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83" name="Freeform 273"/>
          <p:cNvSpPr>
            <a:spLocks noEditPoints="1"/>
          </p:cNvSpPr>
          <p:nvPr/>
        </p:nvSpPr>
        <p:spPr bwMode="auto">
          <a:xfrm>
            <a:off x="4738621" y="5012264"/>
            <a:ext cx="395121" cy="444307"/>
          </a:xfrm>
          <a:custGeom>
            <a:avLst/>
            <a:gdLst>
              <a:gd name="T0" fmla="*/ 62 w 170"/>
              <a:gd name="T1" fmla="*/ 90 h 190"/>
              <a:gd name="T2" fmla="*/ 42 w 170"/>
              <a:gd name="T3" fmla="*/ 23 h 190"/>
              <a:gd name="T4" fmla="*/ 59 w 170"/>
              <a:gd name="T5" fmla="*/ 17 h 190"/>
              <a:gd name="T6" fmla="*/ 42 w 170"/>
              <a:gd name="T7" fmla="*/ 0 h 190"/>
              <a:gd name="T8" fmla="*/ 36 w 170"/>
              <a:gd name="T9" fmla="*/ 17 h 190"/>
              <a:gd name="T10" fmla="*/ 20 w 170"/>
              <a:gd name="T11" fmla="*/ 23 h 190"/>
              <a:gd name="T12" fmla="*/ 36 w 170"/>
              <a:gd name="T13" fmla="*/ 50 h 190"/>
              <a:gd name="T14" fmla="*/ 8 w 170"/>
              <a:gd name="T15" fmla="*/ 117 h 190"/>
              <a:gd name="T16" fmla="*/ 158 w 170"/>
              <a:gd name="T17" fmla="*/ 190 h 190"/>
              <a:gd name="T18" fmla="*/ 170 w 170"/>
              <a:gd name="T19" fmla="*/ 128 h 190"/>
              <a:gd name="T20" fmla="*/ 39 w 170"/>
              <a:gd name="T21" fmla="*/ 111 h 190"/>
              <a:gd name="T22" fmla="*/ 39 w 170"/>
              <a:gd name="T23" fmla="*/ 93 h 190"/>
              <a:gd name="T24" fmla="*/ 39 w 170"/>
              <a:gd name="T25" fmla="*/ 111 h 190"/>
              <a:gd name="T26" fmla="*/ 146 w 170"/>
              <a:gd name="T27" fmla="*/ 142 h 190"/>
              <a:gd name="T28" fmla="*/ 134 w 170"/>
              <a:gd name="T29" fmla="*/ 130 h 190"/>
              <a:gd name="T30" fmla="*/ 106 w 170"/>
              <a:gd name="T31" fmla="*/ 142 h 190"/>
              <a:gd name="T32" fmla="*/ 94 w 170"/>
              <a:gd name="T33" fmla="*/ 130 h 190"/>
              <a:gd name="T34" fmla="*/ 81 w 170"/>
              <a:gd name="T35" fmla="*/ 183 h 190"/>
              <a:gd name="T36" fmla="*/ 92 w 170"/>
              <a:gd name="T37" fmla="*/ 170 h 190"/>
              <a:gd name="T38" fmla="*/ 92 w 170"/>
              <a:gd name="T39" fmla="*/ 168 h 190"/>
              <a:gd name="T40" fmla="*/ 81 w 170"/>
              <a:gd name="T41" fmla="*/ 157 h 190"/>
              <a:gd name="T42" fmla="*/ 92 w 170"/>
              <a:gd name="T43" fmla="*/ 168 h 190"/>
              <a:gd name="T44" fmla="*/ 81 w 170"/>
              <a:gd name="T45" fmla="*/ 155 h 190"/>
              <a:gd name="T46" fmla="*/ 92 w 170"/>
              <a:gd name="T47" fmla="*/ 144 h 190"/>
              <a:gd name="T48" fmla="*/ 92 w 170"/>
              <a:gd name="T49" fmla="*/ 142 h 190"/>
              <a:gd name="T50" fmla="*/ 92 w 170"/>
              <a:gd name="T51" fmla="*/ 130 h 190"/>
              <a:gd name="T52" fmla="*/ 106 w 170"/>
              <a:gd name="T53" fmla="*/ 183 h 190"/>
              <a:gd name="T54" fmla="*/ 94 w 170"/>
              <a:gd name="T55" fmla="*/ 170 h 190"/>
              <a:gd name="T56" fmla="*/ 106 w 170"/>
              <a:gd name="T57" fmla="*/ 183 h 190"/>
              <a:gd name="T58" fmla="*/ 94 w 170"/>
              <a:gd name="T59" fmla="*/ 168 h 190"/>
              <a:gd name="T60" fmla="*/ 106 w 170"/>
              <a:gd name="T61" fmla="*/ 157 h 190"/>
              <a:gd name="T62" fmla="*/ 106 w 170"/>
              <a:gd name="T63" fmla="*/ 155 h 190"/>
              <a:gd name="T64" fmla="*/ 94 w 170"/>
              <a:gd name="T65" fmla="*/ 144 h 190"/>
              <a:gd name="T66" fmla="*/ 106 w 170"/>
              <a:gd name="T67" fmla="*/ 155 h 190"/>
              <a:gd name="T68" fmla="*/ 121 w 170"/>
              <a:gd name="T69" fmla="*/ 183 h 190"/>
              <a:gd name="T70" fmla="*/ 132 w 170"/>
              <a:gd name="T71" fmla="*/ 170 h 190"/>
              <a:gd name="T72" fmla="*/ 132 w 170"/>
              <a:gd name="T73" fmla="*/ 168 h 190"/>
              <a:gd name="T74" fmla="*/ 121 w 170"/>
              <a:gd name="T75" fmla="*/ 157 h 190"/>
              <a:gd name="T76" fmla="*/ 132 w 170"/>
              <a:gd name="T77" fmla="*/ 168 h 190"/>
              <a:gd name="T78" fmla="*/ 121 w 170"/>
              <a:gd name="T79" fmla="*/ 155 h 190"/>
              <a:gd name="T80" fmla="*/ 132 w 170"/>
              <a:gd name="T81" fmla="*/ 144 h 190"/>
              <a:gd name="T82" fmla="*/ 132 w 170"/>
              <a:gd name="T83" fmla="*/ 142 h 190"/>
              <a:gd name="T84" fmla="*/ 132 w 170"/>
              <a:gd name="T85" fmla="*/ 130 h 190"/>
              <a:gd name="T86" fmla="*/ 146 w 170"/>
              <a:gd name="T87" fmla="*/ 183 h 190"/>
              <a:gd name="T88" fmla="*/ 134 w 170"/>
              <a:gd name="T89" fmla="*/ 170 h 190"/>
              <a:gd name="T90" fmla="*/ 146 w 170"/>
              <a:gd name="T91" fmla="*/ 183 h 190"/>
              <a:gd name="T92" fmla="*/ 134 w 170"/>
              <a:gd name="T93" fmla="*/ 168 h 190"/>
              <a:gd name="T94" fmla="*/ 146 w 170"/>
              <a:gd name="T95" fmla="*/ 157 h 190"/>
              <a:gd name="T96" fmla="*/ 146 w 170"/>
              <a:gd name="T97" fmla="*/ 155 h 190"/>
              <a:gd name="T98" fmla="*/ 134 w 170"/>
              <a:gd name="T99" fmla="*/ 144 h 190"/>
              <a:gd name="T100" fmla="*/ 146 w 170"/>
              <a:gd name="T101" fmla="*/ 15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0" h="190">
                <a:moveTo>
                  <a:pt x="149" y="90"/>
                </a:moveTo>
                <a:cubicBezTo>
                  <a:pt x="62" y="90"/>
                  <a:pt x="62" y="90"/>
                  <a:pt x="62" y="90"/>
                </a:cubicBezTo>
                <a:cubicBezTo>
                  <a:pt x="42" y="50"/>
                  <a:pt x="42" y="50"/>
                  <a:pt x="42" y="50"/>
                </a:cubicBezTo>
                <a:cubicBezTo>
                  <a:pt x="42" y="23"/>
                  <a:pt x="42" y="23"/>
                  <a:pt x="42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17"/>
                  <a:pt x="59" y="17"/>
                  <a:pt x="59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0"/>
                  <a:pt x="42" y="0"/>
                  <a:pt x="42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17"/>
                  <a:pt x="36" y="17"/>
                  <a:pt x="36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23"/>
                  <a:pt x="20" y="23"/>
                  <a:pt x="20" y="23"/>
                </a:cubicBezTo>
                <a:cubicBezTo>
                  <a:pt x="36" y="23"/>
                  <a:pt x="36" y="23"/>
                  <a:pt x="36" y="23"/>
                </a:cubicBezTo>
                <a:cubicBezTo>
                  <a:pt x="36" y="50"/>
                  <a:pt x="36" y="50"/>
                  <a:pt x="36" y="50"/>
                </a:cubicBezTo>
                <a:cubicBezTo>
                  <a:pt x="0" y="117"/>
                  <a:pt x="0" y="117"/>
                  <a:pt x="0" y="117"/>
                </a:cubicBezTo>
                <a:cubicBezTo>
                  <a:pt x="8" y="117"/>
                  <a:pt x="8" y="117"/>
                  <a:pt x="8" y="117"/>
                </a:cubicBezTo>
                <a:cubicBezTo>
                  <a:pt x="8" y="190"/>
                  <a:pt x="8" y="190"/>
                  <a:pt x="8" y="190"/>
                </a:cubicBezTo>
                <a:cubicBezTo>
                  <a:pt x="158" y="190"/>
                  <a:pt x="158" y="190"/>
                  <a:pt x="158" y="190"/>
                </a:cubicBezTo>
                <a:cubicBezTo>
                  <a:pt x="158" y="128"/>
                  <a:pt x="158" y="128"/>
                  <a:pt x="158" y="128"/>
                </a:cubicBezTo>
                <a:cubicBezTo>
                  <a:pt x="170" y="128"/>
                  <a:pt x="170" y="128"/>
                  <a:pt x="170" y="128"/>
                </a:cubicBezTo>
                <a:lnTo>
                  <a:pt x="149" y="90"/>
                </a:lnTo>
                <a:close/>
                <a:moveTo>
                  <a:pt x="39" y="111"/>
                </a:moveTo>
                <a:cubicBezTo>
                  <a:pt x="34" y="111"/>
                  <a:pt x="30" y="107"/>
                  <a:pt x="30" y="102"/>
                </a:cubicBezTo>
                <a:cubicBezTo>
                  <a:pt x="30" y="97"/>
                  <a:pt x="34" y="93"/>
                  <a:pt x="39" y="93"/>
                </a:cubicBezTo>
                <a:cubicBezTo>
                  <a:pt x="44" y="93"/>
                  <a:pt x="48" y="97"/>
                  <a:pt x="48" y="102"/>
                </a:cubicBezTo>
                <a:cubicBezTo>
                  <a:pt x="48" y="107"/>
                  <a:pt x="44" y="111"/>
                  <a:pt x="39" y="111"/>
                </a:cubicBezTo>
                <a:close/>
                <a:moveTo>
                  <a:pt x="134" y="130"/>
                </a:moveTo>
                <a:cubicBezTo>
                  <a:pt x="140" y="130"/>
                  <a:pt x="145" y="135"/>
                  <a:pt x="146" y="142"/>
                </a:cubicBezTo>
                <a:cubicBezTo>
                  <a:pt x="134" y="142"/>
                  <a:pt x="134" y="142"/>
                  <a:pt x="134" y="142"/>
                </a:cubicBezTo>
                <a:lnTo>
                  <a:pt x="134" y="130"/>
                </a:lnTo>
                <a:close/>
                <a:moveTo>
                  <a:pt x="94" y="130"/>
                </a:moveTo>
                <a:cubicBezTo>
                  <a:pt x="101" y="130"/>
                  <a:pt x="106" y="135"/>
                  <a:pt x="106" y="142"/>
                </a:cubicBezTo>
                <a:cubicBezTo>
                  <a:pt x="94" y="142"/>
                  <a:pt x="94" y="142"/>
                  <a:pt x="94" y="142"/>
                </a:cubicBezTo>
                <a:lnTo>
                  <a:pt x="94" y="130"/>
                </a:lnTo>
                <a:close/>
                <a:moveTo>
                  <a:pt x="92" y="183"/>
                </a:moveTo>
                <a:cubicBezTo>
                  <a:pt x="81" y="183"/>
                  <a:pt x="81" y="183"/>
                  <a:pt x="81" y="183"/>
                </a:cubicBezTo>
                <a:cubicBezTo>
                  <a:pt x="81" y="170"/>
                  <a:pt x="81" y="170"/>
                  <a:pt x="81" y="170"/>
                </a:cubicBezTo>
                <a:cubicBezTo>
                  <a:pt x="92" y="170"/>
                  <a:pt x="92" y="170"/>
                  <a:pt x="92" y="170"/>
                </a:cubicBezTo>
                <a:lnTo>
                  <a:pt x="92" y="183"/>
                </a:lnTo>
                <a:close/>
                <a:moveTo>
                  <a:pt x="92" y="168"/>
                </a:moveTo>
                <a:cubicBezTo>
                  <a:pt x="81" y="168"/>
                  <a:pt x="81" y="168"/>
                  <a:pt x="81" y="168"/>
                </a:cubicBezTo>
                <a:cubicBezTo>
                  <a:pt x="81" y="157"/>
                  <a:pt x="81" y="157"/>
                  <a:pt x="81" y="157"/>
                </a:cubicBezTo>
                <a:cubicBezTo>
                  <a:pt x="92" y="157"/>
                  <a:pt x="92" y="157"/>
                  <a:pt x="92" y="157"/>
                </a:cubicBezTo>
                <a:lnTo>
                  <a:pt x="92" y="168"/>
                </a:lnTo>
                <a:close/>
                <a:moveTo>
                  <a:pt x="92" y="155"/>
                </a:moveTo>
                <a:cubicBezTo>
                  <a:pt x="81" y="155"/>
                  <a:pt x="81" y="155"/>
                  <a:pt x="81" y="155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92" y="144"/>
                  <a:pt x="92" y="144"/>
                  <a:pt x="92" y="144"/>
                </a:cubicBezTo>
                <a:lnTo>
                  <a:pt x="92" y="155"/>
                </a:lnTo>
                <a:close/>
                <a:moveTo>
                  <a:pt x="92" y="142"/>
                </a:moveTo>
                <a:cubicBezTo>
                  <a:pt x="81" y="142"/>
                  <a:pt x="81" y="142"/>
                  <a:pt x="81" y="142"/>
                </a:cubicBezTo>
                <a:cubicBezTo>
                  <a:pt x="82" y="136"/>
                  <a:pt x="86" y="131"/>
                  <a:pt x="92" y="130"/>
                </a:cubicBezTo>
                <a:lnTo>
                  <a:pt x="92" y="142"/>
                </a:lnTo>
                <a:close/>
                <a:moveTo>
                  <a:pt x="106" y="183"/>
                </a:moveTo>
                <a:cubicBezTo>
                  <a:pt x="94" y="183"/>
                  <a:pt x="94" y="183"/>
                  <a:pt x="94" y="183"/>
                </a:cubicBezTo>
                <a:cubicBezTo>
                  <a:pt x="94" y="170"/>
                  <a:pt x="94" y="170"/>
                  <a:pt x="94" y="170"/>
                </a:cubicBezTo>
                <a:cubicBezTo>
                  <a:pt x="106" y="170"/>
                  <a:pt x="106" y="170"/>
                  <a:pt x="106" y="170"/>
                </a:cubicBezTo>
                <a:lnTo>
                  <a:pt x="106" y="183"/>
                </a:lnTo>
                <a:close/>
                <a:moveTo>
                  <a:pt x="106" y="168"/>
                </a:moveTo>
                <a:cubicBezTo>
                  <a:pt x="94" y="168"/>
                  <a:pt x="94" y="168"/>
                  <a:pt x="94" y="168"/>
                </a:cubicBezTo>
                <a:cubicBezTo>
                  <a:pt x="94" y="157"/>
                  <a:pt x="94" y="157"/>
                  <a:pt x="94" y="157"/>
                </a:cubicBezTo>
                <a:cubicBezTo>
                  <a:pt x="106" y="157"/>
                  <a:pt x="106" y="157"/>
                  <a:pt x="106" y="157"/>
                </a:cubicBezTo>
                <a:lnTo>
                  <a:pt x="106" y="168"/>
                </a:lnTo>
                <a:close/>
                <a:moveTo>
                  <a:pt x="106" y="155"/>
                </a:moveTo>
                <a:cubicBezTo>
                  <a:pt x="94" y="155"/>
                  <a:pt x="94" y="155"/>
                  <a:pt x="94" y="155"/>
                </a:cubicBezTo>
                <a:cubicBezTo>
                  <a:pt x="94" y="144"/>
                  <a:pt x="94" y="144"/>
                  <a:pt x="94" y="144"/>
                </a:cubicBezTo>
                <a:cubicBezTo>
                  <a:pt x="106" y="144"/>
                  <a:pt x="106" y="144"/>
                  <a:pt x="106" y="144"/>
                </a:cubicBezTo>
                <a:lnTo>
                  <a:pt x="106" y="155"/>
                </a:lnTo>
                <a:close/>
                <a:moveTo>
                  <a:pt x="132" y="183"/>
                </a:moveTo>
                <a:cubicBezTo>
                  <a:pt x="121" y="183"/>
                  <a:pt x="121" y="183"/>
                  <a:pt x="121" y="183"/>
                </a:cubicBezTo>
                <a:cubicBezTo>
                  <a:pt x="121" y="170"/>
                  <a:pt x="121" y="170"/>
                  <a:pt x="121" y="170"/>
                </a:cubicBezTo>
                <a:cubicBezTo>
                  <a:pt x="132" y="170"/>
                  <a:pt x="132" y="170"/>
                  <a:pt x="132" y="170"/>
                </a:cubicBezTo>
                <a:lnTo>
                  <a:pt x="132" y="183"/>
                </a:lnTo>
                <a:close/>
                <a:moveTo>
                  <a:pt x="132" y="168"/>
                </a:moveTo>
                <a:cubicBezTo>
                  <a:pt x="121" y="168"/>
                  <a:pt x="121" y="168"/>
                  <a:pt x="121" y="168"/>
                </a:cubicBezTo>
                <a:cubicBezTo>
                  <a:pt x="121" y="157"/>
                  <a:pt x="121" y="157"/>
                  <a:pt x="121" y="157"/>
                </a:cubicBezTo>
                <a:cubicBezTo>
                  <a:pt x="132" y="157"/>
                  <a:pt x="132" y="157"/>
                  <a:pt x="132" y="157"/>
                </a:cubicBezTo>
                <a:lnTo>
                  <a:pt x="132" y="168"/>
                </a:lnTo>
                <a:close/>
                <a:moveTo>
                  <a:pt x="132" y="155"/>
                </a:moveTo>
                <a:cubicBezTo>
                  <a:pt x="121" y="155"/>
                  <a:pt x="121" y="155"/>
                  <a:pt x="121" y="155"/>
                </a:cubicBezTo>
                <a:cubicBezTo>
                  <a:pt x="121" y="144"/>
                  <a:pt x="121" y="144"/>
                  <a:pt x="121" y="144"/>
                </a:cubicBezTo>
                <a:cubicBezTo>
                  <a:pt x="132" y="144"/>
                  <a:pt x="132" y="144"/>
                  <a:pt x="132" y="144"/>
                </a:cubicBezTo>
                <a:lnTo>
                  <a:pt x="132" y="155"/>
                </a:lnTo>
                <a:close/>
                <a:moveTo>
                  <a:pt x="132" y="142"/>
                </a:moveTo>
                <a:cubicBezTo>
                  <a:pt x="121" y="142"/>
                  <a:pt x="121" y="142"/>
                  <a:pt x="121" y="142"/>
                </a:cubicBezTo>
                <a:cubicBezTo>
                  <a:pt x="121" y="136"/>
                  <a:pt x="126" y="131"/>
                  <a:pt x="132" y="130"/>
                </a:cubicBezTo>
                <a:lnTo>
                  <a:pt x="132" y="142"/>
                </a:lnTo>
                <a:close/>
                <a:moveTo>
                  <a:pt x="146" y="183"/>
                </a:moveTo>
                <a:cubicBezTo>
                  <a:pt x="134" y="183"/>
                  <a:pt x="134" y="183"/>
                  <a:pt x="134" y="183"/>
                </a:cubicBezTo>
                <a:cubicBezTo>
                  <a:pt x="134" y="170"/>
                  <a:pt x="134" y="170"/>
                  <a:pt x="134" y="170"/>
                </a:cubicBezTo>
                <a:cubicBezTo>
                  <a:pt x="146" y="170"/>
                  <a:pt x="146" y="170"/>
                  <a:pt x="146" y="170"/>
                </a:cubicBezTo>
                <a:lnTo>
                  <a:pt x="146" y="183"/>
                </a:lnTo>
                <a:close/>
                <a:moveTo>
                  <a:pt x="146" y="168"/>
                </a:moveTo>
                <a:cubicBezTo>
                  <a:pt x="134" y="168"/>
                  <a:pt x="134" y="168"/>
                  <a:pt x="134" y="168"/>
                </a:cubicBezTo>
                <a:cubicBezTo>
                  <a:pt x="134" y="157"/>
                  <a:pt x="134" y="157"/>
                  <a:pt x="134" y="157"/>
                </a:cubicBezTo>
                <a:cubicBezTo>
                  <a:pt x="146" y="157"/>
                  <a:pt x="146" y="157"/>
                  <a:pt x="146" y="157"/>
                </a:cubicBezTo>
                <a:lnTo>
                  <a:pt x="146" y="168"/>
                </a:lnTo>
                <a:close/>
                <a:moveTo>
                  <a:pt x="146" y="155"/>
                </a:moveTo>
                <a:cubicBezTo>
                  <a:pt x="134" y="155"/>
                  <a:pt x="134" y="155"/>
                  <a:pt x="134" y="155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46" y="144"/>
                  <a:pt x="146" y="144"/>
                  <a:pt x="146" y="144"/>
                </a:cubicBezTo>
                <a:lnTo>
                  <a:pt x="146" y="155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84" name="Freeform 274"/>
          <p:cNvSpPr>
            <a:spLocks/>
          </p:cNvSpPr>
          <p:nvPr/>
        </p:nvSpPr>
        <p:spPr bwMode="auto">
          <a:xfrm>
            <a:off x="5469841" y="5440175"/>
            <a:ext cx="55743" cy="36069"/>
          </a:xfrm>
          <a:custGeom>
            <a:avLst/>
            <a:gdLst>
              <a:gd name="T0" fmla="*/ 5 w 24"/>
              <a:gd name="T1" fmla="*/ 7 h 16"/>
              <a:gd name="T2" fmla="*/ 24 w 24"/>
              <a:gd name="T3" fmla="*/ 6 h 16"/>
              <a:gd name="T4" fmla="*/ 0 w 24"/>
              <a:gd name="T5" fmla="*/ 0 h 16"/>
              <a:gd name="T6" fmla="*/ 5 w 24"/>
              <a:gd name="T7" fmla="*/ 7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16">
                <a:moveTo>
                  <a:pt x="5" y="7"/>
                </a:moveTo>
                <a:cubicBezTo>
                  <a:pt x="17" y="16"/>
                  <a:pt x="23" y="7"/>
                  <a:pt x="24" y="6"/>
                </a:cubicBezTo>
                <a:cubicBezTo>
                  <a:pt x="14" y="5"/>
                  <a:pt x="6" y="2"/>
                  <a:pt x="0" y="0"/>
                </a:cubicBezTo>
                <a:cubicBezTo>
                  <a:pt x="1" y="2"/>
                  <a:pt x="2" y="4"/>
                  <a:pt x="5" y="7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85" name="Freeform 275"/>
          <p:cNvSpPr>
            <a:spLocks/>
          </p:cNvSpPr>
          <p:nvPr/>
        </p:nvSpPr>
        <p:spPr bwMode="auto">
          <a:xfrm>
            <a:off x="5592805" y="5190970"/>
            <a:ext cx="96730" cy="57383"/>
          </a:xfrm>
          <a:custGeom>
            <a:avLst/>
            <a:gdLst>
              <a:gd name="T0" fmla="*/ 0 w 41"/>
              <a:gd name="T1" fmla="*/ 16 h 25"/>
              <a:gd name="T2" fmla="*/ 30 w 41"/>
              <a:gd name="T3" fmla="*/ 25 h 25"/>
              <a:gd name="T4" fmla="*/ 41 w 41"/>
              <a:gd name="T5" fmla="*/ 8 h 25"/>
              <a:gd name="T6" fmla="*/ 12 w 41"/>
              <a:gd name="T7" fmla="*/ 0 h 25"/>
              <a:gd name="T8" fmla="*/ 0 w 41"/>
              <a:gd name="T9" fmla="*/ 16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5">
                <a:moveTo>
                  <a:pt x="0" y="16"/>
                </a:moveTo>
                <a:cubicBezTo>
                  <a:pt x="5" y="19"/>
                  <a:pt x="16" y="24"/>
                  <a:pt x="30" y="25"/>
                </a:cubicBezTo>
                <a:cubicBezTo>
                  <a:pt x="41" y="8"/>
                  <a:pt x="41" y="8"/>
                  <a:pt x="41" y="8"/>
                </a:cubicBezTo>
                <a:cubicBezTo>
                  <a:pt x="28" y="8"/>
                  <a:pt x="17" y="2"/>
                  <a:pt x="12" y="0"/>
                </a:cubicBezTo>
                <a:lnTo>
                  <a:pt x="0" y="16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86" name="Freeform 276"/>
          <p:cNvSpPr>
            <a:spLocks/>
          </p:cNvSpPr>
          <p:nvPr/>
        </p:nvSpPr>
        <p:spPr bwMode="auto">
          <a:xfrm>
            <a:off x="5648548" y="5082762"/>
            <a:ext cx="108207" cy="86894"/>
          </a:xfrm>
          <a:custGeom>
            <a:avLst/>
            <a:gdLst>
              <a:gd name="T0" fmla="*/ 40 w 46"/>
              <a:gd name="T1" fmla="*/ 0 h 37"/>
              <a:gd name="T2" fmla="*/ 9 w 46"/>
              <a:gd name="T3" fmla="*/ 14 h 37"/>
              <a:gd name="T4" fmla="*/ 8 w 46"/>
              <a:gd name="T5" fmla="*/ 17 h 37"/>
              <a:gd name="T6" fmla="*/ 0 w 46"/>
              <a:gd name="T7" fmla="*/ 28 h 37"/>
              <a:gd name="T8" fmla="*/ 29 w 46"/>
              <a:gd name="T9" fmla="*/ 37 h 37"/>
              <a:gd name="T10" fmla="*/ 34 w 46"/>
              <a:gd name="T11" fmla="*/ 31 h 37"/>
              <a:gd name="T12" fmla="*/ 40 w 46"/>
              <a:gd name="T1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7">
                <a:moveTo>
                  <a:pt x="40" y="0"/>
                </a:moveTo>
                <a:cubicBezTo>
                  <a:pt x="36" y="6"/>
                  <a:pt x="28" y="13"/>
                  <a:pt x="9" y="14"/>
                </a:cubicBezTo>
                <a:cubicBezTo>
                  <a:pt x="9" y="16"/>
                  <a:pt x="8" y="17"/>
                  <a:pt x="8" y="17"/>
                </a:cubicBezTo>
                <a:cubicBezTo>
                  <a:pt x="0" y="28"/>
                  <a:pt x="0" y="28"/>
                  <a:pt x="0" y="28"/>
                </a:cubicBezTo>
                <a:cubicBezTo>
                  <a:pt x="5" y="31"/>
                  <a:pt x="16" y="37"/>
                  <a:pt x="29" y="37"/>
                </a:cubicBezTo>
                <a:cubicBezTo>
                  <a:pt x="34" y="31"/>
                  <a:pt x="34" y="31"/>
                  <a:pt x="34" y="31"/>
                </a:cubicBezTo>
                <a:cubicBezTo>
                  <a:pt x="34" y="31"/>
                  <a:pt x="46" y="16"/>
                  <a:pt x="40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87" name="Freeform 277"/>
          <p:cNvSpPr>
            <a:spLocks/>
          </p:cNvSpPr>
          <p:nvPr/>
        </p:nvSpPr>
        <p:spPr bwMode="auto">
          <a:xfrm>
            <a:off x="5486236" y="5353281"/>
            <a:ext cx="95091" cy="59022"/>
          </a:xfrm>
          <a:custGeom>
            <a:avLst/>
            <a:gdLst>
              <a:gd name="T0" fmla="*/ 0 w 41"/>
              <a:gd name="T1" fmla="*/ 17 h 25"/>
              <a:gd name="T2" fmla="*/ 29 w 41"/>
              <a:gd name="T3" fmla="*/ 25 h 25"/>
              <a:gd name="T4" fmla="*/ 41 w 41"/>
              <a:gd name="T5" fmla="*/ 9 h 25"/>
              <a:gd name="T6" fmla="*/ 11 w 41"/>
              <a:gd name="T7" fmla="*/ 0 h 25"/>
              <a:gd name="T8" fmla="*/ 0 w 41"/>
              <a:gd name="T9" fmla="*/ 17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5">
                <a:moveTo>
                  <a:pt x="0" y="17"/>
                </a:moveTo>
                <a:cubicBezTo>
                  <a:pt x="5" y="20"/>
                  <a:pt x="16" y="25"/>
                  <a:pt x="29" y="25"/>
                </a:cubicBezTo>
                <a:cubicBezTo>
                  <a:pt x="41" y="9"/>
                  <a:pt x="41" y="9"/>
                  <a:pt x="41" y="9"/>
                </a:cubicBezTo>
                <a:cubicBezTo>
                  <a:pt x="27" y="9"/>
                  <a:pt x="16" y="3"/>
                  <a:pt x="11" y="0"/>
                </a:cubicBezTo>
                <a:lnTo>
                  <a:pt x="0" y="17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88" name="Freeform 278"/>
          <p:cNvSpPr>
            <a:spLocks/>
          </p:cNvSpPr>
          <p:nvPr/>
        </p:nvSpPr>
        <p:spPr bwMode="auto">
          <a:xfrm>
            <a:off x="5540341" y="5266387"/>
            <a:ext cx="95091" cy="60662"/>
          </a:xfrm>
          <a:custGeom>
            <a:avLst/>
            <a:gdLst>
              <a:gd name="T0" fmla="*/ 0 w 41"/>
              <a:gd name="T1" fmla="*/ 17 h 26"/>
              <a:gd name="T2" fmla="*/ 29 w 41"/>
              <a:gd name="T3" fmla="*/ 26 h 26"/>
              <a:gd name="T4" fmla="*/ 41 w 41"/>
              <a:gd name="T5" fmla="*/ 9 h 26"/>
              <a:gd name="T6" fmla="*/ 12 w 41"/>
              <a:gd name="T7" fmla="*/ 0 h 26"/>
              <a:gd name="T8" fmla="*/ 0 w 41"/>
              <a:gd name="T9" fmla="*/ 17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6">
                <a:moveTo>
                  <a:pt x="0" y="17"/>
                </a:moveTo>
                <a:cubicBezTo>
                  <a:pt x="5" y="20"/>
                  <a:pt x="16" y="26"/>
                  <a:pt x="29" y="26"/>
                </a:cubicBezTo>
                <a:cubicBezTo>
                  <a:pt x="41" y="9"/>
                  <a:pt x="41" y="9"/>
                  <a:pt x="41" y="9"/>
                </a:cubicBezTo>
                <a:cubicBezTo>
                  <a:pt x="28" y="9"/>
                  <a:pt x="16" y="3"/>
                  <a:pt x="12" y="0"/>
                </a:cubicBezTo>
                <a:lnTo>
                  <a:pt x="0" y="17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89" name="Freeform 279"/>
          <p:cNvSpPr>
            <a:spLocks/>
          </p:cNvSpPr>
          <p:nvPr/>
        </p:nvSpPr>
        <p:spPr bwMode="auto">
          <a:xfrm>
            <a:off x="5541980" y="5066367"/>
            <a:ext cx="78696" cy="88533"/>
          </a:xfrm>
          <a:custGeom>
            <a:avLst/>
            <a:gdLst>
              <a:gd name="T0" fmla="*/ 15 w 34"/>
              <a:gd name="T1" fmla="*/ 0 h 38"/>
              <a:gd name="T2" fmla="*/ 9 w 34"/>
              <a:gd name="T3" fmla="*/ 10 h 38"/>
              <a:gd name="T4" fmla="*/ 14 w 34"/>
              <a:gd name="T5" fmla="*/ 30 h 38"/>
              <a:gd name="T6" fmla="*/ 33 w 34"/>
              <a:gd name="T7" fmla="*/ 27 h 38"/>
              <a:gd name="T8" fmla="*/ 34 w 34"/>
              <a:gd name="T9" fmla="*/ 25 h 38"/>
              <a:gd name="T10" fmla="*/ 15 w 34"/>
              <a:gd name="T11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" h="38">
                <a:moveTo>
                  <a:pt x="15" y="0"/>
                </a:move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0" y="20"/>
                  <a:pt x="14" y="30"/>
                </a:cubicBezTo>
                <a:cubicBezTo>
                  <a:pt x="26" y="38"/>
                  <a:pt x="33" y="27"/>
                  <a:pt x="33" y="27"/>
                </a:cubicBezTo>
                <a:cubicBezTo>
                  <a:pt x="34" y="25"/>
                  <a:pt x="34" y="25"/>
                  <a:pt x="34" y="25"/>
                </a:cubicBezTo>
                <a:cubicBezTo>
                  <a:pt x="29" y="10"/>
                  <a:pt x="20" y="3"/>
                  <a:pt x="15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90" name="Freeform 280"/>
          <p:cNvSpPr>
            <a:spLocks/>
          </p:cNvSpPr>
          <p:nvPr/>
        </p:nvSpPr>
        <p:spPr bwMode="auto">
          <a:xfrm>
            <a:off x="5617397" y="5015543"/>
            <a:ext cx="73777" cy="78696"/>
          </a:xfrm>
          <a:custGeom>
            <a:avLst/>
            <a:gdLst>
              <a:gd name="T0" fmla="*/ 32 w 32"/>
              <a:gd name="T1" fmla="*/ 7 h 34"/>
              <a:gd name="T2" fmla="*/ 0 w 32"/>
              <a:gd name="T3" fmla="*/ 6 h 34"/>
              <a:gd name="T4" fmla="*/ 12 w 32"/>
              <a:gd name="T5" fmla="*/ 34 h 34"/>
              <a:gd name="T6" fmla="*/ 20 w 32"/>
              <a:gd name="T7" fmla="*/ 34 h 34"/>
              <a:gd name="T8" fmla="*/ 20 w 32"/>
              <a:gd name="T9" fmla="*/ 34 h 34"/>
              <a:gd name="T10" fmla="*/ 32 w 32"/>
              <a:gd name="T11" fmla="*/ 7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34">
                <a:moveTo>
                  <a:pt x="32" y="7"/>
                </a:moveTo>
                <a:cubicBezTo>
                  <a:pt x="25" y="4"/>
                  <a:pt x="12" y="0"/>
                  <a:pt x="0" y="6"/>
                </a:cubicBezTo>
                <a:cubicBezTo>
                  <a:pt x="9" y="16"/>
                  <a:pt x="11" y="28"/>
                  <a:pt x="12" y="34"/>
                </a:cubicBezTo>
                <a:cubicBezTo>
                  <a:pt x="14" y="33"/>
                  <a:pt x="17" y="32"/>
                  <a:pt x="2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4" y="29"/>
                  <a:pt x="32" y="18"/>
                  <a:pt x="32" y="7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91" name="Freeform 281"/>
          <p:cNvSpPr>
            <a:spLocks/>
          </p:cNvSpPr>
          <p:nvPr/>
        </p:nvSpPr>
        <p:spPr bwMode="auto">
          <a:xfrm>
            <a:off x="6166632" y="5020461"/>
            <a:ext cx="167230" cy="244287"/>
          </a:xfrm>
          <a:custGeom>
            <a:avLst/>
            <a:gdLst>
              <a:gd name="T0" fmla="*/ 47 w 72"/>
              <a:gd name="T1" fmla="*/ 28 h 105"/>
              <a:gd name="T2" fmla="*/ 56 w 72"/>
              <a:gd name="T3" fmla="*/ 11 h 105"/>
              <a:gd name="T4" fmla="*/ 55 w 72"/>
              <a:gd name="T5" fmla="*/ 6 h 105"/>
              <a:gd name="T6" fmla="*/ 49 w 72"/>
              <a:gd name="T7" fmla="*/ 7 h 105"/>
              <a:gd name="T8" fmla="*/ 44 w 72"/>
              <a:gd name="T9" fmla="*/ 17 h 105"/>
              <a:gd name="T10" fmla="*/ 47 w 72"/>
              <a:gd name="T11" fmla="*/ 5 h 105"/>
              <a:gd name="T12" fmla="*/ 44 w 72"/>
              <a:gd name="T13" fmla="*/ 1 h 105"/>
              <a:gd name="T14" fmla="*/ 39 w 72"/>
              <a:gd name="T15" fmla="*/ 4 h 105"/>
              <a:gd name="T16" fmla="*/ 35 w 72"/>
              <a:gd name="T17" fmla="*/ 18 h 105"/>
              <a:gd name="T18" fmla="*/ 32 w 72"/>
              <a:gd name="T19" fmla="*/ 4 h 105"/>
              <a:gd name="T20" fmla="*/ 28 w 72"/>
              <a:gd name="T21" fmla="*/ 0 h 105"/>
              <a:gd name="T22" fmla="*/ 25 w 72"/>
              <a:gd name="T23" fmla="*/ 5 h 105"/>
              <a:gd name="T24" fmla="*/ 27 w 72"/>
              <a:gd name="T25" fmla="*/ 15 h 105"/>
              <a:gd name="T26" fmla="*/ 23 w 72"/>
              <a:gd name="T27" fmla="*/ 7 h 105"/>
              <a:gd name="T28" fmla="*/ 18 w 72"/>
              <a:gd name="T29" fmla="*/ 5 h 105"/>
              <a:gd name="T30" fmla="*/ 16 w 72"/>
              <a:gd name="T31" fmla="*/ 10 h 105"/>
              <a:gd name="T32" fmla="*/ 23 w 72"/>
              <a:gd name="T33" fmla="*/ 28 h 105"/>
              <a:gd name="T34" fmla="*/ 0 w 72"/>
              <a:gd name="T35" fmla="*/ 28 h 105"/>
              <a:gd name="T36" fmla="*/ 0 w 72"/>
              <a:gd name="T37" fmla="*/ 105 h 105"/>
              <a:gd name="T38" fmla="*/ 72 w 72"/>
              <a:gd name="T39" fmla="*/ 105 h 105"/>
              <a:gd name="T40" fmla="*/ 72 w 72"/>
              <a:gd name="T41" fmla="*/ 28 h 105"/>
              <a:gd name="T42" fmla="*/ 47 w 72"/>
              <a:gd name="T43" fmla="*/ 28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2" h="105">
                <a:moveTo>
                  <a:pt x="47" y="28"/>
                </a:moveTo>
                <a:cubicBezTo>
                  <a:pt x="56" y="11"/>
                  <a:pt x="56" y="11"/>
                  <a:pt x="56" y="11"/>
                </a:cubicBezTo>
                <a:cubicBezTo>
                  <a:pt x="57" y="9"/>
                  <a:pt x="56" y="7"/>
                  <a:pt x="55" y="6"/>
                </a:cubicBezTo>
                <a:cubicBezTo>
                  <a:pt x="53" y="5"/>
                  <a:pt x="50" y="5"/>
                  <a:pt x="49" y="7"/>
                </a:cubicBezTo>
                <a:cubicBezTo>
                  <a:pt x="44" y="17"/>
                  <a:pt x="44" y="17"/>
                  <a:pt x="44" y="17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3"/>
                  <a:pt x="46" y="1"/>
                  <a:pt x="44" y="1"/>
                </a:cubicBezTo>
                <a:cubicBezTo>
                  <a:pt x="41" y="0"/>
                  <a:pt x="39" y="1"/>
                  <a:pt x="39" y="4"/>
                </a:cubicBezTo>
                <a:cubicBezTo>
                  <a:pt x="35" y="18"/>
                  <a:pt x="35" y="18"/>
                  <a:pt x="35" y="18"/>
                </a:cubicBezTo>
                <a:cubicBezTo>
                  <a:pt x="32" y="4"/>
                  <a:pt x="32" y="4"/>
                  <a:pt x="32" y="4"/>
                </a:cubicBezTo>
                <a:cubicBezTo>
                  <a:pt x="32" y="1"/>
                  <a:pt x="30" y="0"/>
                  <a:pt x="28" y="0"/>
                </a:cubicBezTo>
                <a:cubicBezTo>
                  <a:pt x="26" y="1"/>
                  <a:pt x="24" y="3"/>
                  <a:pt x="25" y="5"/>
                </a:cubicBezTo>
                <a:cubicBezTo>
                  <a:pt x="27" y="15"/>
                  <a:pt x="27" y="15"/>
                  <a:pt x="27" y="15"/>
                </a:cubicBezTo>
                <a:cubicBezTo>
                  <a:pt x="23" y="7"/>
                  <a:pt x="23" y="7"/>
                  <a:pt x="23" y="7"/>
                </a:cubicBezTo>
                <a:cubicBezTo>
                  <a:pt x="22" y="5"/>
                  <a:pt x="20" y="4"/>
                  <a:pt x="18" y="5"/>
                </a:cubicBezTo>
                <a:cubicBezTo>
                  <a:pt x="16" y="6"/>
                  <a:pt x="15" y="8"/>
                  <a:pt x="16" y="10"/>
                </a:cubicBezTo>
                <a:cubicBezTo>
                  <a:pt x="23" y="28"/>
                  <a:pt x="23" y="28"/>
                  <a:pt x="23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05"/>
                  <a:pt x="0" y="105"/>
                  <a:pt x="0" y="105"/>
                </a:cubicBezTo>
                <a:cubicBezTo>
                  <a:pt x="72" y="105"/>
                  <a:pt x="72" y="105"/>
                  <a:pt x="72" y="105"/>
                </a:cubicBezTo>
                <a:cubicBezTo>
                  <a:pt x="72" y="28"/>
                  <a:pt x="72" y="28"/>
                  <a:pt x="72" y="28"/>
                </a:cubicBezTo>
                <a:lnTo>
                  <a:pt x="47" y="28"/>
                </a:ln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92" name="Freeform 282"/>
          <p:cNvSpPr>
            <a:spLocks/>
          </p:cNvSpPr>
          <p:nvPr/>
        </p:nvSpPr>
        <p:spPr bwMode="auto">
          <a:xfrm>
            <a:off x="6045309" y="5077844"/>
            <a:ext cx="170509" cy="408238"/>
          </a:xfrm>
          <a:custGeom>
            <a:avLst/>
            <a:gdLst>
              <a:gd name="T0" fmla="*/ 69 w 73"/>
              <a:gd name="T1" fmla="*/ 121 h 175"/>
              <a:gd name="T2" fmla="*/ 35 w 73"/>
              <a:gd name="T3" fmla="*/ 60 h 175"/>
              <a:gd name="T4" fmla="*/ 28 w 73"/>
              <a:gd name="T5" fmla="*/ 58 h 175"/>
              <a:gd name="T6" fmla="*/ 23 w 73"/>
              <a:gd name="T7" fmla="*/ 62 h 175"/>
              <a:gd name="T8" fmla="*/ 21 w 73"/>
              <a:gd name="T9" fmla="*/ 68 h 175"/>
              <a:gd name="T10" fmla="*/ 51 w 73"/>
              <a:gd name="T11" fmla="*/ 121 h 175"/>
              <a:gd name="T12" fmla="*/ 48 w 73"/>
              <a:gd name="T13" fmla="*/ 121 h 175"/>
              <a:gd name="T14" fmla="*/ 16 w 73"/>
              <a:gd name="T15" fmla="*/ 75 h 175"/>
              <a:gd name="T16" fmla="*/ 16 w 73"/>
              <a:gd name="T17" fmla="*/ 4 h 175"/>
              <a:gd name="T18" fmla="*/ 11 w 73"/>
              <a:gd name="T19" fmla="*/ 0 h 175"/>
              <a:gd name="T20" fmla="*/ 4 w 73"/>
              <a:gd name="T21" fmla="*/ 0 h 175"/>
              <a:gd name="T22" fmla="*/ 0 w 73"/>
              <a:gd name="T23" fmla="*/ 4 h 175"/>
              <a:gd name="T24" fmla="*/ 0 w 73"/>
              <a:gd name="T25" fmla="*/ 78 h 175"/>
              <a:gd name="T26" fmla="*/ 0 w 73"/>
              <a:gd name="T27" fmla="*/ 79 h 175"/>
              <a:gd name="T28" fmla="*/ 1 w 73"/>
              <a:gd name="T29" fmla="*/ 81 h 175"/>
              <a:gd name="T30" fmla="*/ 34 w 73"/>
              <a:gd name="T31" fmla="*/ 128 h 175"/>
              <a:gd name="T32" fmla="*/ 34 w 73"/>
              <a:gd name="T33" fmla="*/ 170 h 175"/>
              <a:gd name="T34" fmla="*/ 38 w 73"/>
              <a:gd name="T35" fmla="*/ 175 h 175"/>
              <a:gd name="T36" fmla="*/ 68 w 73"/>
              <a:gd name="T37" fmla="*/ 175 h 175"/>
              <a:gd name="T38" fmla="*/ 73 w 73"/>
              <a:gd name="T39" fmla="*/ 170 h 175"/>
              <a:gd name="T40" fmla="*/ 73 w 73"/>
              <a:gd name="T41" fmla="*/ 125 h 175"/>
              <a:gd name="T42" fmla="*/ 69 w 73"/>
              <a:gd name="T43" fmla="*/ 121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3" h="175">
                <a:moveTo>
                  <a:pt x="69" y="121"/>
                </a:moveTo>
                <a:cubicBezTo>
                  <a:pt x="35" y="60"/>
                  <a:pt x="35" y="60"/>
                  <a:pt x="35" y="60"/>
                </a:cubicBezTo>
                <a:cubicBezTo>
                  <a:pt x="33" y="58"/>
                  <a:pt x="31" y="57"/>
                  <a:pt x="28" y="58"/>
                </a:cubicBezTo>
                <a:cubicBezTo>
                  <a:pt x="23" y="62"/>
                  <a:pt x="23" y="62"/>
                  <a:pt x="23" y="62"/>
                </a:cubicBezTo>
                <a:cubicBezTo>
                  <a:pt x="20" y="63"/>
                  <a:pt x="20" y="66"/>
                  <a:pt x="21" y="68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48" y="121"/>
                  <a:pt x="48" y="121"/>
                  <a:pt x="48" y="121"/>
                </a:cubicBezTo>
                <a:cubicBezTo>
                  <a:pt x="16" y="75"/>
                  <a:pt x="16" y="75"/>
                  <a:pt x="16" y="75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2"/>
                  <a:pt x="14" y="0"/>
                  <a:pt x="11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78"/>
                  <a:pt x="0" y="79"/>
                  <a:pt x="0" y="79"/>
                </a:cubicBezTo>
                <a:cubicBezTo>
                  <a:pt x="0" y="80"/>
                  <a:pt x="0" y="81"/>
                  <a:pt x="1" y="81"/>
                </a:cubicBezTo>
                <a:cubicBezTo>
                  <a:pt x="34" y="128"/>
                  <a:pt x="34" y="128"/>
                  <a:pt x="34" y="128"/>
                </a:cubicBezTo>
                <a:cubicBezTo>
                  <a:pt x="34" y="170"/>
                  <a:pt x="34" y="170"/>
                  <a:pt x="34" y="170"/>
                </a:cubicBezTo>
                <a:cubicBezTo>
                  <a:pt x="34" y="173"/>
                  <a:pt x="36" y="175"/>
                  <a:pt x="38" y="175"/>
                </a:cubicBezTo>
                <a:cubicBezTo>
                  <a:pt x="68" y="175"/>
                  <a:pt x="68" y="175"/>
                  <a:pt x="68" y="175"/>
                </a:cubicBezTo>
                <a:cubicBezTo>
                  <a:pt x="71" y="175"/>
                  <a:pt x="73" y="173"/>
                  <a:pt x="73" y="170"/>
                </a:cubicBezTo>
                <a:cubicBezTo>
                  <a:pt x="73" y="125"/>
                  <a:pt x="73" y="125"/>
                  <a:pt x="73" y="125"/>
                </a:cubicBezTo>
                <a:cubicBezTo>
                  <a:pt x="73" y="123"/>
                  <a:pt x="71" y="121"/>
                  <a:pt x="69" y="121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93" name="Freeform 283"/>
          <p:cNvSpPr>
            <a:spLocks/>
          </p:cNvSpPr>
          <p:nvPr/>
        </p:nvSpPr>
        <p:spPr bwMode="auto">
          <a:xfrm>
            <a:off x="6284677" y="5077844"/>
            <a:ext cx="170509" cy="408238"/>
          </a:xfrm>
          <a:custGeom>
            <a:avLst/>
            <a:gdLst>
              <a:gd name="T0" fmla="*/ 69 w 73"/>
              <a:gd name="T1" fmla="*/ 0 h 175"/>
              <a:gd name="T2" fmla="*/ 62 w 73"/>
              <a:gd name="T3" fmla="*/ 0 h 175"/>
              <a:gd name="T4" fmla="*/ 57 w 73"/>
              <a:gd name="T5" fmla="*/ 4 h 175"/>
              <a:gd name="T6" fmla="*/ 57 w 73"/>
              <a:gd name="T7" fmla="*/ 75 h 175"/>
              <a:gd name="T8" fmla="*/ 25 w 73"/>
              <a:gd name="T9" fmla="*/ 121 h 175"/>
              <a:gd name="T10" fmla="*/ 22 w 73"/>
              <a:gd name="T11" fmla="*/ 121 h 175"/>
              <a:gd name="T12" fmla="*/ 52 w 73"/>
              <a:gd name="T13" fmla="*/ 68 h 175"/>
              <a:gd name="T14" fmla="*/ 50 w 73"/>
              <a:gd name="T15" fmla="*/ 62 h 175"/>
              <a:gd name="T16" fmla="*/ 45 w 73"/>
              <a:gd name="T17" fmla="*/ 58 h 175"/>
              <a:gd name="T18" fmla="*/ 38 w 73"/>
              <a:gd name="T19" fmla="*/ 60 h 175"/>
              <a:gd name="T20" fmla="*/ 4 w 73"/>
              <a:gd name="T21" fmla="*/ 121 h 175"/>
              <a:gd name="T22" fmla="*/ 0 w 73"/>
              <a:gd name="T23" fmla="*/ 125 h 175"/>
              <a:gd name="T24" fmla="*/ 0 w 73"/>
              <a:gd name="T25" fmla="*/ 170 h 175"/>
              <a:gd name="T26" fmla="*/ 5 w 73"/>
              <a:gd name="T27" fmla="*/ 175 h 175"/>
              <a:gd name="T28" fmla="*/ 35 w 73"/>
              <a:gd name="T29" fmla="*/ 175 h 175"/>
              <a:gd name="T30" fmla="*/ 39 w 73"/>
              <a:gd name="T31" fmla="*/ 170 h 175"/>
              <a:gd name="T32" fmla="*/ 39 w 73"/>
              <a:gd name="T33" fmla="*/ 128 h 175"/>
              <a:gd name="T34" fmla="*/ 72 w 73"/>
              <a:gd name="T35" fmla="*/ 81 h 175"/>
              <a:gd name="T36" fmla="*/ 73 w 73"/>
              <a:gd name="T37" fmla="*/ 79 h 175"/>
              <a:gd name="T38" fmla="*/ 73 w 73"/>
              <a:gd name="T39" fmla="*/ 78 h 175"/>
              <a:gd name="T40" fmla="*/ 73 w 73"/>
              <a:gd name="T41" fmla="*/ 4 h 175"/>
              <a:gd name="T42" fmla="*/ 69 w 73"/>
              <a:gd name="T43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3" h="175">
                <a:moveTo>
                  <a:pt x="69" y="0"/>
                </a:moveTo>
                <a:cubicBezTo>
                  <a:pt x="62" y="0"/>
                  <a:pt x="62" y="0"/>
                  <a:pt x="62" y="0"/>
                </a:cubicBezTo>
                <a:cubicBezTo>
                  <a:pt x="59" y="0"/>
                  <a:pt x="57" y="2"/>
                  <a:pt x="57" y="4"/>
                </a:cubicBezTo>
                <a:cubicBezTo>
                  <a:pt x="57" y="75"/>
                  <a:pt x="57" y="75"/>
                  <a:pt x="57" y="75"/>
                </a:cubicBezTo>
                <a:cubicBezTo>
                  <a:pt x="25" y="121"/>
                  <a:pt x="25" y="121"/>
                  <a:pt x="25" y="121"/>
                </a:cubicBezTo>
                <a:cubicBezTo>
                  <a:pt x="22" y="121"/>
                  <a:pt x="22" y="121"/>
                  <a:pt x="22" y="121"/>
                </a:cubicBezTo>
                <a:cubicBezTo>
                  <a:pt x="52" y="68"/>
                  <a:pt x="52" y="68"/>
                  <a:pt x="52" y="68"/>
                </a:cubicBezTo>
                <a:cubicBezTo>
                  <a:pt x="53" y="66"/>
                  <a:pt x="53" y="63"/>
                  <a:pt x="50" y="62"/>
                </a:cubicBezTo>
                <a:cubicBezTo>
                  <a:pt x="45" y="58"/>
                  <a:pt x="45" y="58"/>
                  <a:pt x="45" y="58"/>
                </a:cubicBezTo>
                <a:cubicBezTo>
                  <a:pt x="42" y="57"/>
                  <a:pt x="40" y="58"/>
                  <a:pt x="38" y="60"/>
                </a:cubicBezTo>
                <a:cubicBezTo>
                  <a:pt x="4" y="121"/>
                  <a:pt x="4" y="121"/>
                  <a:pt x="4" y="121"/>
                </a:cubicBezTo>
                <a:cubicBezTo>
                  <a:pt x="2" y="121"/>
                  <a:pt x="0" y="123"/>
                  <a:pt x="0" y="125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3"/>
                  <a:pt x="2" y="175"/>
                  <a:pt x="5" y="175"/>
                </a:cubicBezTo>
                <a:cubicBezTo>
                  <a:pt x="35" y="175"/>
                  <a:pt x="35" y="175"/>
                  <a:pt x="35" y="175"/>
                </a:cubicBezTo>
                <a:cubicBezTo>
                  <a:pt x="37" y="175"/>
                  <a:pt x="39" y="173"/>
                  <a:pt x="39" y="170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72" y="81"/>
                  <a:pt x="72" y="81"/>
                  <a:pt x="72" y="81"/>
                </a:cubicBezTo>
                <a:cubicBezTo>
                  <a:pt x="73" y="81"/>
                  <a:pt x="73" y="80"/>
                  <a:pt x="73" y="79"/>
                </a:cubicBezTo>
                <a:cubicBezTo>
                  <a:pt x="73" y="79"/>
                  <a:pt x="73" y="78"/>
                  <a:pt x="73" y="78"/>
                </a:cubicBezTo>
                <a:cubicBezTo>
                  <a:pt x="73" y="4"/>
                  <a:pt x="73" y="4"/>
                  <a:pt x="73" y="4"/>
                </a:cubicBezTo>
                <a:cubicBezTo>
                  <a:pt x="73" y="2"/>
                  <a:pt x="71" y="0"/>
                  <a:pt x="69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94" name="Freeform 284"/>
          <p:cNvSpPr>
            <a:spLocks/>
          </p:cNvSpPr>
          <p:nvPr/>
        </p:nvSpPr>
        <p:spPr bwMode="auto">
          <a:xfrm>
            <a:off x="7120825" y="5028659"/>
            <a:ext cx="91812" cy="118044"/>
          </a:xfrm>
          <a:custGeom>
            <a:avLst/>
            <a:gdLst>
              <a:gd name="T0" fmla="*/ 34 w 39"/>
              <a:gd name="T1" fmla="*/ 49 h 50"/>
              <a:gd name="T2" fmla="*/ 26 w 39"/>
              <a:gd name="T3" fmla="*/ 19 h 50"/>
              <a:gd name="T4" fmla="*/ 1 w 39"/>
              <a:gd name="T5" fmla="*/ 1 h 50"/>
              <a:gd name="T6" fmla="*/ 29 w 39"/>
              <a:gd name="T7" fmla="*/ 17 h 50"/>
              <a:gd name="T8" fmla="*/ 34 w 39"/>
              <a:gd name="T9" fmla="*/ 4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50">
                <a:moveTo>
                  <a:pt x="34" y="49"/>
                </a:moveTo>
                <a:cubicBezTo>
                  <a:pt x="33" y="49"/>
                  <a:pt x="36" y="33"/>
                  <a:pt x="26" y="19"/>
                </a:cubicBezTo>
                <a:cubicBezTo>
                  <a:pt x="16" y="5"/>
                  <a:pt x="0" y="2"/>
                  <a:pt x="1" y="1"/>
                </a:cubicBezTo>
                <a:cubicBezTo>
                  <a:pt x="0" y="0"/>
                  <a:pt x="18" y="2"/>
                  <a:pt x="29" y="17"/>
                </a:cubicBezTo>
                <a:cubicBezTo>
                  <a:pt x="39" y="33"/>
                  <a:pt x="35" y="50"/>
                  <a:pt x="34" y="49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95" name="Freeform 285"/>
          <p:cNvSpPr>
            <a:spLocks/>
          </p:cNvSpPr>
          <p:nvPr/>
        </p:nvSpPr>
        <p:spPr bwMode="auto">
          <a:xfrm>
            <a:off x="7112627" y="5049972"/>
            <a:ext cx="73777" cy="96731"/>
          </a:xfrm>
          <a:custGeom>
            <a:avLst/>
            <a:gdLst>
              <a:gd name="T0" fmla="*/ 28 w 32"/>
              <a:gd name="T1" fmla="*/ 41 h 41"/>
              <a:gd name="T2" fmla="*/ 21 w 32"/>
              <a:gd name="T3" fmla="*/ 16 h 41"/>
              <a:gd name="T4" fmla="*/ 1 w 32"/>
              <a:gd name="T5" fmla="*/ 1 h 41"/>
              <a:gd name="T6" fmla="*/ 23 w 32"/>
              <a:gd name="T7" fmla="*/ 15 h 41"/>
              <a:gd name="T8" fmla="*/ 28 w 32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41">
                <a:moveTo>
                  <a:pt x="28" y="41"/>
                </a:moveTo>
                <a:cubicBezTo>
                  <a:pt x="27" y="41"/>
                  <a:pt x="29" y="28"/>
                  <a:pt x="21" y="16"/>
                </a:cubicBezTo>
                <a:cubicBezTo>
                  <a:pt x="13" y="5"/>
                  <a:pt x="0" y="2"/>
                  <a:pt x="1" y="1"/>
                </a:cubicBezTo>
                <a:cubicBezTo>
                  <a:pt x="0" y="0"/>
                  <a:pt x="15" y="2"/>
                  <a:pt x="23" y="15"/>
                </a:cubicBezTo>
                <a:cubicBezTo>
                  <a:pt x="32" y="27"/>
                  <a:pt x="28" y="41"/>
                  <a:pt x="28" y="41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96" name="Freeform 286"/>
          <p:cNvSpPr>
            <a:spLocks/>
          </p:cNvSpPr>
          <p:nvPr/>
        </p:nvSpPr>
        <p:spPr bwMode="auto">
          <a:xfrm>
            <a:off x="7107709" y="5072925"/>
            <a:ext cx="52464" cy="70499"/>
          </a:xfrm>
          <a:custGeom>
            <a:avLst/>
            <a:gdLst>
              <a:gd name="T0" fmla="*/ 20 w 23"/>
              <a:gd name="T1" fmla="*/ 29 h 30"/>
              <a:gd name="T2" fmla="*/ 15 w 23"/>
              <a:gd name="T3" fmla="*/ 12 h 30"/>
              <a:gd name="T4" fmla="*/ 1 w 23"/>
              <a:gd name="T5" fmla="*/ 1 h 30"/>
              <a:gd name="T6" fmla="*/ 17 w 23"/>
              <a:gd name="T7" fmla="*/ 10 h 30"/>
              <a:gd name="T8" fmla="*/ 20 w 23"/>
              <a:gd name="T9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30">
                <a:moveTo>
                  <a:pt x="20" y="29"/>
                </a:moveTo>
                <a:cubicBezTo>
                  <a:pt x="19" y="29"/>
                  <a:pt x="21" y="20"/>
                  <a:pt x="15" y="12"/>
                </a:cubicBezTo>
                <a:cubicBezTo>
                  <a:pt x="10" y="3"/>
                  <a:pt x="0" y="1"/>
                  <a:pt x="1" y="1"/>
                </a:cubicBezTo>
                <a:cubicBezTo>
                  <a:pt x="0" y="0"/>
                  <a:pt x="11" y="1"/>
                  <a:pt x="17" y="10"/>
                </a:cubicBezTo>
                <a:cubicBezTo>
                  <a:pt x="23" y="20"/>
                  <a:pt x="21" y="30"/>
                  <a:pt x="20" y="29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97" name="Freeform 287"/>
          <p:cNvSpPr>
            <a:spLocks/>
          </p:cNvSpPr>
          <p:nvPr/>
        </p:nvSpPr>
        <p:spPr bwMode="auto">
          <a:xfrm>
            <a:off x="6871620" y="5097518"/>
            <a:ext cx="252484" cy="206578"/>
          </a:xfrm>
          <a:custGeom>
            <a:avLst/>
            <a:gdLst>
              <a:gd name="T0" fmla="*/ 98 w 108"/>
              <a:gd name="T1" fmla="*/ 38 h 89"/>
              <a:gd name="T2" fmla="*/ 102 w 108"/>
              <a:gd name="T3" fmla="*/ 11 h 89"/>
              <a:gd name="T4" fmla="*/ 74 w 108"/>
              <a:gd name="T5" fmla="*/ 6 h 89"/>
              <a:gd name="T6" fmla="*/ 66 w 108"/>
              <a:gd name="T7" fmla="*/ 26 h 89"/>
              <a:gd name="T8" fmla="*/ 4 w 108"/>
              <a:gd name="T9" fmla="*/ 72 h 89"/>
              <a:gd name="T10" fmla="*/ 3 w 108"/>
              <a:gd name="T11" fmla="*/ 84 h 89"/>
              <a:gd name="T12" fmla="*/ 15 w 108"/>
              <a:gd name="T13" fmla="*/ 86 h 89"/>
              <a:gd name="T14" fmla="*/ 76 w 108"/>
              <a:gd name="T15" fmla="*/ 40 h 89"/>
              <a:gd name="T16" fmla="*/ 98 w 108"/>
              <a:gd name="T17" fmla="*/ 38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" h="89">
                <a:moveTo>
                  <a:pt x="98" y="38"/>
                </a:moveTo>
                <a:cubicBezTo>
                  <a:pt x="106" y="32"/>
                  <a:pt x="108" y="19"/>
                  <a:pt x="102" y="11"/>
                </a:cubicBezTo>
                <a:cubicBezTo>
                  <a:pt x="95" y="2"/>
                  <a:pt x="83" y="0"/>
                  <a:pt x="74" y="6"/>
                </a:cubicBezTo>
                <a:cubicBezTo>
                  <a:pt x="67" y="11"/>
                  <a:pt x="65" y="19"/>
                  <a:pt x="66" y="26"/>
                </a:cubicBezTo>
                <a:cubicBezTo>
                  <a:pt x="4" y="72"/>
                  <a:pt x="4" y="72"/>
                  <a:pt x="4" y="72"/>
                </a:cubicBezTo>
                <a:cubicBezTo>
                  <a:pt x="1" y="75"/>
                  <a:pt x="0" y="81"/>
                  <a:pt x="3" y="84"/>
                </a:cubicBezTo>
                <a:cubicBezTo>
                  <a:pt x="6" y="88"/>
                  <a:pt x="11" y="89"/>
                  <a:pt x="15" y="86"/>
                </a:cubicBezTo>
                <a:cubicBezTo>
                  <a:pt x="76" y="40"/>
                  <a:pt x="76" y="40"/>
                  <a:pt x="76" y="40"/>
                </a:cubicBezTo>
                <a:cubicBezTo>
                  <a:pt x="83" y="44"/>
                  <a:pt x="91" y="43"/>
                  <a:pt x="98" y="38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98" name="Freeform 288"/>
          <p:cNvSpPr>
            <a:spLocks/>
          </p:cNvSpPr>
          <p:nvPr/>
        </p:nvSpPr>
        <p:spPr bwMode="auto">
          <a:xfrm>
            <a:off x="6758494" y="5117192"/>
            <a:ext cx="283634" cy="324622"/>
          </a:xfrm>
          <a:custGeom>
            <a:avLst/>
            <a:gdLst>
              <a:gd name="T0" fmla="*/ 22 w 122"/>
              <a:gd name="T1" fmla="*/ 13 h 139"/>
              <a:gd name="T2" fmla="*/ 22 w 122"/>
              <a:gd name="T3" fmla="*/ 96 h 139"/>
              <a:gd name="T4" fmla="*/ 101 w 122"/>
              <a:gd name="T5" fmla="*/ 124 h 139"/>
              <a:gd name="T6" fmla="*/ 107 w 122"/>
              <a:gd name="T7" fmla="*/ 52 h 139"/>
              <a:gd name="T8" fmla="*/ 77 w 122"/>
              <a:gd name="T9" fmla="*/ 74 h 139"/>
              <a:gd name="T10" fmla="*/ 99 w 122"/>
              <a:gd name="T11" fmla="*/ 76 h 139"/>
              <a:gd name="T12" fmla="*/ 104 w 122"/>
              <a:gd name="T13" fmla="*/ 83 h 139"/>
              <a:gd name="T14" fmla="*/ 99 w 122"/>
              <a:gd name="T15" fmla="*/ 87 h 139"/>
              <a:gd name="T16" fmla="*/ 65 w 122"/>
              <a:gd name="T17" fmla="*/ 83 h 139"/>
              <a:gd name="T18" fmla="*/ 64 w 122"/>
              <a:gd name="T19" fmla="*/ 83 h 139"/>
              <a:gd name="T20" fmla="*/ 92 w 122"/>
              <a:gd name="T21" fmla="*/ 104 h 139"/>
              <a:gd name="T22" fmla="*/ 92 w 122"/>
              <a:gd name="T23" fmla="*/ 111 h 139"/>
              <a:gd name="T24" fmla="*/ 85 w 122"/>
              <a:gd name="T25" fmla="*/ 109 h 139"/>
              <a:gd name="T26" fmla="*/ 56 w 122"/>
              <a:gd name="T27" fmla="*/ 89 h 139"/>
              <a:gd name="T28" fmla="*/ 65 w 122"/>
              <a:gd name="T29" fmla="*/ 111 h 139"/>
              <a:gd name="T30" fmla="*/ 61 w 122"/>
              <a:gd name="T31" fmla="*/ 114 h 139"/>
              <a:gd name="T32" fmla="*/ 54 w 122"/>
              <a:gd name="T33" fmla="*/ 108 h 139"/>
              <a:gd name="T34" fmla="*/ 43 w 122"/>
              <a:gd name="T35" fmla="*/ 88 h 139"/>
              <a:gd name="T36" fmla="*/ 32 w 122"/>
              <a:gd name="T37" fmla="*/ 97 h 139"/>
              <a:gd name="T38" fmla="*/ 26 w 122"/>
              <a:gd name="T39" fmla="*/ 94 h 139"/>
              <a:gd name="T40" fmla="*/ 24 w 122"/>
              <a:gd name="T41" fmla="*/ 88 h 139"/>
              <a:gd name="T42" fmla="*/ 35 w 122"/>
              <a:gd name="T43" fmla="*/ 79 h 139"/>
              <a:gd name="T44" fmla="*/ 19 w 122"/>
              <a:gd name="T45" fmla="*/ 64 h 139"/>
              <a:gd name="T46" fmla="*/ 16 w 122"/>
              <a:gd name="T47" fmla="*/ 55 h 139"/>
              <a:gd name="T48" fmla="*/ 20 w 122"/>
              <a:gd name="T49" fmla="*/ 52 h 139"/>
              <a:gd name="T50" fmla="*/ 36 w 122"/>
              <a:gd name="T51" fmla="*/ 67 h 139"/>
              <a:gd name="T52" fmla="*/ 29 w 122"/>
              <a:gd name="T53" fmla="*/ 33 h 139"/>
              <a:gd name="T54" fmla="*/ 30 w 122"/>
              <a:gd name="T55" fmla="*/ 25 h 139"/>
              <a:gd name="T56" fmla="*/ 37 w 122"/>
              <a:gd name="T57" fmla="*/ 28 h 139"/>
              <a:gd name="T58" fmla="*/ 44 w 122"/>
              <a:gd name="T59" fmla="*/ 61 h 139"/>
              <a:gd name="T60" fmla="*/ 55 w 122"/>
              <a:gd name="T61" fmla="*/ 26 h 139"/>
              <a:gd name="T62" fmla="*/ 61 w 122"/>
              <a:gd name="T63" fmla="*/ 22 h 139"/>
              <a:gd name="T64" fmla="*/ 65 w 122"/>
              <a:gd name="T65" fmla="*/ 30 h 139"/>
              <a:gd name="T66" fmla="*/ 58 w 122"/>
              <a:gd name="T67" fmla="*/ 52 h 139"/>
              <a:gd name="T68" fmla="*/ 90 w 122"/>
              <a:gd name="T69" fmla="*/ 28 h 139"/>
              <a:gd name="T70" fmla="*/ 22 w 122"/>
              <a:gd name="T71" fmla="*/ 1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2" h="139">
                <a:moveTo>
                  <a:pt x="22" y="13"/>
                </a:moveTo>
                <a:cubicBezTo>
                  <a:pt x="0" y="28"/>
                  <a:pt x="0" y="66"/>
                  <a:pt x="22" y="96"/>
                </a:cubicBezTo>
                <a:cubicBezTo>
                  <a:pt x="44" y="127"/>
                  <a:pt x="79" y="139"/>
                  <a:pt x="101" y="124"/>
                </a:cubicBezTo>
                <a:cubicBezTo>
                  <a:pt x="120" y="110"/>
                  <a:pt x="122" y="80"/>
                  <a:pt x="107" y="52"/>
                </a:cubicBezTo>
                <a:cubicBezTo>
                  <a:pt x="77" y="74"/>
                  <a:pt x="77" y="74"/>
                  <a:pt x="77" y="74"/>
                </a:cubicBezTo>
                <a:cubicBezTo>
                  <a:pt x="99" y="76"/>
                  <a:pt x="99" y="76"/>
                  <a:pt x="99" y="76"/>
                </a:cubicBezTo>
                <a:cubicBezTo>
                  <a:pt x="102" y="77"/>
                  <a:pt x="104" y="80"/>
                  <a:pt x="104" y="83"/>
                </a:cubicBezTo>
                <a:cubicBezTo>
                  <a:pt x="104" y="86"/>
                  <a:pt x="102" y="88"/>
                  <a:pt x="99" y="87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3"/>
                  <a:pt x="64" y="83"/>
                  <a:pt x="64" y="83"/>
                </a:cubicBezTo>
                <a:cubicBezTo>
                  <a:pt x="92" y="104"/>
                  <a:pt x="92" y="104"/>
                  <a:pt x="92" y="104"/>
                </a:cubicBezTo>
                <a:cubicBezTo>
                  <a:pt x="94" y="107"/>
                  <a:pt x="94" y="110"/>
                  <a:pt x="92" y="111"/>
                </a:cubicBezTo>
                <a:cubicBezTo>
                  <a:pt x="90" y="113"/>
                  <a:pt x="87" y="112"/>
                  <a:pt x="85" y="109"/>
                </a:cubicBezTo>
                <a:cubicBezTo>
                  <a:pt x="56" y="89"/>
                  <a:pt x="56" y="89"/>
                  <a:pt x="56" y="89"/>
                </a:cubicBezTo>
                <a:cubicBezTo>
                  <a:pt x="65" y="111"/>
                  <a:pt x="65" y="111"/>
                  <a:pt x="65" y="111"/>
                </a:cubicBezTo>
                <a:cubicBezTo>
                  <a:pt x="66" y="113"/>
                  <a:pt x="64" y="115"/>
                  <a:pt x="61" y="114"/>
                </a:cubicBezTo>
                <a:cubicBezTo>
                  <a:pt x="58" y="113"/>
                  <a:pt x="55" y="111"/>
                  <a:pt x="54" y="108"/>
                </a:cubicBezTo>
                <a:cubicBezTo>
                  <a:pt x="43" y="88"/>
                  <a:pt x="43" y="88"/>
                  <a:pt x="43" y="88"/>
                </a:cubicBezTo>
                <a:cubicBezTo>
                  <a:pt x="32" y="97"/>
                  <a:pt x="32" y="97"/>
                  <a:pt x="32" y="97"/>
                </a:cubicBezTo>
                <a:cubicBezTo>
                  <a:pt x="31" y="98"/>
                  <a:pt x="28" y="97"/>
                  <a:pt x="26" y="94"/>
                </a:cubicBezTo>
                <a:cubicBezTo>
                  <a:pt x="24" y="92"/>
                  <a:pt x="23" y="89"/>
                  <a:pt x="24" y="88"/>
                </a:cubicBezTo>
                <a:cubicBezTo>
                  <a:pt x="35" y="79"/>
                  <a:pt x="35" y="79"/>
                  <a:pt x="35" y="79"/>
                </a:cubicBezTo>
                <a:cubicBezTo>
                  <a:pt x="19" y="64"/>
                  <a:pt x="19" y="64"/>
                  <a:pt x="19" y="64"/>
                </a:cubicBezTo>
                <a:cubicBezTo>
                  <a:pt x="17" y="63"/>
                  <a:pt x="15" y="59"/>
                  <a:pt x="16" y="55"/>
                </a:cubicBezTo>
                <a:cubicBezTo>
                  <a:pt x="16" y="52"/>
                  <a:pt x="18" y="50"/>
                  <a:pt x="20" y="52"/>
                </a:cubicBezTo>
                <a:cubicBezTo>
                  <a:pt x="36" y="67"/>
                  <a:pt x="36" y="67"/>
                  <a:pt x="36" y="67"/>
                </a:cubicBezTo>
                <a:cubicBezTo>
                  <a:pt x="29" y="33"/>
                  <a:pt x="29" y="33"/>
                  <a:pt x="29" y="33"/>
                </a:cubicBezTo>
                <a:cubicBezTo>
                  <a:pt x="28" y="30"/>
                  <a:pt x="28" y="26"/>
                  <a:pt x="30" y="25"/>
                </a:cubicBezTo>
                <a:cubicBezTo>
                  <a:pt x="32" y="24"/>
                  <a:pt x="35" y="25"/>
                  <a:pt x="37" y="28"/>
                </a:cubicBezTo>
                <a:cubicBezTo>
                  <a:pt x="44" y="61"/>
                  <a:pt x="44" y="61"/>
                  <a:pt x="44" y="61"/>
                </a:cubicBezTo>
                <a:cubicBezTo>
                  <a:pt x="55" y="26"/>
                  <a:pt x="55" y="26"/>
                  <a:pt x="55" y="26"/>
                </a:cubicBezTo>
                <a:cubicBezTo>
                  <a:pt x="56" y="23"/>
                  <a:pt x="58" y="21"/>
                  <a:pt x="61" y="22"/>
                </a:cubicBezTo>
                <a:cubicBezTo>
                  <a:pt x="64" y="23"/>
                  <a:pt x="66" y="27"/>
                  <a:pt x="65" y="30"/>
                </a:cubicBezTo>
                <a:cubicBezTo>
                  <a:pt x="58" y="52"/>
                  <a:pt x="58" y="52"/>
                  <a:pt x="58" y="52"/>
                </a:cubicBezTo>
                <a:cubicBezTo>
                  <a:pt x="90" y="28"/>
                  <a:pt x="90" y="28"/>
                  <a:pt x="90" y="28"/>
                </a:cubicBezTo>
                <a:cubicBezTo>
                  <a:pt x="68" y="7"/>
                  <a:pt x="40" y="0"/>
                  <a:pt x="22" y="13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599" name="Freeform 289"/>
          <p:cNvSpPr>
            <a:spLocks/>
          </p:cNvSpPr>
          <p:nvPr/>
        </p:nvSpPr>
        <p:spPr bwMode="auto">
          <a:xfrm>
            <a:off x="6907689" y="5310654"/>
            <a:ext cx="1639" cy="0"/>
          </a:xfrm>
          <a:custGeom>
            <a:avLst/>
            <a:gdLst>
              <a:gd name="T0" fmla="*/ 0 w 1"/>
              <a:gd name="T1" fmla="*/ 1 w 1"/>
              <a:gd name="T2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0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600" name="Freeform 290"/>
          <p:cNvSpPr>
            <a:spLocks/>
          </p:cNvSpPr>
          <p:nvPr/>
        </p:nvSpPr>
        <p:spPr bwMode="auto">
          <a:xfrm>
            <a:off x="6722424" y="5077844"/>
            <a:ext cx="352493" cy="403319"/>
          </a:xfrm>
          <a:custGeom>
            <a:avLst/>
            <a:gdLst>
              <a:gd name="T0" fmla="*/ 116 w 151"/>
              <a:gd name="T1" fmla="*/ 141 h 173"/>
              <a:gd name="T2" fmla="*/ 37 w 151"/>
              <a:gd name="T3" fmla="*/ 113 h 173"/>
              <a:gd name="T4" fmla="*/ 37 w 151"/>
              <a:gd name="T5" fmla="*/ 30 h 173"/>
              <a:gd name="T6" fmla="*/ 105 w 151"/>
              <a:gd name="T7" fmla="*/ 45 h 173"/>
              <a:gd name="T8" fmla="*/ 114 w 151"/>
              <a:gd name="T9" fmla="*/ 38 h 173"/>
              <a:gd name="T10" fmla="*/ 27 w 151"/>
              <a:gd name="T11" fmla="*/ 16 h 173"/>
              <a:gd name="T12" fmla="*/ 27 w 151"/>
              <a:gd name="T13" fmla="*/ 120 h 173"/>
              <a:gd name="T14" fmla="*/ 125 w 151"/>
              <a:gd name="T15" fmla="*/ 154 h 173"/>
              <a:gd name="T16" fmla="*/ 132 w 151"/>
              <a:gd name="T17" fmla="*/ 62 h 173"/>
              <a:gd name="T18" fmla="*/ 122 w 151"/>
              <a:gd name="T19" fmla="*/ 69 h 173"/>
              <a:gd name="T20" fmla="*/ 116 w 151"/>
              <a:gd name="T21" fmla="*/ 141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1" h="173">
                <a:moveTo>
                  <a:pt x="116" y="141"/>
                </a:moveTo>
                <a:cubicBezTo>
                  <a:pt x="94" y="156"/>
                  <a:pt x="59" y="144"/>
                  <a:pt x="37" y="113"/>
                </a:cubicBezTo>
                <a:cubicBezTo>
                  <a:pt x="15" y="83"/>
                  <a:pt x="15" y="45"/>
                  <a:pt x="37" y="30"/>
                </a:cubicBezTo>
                <a:cubicBezTo>
                  <a:pt x="55" y="17"/>
                  <a:pt x="83" y="24"/>
                  <a:pt x="105" y="45"/>
                </a:cubicBezTo>
                <a:cubicBezTo>
                  <a:pt x="114" y="38"/>
                  <a:pt x="114" y="38"/>
                  <a:pt x="114" y="38"/>
                </a:cubicBezTo>
                <a:cubicBezTo>
                  <a:pt x="87" y="10"/>
                  <a:pt x="51" y="0"/>
                  <a:pt x="27" y="16"/>
                </a:cubicBezTo>
                <a:cubicBezTo>
                  <a:pt x="0" y="36"/>
                  <a:pt x="0" y="82"/>
                  <a:pt x="27" y="120"/>
                </a:cubicBezTo>
                <a:cubicBezTo>
                  <a:pt x="54" y="158"/>
                  <a:pt x="98" y="173"/>
                  <a:pt x="125" y="154"/>
                </a:cubicBezTo>
                <a:cubicBezTo>
                  <a:pt x="149" y="137"/>
                  <a:pt x="151" y="97"/>
                  <a:pt x="132" y="62"/>
                </a:cubicBezTo>
                <a:cubicBezTo>
                  <a:pt x="122" y="69"/>
                  <a:pt x="122" y="69"/>
                  <a:pt x="122" y="69"/>
                </a:cubicBezTo>
                <a:cubicBezTo>
                  <a:pt x="137" y="97"/>
                  <a:pt x="135" y="127"/>
                  <a:pt x="116" y="141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601" name="Freeform 291"/>
          <p:cNvSpPr>
            <a:spLocks noEditPoints="1"/>
          </p:cNvSpPr>
          <p:nvPr/>
        </p:nvSpPr>
        <p:spPr bwMode="auto">
          <a:xfrm>
            <a:off x="6683076" y="5295898"/>
            <a:ext cx="142637" cy="167230"/>
          </a:xfrm>
          <a:custGeom>
            <a:avLst/>
            <a:gdLst>
              <a:gd name="T0" fmla="*/ 37 w 61"/>
              <a:gd name="T1" fmla="*/ 35 h 72"/>
              <a:gd name="T2" fmla="*/ 20 w 61"/>
              <a:gd name="T3" fmla="*/ 0 h 72"/>
              <a:gd name="T4" fmla="*/ 17 w 61"/>
              <a:gd name="T5" fmla="*/ 1 h 72"/>
              <a:gd name="T6" fmla="*/ 12 w 61"/>
              <a:gd name="T7" fmla="*/ 49 h 72"/>
              <a:gd name="T8" fmla="*/ 57 w 61"/>
              <a:gd name="T9" fmla="*/ 62 h 72"/>
              <a:gd name="T10" fmla="*/ 61 w 61"/>
              <a:gd name="T11" fmla="*/ 60 h 72"/>
              <a:gd name="T12" fmla="*/ 37 w 61"/>
              <a:gd name="T13" fmla="*/ 35 h 72"/>
              <a:gd name="T14" fmla="*/ 15 w 61"/>
              <a:gd name="T15" fmla="*/ 46 h 72"/>
              <a:gd name="T16" fmla="*/ 18 w 61"/>
              <a:gd name="T17" fmla="*/ 6 h 72"/>
              <a:gd name="T18" fmla="*/ 15 w 61"/>
              <a:gd name="T19" fmla="*/ 4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1" h="72">
                <a:moveTo>
                  <a:pt x="37" y="35"/>
                </a:moveTo>
                <a:cubicBezTo>
                  <a:pt x="29" y="24"/>
                  <a:pt x="23" y="11"/>
                  <a:pt x="20" y="0"/>
                </a:cubicBezTo>
                <a:cubicBezTo>
                  <a:pt x="19" y="0"/>
                  <a:pt x="18" y="1"/>
                  <a:pt x="17" y="1"/>
                </a:cubicBezTo>
                <a:cubicBezTo>
                  <a:pt x="3" y="11"/>
                  <a:pt x="0" y="32"/>
                  <a:pt x="12" y="49"/>
                </a:cubicBezTo>
                <a:cubicBezTo>
                  <a:pt x="23" y="66"/>
                  <a:pt x="43" y="72"/>
                  <a:pt x="57" y="62"/>
                </a:cubicBezTo>
                <a:cubicBezTo>
                  <a:pt x="58" y="62"/>
                  <a:pt x="60" y="61"/>
                  <a:pt x="61" y="60"/>
                </a:cubicBezTo>
                <a:cubicBezTo>
                  <a:pt x="52" y="53"/>
                  <a:pt x="44" y="45"/>
                  <a:pt x="37" y="35"/>
                </a:cubicBezTo>
                <a:close/>
                <a:moveTo>
                  <a:pt x="15" y="46"/>
                </a:moveTo>
                <a:cubicBezTo>
                  <a:pt x="1" y="27"/>
                  <a:pt x="10" y="9"/>
                  <a:pt x="18" y="6"/>
                </a:cubicBezTo>
                <a:cubicBezTo>
                  <a:pt x="9" y="15"/>
                  <a:pt x="9" y="29"/>
                  <a:pt x="15" y="46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602" name="Freeform 292"/>
          <p:cNvSpPr>
            <a:spLocks noEditPoints="1"/>
          </p:cNvSpPr>
          <p:nvPr/>
        </p:nvSpPr>
        <p:spPr bwMode="auto">
          <a:xfrm>
            <a:off x="7429052" y="5033577"/>
            <a:ext cx="382005" cy="419714"/>
          </a:xfrm>
          <a:custGeom>
            <a:avLst/>
            <a:gdLst>
              <a:gd name="T0" fmla="*/ 140 w 164"/>
              <a:gd name="T1" fmla="*/ 99 h 180"/>
              <a:gd name="T2" fmla="*/ 140 w 164"/>
              <a:gd name="T3" fmla="*/ 30 h 180"/>
              <a:gd name="T4" fmla="*/ 140 w 164"/>
              <a:gd name="T5" fmla="*/ 29 h 180"/>
              <a:gd name="T6" fmla="*/ 134 w 164"/>
              <a:gd name="T7" fmla="*/ 24 h 180"/>
              <a:gd name="T8" fmla="*/ 65 w 164"/>
              <a:gd name="T9" fmla="*/ 24 h 180"/>
              <a:gd name="T10" fmla="*/ 41 w 164"/>
              <a:gd name="T11" fmla="*/ 0 h 180"/>
              <a:gd name="T12" fmla="*/ 41 w 164"/>
              <a:gd name="T13" fmla="*/ 123 h 180"/>
              <a:gd name="T14" fmla="*/ 164 w 164"/>
              <a:gd name="T15" fmla="*/ 123 h 180"/>
              <a:gd name="T16" fmla="*/ 140 w 164"/>
              <a:gd name="T17" fmla="*/ 99 h 180"/>
              <a:gd name="T18" fmla="*/ 33 w 164"/>
              <a:gd name="T19" fmla="*/ 103 h 180"/>
              <a:gd name="T20" fmla="*/ 40 w 164"/>
              <a:gd name="T21" fmla="*/ 12 h 180"/>
              <a:gd name="T22" fmla="*/ 47 w 164"/>
              <a:gd name="T23" fmla="*/ 20 h 180"/>
              <a:gd name="T24" fmla="*/ 33 w 164"/>
              <a:gd name="T25" fmla="*/ 103 h 180"/>
              <a:gd name="T26" fmla="*/ 128 w 164"/>
              <a:gd name="T27" fmla="*/ 87 h 180"/>
              <a:gd name="T28" fmla="*/ 76 w 164"/>
              <a:gd name="T29" fmla="*/ 36 h 180"/>
              <a:gd name="T30" fmla="*/ 128 w 164"/>
              <a:gd name="T31" fmla="*/ 36 h 180"/>
              <a:gd name="T32" fmla="*/ 128 w 164"/>
              <a:gd name="T33" fmla="*/ 87 h 180"/>
              <a:gd name="T34" fmla="*/ 54 w 164"/>
              <a:gd name="T35" fmla="*/ 159 h 180"/>
              <a:gd name="T36" fmla="*/ 40 w 164"/>
              <a:gd name="T37" fmla="*/ 136 h 180"/>
              <a:gd name="T38" fmla="*/ 25 w 164"/>
              <a:gd name="T39" fmla="*/ 159 h 180"/>
              <a:gd name="T40" fmla="*/ 0 w 164"/>
              <a:gd name="T41" fmla="*/ 180 h 180"/>
              <a:gd name="T42" fmla="*/ 79 w 164"/>
              <a:gd name="T43" fmla="*/ 180 h 180"/>
              <a:gd name="T44" fmla="*/ 54 w 164"/>
              <a:gd name="T45" fmla="*/ 159 h 180"/>
              <a:gd name="T46" fmla="*/ 29 w 164"/>
              <a:gd name="T47" fmla="*/ 158 h 180"/>
              <a:gd name="T48" fmla="*/ 41 w 164"/>
              <a:gd name="T49" fmla="*/ 138 h 180"/>
              <a:gd name="T50" fmla="*/ 29 w 164"/>
              <a:gd name="T51" fmla="*/ 158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4" h="180">
                <a:moveTo>
                  <a:pt x="140" y="99"/>
                </a:moveTo>
                <a:cubicBezTo>
                  <a:pt x="140" y="30"/>
                  <a:pt x="140" y="30"/>
                  <a:pt x="140" y="30"/>
                </a:cubicBezTo>
                <a:cubicBezTo>
                  <a:pt x="140" y="30"/>
                  <a:pt x="140" y="30"/>
                  <a:pt x="140" y="29"/>
                </a:cubicBezTo>
                <a:cubicBezTo>
                  <a:pt x="140" y="26"/>
                  <a:pt x="137" y="24"/>
                  <a:pt x="134" y="24"/>
                </a:cubicBezTo>
                <a:cubicBezTo>
                  <a:pt x="65" y="24"/>
                  <a:pt x="65" y="24"/>
                  <a:pt x="65" y="24"/>
                </a:cubicBezTo>
                <a:cubicBezTo>
                  <a:pt x="41" y="0"/>
                  <a:pt x="41" y="0"/>
                  <a:pt x="41" y="0"/>
                </a:cubicBezTo>
                <a:cubicBezTo>
                  <a:pt x="7" y="34"/>
                  <a:pt x="7" y="89"/>
                  <a:pt x="41" y="123"/>
                </a:cubicBezTo>
                <a:cubicBezTo>
                  <a:pt x="75" y="157"/>
                  <a:pt x="130" y="157"/>
                  <a:pt x="164" y="123"/>
                </a:cubicBezTo>
                <a:lnTo>
                  <a:pt x="140" y="99"/>
                </a:lnTo>
                <a:close/>
                <a:moveTo>
                  <a:pt x="33" y="103"/>
                </a:moveTo>
                <a:cubicBezTo>
                  <a:pt x="3" y="49"/>
                  <a:pt x="40" y="12"/>
                  <a:pt x="40" y="12"/>
                </a:cubicBezTo>
                <a:cubicBezTo>
                  <a:pt x="47" y="20"/>
                  <a:pt x="47" y="20"/>
                  <a:pt x="47" y="20"/>
                </a:cubicBezTo>
                <a:cubicBezTo>
                  <a:pt x="47" y="20"/>
                  <a:pt x="18" y="48"/>
                  <a:pt x="33" y="103"/>
                </a:cubicBezTo>
                <a:close/>
                <a:moveTo>
                  <a:pt x="128" y="87"/>
                </a:moveTo>
                <a:cubicBezTo>
                  <a:pt x="76" y="36"/>
                  <a:pt x="76" y="36"/>
                  <a:pt x="76" y="36"/>
                </a:cubicBezTo>
                <a:cubicBezTo>
                  <a:pt x="128" y="36"/>
                  <a:pt x="128" y="36"/>
                  <a:pt x="128" y="36"/>
                </a:cubicBezTo>
                <a:lnTo>
                  <a:pt x="128" y="87"/>
                </a:lnTo>
                <a:close/>
                <a:moveTo>
                  <a:pt x="54" y="159"/>
                </a:moveTo>
                <a:cubicBezTo>
                  <a:pt x="53" y="149"/>
                  <a:pt x="54" y="136"/>
                  <a:pt x="40" y="136"/>
                </a:cubicBezTo>
                <a:cubicBezTo>
                  <a:pt x="25" y="136"/>
                  <a:pt x="26" y="149"/>
                  <a:pt x="25" y="159"/>
                </a:cubicBezTo>
                <a:cubicBezTo>
                  <a:pt x="17" y="178"/>
                  <a:pt x="1" y="160"/>
                  <a:pt x="0" y="180"/>
                </a:cubicBezTo>
                <a:cubicBezTo>
                  <a:pt x="79" y="180"/>
                  <a:pt x="79" y="180"/>
                  <a:pt x="79" y="180"/>
                </a:cubicBezTo>
                <a:cubicBezTo>
                  <a:pt x="78" y="160"/>
                  <a:pt x="63" y="178"/>
                  <a:pt x="54" y="159"/>
                </a:cubicBezTo>
                <a:close/>
                <a:moveTo>
                  <a:pt x="29" y="158"/>
                </a:moveTo>
                <a:cubicBezTo>
                  <a:pt x="26" y="136"/>
                  <a:pt x="41" y="138"/>
                  <a:pt x="41" y="138"/>
                </a:cubicBezTo>
                <a:cubicBezTo>
                  <a:pt x="41" y="138"/>
                  <a:pt x="34" y="143"/>
                  <a:pt x="29" y="158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603" name="Freeform 293"/>
          <p:cNvSpPr>
            <a:spLocks/>
          </p:cNvSpPr>
          <p:nvPr/>
        </p:nvSpPr>
        <p:spPr bwMode="auto">
          <a:xfrm>
            <a:off x="8084855" y="5215563"/>
            <a:ext cx="352493" cy="163951"/>
          </a:xfrm>
          <a:custGeom>
            <a:avLst/>
            <a:gdLst>
              <a:gd name="T0" fmla="*/ 124 w 151"/>
              <a:gd name="T1" fmla="*/ 0 h 70"/>
              <a:gd name="T2" fmla="*/ 5 w 151"/>
              <a:gd name="T3" fmla="*/ 0 h 70"/>
              <a:gd name="T4" fmla="*/ 1 w 151"/>
              <a:gd name="T5" fmla="*/ 5 h 70"/>
              <a:gd name="T6" fmla="*/ 21 w 151"/>
              <a:gd name="T7" fmla="*/ 65 h 70"/>
              <a:gd name="T8" fmla="*/ 28 w 151"/>
              <a:gd name="T9" fmla="*/ 70 h 70"/>
              <a:gd name="T10" fmla="*/ 146 w 151"/>
              <a:gd name="T11" fmla="*/ 70 h 70"/>
              <a:gd name="T12" fmla="*/ 151 w 151"/>
              <a:gd name="T13" fmla="*/ 65 h 70"/>
              <a:gd name="T14" fmla="*/ 131 w 151"/>
              <a:gd name="T15" fmla="*/ 5 h 70"/>
              <a:gd name="T16" fmla="*/ 124 w 151"/>
              <a:gd name="T17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" h="70">
                <a:moveTo>
                  <a:pt x="124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1" y="5"/>
                </a:cubicBezTo>
                <a:cubicBezTo>
                  <a:pt x="21" y="65"/>
                  <a:pt x="21" y="65"/>
                  <a:pt x="21" y="65"/>
                </a:cubicBezTo>
                <a:cubicBezTo>
                  <a:pt x="21" y="68"/>
                  <a:pt x="25" y="70"/>
                  <a:pt x="28" y="70"/>
                </a:cubicBezTo>
                <a:cubicBezTo>
                  <a:pt x="146" y="70"/>
                  <a:pt x="146" y="70"/>
                  <a:pt x="146" y="70"/>
                </a:cubicBezTo>
                <a:cubicBezTo>
                  <a:pt x="149" y="70"/>
                  <a:pt x="151" y="68"/>
                  <a:pt x="151" y="65"/>
                </a:cubicBezTo>
                <a:cubicBezTo>
                  <a:pt x="131" y="5"/>
                  <a:pt x="131" y="5"/>
                  <a:pt x="131" y="5"/>
                </a:cubicBezTo>
                <a:cubicBezTo>
                  <a:pt x="130" y="2"/>
                  <a:pt x="127" y="0"/>
                  <a:pt x="124" y="0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604" name="Freeform 294"/>
          <p:cNvSpPr>
            <a:spLocks/>
          </p:cNvSpPr>
          <p:nvPr/>
        </p:nvSpPr>
        <p:spPr bwMode="auto">
          <a:xfrm>
            <a:off x="8134040" y="5127029"/>
            <a:ext cx="303308" cy="200020"/>
          </a:xfrm>
          <a:custGeom>
            <a:avLst/>
            <a:gdLst>
              <a:gd name="T0" fmla="*/ 110 w 130"/>
              <a:gd name="T1" fmla="*/ 34 h 86"/>
              <a:gd name="T2" fmla="*/ 115 w 130"/>
              <a:gd name="T3" fmla="*/ 41 h 86"/>
              <a:gd name="T4" fmla="*/ 130 w 130"/>
              <a:gd name="T5" fmla="*/ 86 h 86"/>
              <a:gd name="T6" fmla="*/ 130 w 130"/>
              <a:gd name="T7" fmla="*/ 14 h 86"/>
              <a:gd name="T8" fmla="*/ 121 w 130"/>
              <a:gd name="T9" fmla="*/ 0 h 86"/>
              <a:gd name="T10" fmla="*/ 90 w 130"/>
              <a:gd name="T11" fmla="*/ 0 h 86"/>
              <a:gd name="T12" fmla="*/ 78 w 130"/>
              <a:gd name="T13" fmla="*/ 20 h 86"/>
              <a:gd name="T14" fmla="*/ 6 w 130"/>
              <a:gd name="T15" fmla="*/ 20 h 86"/>
              <a:gd name="T16" fmla="*/ 0 w 130"/>
              <a:gd name="T17" fmla="*/ 26 h 86"/>
              <a:gd name="T18" fmla="*/ 0 w 130"/>
              <a:gd name="T19" fmla="*/ 32 h 86"/>
              <a:gd name="T20" fmla="*/ 103 w 130"/>
              <a:gd name="T21" fmla="*/ 32 h 86"/>
              <a:gd name="T22" fmla="*/ 110 w 130"/>
              <a:gd name="T23" fmla="*/ 34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0" h="86">
                <a:moveTo>
                  <a:pt x="110" y="34"/>
                </a:moveTo>
                <a:cubicBezTo>
                  <a:pt x="112" y="36"/>
                  <a:pt x="114" y="38"/>
                  <a:pt x="115" y="41"/>
                </a:cubicBezTo>
                <a:cubicBezTo>
                  <a:pt x="130" y="86"/>
                  <a:pt x="130" y="86"/>
                  <a:pt x="130" y="86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30" y="14"/>
                  <a:pt x="130" y="0"/>
                  <a:pt x="121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83" y="0"/>
                  <a:pt x="80" y="11"/>
                  <a:pt x="78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3" y="20"/>
                  <a:pt x="0" y="22"/>
                  <a:pt x="0" y="26"/>
                </a:cubicBezTo>
                <a:cubicBezTo>
                  <a:pt x="0" y="32"/>
                  <a:pt x="0" y="32"/>
                  <a:pt x="0" y="32"/>
                </a:cubicBezTo>
                <a:cubicBezTo>
                  <a:pt x="103" y="32"/>
                  <a:pt x="103" y="32"/>
                  <a:pt x="103" y="32"/>
                </a:cubicBezTo>
                <a:cubicBezTo>
                  <a:pt x="105" y="32"/>
                  <a:pt x="108" y="33"/>
                  <a:pt x="110" y="34"/>
                </a:cubicBezTo>
                <a:close/>
              </a:path>
            </a:pathLst>
          </a:custGeom>
          <a:solidFill>
            <a:srgbClr val="549E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8AB833"/>
              </a:solidFill>
              <a:effectLst/>
              <a:uLnTx/>
              <a:uFillTx/>
              <a:latin typeface="Arial"/>
              <a:ea typeface="微软雅黑 Light"/>
            </a:endParaRPr>
          </a:p>
        </p:txBody>
      </p:sp>
      <p:sp>
        <p:nvSpPr>
          <p:cNvPr id="605" name="淘宝店chenying0907 291"/>
          <p:cNvSpPr txBox="1"/>
          <p:nvPr/>
        </p:nvSpPr>
        <p:spPr>
          <a:xfrm>
            <a:off x="2267744" y="1023119"/>
            <a:ext cx="4313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75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 smtClean="0">
                <a:solidFill>
                  <a:srgbClr val="549E39"/>
                </a:solidFill>
                <a:latin typeface="+mn-ea"/>
                <a:ea typeface="微软雅黑 Light"/>
              </a:rPr>
              <a:t>矢</a:t>
            </a:r>
            <a:r>
              <a:rPr lang="zh-CN" altLang="en-US" sz="2400" dirty="0">
                <a:solidFill>
                  <a:srgbClr val="549E39"/>
                </a:solidFill>
                <a:latin typeface="+mn-ea"/>
                <a:ea typeface="微软雅黑 Light"/>
              </a:rPr>
              <a:t>量小图标</a:t>
            </a: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23214</TotalTime>
  <Words>241</Words>
  <Application>Microsoft Office PowerPoint</Application>
  <PresentationFormat>全屏显示(4:3)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1156</cp:revision>
  <dcterms:created xsi:type="dcterms:W3CDTF">2009-02-11T05:37:22Z</dcterms:created>
  <dcterms:modified xsi:type="dcterms:W3CDTF">2018-03-27T02:48:43Z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