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8" r:id="rId2"/>
  </p:sldMasterIdLst>
  <p:notesMasterIdLst>
    <p:notesMasterId r:id="rId28"/>
  </p:notesMasterIdLst>
  <p:handoutMasterIdLst>
    <p:handoutMasterId r:id="rId29"/>
  </p:handoutMasterIdLst>
  <p:sldIdLst>
    <p:sldId id="3288" r:id="rId3"/>
    <p:sldId id="3297" r:id="rId4"/>
    <p:sldId id="3298" r:id="rId5"/>
    <p:sldId id="3307" r:id="rId6"/>
    <p:sldId id="3299" r:id="rId7"/>
    <p:sldId id="3310" r:id="rId8"/>
    <p:sldId id="3308" r:id="rId9"/>
    <p:sldId id="3302" r:id="rId10"/>
    <p:sldId id="3291" r:id="rId11"/>
    <p:sldId id="3258" r:id="rId12"/>
    <p:sldId id="3300" r:id="rId13"/>
    <p:sldId id="3306" r:id="rId14"/>
    <p:sldId id="3309" r:id="rId15"/>
    <p:sldId id="3292" r:id="rId16"/>
    <p:sldId id="3303" r:id="rId17"/>
    <p:sldId id="3301" r:id="rId18"/>
    <p:sldId id="3305" r:id="rId19"/>
    <p:sldId id="3314" r:id="rId20"/>
    <p:sldId id="3293" r:id="rId21"/>
    <p:sldId id="3304" r:id="rId22"/>
    <p:sldId id="3311" r:id="rId23"/>
    <p:sldId id="3312" r:id="rId24"/>
    <p:sldId id="3313" r:id="rId25"/>
    <p:sldId id="3296" r:id="rId26"/>
    <p:sldId id="3315" r:id="rId27"/>
  </p:sldIdLst>
  <p:sldSz cx="9145588" cy="5145088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4999" indent="-12983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2256" indent="-26193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69514" indent="-3940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6771" indent="-52612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625803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1950964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276124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601285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  <p15:guide id="9" orient="horz" pos="233">
          <p15:clr>
            <a:srgbClr val="A4A3A4"/>
          </p15:clr>
        </p15:guide>
        <p15:guide id="10" orient="horz" pos="2976">
          <p15:clr>
            <a:srgbClr val="A4A3A4"/>
          </p15:clr>
        </p15:guide>
        <p15:guide id="11" pos="2881">
          <p15:clr>
            <a:srgbClr val="A4A3A4"/>
          </p15:clr>
        </p15:guide>
        <p15:guide id="12" pos="5397">
          <p15:clr>
            <a:srgbClr val="A4A3A4"/>
          </p15:clr>
        </p15:guide>
        <p15:guide id="13" pos="267">
          <p15:clr>
            <a:srgbClr val="A4A3A4"/>
          </p15:clr>
        </p15:guide>
        <p15:guide id="14" pos="9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233"/>
    <a:srgbClr val="9F7B63"/>
    <a:srgbClr val="F48E77"/>
    <a:srgbClr val="A1BD70"/>
    <a:srgbClr val="889EB6"/>
    <a:srgbClr val="004236"/>
    <a:srgbClr val="169274"/>
    <a:srgbClr val="60AEA9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44" autoAdjust="0"/>
    <p:restoredTop sz="92986" autoAdjust="0"/>
  </p:normalViewPr>
  <p:slideViewPr>
    <p:cSldViewPr>
      <p:cViewPr varScale="1">
        <p:scale>
          <a:sx n="78" d="100"/>
          <a:sy n="78" d="100"/>
        </p:scale>
        <p:origin x="-102" y="-1572"/>
      </p:cViewPr>
      <p:guideLst>
        <p:guide orient="horz" pos="328"/>
        <p:guide orient="horz" pos="4183"/>
        <p:guide orient="horz" pos="233"/>
        <p:guide orient="horz" pos="2976"/>
        <p:guide pos="4050"/>
        <p:guide pos="7588"/>
        <p:guide pos="376"/>
        <p:guide pos="1350"/>
        <p:guide pos="2881"/>
        <p:guide pos="5397"/>
        <p:guide pos="267"/>
        <p:guide pos="96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pPr/>
              <a:t>2018/3/26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4032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4919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7435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29951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25443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50531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75621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00708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981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961674-FFE2-44D0-9D75-08C535A914E3}" type="slidenum">
              <a:rPr lang="zh-CN" altLang="en-US" smtClean="0"/>
              <a:pPr>
                <a:defRPr/>
              </a:pPr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1174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779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8818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9770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0397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5007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797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8818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695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9817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141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0852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981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981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05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268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442860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2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264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881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7"/>
          <p:cNvSpPr txBox="1"/>
          <p:nvPr userDrawn="1"/>
        </p:nvSpPr>
        <p:spPr>
          <a:xfrm>
            <a:off x="324322" y="196280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38"/>
          <p:cNvSpPr txBox="1"/>
          <p:nvPr userDrawn="1"/>
        </p:nvSpPr>
        <p:spPr>
          <a:xfrm>
            <a:off x="324322" y="489012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6381876"/>
      </p:ext>
    </p:extLst>
  </p:cSld>
  <p:clrMapOvr>
    <a:masterClrMapping/>
  </p:clrMapOvr>
  <p:transition spd="med" advClick="0" advTm="0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438" y="3306196"/>
            <a:ext cx="777375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438" y="2180708"/>
            <a:ext cx="777375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19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81" y="1200521"/>
            <a:ext cx="4039301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007" y="1200521"/>
            <a:ext cx="4039301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38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79" y="1151690"/>
            <a:ext cx="4040890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79" y="1631661"/>
            <a:ext cx="4040890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33" y="1151690"/>
            <a:ext cx="4042477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33" y="1631661"/>
            <a:ext cx="4042477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053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419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725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81" y="204852"/>
            <a:ext cx="3008835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671" y="204851"/>
            <a:ext cx="5112638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81" y="1076659"/>
            <a:ext cx="3008835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284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599" y="3601561"/>
            <a:ext cx="5487353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599" y="459724"/>
            <a:ext cx="5487353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599" y="4026746"/>
            <a:ext cx="5487353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046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720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551" y="206043"/>
            <a:ext cx="2057757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81" y="206043"/>
            <a:ext cx="6020845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397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265159" y="257176"/>
            <a:ext cx="1138979" cy="269309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4" name="文本框 33"/>
          <p:cNvSpPr txBox="1"/>
          <p:nvPr userDrawn="1"/>
        </p:nvSpPr>
        <p:spPr>
          <a:xfrm>
            <a:off x="265159" y="465139"/>
            <a:ext cx="1196489" cy="207753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Annual work summary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257176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265159" y="257176"/>
            <a:ext cx="1138979" cy="269309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4" name="文本框 33"/>
          <p:cNvSpPr txBox="1"/>
          <p:nvPr userDrawn="1"/>
        </p:nvSpPr>
        <p:spPr>
          <a:xfrm>
            <a:off x="265159" y="465139"/>
            <a:ext cx="858256" cy="207753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Job completion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257176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265159" y="257176"/>
            <a:ext cx="1138979" cy="269309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4" name="文本框 33"/>
          <p:cNvSpPr txBox="1"/>
          <p:nvPr userDrawn="1"/>
        </p:nvSpPr>
        <p:spPr>
          <a:xfrm>
            <a:off x="265159" y="465139"/>
            <a:ext cx="1606858" cy="207753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Successful project presentation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257176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265159" y="257176"/>
            <a:ext cx="1138979" cy="269309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4" name="文本框 33"/>
          <p:cNvSpPr txBox="1"/>
          <p:nvPr userDrawn="1"/>
        </p:nvSpPr>
        <p:spPr>
          <a:xfrm>
            <a:off x="265159" y="465139"/>
            <a:ext cx="1209313" cy="207753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Work plan for next yea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257176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" y="0"/>
            <a:ext cx="9145087" cy="5145088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94"/>
            <a:ext cx="1797478" cy="507363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410"/>
            <a:ext cx="1796402" cy="61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2" tIns="32516" rIns="65032" bIns="32516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19" y="1598314"/>
            <a:ext cx="777375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838" y="2915550"/>
            <a:ext cx="6401912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064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147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901" y="274420"/>
            <a:ext cx="7887787" cy="993783"/>
          </a:xfrm>
          <a:prstGeom prst="rect">
            <a:avLst/>
          </a:prstGeom>
        </p:spPr>
        <p:txBody>
          <a:bodyPr vert="horz" lIns="65032" tIns="32516" rIns="65032" bIns="32516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901" y="1369841"/>
            <a:ext cx="7887787" cy="3264804"/>
          </a:xfrm>
          <a:prstGeom prst="rect">
            <a:avLst/>
          </a:prstGeom>
        </p:spPr>
        <p:txBody>
          <a:bodyPr vert="horz" lIns="65032" tIns="32516" rIns="65032" bIns="32516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901" y="4769032"/>
            <a:ext cx="2057193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pPr/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336" y="4769032"/>
            <a:ext cx="3086918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9496" y="4769032"/>
            <a:ext cx="2057193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83" r:id="rId2"/>
    <p:sldLayoutId id="2147483984" r:id="rId3"/>
    <p:sldLayoutId id="2147483985" r:id="rId4"/>
    <p:sldLayoutId id="2147483986" r:id="rId5"/>
    <p:sldLayoutId id="2147483981" r:id="rId6"/>
    <p:sldLayoutId id="2147483987" r:id="rId7"/>
  </p:sldLayoutIdLst>
  <p:transition spd="med" advClick="0" advTm="0">
    <p:push dir="r"/>
  </p:transition>
  <p:txStyles>
    <p:titleStyle>
      <a:lvl1pPr algn="l" defTabSz="650321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580" indent="-162580" algn="l" defTabSz="650321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7741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2902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38062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223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88384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13544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38705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63865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5161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0321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5482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0643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25803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0964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76124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01285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81" y="206043"/>
            <a:ext cx="8231029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81" y="1200521"/>
            <a:ext cx="8231029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744" y="4768736"/>
            <a:ext cx="2896103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4339" y="4768736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6781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2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2.jpe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2.jpe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17577f82066f5c6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0"/>
            <a:ext cx="9144000" cy="5148262"/>
          </a:xfrm>
          <a:prstGeom prst="rect">
            <a:avLst/>
          </a:prstGeom>
          <a:noFill/>
        </p:spPr>
      </p:pic>
      <p:sp>
        <p:nvSpPr>
          <p:cNvPr id="22" name="矩形 21"/>
          <p:cNvSpPr/>
          <p:nvPr/>
        </p:nvSpPr>
        <p:spPr>
          <a:xfrm>
            <a:off x="396330" y="412304"/>
            <a:ext cx="8280920" cy="4320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_5"/>
          <p:cNvSpPr>
            <a:spLocks noChangeArrowheads="1"/>
          </p:cNvSpPr>
          <p:nvPr/>
        </p:nvSpPr>
        <p:spPr bwMode="auto">
          <a:xfrm>
            <a:off x="2340546" y="2200175"/>
            <a:ext cx="461664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  <a:cs typeface="宋体" pitchFamily="2" charset="-122"/>
              </a:rPr>
              <a:t>简</a:t>
            </a:r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  <a:cs typeface="宋体" pitchFamily="2" charset="-122"/>
              </a:rPr>
              <a:t>洁通用商务幻灯片</a:t>
            </a:r>
            <a:endParaRPr lang="en-US" altLang="zh-CN" sz="40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17" name="原创设计师QQ598969553      _6"/>
          <p:cNvSpPr>
            <a:spLocks noChangeArrowheads="1"/>
          </p:cNvSpPr>
          <p:nvPr/>
        </p:nvSpPr>
        <p:spPr bwMode="auto">
          <a:xfrm>
            <a:off x="2484563" y="2782968"/>
            <a:ext cx="4034538" cy="2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原创设计师QQ598969553      _7"/>
          <p:cNvSpPr>
            <a:spLocks noChangeShapeType="1"/>
          </p:cNvSpPr>
          <p:nvPr/>
        </p:nvSpPr>
        <p:spPr bwMode="auto">
          <a:xfrm>
            <a:off x="3059691" y="3227605"/>
            <a:ext cx="2953263" cy="0"/>
          </a:xfrm>
          <a:prstGeom prst="lin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58" tIns="45729" rIns="91458" bIns="45729"/>
          <a:lstStyle/>
          <a:p>
            <a:pPr>
              <a:defRPr/>
            </a:pPr>
            <a:endParaRPr lang="zh-CN" altLang="en-US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</p:txBody>
      </p:sp>
      <p:sp>
        <p:nvSpPr>
          <p:cNvPr id="19" name="原创设计师QQ598969553      _8"/>
          <p:cNvSpPr>
            <a:spLocks noChangeArrowheads="1"/>
          </p:cNvSpPr>
          <p:nvPr/>
        </p:nvSpPr>
        <p:spPr bwMode="auto">
          <a:xfrm>
            <a:off x="3276650" y="3311768"/>
            <a:ext cx="2953263" cy="15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●企业推介  ●项目展示  ●计划总结  ●商业融资 </a:t>
            </a:r>
          </a:p>
        </p:txBody>
      </p:sp>
      <p:sp>
        <p:nvSpPr>
          <p:cNvPr id="20" name="原创设计师QQ598969553      _12"/>
          <p:cNvSpPr>
            <a:spLocks noChangeArrowheads="1"/>
          </p:cNvSpPr>
          <p:nvPr/>
        </p:nvSpPr>
        <p:spPr bwMode="auto">
          <a:xfrm>
            <a:off x="3465902" y="1636440"/>
            <a:ext cx="1898980" cy="55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  <a:cs typeface="宋体" charset="-122"/>
              </a:rPr>
              <a:t>YOURLOGO</a:t>
            </a:r>
          </a:p>
        </p:txBody>
      </p:sp>
    </p:spTree>
    <p:extLst>
      <p:ext uri="{BB962C8B-B14F-4D97-AF65-F5344CB8AC3E}">
        <p14:creationId xmlns:p14="http://schemas.microsoft.com/office/powerpoint/2010/main" val="12666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9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4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900"/>
                            </p:stCondLst>
                            <p:childTnLst>
                              <p:par>
                                <p:cTn id="3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6" grpId="0"/>
      <p:bldP spid="17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>
            <a:off x="4578458" y="1104756"/>
            <a:ext cx="0" cy="3828341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" name="组合 30"/>
          <p:cNvGrpSpPr/>
          <p:nvPr/>
        </p:nvGrpSpPr>
        <p:grpSpPr>
          <a:xfrm>
            <a:off x="1766711" y="1415366"/>
            <a:ext cx="3254421" cy="725518"/>
            <a:chOff x="5879462" y="287200"/>
            <a:chExt cx="3545784" cy="790365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307485" y="296365"/>
              <a:ext cx="2680840" cy="781200"/>
            </a:xfrm>
            <a:prstGeom prst="rect">
              <a:avLst/>
            </a:prstGeom>
          </p:spPr>
        </p:pic>
        <p:grpSp>
          <p:nvGrpSpPr>
            <p:cNvPr id="3" name="组合 32"/>
            <p:cNvGrpSpPr/>
            <p:nvPr/>
          </p:nvGrpSpPr>
          <p:grpSpPr>
            <a:xfrm flipH="1">
              <a:off x="5879462" y="287200"/>
              <a:ext cx="3545784" cy="558112"/>
              <a:chOff x="7995986" y="760883"/>
              <a:chExt cx="3436053" cy="540840"/>
            </a:xfrm>
          </p:grpSpPr>
          <p:sp>
            <p:nvSpPr>
              <p:cNvPr id="34" name="Freeform 56"/>
              <p:cNvSpPr>
                <a:spLocks/>
              </p:cNvSpPr>
              <p:nvPr/>
            </p:nvSpPr>
            <p:spPr bwMode="auto">
              <a:xfrm>
                <a:off x="9009785" y="760883"/>
                <a:ext cx="2422254" cy="430899"/>
              </a:xfrm>
              <a:custGeom>
                <a:avLst/>
                <a:gdLst>
                  <a:gd name="T0" fmla="*/ 2353 w 2385"/>
                  <a:gd name="T1" fmla="*/ 0 h 425"/>
                  <a:gd name="T2" fmla="*/ 0 w 2385"/>
                  <a:gd name="T3" fmla="*/ 0 h 425"/>
                  <a:gd name="T4" fmla="*/ 0 w 2385"/>
                  <a:gd name="T5" fmla="*/ 425 h 425"/>
                  <a:gd name="T6" fmla="*/ 2353 w 2385"/>
                  <a:gd name="T7" fmla="*/ 425 h 425"/>
                  <a:gd name="T8" fmla="*/ 2385 w 2385"/>
                  <a:gd name="T9" fmla="*/ 393 h 425"/>
                  <a:gd name="T10" fmla="*/ 2385 w 2385"/>
                  <a:gd name="T11" fmla="*/ 32 h 425"/>
                  <a:gd name="T12" fmla="*/ 2353 w 2385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5" h="425">
                    <a:moveTo>
                      <a:pt x="23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25"/>
                      <a:pt x="0" y="425"/>
                      <a:pt x="0" y="425"/>
                    </a:cubicBezTo>
                    <a:cubicBezTo>
                      <a:pt x="2353" y="425"/>
                      <a:pt x="2353" y="425"/>
                      <a:pt x="2353" y="425"/>
                    </a:cubicBezTo>
                    <a:cubicBezTo>
                      <a:pt x="2370" y="425"/>
                      <a:pt x="2385" y="411"/>
                      <a:pt x="2385" y="393"/>
                    </a:cubicBezTo>
                    <a:cubicBezTo>
                      <a:pt x="2385" y="32"/>
                      <a:pt x="2385" y="32"/>
                      <a:pt x="2385" y="32"/>
                    </a:cubicBezTo>
                    <a:cubicBezTo>
                      <a:pt x="2385" y="15"/>
                      <a:pt x="2370" y="0"/>
                      <a:pt x="23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57"/>
              <p:cNvSpPr>
                <a:spLocks/>
              </p:cNvSpPr>
              <p:nvPr/>
            </p:nvSpPr>
            <p:spPr bwMode="auto">
              <a:xfrm>
                <a:off x="7995986" y="760883"/>
                <a:ext cx="1013801" cy="430899"/>
              </a:xfrm>
              <a:custGeom>
                <a:avLst/>
                <a:gdLst>
                  <a:gd name="T0" fmla="*/ 32 w 734"/>
                  <a:gd name="T1" fmla="*/ 0 h 425"/>
                  <a:gd name="T2" fmla="*/ 0 w 734"/>
                  <a:gd name="T3" fmla="*/ 32 h 425"/>
                  <a:gd name="T4" fmla="*/ 0 w 734"/>
                  <a:gd name="T5" fmla="*/ 393 h 425"/>
                  <a:gd name="T6" fmla="*/ 32 w 734"/>
                  <a:gd name="T7" fmla="*/ 425 h 425"/>
                  <a:gd name="T8" fmla="*/ 734 w 734"/>
                  <a:gd name="T9" fmla="*/ 425 h 425"/>
                  <a:gd name="T10" fmla="*/ 734 w 734"/>
                  <a:gd name="T11" fmla="*/ 0 h 425"/>
                  <a:gd name="T12" fmla="*/ 32 w 73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4" h="425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0" y="411"/>
                      <a:pt x="14" y="425"/>
                      <a:pt x="32" y="425"/>
                    </a:cubicBezTo>
                    <a:cubicBezTo>
                      <a:pt x="734" y="425"/>
                      <a:pt x="734" y="425"/>
                      <a:pt x="734" y="425"/>
                    </a:cubicBezTo>
                    <a:cubicBezTo>
                      <a:pt x="734" y="0"/>
                      <a:pt x="734" y="0"/>
                      <a:pt x="734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58"/>
              <p:cNvSpPr>
                <a:spLocks/>
              </p:cNvSpPr>
              <p:nvPr/>
            </p:nvSpPr>
            <p:spPr bwMode="auto">
              <a:xfrm>
                <a:off x="8337616" y="1044602"/>
                <a:ext cx="255347" cy="257121"/>
              </a:xfrm>
              <a:custGeom>
                <a:avLst/>
                <a:gdLst>
                  <a:gd name="T0" fmla="*/ 72 w 144"/>
                  <a:gd name="T1" fmla="*/ 145 h 145"/>
                  <a:gd name="T2" fmla="*/ 0 w 144"/>
                  <a:gd name="T3" fmla="*/ 73 h 145"/>
                  <a:gd name="T4" fmla="*/ 72 w 144"/>
                  <a:gd name="T5" fmla="*/ 0 h 145"/>
                  <a:gd name="T6" fmla="*/ 144 w 144"/>
                  <a:gd name="T7" fmla="*/ 73 h 145"/>
                  <a:gd name="T8" fmla="*/ 72 w 144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5">
                    <a:moveTo>
                      <a:pt x="72" y="145"/>
                    </a:moveTo>
                    <a:lnTo>
                      <a:pt x="0" y="73"/>
                    </a:lnTo>
                    <a:lnTo>
                      <a:pt x="72" y="0"/>
                    </a:lnTo>
                    <a:lnTo>
                      <a:pt x="144" y="73"/>
                    </a:lnTo>
                    <a:lnTo>
                      <a:pt x="72" y="14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4040374" y="1491633"/>
            <a:ext cx="962514" cy="2847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rPr>
              <a:t>2012.09</a:t>
            </a:r>
            <a:endParaRPr lang="zh-CN" altLang="en-US" sz="1400" dirty="0">
              <a:solidFill>
                <a:schemeClr val="tx1">
                  <a:lumMod val="10000"/>
                  <a:lumOff val="9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7"/>
          <p:cNvGrpSpPr/>
          <p:nvPr/>
        </p:nvGrpSpPr>
        <p:grpSpPr>
          <a:xfrm>
            <a:off x="1770252" y="3579830"/>
            <a:ext cx="3254421" cy="725518"/>
            <a:chOff x="5879462" y="287200"/>
            <a:chExt cx="3545784" cy="790365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307485" y="296365"/>
              <a:ext cx="2680840" cy="781200"/>
            </a:xfrm>
            <a:prstGeom prst="rect">
              <a:avLst/>
            </a:prstGeom>
          </p:spPr>
        </p:pic>
        <p:grpSp>
          <p:nvGrpSpPr>
            <p:cNvPr id="5" name="组合 39"/>
            <p:cNvGrpSpPr/>
            <p:nvPr/>
          </p:nvGrpSpPr>
          <p:grpSpPr>
            <a:xfrm flipH="1">
              <a:off x="5879462" y="287200"/>
              <a:ext cx="3545784" cy="558112"/>
              <a:chOff x="7995986" y="760883"/>
              <a:chExt cx="3436053" cy="540840"/>
            </a:xfrm>
          </p:grpSpPr>
          <p:sp>
            <p:nvSpPr>
              <p:cNvPr id="41" name="Freeform 56"/>
              <p:cNvSpPr>
                <a:spLocks/>
              </p:cNvSpPr>
              <p:nvPr/>
            </p:nvSpPr>
            <p:spPr bwMode="auto">
              <a:xfrm>
                <a:off x="9009785" y="760883"/>
                <a:ext cx="2422254" cy="430899"/>
              </a:xfrm>
              <a:custGeom>
                <a:avLst/>
                <a:gdLst>
                  <a:gd name="T0" fmla="*/ 2353 w 2385"/>
                  <a:gd name="T1" fmla="*/ 0 h 425"/>
                  <a:gd name="T2" fmla="*/ 0 w 2385"/>
                  <a:gd name="T3" fmla="*/ 0 h 425"/>
                  <a:gd name="T4" fmla="*/ 0 w 2385"/>
                  <a:gd name="T5" fmla="*/ 425 h 425"/>
                  <a:gd name="T6" fmla="*/ 2353 w 2385"/>
                  <a:gd name="T7" fmla="*/ 425 h 425"/>
                  <a:gd name="T8" fmla="*/ 2385 w 2385"/>
                  <a:gd name="T9" fmla="*/ 393 h 425"/>
                  <a:gd name="T10" fmla="*/ 2385 w 2385"/>
                  <a:gd name="T11" fmla="*/ 32 h 425"/>
                  <a:gd name="T12" fmla="*/ 2353 w 2385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5" h="425">
                    <a:moveTo>
                      <a:pt x="23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25"/>
                      <a:pt x="0" y="425"/>
                      <a:pt x="0" y="425"/>
                    </a:cubicBezTo>
                    <a:cubicBezTo>
                      <a:pt x="2353" y="425"/>
                      <a:pt x="2353" y="425"/>
                      <a:pt x="2353" y="425"/>
                    </a:cubicBezTo>
                    <a:cubicBezTo>
                      <a:pt x="2370" y="425"/>
                      <a:pt x="2385" y="411"/>
                      <a:pt x="2385" y="393"/>
                    </a:cubicBezTo>
                    <a:cubicBezTo>
                      <a:pt x="2385" y="32"/>
                      <a:pt x="2385" y="32"/>
                      <a:pt x="2385" y="32"/>
                    </a:cubicBezTo>
                    <a:cubicBezTo>
                      <a:pt x="2385" y="15"/>
                      <a:pt x="2370" y="0"/>
                      <a:pt x="23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57"/>
              <p:cNvSpPr>
                <a:spLocks/>
              </p:cNvSpPr>
              <p:nvPr/>
            </p:nvSpPr>
            <p:spPr bwMode="auto">
              <a:xfrm>
                <a:off x="7995986" y="760883"/>
                <a:ext cx="1013801" cy="430899"/>
              </a:xfrm>
              <a:custGeom>
                <a:avLst/>
                <a:gdLst>
                  <a:gd name="T0" fmla="*/ 32 w 734"/>
                  <a:gd name="T1" fmla="*/ 0 h 425"/>
                  <a:gd name="T2" fmla="*/ 0 w 734"/>
                  <a:gd name="T3" fmla="*/ 32 h 425"/>
                  <a:gd name="T4" fmla="*/ 0 w 734"/>
                  <a:gd name="T5" fmla="*/ 393 h 425"/>
                  <a:gd name="T6" fmla="*/ 32 w 734"/>
                  <a:gd name="T7" fmla="*/ 425 h 425"/>
                  <a:gd name="T8" fmla="*/ 734 w 734"/>
                  <a:gd name="T9" fmla="*/ 425 h 425"/>
                  <a:gd name="T10" fmla="*/ 734 w 734"/>
                  <a:gd name="T11" fmla="*/ 0 h 425"/>
                  <a:gd name="T12" fmla="*/ 32 w 73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4" h="425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0" y="411"/>
                      <a:pt x="14" y="425"/>
                      <a:pt x="32" y="425"/>
                    </a:cubicBezTo>
                    <a:cubicBezTo>
                      <a:pt x="734" y="425"/>
                      <a:pt x="734" y="425"/>
                      <a:pt x="734" y="425"/>
                    </a:cubicBezTo>
                    <a:cubicBezTo>
                      <a:pt x="734" y="0"/>
                      <a:pt x="734" y="0"/>
                      <a:pt x="734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58"/>
              <p:cNvSpPr>
                <a:spLocks/>
              </p:cNvSpPr>
              <p:nvPr/>
            </p:nvSpPr>
            <p:spPr bwMode="auto">
              <a:xfrm>
                <a:off x="8337616" y="1044602"/>
                <a:ext cx="255347" cy="257121"/>
              </a:xfrm>
              <a:custGeom>
                <a:avLst/>
                <a:gdLst>
                  <a:gd name="T0" fmla="*/ 72 w 144"/>
                  <a:gd name="T1" fmla="*/ 145 h 145"/>
                  <a:gd name="T2" fmla="*/ 0 w 144"/>
                  <a:gd name="T3" fmla="*/ 73 h 145"/>
                  <a:gd name="T4" fmla="*/ 72 w 144"/>
                  <a:gd name="T5" fmla="*/ 0 h 145"/>
                  <a:gd name="T6" fmla="*/ 144 w 144"/>
                  <a:gd name="T7" fmla="*/ 73 h 145"/>
                  <a:gd name="T8" fmla="*/ 72 w 144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5">
                    <a:moveTo>
                      <a:pt x="72" y="145"/>
                    </a:moveTo>
                    <a:lnTo>
                      <a:pt x="0" y="73"/>
                    </a:lnTo>
                    <a:lnTo>
                      <a:pt x="72" y="0"/>
                    </a:lnTo>
                    <a:lnTo>
                      <a:pt x="144" y="73"/>
                    </a:lnTo>
                    <a:lnTo>
                      <a:pt x="72" y="1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4" name="文本框 43"/>
          <p:cNvSpPr txBox="1"/>
          <p:nvPr/>
        </p:nvSpPr>
        <p:spPr>
          <a:xfrm>
            <a:off x="4040374" y="3637509"/>
            <a:ext cx="962514" cy="2847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rPr>
              <a:t>2014.09</a:t>
            </a:r>
            <a:endParaRPr lang="zh-CN" altLang="en-US" sz="1400" dirty="0">
              <a:solidFill>
                <a:schemeClr val="tx1">
                  <a:lumMod val="10000"/>
                  <a:lumOff val="9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44"/>
          <p:cNvGrpSpPr/>
          <p:nvPr/>
        </p:nvGrpSpPr>
        <p:grpSpPr>
          <a:xfrm flipH="1">
            <a:off x="4132915" y="2514195"/>
            <a:ext cx="3254421" cy="725518"/>
            <a:chOff x="5879462" y="287200"/>
            <a:chExt cx="3545784" cy="790365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307485" y="296365"/>
              <a:ext cx="2680840" cy="781200"/>
            </a:xfrm>
            <a:prstGeom prst="rect">
              <a:avLst/>
            </a:prstGeom>
          </p:spPr>
        </p:pic>
        <p:grpSp>
          <p:nvGrpSpPr>
            <p:cNvPr id="7" name="组合 46"/>
            <p:cNvGrpSpPr/>
            <p:nvPr/>
          </p:nvGrpSpPr>
          <p:grpSpPr>
            <a:xfrm flipH="1">
              <a:off x="5879462" y="287200"/>
              <a:ext cx="3545784" cy="558112"/>
              <a:chOff x="7995986" y="760883"/>
              <a:chExt cx="3436053" cy="540840"/>
            </a:xfrm>
          </p:grpSpPr>
          <p:sp>
            <p:nvSpPr>
              <p:cNvPr id="48" name="Freeform 56"/>
              <p:cNvSpPr>
                <a:spLocks/>
              </p:cNvSpPr>
              <p:nvPr/>
            </p:nvSpPr>
            <p:spPr bwMode="auto">
              <a:xfrm>
                <a:off x="9009785" y="760883"/>
                <a:ext cx="2422254" cy="430899"/>
              </a:xfrm>
              <a:custGeom>
                <a:avLst/>
                <a:gdLst>
                  <a:gd name="T0" fmla="*/ 2353 w 2385"/>
                  <a:gd name="T1" fmla="*/ 0 h 425"/>
                  <a:gd name="T2" fmla="*/ 0 w 2385"/>
                  <a:gd name="T3" fmla="*/ 0 h 425"/>
                  <a:gd name="T4" fmla="*/ 0 w 2385"/>
                  <a:gd name="T5" fmla="*/ 425 h 425"/>
                  <a:gd name="T6" fmla="*/ 2353 w 2385"/>
                  <a:gd name="T7" fmla="*/ 425 h 425"/>
                  <a:gd name="T8" fmla="*/ 2385 w 2385"/>
                  <a:gd name="T9" fmla="*/ 393 h 425"/>
                  <a:gd name="T10" fmla="*/ 2385 w 2385"/>
                  <a:gd name="T11" fmla="*/ 32 h 425"/>
                  <a:gd name="T12" fmla="*/ 2353 w 2385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5" h="425">
                    <a:moveTo>
                      <a:pt x="23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25"/>
                      <a:pt x="0" y="425"/>
                      <a:pt x="0" y="425"/>
                    </a:cubicBezTo>
                    <a:cubicBezTo>
                      <a:pt x="2353" y="425"/>
                      <a:pt x="2353" y="425"/>
                      <a:pt x="2353" y="425"/>
                    </a:cubicBezTo>
                    <a:cubicBezTo>
                      <a:pt x="2370" y="425"/>
                      <a:pt x="2385" y="411"/>
                      <a:pt x="2385" y="393"/>
                    </a:cubicBezTo>
                    <a:cubicBezTo>
                      <a:pt x="2385" y="32"/>
                      <a:pt x="2385" y="32"/>
                      <a:pt x="2385" y="32"/>
                    </a:cubicBezTo>
                    <a:cubicBezTo>
                      <a:pt x="2385" y="15"/>
                      <a:pt x="2370" y="0"/>
                      <a:pt x="23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Freeform 57"/>
              <p:cNvSpPr>
                <a:spLocks/>
              </p:cNvSpPr>
              <p:nvPr/>
            </p:nvSpPr>
            <p:spPr bwMode="auto">
              <a:xfrm>
                <a:off x="7995986" y="760883"/>
                <a:ext cx="1013801" cy="430899"/>
              </a:xfrm>
              <a:custGeom>
                <a:avLst/>
                <a:gdLst>
                  <a:gd name="T0" fmla="*/ 32 w 734"/>
                  <a:gd name="T1" fmla="*/ 0 h 425"/>
                  <a:gd name="T2" fmla="*/ 0 w 734"/>
                  <a:gd name="T3" fmla="*/ 32 h 425"/>
                  <a:gd name="T4" fmla="*/ 0 w 734"/>
                  <a:gd name="T5" fmla="*/ 393 h 425"/>
                  <a:gd name="T6" fmla="*/ 32 w 734"/>
                  <a:gd name="T7" fmla="*/ 425 h 425"/>
                  <a:gd name="T8" fmla="*/ 734 w 734"/>
                  <a:gd name="T9" fmla="*/ 425 h 425"/>
                  <a:gd name="T10" fmla="*/ 734 w 734"/>
                  <a:gd name="T11" fmla="*/ 0 h 425"/>
                  <a:gd name="T12" fmla="*/ 32 w 73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4" h="425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0" y="411"/>
                      <a:pt x="14" y="425"/>
                      <a:pt x="32" y="425"/>
                    </a:cubicBezTo>
                    <a:cubicBezTo>
                      <a:pt x="734" y="425"/>
                      <a:pt x="734" y="425"/>
                      <a:pt x="734" y="425"/>
                    </a:cubicBezTo>
                    <a:cubicBezTo>
                      <a:pt x="734" y="0"/>
                      <a:pt x="734" y="0"/>
                      <a:pt x="734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Freeform 58"/>
              <p:cNvSpPr>
                <a:spLocks/>
              </p:cNvSpPr>
              <p:nvPr/>
            </p:nvSpPr>
            <p:spPr bwMode="auto">
              <a:xfrm>
                <a:off x="8337616" y="1044602"/>
                <a:ext cx="255347" cy="257121"/>
              </a:xfrm>
              <a:custGeom>
                <a:avLst/>
                <a:gdLst>
                  <a:gd name="T0" fmla="*/ 72 w 144"/>
                  <a:gd name="T1" fmla="*/ 145 h 145"/>
                  <a:gd name="T2" fmla="*/ 0 w 144"/>
                  <a:gd name="T3" fmla="*/ 73 h 145"/>
                  <a:gd name="T4" fmla="*/ 72 w 144"/>
                  <a:gd name="T5" fmla="*/ 0 h 145"/>
                  <a:gd name="T6" fmla="*/ 144 w 144"/>
                  <a:gd name="T7" fmla="*/ 73 h 145"/>
                  <a:gd name="T8" fmla="*/ 72 w 144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5">
                    <a:moveTo>
                      <a:pt x="72" y="145"/>
                    </a:moveTo>
                    <a:lnTo>
                      <a:pt x="0" y="73"/>
                    </a:lnTo>
                    <a:lnTo>
                      <a:pt x="72" y="0"/>
                    </a:lnTo>
                    <a:lnTo>
                      <a:pt x="144" y="73"/>
                    </a:lnTo>
                    <a:lnTo>
                      <a:pt x="72" y="14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51" name="文本框 50"/>
          <p:cNvSpPr txBox="1"/>
          <p:nvPr/>
        </p:nvSpPr>
        <p:spPr>
          <a:xfrm>
            <a:off x="4142051" y="2582555"/>
            <a:ext cx="962514" cy="2847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rPr>
              <a:t>2013.09</a:t>
            </a:r>
            <a:endParaRPr lang="zh-CN" altLang="en-US" sz="1400" dirty="0">
              <a:solidFill>
                <a:schemeClr val="tx1">
                  <a:lumMod val="10000"/>
                  <a:lumOff val="9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045487" y="1463048"/>
            <a:ext cx="1484820" cy="30017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rPr>
              <a:t>相关关键词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2063525" y="3641380"/>
            <a:ext cx="1440681" cy="30017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rPr>
              <a:t>相关关键词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5280200" y="2586427"/>
            <a:ext cx="1440681" cy="30017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rPr>
              <a:t>相关关键词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1766711" y="1983906"/>
            <a:ext cx="217585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此处添加详细文本描述，建议与标题相关并符合整体语言风格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096876" y="3039473"/>
            <a:ext cx="2318278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此处添加详细文本描述，建议与标题相关并符合整体语言风格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766712" y="4078652"/>
            <a:ext cx="2175851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此处添加详细文本描述，建议与标题相关并符合整体语言风格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637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4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49890" y="3975876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4903854" y="1965980"/>
            <a:ext cx="3250728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4893602" y="1736262"/>
            <a:ext cx="2910929" cy="184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149890" y="3762897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149890" y="3555063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149890" y="3342086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149890" y="3128745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149890" y="2915768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149890" y="2707934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149890" y="2494956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2236990" y="3975876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2236990" y="3762897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2236990" y="3555063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2236990" y="3342086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2236990" y="3128745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2236990" y="2915768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2236990" y="2707934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2236990" y="2494956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3357711" y="3975876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3357711" y="3762897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3357711" y="3555063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3357711" y="3342086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3357711" y="3128745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3357711" y="2915768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3357711" y="2707934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3357711" y="2494956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89138" y="1767580"/>
            <a:ext cx="703082" cy="153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149890" y="2279780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2236990" y="2279780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3357711" y="2279780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2272349" y="1767580"/>
            <a:ext cx="703082" cy="153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188405" y="1767580"/>
            <a:ext cx="703082" cy="153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149890" y="2068713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2236990" y="2068713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3357711" y="2068713"/>
            <a:ext cx="777374" cy="15333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4883980" y="2910520"/>
            <a:ext cx="411529" cy="411607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373210" y="2891453"/>
            <a:ext cx="43762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613909" y="2910520"/>
            <a:ext cx="411529" cy="411607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110550" y="2891453"/>
            <a:ext cx="43762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5343362" y="3178156"/>
            <a:ext cx="583493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7035804" y="3170189"/>
            <a:ext cx="732573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4903854" y="3483759"/>
            <a:ext cx="3250728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3477212" y="2870329"/>
            <a:ext cx="2191166" cy="1341540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79405" tIns="39703" rIns="79405" bIns="39703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477212" y="2546957"/>
            <a:ext cx="2191166" cy="1341540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79405" tIns="39703" rIns="79405" bIns="39703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3477212" y="2226934"/>
            <a:ext cx="2191166" cy="1341540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79405" tIns="39703" rIns="79405" bIns="39703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3477212" y="1848270"/>
            <a:ext cx="2191166" cy="1341540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79405" tIns="39703" rIns="79405" bIns="39703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33080" y="2395403"/>
            <a:ext cx="125935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33080" y="3202805"/>
            <a:ext cx="125935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151120" y="2360825"/>
            <a:ext cx="566948" cy="54803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151120" y="3168226"/>
            <a:ext cx="566948" cy="54803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90634" y="2395403"/>
            <a:ext cx="125935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90634" y="3202805"/>
            <a:ext cx="125935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445360" y="2360825"/>
            <a:ext cx="566948" cy="54803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445360" y="3168226"/>
            <a:ext cx="566948" cy="54803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8"/>
          <p:cNvGrpSpPr/>
          <p:nvPr/>
        </p:nvGrpSpPr>
        <p:grpSpPr>
          <a:xfrm>
            <a:off x="6239933" y="2442600"/>
            <a:ext cx="389321" cy="386729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2"/>
          <p:cNvGrpSpPr/>
          <p:nvPr/>
        </p:nvGrpSpPr>
        <p:grpSpPr>
          <a:xfrm>
            <a:off x="6266131" y="3309051"/>
            <a:ext cx="320923" cy="309183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2581757" y="3244026"/>
            <a:ext cx="278982" cy="374208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9405" tIns="39703" rIns="79405" bIns="39703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6"/>
          <p:cNvGrpSpPr/>
          <p:nvPr/>
        </p:nvGrpSpPr>
        <p:grpSpPr>
          <a:xfrm>
            <a:off x="2596930" y="2483135"/>
            <a:ext cx="263810" cy="305660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7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9171" y="849386"/>
            <a:ext cx="1717615" cy="187810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3" tIns="34291" rIns="68583" bIns="34291"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2742425" y="849386"/>
            <a:ext cx="1717615" cy="187810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3" tIns="34291" rIns="68583" bIns="34291"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4726438" y="849386"/>
            <a:ext cx="1717615" cy="1878106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3" tIns="34291" rIns="68583" bIns="34291"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6709692" y="849386"/>
            <a:ext cx="1717615" cy="1878106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3" tIns="34291" rIns="68583" bIns="34291"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矩形 13"/>
          <p:cNvSpPr/>
          <p:nvPr/>
        </p:nvSpPr>
        <p:spPr bwMode="auto">
          <a:xfrm>
            <a:off x="1081110" y="2179665"/>
            <a:ext cx="1026441" cy="1095653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lIns="68583" tIns="34291" rIns="68583" bIns="34291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3088771" y="2167629"/>
            <a:ext cx="1026441" cy="1095653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lIns="68583" tIns="34291" rIns="68583" bIns="34291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7056799" y="2090219"/>
            <a:ext cx="1026441" cy="1095653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lIns="68583" tIns="34291" rIns="68583" bIns="34291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5078270" y="2090219"/>
            <a:ext cx="1026441" cy="1095653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lIns="68583" tIns="34291" rIns="68583" bIns="34291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257711" y="2588026"/>
            <a:ext cx="720532" cy="25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3" tIns="34291" rIns="68583" bIns="3429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65016" y="3750638"/>
            <a:ext cx="1550733" cy="254474"/>
          </a:xfrm>
          <a:prstGeom prst="rect">
            <a:avLst/>
          </a:prstGeom>
        </p:spPr>
        <p:txBody>
          <a:bodyPr vert="horz" lIns="68579" tIns="34290" rIns="68579" bIns="3429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65017" y="3937093"/>
            <a:ext cx="1811769" cy="633089"/>
          </a:xfrm>
          <a:prstGeom prst="rect">
            <a:avLst/>
          </a:prstGeom>
        </p:spPr>
        <p:txBody>
          <a:bodyPr vert="horz" lIns="68579" tIns="34290" rIns="68579" bIns="3429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2738418" y="3750638"/>
            <a:ext cx="1550733" cy="254474"/>
          </a:xfrm>
          <a:prstGeom prst="rect">
            <a:avLst/>
          </a:prstGeom>
        </p:spPr>
        <p:txBody>
          <a:bodyPr vert="horz" lIns="68579" tIns="34290" rIns="68579" bIns="3429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2738419" y="3937093"/>
            <a:ext cx="1811769" cy="633089"/>
          </a:xfrm>
          <a:prstGeom prst="rect">
            <a:avLst/>
          </a:prstGeom>
        </p:spPr>
        <p:txBody>
          <a:bodyPr vert="horz" lIns="68579" tIns="34290" rIns="68579" bIns="3429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4721673" y="3750638"/>
            <a:ext cx="1550733" cy="254474"/>
          </a:xfrm>
          <a:prstGeom prst="rect">
            <a:avLst/>
          </a:prstGeom>
        </p:spPr>
        <p:txBody>
          <a:bodyPr vert="horz" lIns="68579" tIns="34290" rIns="68579" bIns="3429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4721674" y="3937093"/>
            <a:ext cx="1811769" cy="633089"/>
          </a:xfrm>
          <a:prstGeom prst="rect">
            <a:avLst/>
          </a:prstGeom>
        </p:spPr>
        <p:txBody>
          <a:bodyPr vert="horz" lIns="68579" tIns="34290" rIns="68579" bIns="3429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6730684" y="3750638"/>
            <a:ext cx="1550733" cy="254474"/>
          </a:xfrm>
          <a:prstGeom prst="rect">
            <a:avLst/>
          </a:prstGeom>
        </p:spPr>
        <p:txBody>
          <a:bodyPr vert="horz" lIns="68579" tIns="34290" rIns="68579" bIns="3429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6730684" y="3937093"/>
            <a:ext cx="1811769" cy="633089"/>
          </a:xfrm>
          <a:prstGeom prst="rect">
            <a:avLst/>
          </a:prstGeom>
        </p:spPr>
        <p:txBody>
          <a:bodyPr vert="horz" lIns="68579" tIns="34290" rIns="68579" bIns="3429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3235046" y="2588026"/>
            <a:ext cx="720532" cy="25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3" tIns="34291" rIns="68583" bIns="3429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5232090" y="2588026"/>
            <a:ext cx="720532" cy="25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3" tIns="34291" rIns="68583" bIns="3429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7196287" y="2588026"/>
            <a:ext cx="720532" cy="25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3" tIns="34291" rIns="68583" bIns="3429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17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dministrator\Desktop\新建文件夹 (3)\17577f82066f5c6副本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88" y="0"/>
            <a:ext cx="9144000" cy="5148262"/>
          </a:xfrm>
          <a:prstGeom prst="rect">
            <a:avLst/>
          </a:prstGeom>
          <a:noFill/>
        </p:spPr>
      </p:pic>
      <p:sp>
        <p:nvSpPr>
          <p:cNvPr id="17" name="矩形 16"/>
          <p:cNvSpPr/>
          <p:nvPr/>
        </p:nvSpPr>
        <p:spPr>
          <a:xfrm>
            <a:off x="396330" y="412304"/>
            <a:ext cx="8280920" cy="4320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1434267" y="1278996"/>
            <a:ext cx="2537012" cy="2534761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9585" y="1742064"/>
            <a:ext cx="1206376" cy="1116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3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73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4413434" y="2572544"/>
            <a:ext cx="2947040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69949" y="2752040"/>
            <a:ext cx="2465648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13434" y="1955231"/>
            <a:ext cx="317823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buNone/>
            </a:pPr>
            <a:r>
              <a:rPr lang="zh-CN" altLang="zh-CN" sz="4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413434" y="2629323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8527" y="2629323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4413434" y="2895668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938527" y="2895668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319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-10323" y="2119997"/>
            <a:ext cx="3525376" cy="959470"/>
            <a:chOff x="-939773" y="2734405"/>
            <a:chExt cx="5411981" cy="1472650"/>
          </a:xfrm>
        </p:grpSpPr>
        <p:grpSp>
          <p:nvGrpSpPr>
            <p:cNvPr id="3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903" hangingPunct="0">
                <a:lnSpc>
                  <a:spcPct val="120000"/>
                </a:lnSpc>
              </a:pPr>
              <a:endParaRPr lang="en-US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24"/>
            <p:cNvGrpSpPr/>
            <p:nvPr/>
          </p:nvGrpSpPr>
          <p:grpSpPr>
            <a:xfrm>
              <a:off x="394416" y="2862197"/>
              <a:ext cx="2475011" cy="994749"/>
              <a:chOff x="578142" y="3091663"/>
              <a:chExt cx="2475011" cy="994749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661567" cy="4251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6519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Group 29"/>
          <p:cNvGrpSpPr/>
          <p:nvPr/>
        </p:nvGrpSpPr>
        <p:grpSpPr>
          <a:xfrm>
            <a:off x="347534" y="814649"/>
            <a:ext cx="6939022" cy="3570170"/>
            <a:chOff x="0" y="730879"/>
            <a:chExt cx="10652441" cy="5479705"/>
          </a:xfrm>
        </p:grpSpPr>
        <p:grpSp>
          <p:nvGrpSpPr>
            <p:cNvPr id="1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1621389">
                  <a:lnSpc>
                    <a:spcPct val="120000"/>
                  </a:lnSpc>
                </a:pPr>
                <a:endParaRPr lang="en-GB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1621389">
                  <a:lnSpc>
                    <a:spcPct val="120000"/>
                  </a:lnSpc>
                </a:pPr>
                <a:endParaRPr lang="en-GB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1621389">
                  <a:lnSpc>
                    <a:spcPct val="120000"/>
                  </a:lnSpc>
                </a:pPr>
                <a:endParaRPr lang="en-GB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813797" y="2036133"/>
              <a:ext cx="677227" cy="6519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23438" y="3261652"/>
              <a:ext cx="677227" cy="6519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27467" y="4478806"/>
              <a:ext cx="677227" cy="6519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4"/>
              <a:ext cx="3988455" cy="4818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5" cy="4818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5" cy="4818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1792404" y="3985673"/>
            <a:ext cx="5494151" cy="287266"/>
          </a:xfrm>
          <a:prstGeom prst="rect">
            <a:avLst/>
          </a:prstGeom>
        </p:spPr>
        <p:txBody>
          <a:bodyPr wrap="square" lIns="65032" tIns="32516" rIns="65032" bIns="32516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260876" y="3288025"/>
            <a:ext cx="3970483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096151" y="1305060"/>
            <a:ext cx="318403" cy="230356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1569196" y="1837956"/>
            <a:ext cx="317873" cy="230356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2623640" y="2164381"/>
            <a:ext cx="318403" cy="230356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3190927" y="1552932"/>
            <a:ext cx="318403" cy="230886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3678083" y="1880417"/>
            <a:ext cx="318403" cy="230356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1952125" y="3490210"/>
            <a:ext cx="596906" cy="127998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1433128" y="3490210"/>
            <a:ext cx="596906" cy="127998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2479082" y="3490210"/>
            <a:ext cx="596906" cy="127998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3003915" y="3490210"/>
            <a:ext cx="596906" cy="127998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3534056" y="3490210"/>
            <a:ext cx="596906" cy="127998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4177975" y="1550809"/>
            <a:ext cx="318403" cy="230356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4049957" y="3487555"/>
            <a:ext cx="596199" cy="127998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1589362" y="2137843"/>
            <a:ext cx="275419" cy="124996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71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116849" y="1532231"/>
            <a:ext cx="275419" cy="185557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71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2644336" y="2463738"/>
            <a:ext cx="275419" cy="92407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71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3171822" y="1834772"/>
            <a:ext cx="275419" cy="155304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71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3699842" y="2137843"/>
            <a:ext cx="274888" cy="124996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71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4200795" y="1826811"/>
            <a:ext cx="274888" cy="155304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71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4778696" y="2137843"/>
            <a:ext cx="274888" cy="124996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71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4756407" y="1880417"/>
            <a:ext cx="318403" cy="230356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4627327" y="3487555"/>
            <a:ext cx="596199" cy="127998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5676590" y="1789126"/>
            <a:ext cx="2220329" cy="6647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5676590" y="1608662"/>
            <a:ext cx="1041664" cy="18466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244425" y="4022081"/>
            <a:ext cx="6656740" cy="416126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3577320" y="3716167"/>
            <a:ext cx="1313876" cy="18466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2935354" y="1282955"/>
            <a:ext cx="3274881" cy="1633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4289" tIns="14289" rIns="14289" bIns="14289" anchor="ctr"/>
          <a:lstStyle/>
          <a:p>
            <a:pPr>
              <a:lnSpc>
                <a:spcPct val="120000"/>
              </a:lnSpc>
            </a:pPr>
            <a:endParaRPr sz="13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742238" y="1601788"/>
            <a:ext cx="1403350" cy="84931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450"/>
              </a:spcBef>
              <a:buNone/>
            </a:pPr>
            <a:r>
              <a:rPr lang="zh-CN" altLang="en-US" sz="2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2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416762" y="2188348"/>
            <a:ext cx="1102800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1631146" y="1275453"/>
            <a:ext cx="674031" cy="674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2" tIns="19052" rIns="19052" bIns="19052" numCol="1" anchor="ctr">
            <a:noAutofit/>
          </a:bodyPr>
          <a:lstStyle/>
          <a:p>
            <a:pPr>
              <a:lnSpc>
                <a:spcPct val="120000"/>
              </a:lnSpc>
            </a:pPr>
            <a:endParaRPr sz="13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1828593" y="1498908"/>
            <a:ext cx="279135" cy="227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3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2511160" y="3917529"/>
            <a:ext cx="1261491" cy="443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2590506" y="3701601"/>
            <a:ext cx="1102800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2802621" y="2786435"/>
            <a:ext cx="678570" cy="67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9052" tIns="19052" rIns="19052" bIns="19052" anchor="ctr"/>
          <a:lstStyle/>
          <a:p>
            <a:pPr>
              <a:lnSpc>
                <a:spcPct val="120000"/>
              </a:lnSpc>
            </a:pPr>
            <a:endParaRPr sz="13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5328101" y="3935807"/>
            <a:ext cx="1261491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5407447" y="3719878"/>
            <a:ext cx="1102800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5621121" y="2806270"/>
            <a:ext cx="675455" cy="675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9052" tIns="19052" rIns="19052" bIns="19052" numCol="1" anchor="ctr">
            <a:noAutofit/>
          </a:bodyPr>
          <a:lstStyle/>
          <a:p>
            <a:pPr>
              <a:lnSpc>
                <a:spcPct val="120000"/>
              </a:lnSpc>
            </a:pPr>
            <a:endParaRPr sz="13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5829665" y="3003558"/>
            <a:ext cx="258363" cy="231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3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6542744" y="2404277"/>
            <a:ext cx="1261491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6622089" y="2188349"/>
            <a:ext cx="1102800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6835762" y="1274741"/>
            <a:ext cx="675455" cy="675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19052" tIns="19052" rIns="19052" bIns="19052" numCol="1" anchor="ctr">
            <a:noAutofit/>
          </a:bodyPr>
          <a:lstStyle/>
          <a:p>
            <a:pPr>
              <a:lnSpc>
                <a:spcPct val="120000"/>
              </a:lnSpc>
            </a:pPr>
            <a:endParaRPr sz="13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2802621" y="2786901"/>
            <a:ext cx="678570" cy="67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9052" tIns="19052" rIns="19052" bIns="19052" anchor="ctr"/>
          <a:lstStyle/>
          <a:p>
            <a:pPr>
              <a:lnSpc>
                <a:spcPct val="120000"/>
              </a:lnSpc>
            </a:pPr>
            <a:endParaRPr sz="13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3059462" y="2975619"/>
            <a:ext cx="164886" cy="300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3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7054199" y="1487669"/>
            <a:ext cx="238579" cy="249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3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3"/>
          <p:cNvGrpSpPr/>
          <p:nvPr/>
        </p:nvGrpSpPr>
        <p:grpSpPr>
          <a:xfrm>
            <a:off x="2521310" y="1697833"/>
            <a:ext cx="4188409" cy="534821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599" y="2254653"/>
              <a:ext cx="2740917" cy="5146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9"/>
              <a:ext cx="602367" cy="48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17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3" name="Group 78"/>
          <p:cNvGrpSpPr/>
          <p:nvPr/>
        </p:nvGrpSpPr>
        <p:grpSpPr>
          <a:xfrm>
            <a:off x="2845819" y="2166940"/>
            <a:ext cx="3452383" cy="534821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6" y="2967588"/>
              <a:ext cx="2787212" cy="51461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7"/>
              <a:ext cx="602368" cy="48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17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4" name="Group 83"/>
          <p:cNvGrpSpPr/>
          <p:nvPr/>
        </p:nvGrpSpPr>
        <p:grpSpPr>
          <a:xfrm>
            <a:off x="3215396" y="2661175"/>
            <a:ext cx="3476119" cy="534821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5"/>
              <a:ext cx="2943248" cy="51461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9" y="3679658"/>
              <a:ext cx="602367" cy="48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17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5" name="Group 88"/>
          <p:cNvGrpSpPr/>
          <p:nvPr/>
        </p:nvGrpSpPr>
        <p:grpSpPr>
          <a:xfrm>
            <a:off x="3682127" y="3140837"/>
            <a:ext cx="3541952" cy="651660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69"/>
              <a:ext cx="3060627" cy="3430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8"/>
              <a:ext cx="658862" cy="4860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17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098990" y="4237513"/>
            <a:ext cx="6956396" cy="332399"/>
          </a:xfrm>
          <a:prstGeom prst="rect">
            <a:avLst/>
          </a:prstGeom>
          <a:noFill/>
        </p:spPr>
        <p:txBody>
          <a:bodyPr wrap="square" lIns="0" tIns="0" rIns="0" bIns="0" numCol="1" spcCol="256032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1156795" y="4172960"/>
            <a:ext cx="68064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1222421" y="1395239"/>
            <a:ext cx="2761658" cy="2420014"/>
            <a:chOff x="-115" y="653"/>
            <a:chExt cx="3913" cy="3610"/>
          </a:xfrm>
        </p:grpSpPr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2161711" y="2483911"/>
            <a:ext cx="512961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2161711" y="1978193"/>
            <a:ext cx="512961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2161711" y="3522300"/>
            <a:ext cx="512961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2161711" y="2936687"/>
            <a:ext cx="512961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dministrator\Desktop\新建文件夹 (3)\17577f82066f5c6副本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88" y="0"/>
            <a:ext cx="9144000" cy="5148262"/>
          </a:xfrm>
          <a:prstGeom prst="rect">
            <a:avLst/>
          </a:prstGeom>
          <a:noFill/>
        </p:spPr>
      </p:pic>
      <p:sp>
        <p:nvSpPr>
          <p:cNvPr id="17" name="矩形 16"/>
          <p:cNvSpPr/>
          <p:nvPr/>
        </p:nvSpPr>
        <p:spPr>
          <a:xfrm>
            <a:off x="396330" y="412304"/>
            <a:ext cx="8280920" cy="4320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1434267" y="1278996"/>
            <a:ext cx="2537012" cy="2534761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9585" y="1742064"/>
            <a:ext cx="1206376" cy="1116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3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73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4413434" y="2572544"/>
            <a:ext cx="2947040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69949" y="2752040"/>
            <a:ext cx="2465648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13434" y="1955231"/>
            <a:ext cx="317823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buNone/>
            </a:pPr>
            <a:r>
              <a:rPr lang="zh-CN" altLang="zh-CN" sz="4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413434" y="2629323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8527" y="2629323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4413434" y="2895668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938527" y="2895668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319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17577f82066f5c6副本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8" y="0"/>
            <a:ext cx="9144000" cy="5148262"/>
          </a:xfrm>
          <a:prstGeom prst="rect">
            <a:avLst/>
          </a:prstGeom>
          <a:noFill/>
        </p:spPr>
      </p:pic>
      <p:sp>
        <p:nvSpPr>
          <p:cNvPr id="22" name="矩形 21"/>
          <p:cNvSpPr/>
          <p:nvPr/>
        </p:nvSpPr>
        <p:spPr>
          <a:xfrm>
            <a:off x="396330" y="412304"/>
            <a:ext cx="8280920" cy="4320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MH_SubTitle_1"/>
          <p:cNvSpPr/>
          <p:nvPr>
            <p:custDataLst>
              <p:tags r:id="rId1"/>
            </p:custDataLst>
          </p:nvPr>
        </p:nvSpPr>
        <p:spPr>
          <a:xfrm>
            <a:off x="3826424" y="1680641"/>
            <a:ext cx="2854167" cy="528090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972868" tIns="0" rIns="0" bIns="0" rtlCol="0" anchor="ctr" anchorCtr="0">
            <a:noAutofit/>
          </a:bodyPr>
          <a:lstStyle/>
          <a:p>
            <a:r>
              <a:rPr lang="zh-CN" altLang="en-US" sz="1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1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1"/>
          <p:cNvSpPr txBox="1"/>
          <p:nvPr>
            <p:custDataLst>
              <p:tags r:id="rId2"/>
            </p:custDataLst>
          </p:nvPr>
        </p:nvSpPr>
        <p:spPr>
          <a:xfrm flipH="1">
            <a:off x="3979786" y="1715139"/>
            <a:ext cx="601591" cy="43779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01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6" name="MH_SubTitle_2"/>
          <p:cNvSpPr/>
          <p:nvPr>
            <p:custDataLst>
              <p:tags r:id="rId3"/>
            </p:custDataLst>
          </p:nvPr>
        </p:nvSpPr>
        <p:spPr>
          <a:xfrm flipH="1">
            <a:off x="2464998" y="2387315"/>
            <a:ext cx="2853078" cy="527273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230416" tIns="0" rIns="0" bIns="0" rtlCol="0" anchor="ctr">
            <a:noAutofit/>
          </a:bodyPr>
          <a:lstStyle/>
          <a:p>
            <a:pPr lvl="0"/>
            <a:r>
              <a:rPr lang="zh-CN" altLang="en-US" sz="1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1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2"/>
          <p:cNvSpPr txBox="1"/>
          <p:nvPr>
            <p:custDataLst>
              <p:tags r:id="rId4"/>
            </p:custDataLst>
          </p:nvPr>
        </p:nvSpPr>
        <p:spPr>
          <a:xfrm flipH="1">
            <a:off x="4581378" y="2421405"/>
            <a:ext cx="601591" cy="43779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02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8" name="MH_SubTitle_1"/>
          <p:cNvSpPr/>
          <p:nvPr>
            <p:custDataLst>
              <p:tags r:id="rId5"/>
            </p:custDataLst>
          </p:nvPr>
        </p:nvSpPr>
        <p:spPr>
          <a:xfrm>
            <a:off x="3826424" y="3052445"/>
            <a:ext cx="2854167" cy="528090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972868" tIns="0" rIns="0" bIns="0" rtlCol="0" anchor="ctr" anchorCtr="0">
            <a:noAutofit/>
          </a:bodyPr>
          <a:lstStyle/>
          <a:p>
            <a:r>
              <a:rPr lang="zh-CN" altLang="en-US" sz="1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1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1"/>
          <p:cNvSpPr txBox="1"/>
          <p:nvPr>
            <p:custDataLst>
              <p:tags r:id="rId6"/>
            </p:custDataLst>
          </p:nvPr>
        </p:nvSpPr>
        <p:spPr>
          <a:xfrm flipH="1">
            <a:off x="3979786" y="3086943"/>
            <a:ext cx="601591" cy="43779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03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30" name="MH_SubTitle_2"/>
          <p:cNvSpPr/>
          <p:nvPr>
            <p:custDataLst>
              <p:tags r:id="rId7"/>
            </p:custDataLst>
          </p:nvPr>
        </p:nvSpPr>
        <p:spPr>
          <a:xfrm flipH="1">
            <a:off x="2464998" y="3759119"/>
            <a:ext cx="2853078" cy="527273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wrap="square" lIns="230416" tIns="0" rIns="0" bIns="0" rtlCol="0" anchor="ctr">
            <a:noAutofit/>
          </a:bodyPr>
          <a:lstStyle/>
          <a:p>
            <a:pPr lvl="0"/>
            <a:r>
              <a:rPr lang="zh-CN" altLang="en-US" sz="1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1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2"/>
          <p:cNvSpPr txBox="1"/>
          <p:nvPr>
            <p:custDataLst>
              <p:tags r:id="rId8"/>
            </p:custDataLst>
          </p:nvPr>
        </p:nvSpPr>
        <p:spPr>
          <a:xfrm flipH="1">
            <a:off x="4581378" y="3793208"/>
            <a:ext cx="601591" cy="43779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04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32" name="MH_Others_1"/>
          <p:cNvSpPr txBox="1"/>
          <p:nvPr>
            <p:custDataLst>
              <p:tags r:id="rId9"/>
            </p:custDataLst>
          </p:nvPr>
        </p:nvSpPr>
        <p:spPr>
          <a:xfrm>
            <a:off x="3036440" y="866720"/>
            <a:ext cx="1194506" cy="48167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31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33" name="MH_Others_2"/>
          <p:cNvSpPr txBox="1"/>
          <p:nvPr>
            <p:custDataLst>
              <p:tags r:id="rId10"/>
            </p:custDataLst>
          </p:nvPr>
        </p:nvSpPr>
        <p:spPr>
          <a:xfrm>
            <a:off x="4476624" y="866734"/>
            <a:ext cx="2255066" cy="4816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1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1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6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3861596" y="2772820"/>
            <a:ext cx="1948589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5" tIns="16545" rIns="16545" bIns="16545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4749764" y="1812890"/>
            <a:ext cx="1948589" cy="1919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2345016" y="2772820"/>
            <a:ext cx="1482104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5" tIns="16545" rIns="16545" bIns="16545" anchor="ctr"/>
          <a:lstStyle/>
          <a:p>
            <a:endParaRPr sz="1100" dirty="0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2772819"/>
            <a:ext cx="2310541" cy="47175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5" tIns="16545" rIns="16545" bIns="16545" anchor="ctr"/>
          <a:lstStyle/>
          <a:p>
            <a:endParaRPr sz="1100" dirty="0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1723760" y="2178042"/>
            <a:ext cx="1207354" cy="11895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100" dirty="0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3220665" y="2178042"/>
            <a:ext cx="1207354" cy="11895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32"/>
          <p:cNvGrpSpPr/>
          <p:nvPr/>
        </p:nvGrpSpPr>
        <p:grpSpPr>
          <a:xfrm>
            <a:off x="1764823" y="2217241"/>
            <a:ext cx="362614" cy="362683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100" dirty="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100" dirty="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710"/>
          <p:cNvGrpSpPr/>
          <p:nvPr/>
        </p:nvGrpSpPr>
        <p:grpSpPr>
          <a:xfrm>
            <a:off x="3112926" y="2996857"/>
            <a:ext cx="362614" cy="362683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7"/>
          <p:cNvGrpSpPr/>
          <p:nvPr/>
        </p:nvGrpSpPr>
        <p:grpSpPr>
          <a:xfrm>
            <a:off x="6178506" y="1908548"/>
            <a:ext cx="532555" cy="532656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6840337" y="1993328"/>
            <a:ext cx="1034501" cy="443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7066806" y="2588170"/>
            <a:ext cx="1018481" cy="443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6861096" y="3189216"/>
            <a:ext cx="1034501" cy="443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8" name="Group 36"/>
          <p:cNvGrpSpPr/>
          <p:nvPr/>
        </p:nvGrpSpPr>
        <p:grpSpPr>
          <a:xfrm>
            <a:off x="6387088" y="2506492"/>
            <a:ext cx="532555" cy="532656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5"/>
          <p:cNvGrpSpPr/>
          <p:nvPr/>
        </p:nvGrpSpPr>
        <p:grpSpPr>
          <a:xfrm>
            <a:off x="6182642" y="3092024"/>
            <a:ext cx="532555" cy="532656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5392422" y="2623196"/>
            <a:ext cx="623343" cy="3693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2655888"/>
            <a:ext cx="681038" cy="26511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0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0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3537348" y="2623196"/>
            <a:ext cx="572066" cy="3693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3135000" y="3582240"/>
            <a:ext cx="1551749" cy="3323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31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16"/>
          <p:cNvSpPr>
            <a:spLocks/>
          </p:cNvSpPr>
          <p:nvPr/>
        </p:nvSpPr>
        <p:spPr bwMode="auto">
          <a:xfrm rot="11258092">
            <a:off x="7334428" y="1757213"/>
            <a:ext cx="1478722" cy="1312077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1258092">
            <a:off x="4645856" y="3618359"/>
            <a:ext cx="1478722" cy="1312077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4712013" y="2114789"/>
            <a:ext cx="4427760" cy="3025062"/>
          </a:xfrm>
          <a:custGeom>
            <a:avLst/>
            <a:gdLst>
              <a:gd name="T0" fmla="*/ 0 w 1768"/>
              <a:gd name="T1" fmla="*/ 1568 h 1568"/>
              <a:gd name="T2" fmla="*/ 1768 w 1768"/>
              <a:gd name="T3" fmla="*/ 1568 h 1568"/>
              <a:gd name="T4" fmla="*/ 1768 w 1768"/>
              <a:gd name="T5" fmla="*/ 0 h 1568"/>
              <a:gd name="T6" fmla="*/ 0 w 1768"/>
              <a:gd name="T7" fmla="*/ 156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8" h="1568">
                <a:moveTo>
                  <a:pt x="0" y="1568"/>
                </a:moveTo>
                <a:lnTo>
                  <a:pt x="1768" y="1568"/>
                </a:lnTo>
                <a:lnTo>
                  <a:pt x="1768" y="0"/>
                </a:lnTo>
                <a:lnTo>
                  <a:pt x="0" y="15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 rot="458092">
            <a:off x="6465534" y="3192701"/>
            <a:ext cx="1478722" cy="1312077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4609118" y="1087190"/>
            <a:ext cx="352442" cy="308049"/>
          </a:xfrm>
          <a:custGeom>
            <a:avLst/>
            <a:gdLst>
              <a:gd name="T0" fmla="*/ 0 w 222"/>
              <a:gd name="T1" fmla="*/ 194 h 194"/>
              <a:gd name="T2" fmla="*/ 222 w 222"/>
              <a:gd name="T3" fmla="*/ 194 h 194"/>
              <a:gd name="T4" fmla="*/ 140 w 222"/>
              <a:gd name="T5" fmla="*/ 62 h 194"/>
              <a:gd name="T6" fmla="*/ 142 w 222"/>
              <a:gd name="T7" fmla="*/ 62 h 194"/>
              <a:gd name="T8" fmla="*/ 142 w 222"/>
              <a:gd name="T9" fmla="*/ 26 h 194"/>
              <a:gd name="T10" fmla="*/ 154 w 222"/>
              <a:gd name="T11" fmla="*/ 26 h 194"/>
              <a:gd name="T12" fmla="*/ 154 w 222"/>
              <a:gd name="T13" fmla="*/ 0 h 194"/>
              <a:gd name="T14" fmla="*/ 69 w 222"/>
              <a:gd name="T15" fmla="*/ 0 h 194"/>
              <a:gd name="T16" fmla="*/ 69 w 222"/>
              <a:gd name="T17" fmla="*/ 26 h 194"/>
              <a:gd name="T18" fmla="*/ 80 w 222"/>
              <a:gd name="T19" fmla="*/ 26 h 194"/>
              <a:gd name="T20" fmla="*/ 80 w 222"/>
              <a:gd name="T21" fmla="*/ 62 h 194"/>
              <a:gd name="T22" fmla="*/ 0 w 222"/>
              <a:gd name="T23" fmla="*/ 194 h 194"/>
              <a:gd name="T24" fmla="*/ 102 w 222"/>
              <a:gd name="T25" fmla="*/ 64 h 194"/>
              <a:gd name="T26" fmla="*/ 116 w 222"/>
              <a:gd name="T27" fmla="*/ 64 h 194"/>
              <a:gd name="T28" fmla="*/ 140 w 222"/>
              <a:gd name="T29" fmla="*/ 106 h 194"/>
              <a:gd name="T30" fmla="*/ 78 w 222"/>
              <a:gd name="T31" fmla="*/ 106 h 194"/>
              <a:gd name="T32" fmla="*/ 102 w 222"/>
              <a:gd name="T33" fmla="*/ 6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194">
                <a:moveTo>
                  <a:pt x="0" y="194"/>
                </a:moveTo>
                <a:lnTo>
                  <a:pt x="222" y="194"/>
                </a:lnTo>
                <a:lnTo>
                  <a:pt x="140" y="62"/>
                </a:lnTo>
                <a:lnTo>
                  <a:pt x="142" y="62"/>
                </a:lnTo>
                <a:lnTo>
                  <a:pt x="142" y="26"/>
                </a:lnTo>
                <a:lnTo>
                  <a:pt x="154" y="26"/>
                </a:lnTo>
                <a:lnTo>
                  <a:pt x="154" y="0"/>
                </a:lnTo>
                <a:lnTo>
                  <a:pt x="69" y="0"/>
                </a:lnTo>
                <a:lnTo>
                  <a:pt x="69" y="26"/>
                </a:lnTo>
                <a:lnTo>
                  <a:pt x="80" y="26"/>
                </a:lnTo>
                <a:lnTo>
                  <a:pt x="80" y="62"/>
                </a:lnTo>
                <a:lnTo>
                  <a:pt x="0" y="194"/>
                </a:lnTo>
                <a:close/>
                <a:moveTo>
                  <a:pt x="102" y="64"/>
                </a:moveTo>
                <a:lnTo>
                  <a:pt x="116" y="64"/>
                </a:lnTo>
                <a:lnTo>
                  <a:pt x="140" y="106"/>
                </a:lnTo>
                <a:lnTo>
                  <a:pt x="78" y="106"/>
                </a:lnTo>
                <a:lnTo>
                  <a:pt x="102" y="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3020200" y="2204188"/>
            <a:ext cx="411183" cy="389030"/>
          </a:xfrm>
          <a:custGeom>
            <a:avLst/>
            <a:gdLst>
              <a:gd name="T0" fmla="*/ 210 w 259"/>
              <a:gd name="T1" fmla="*/ 245 h 245"/>
              <a:gd name="T2" fmla="*/ 129 w 259"/>
              <a:gd name="T3" fmla="*/ 203 h 245"/>
              <a:gd name="T4" fmla="*/ 49 w 259"/>
              <a:gd name="T5" fmla="*/ 245 h 245"/>
              <a:gd name="T6" fmla="*/ 66 w 259"/>
              <a:gd name="T7" fmla="*/ 158 h 245"/>
              <a:gd name="T8" fmla="*/ 0 w 259"/>
              <a:gd name="T9" fmla="*/ 94 h 245"/>
              <a:gd name="T10" fmla="*/ 89 w 259"/>
              <a:gd name="T11" fmla="*/ 80 h 245"/>
              <a:gd name="T12" fmla="*/ 129 w 259"/>
              <a:gd name="T13" fmla="*/ 0 h 245"/>
              <a:gd name="T14" fmla="*/ 170 w 259"/>
              <a:gd name="T15" fmla="*/ 80 h 245"/>
              <a:gd name="T16" fmla="*/ 259 w 259"/>
              <a:gd name="T17" fmla="*/ 94 h 245"/>
              <a:gd name="T18" fmla="*/ 193 w 259"/>
              <a:gd name="T19" fmla="*/ 158 h 245"/>
              <a:gd name="T20" fmla="*/ 210 w 259"/>
              <a:gd name="T21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9" h="245">
                <a:moveTo>
                  <a:pt x="210" y="245"/>
                </a:moveTo>
                <a:lnTo>
                  <a:pt x="129" y="203"/>
                </a:lnTo>
                <a:lnTo>
                  <a:pt x="49" y="245"/>
                </a:lnTo>
                <a:lnTo>
                  <a:pt x="66" y="158"/>
                </a:lnTo>
                <a:lnTo>
                  <a:pt x="0" y="94"/>
                </a:lnTo>
                <a:lnTo>
                  <a:pt x="89" y="80"/>
                </a:lnTo>
                <a:lnTo>
                  <a:pt x="129" y="0"/>
                </a:lnTo>
                <a:lnTo>
                  <a:pt x="170" y="80"/>
                </a:lnTo>
                <a:lnTo>
                  <a:pt x="259" y="94"/>
                </a:lnTo>
                <a:lnTo>
                  <a:pt x="193" y="158"/>
                </a:lnTo>
                <a:lnTo>
                  <a:pt x="210" y="2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1" name="Freeform 16"/>
          <p:cNvSpPr>
            <a:spLocks noEditPoints="1"/>
          </p:cNvSpPr>
          <p:nvPr/>
        </p:nvSpPr>
        <p:spPr bwMode="auto">
          <a:xfrm>
            <a:off x="1448710" y="3363550"/>
            <a:ext cx="371493" cy="371564"/>
          </a:xfrm>
          <a:custGeom>
            <a:avLst/>
            <a:gdLst>
              <a:gd name="T0" fmla="*/ 91 w 99"/>
              <a:gd name="T1" fmla="*/ 41 h 99"/>
              <a:gd name="T2" fmla="*/ 85 w 99"/>
              <a:gd name="T3" fmla="*/ 26 h 99"/>
              <a:gd name="T4" fmla="*/ 85 w 99"/>
              <a:gd name="T5" fmla="*/ 15 h 99"/>
              <a:gd name="T6" fmla="*/ 74 w 99"/>
              <a:gd name="T7" fmla="*/ 14 h 99"/>
              <a:gd name="T8" fmla="*/ 58 w 99"/>
              <a:gd name="T9" fmla="*/ 8 h 99"/>
              <a:gd name="T10" fmla="*/ 50 w 99"/>
              <a:gd name="T11" fmla="*/ 0 h 99"/>
              <a:gd name="T12" fmla="*/ 41 w 99"/>
              <a:gd name="T13" fmla="*/ 8 h 99"/>
              <a:gd name="T14" fmla="*/ 27 w 99"/>
              <a:gd name="T15" fmla="*/ 14 h 99"/>
              <a:gd name="T16" fmla="*/ 21 w 99"/>
              <a:gd name="T17" fmla="*/ 12 h 99"/>
              <a:gd name="T18" fmla="*/ 15 w 99"/>
              <a:gd name="T19" fmla="*/ 14 h 99"/>
              <a:gd name="T20" fmla="*/ 15 w 99"/>
              <a:gd name="T21" fmla="*/ 25 h 99"/>
              <a:gd name="T22" fmla="*/ 9 w 99"/>
              <a:gd name="T23" fmla="*/ 41 h 99"/>
              <a:gd name="T24" fmla="*/ 0 w 99"/>
              <a:gd name="T25" fmla="*/ 49 h 99"/>
              <a:gd name="T26" fmla="*/ 9 w 99"/>
              <a:gd name="T27" fmla="*/ 57 h 99"/>
              <a:gd name="T28" fmla="*/ 15 w 99"/>
              <a:gd name="T29" fmla="*/ 72 h 99"/>
              <a:gd name="T30" fmla="*/ 15 w 99"/>
              <a:gd name="T31" fmla="*/ 84 h 99"/>
              <a:gd name="T32" fmla="*/ 26 w 99"/>
              <a:gd name="T33" fmla="*/ 84 h 99"/>
              <a:gd name="T34" fmla="*/ 41 w 99"/>
              <a:gd name="T35" fmla="*/ 90 h 99"/>
              <a:gd name="T36" fmla="*/ 50 w 99"/>
              <a:gd name="T37" fmla="*/ 99 h 99"/>
              <a:gd name="T38" fmla="*/ 58 w 99"/>
              <a:gd name="T39" fmla="*/ 90 h 99"/>
              <a:gd name="T40" fmla="*/ 63 w 99"/>
              <a:gd name="T41" fmla="*/ 89 h 99"/>
              <a:gd name="T42" fmla="*/ 73 w 99"/>
              <a:gd name="T43" fmla="*/ 84 h 99"/>
              <a:gd name="T44" fmla="*/ 84 w 99"/>
              <a:gd name="T45" fmla="*/ 84 h 99"/>
              <a:gd name="T46" fmla="*/ 84 w 99"/>
              <a:gd name="T47" fmla="*/ 73 h 99"/>
              <a:gd name="T48" fmla="*/ 91 w 99"/>
              <a:gd name="T49" fmla="*/ 58 h 99"/>
              <a:gd name="T50" fmla="*/ 99 w 99"/>
              <a:gd name="T51" fmla="*/ 49 h 99"/>
              <a:gd name="T52" fmla="*/ 91 w 99"/>
              <a:gd name="T53" fmla="*/ 41 h 99"/>
              <a:gd name="T54" fmla="*/ 50 w 99"/>
              <a:gd name="T55" fmla="*/ 68 h 99"/>
              <a:gd name="T56" fmla="*/ 31 w 99"/>
              <a:gd name="T57" fmla="*/ 49 h 99"/>
              <a:gd name="T58" fmla="*/ 50 w 99"/>
              <a:gd name="T59" fmla="*/ 30 h 99"/>
              <a:gd name="T60" fmla="*/ 69 w 99"/>
              <a:gd name="T61" fmla="*/ 49 h 99"/>
              <a:gd name="T62" fmla="*/ 50 w 99"/>
              <a:gd name="T63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" h="99">
                <a:moveTo>
                  <a:pt x="91" y="41"/>
                </a:moveTo>
                <a:cubicBezTo>
                  <a:pt x="90" y="36"/>
                  <a:pt x="88" y="30"/>
                  <a:pt x="85" y="26"/>
                </a:cubicBezTo>
                <a:cubicBezTo>
                  <a:pt x="88" y="23"/>
                  <a:pt x="88" y="18"/>
                  <a:pt x="85" y="15"/>
                </a:cubicBezTo>
                <a:cubicBezTo>
                  <a:pt x="82" y="11"/>
                  <a:pt x="77" y="11"/>
                  <a:pt x="74" y="14"/>
                </a:cubicBezTo>
                <a:cubicBezTo>
                  <a:pt x="69" y="11"/>
                  <a:pt x="64" y="9"/>
                  <a:pt x="58" y="8"/>
                </a:cubicBezTo>
                <a:cubicBezTo>
                  <a:pt x="58" y="3"/>
                  <a:pt x="54" y="0"/>
                  <a:pt x="50" y="0"/>
                </a:cubicBezTo>
                <a:cubicBezTo>
                  <a:pt x="45" y="0"/>
                  <a:pt x="41" y="3"/>
                  <a:pt x="41" y="8"/>
                </a:cubicBezTo>
                <a:cubicBezTo>
                  <a:pt x="36" y="9"/>
                  <a:pt x="31" y="11"/>
                  <a:pt x="27" y="14"/>
                </a:cubicBezTo>
                <a:cubicBezTo>
                  <a:pt x="25" y="12"/>
                  <a:pt x="23" y="12"/>
                  <a:pt x="21" y="12"/>
                </a:cubicBezTo>
                <a:cubicBezTo>
                  <a:pt x="19" y="12"/>
                  <a:pt x="17" y="12"/>
                  <a:pt x="15" y="14"/>
                </a:cubicBezTo>
                <a:cubicBezTo>
                  <a:pt x="12" y="17"/>
                  <a:pt x="12" y="22"/>
                  <a:pt x="15" y="25"/>
                </a:cubicBezTo>
                <a:cubicBezTo>
                  <a:pt x="12" y="30"/>
                  <a:pt x="10" y="35"/>
                  <a:pt x="9" y="41"/>
                </a:cubicBezTo>
                <a:cubicBezTo>
                  <a:pt x="4" y="41"/>
                  <a:pt x="0" y="44"/>
                  <a:pt x="0" y="49"/>
                </a:cubicBezTo>
                <a:cubicBezTo>
                  <a:pt x="0" y="54"/>
                  <a:pt x="4" y="57"/>
                  <a:pt x="9" y="57"/>
                </a:cubicBezTo>
                <a:cubicBezTo>
                  <a:pt x="10" y="63"/>
                  <a:pt x="12" y="68"/>
                  <a:pt x="15" y="72"/>
                </a:cubicBezTo>
                <a:cubicBezTo>
                  <a:pt x="11" y="75"/>
                  <a:pt x="11" y="80"/>
                  <a:pt x="15" y="84"/>
                </a:cubicBezTo>
                <a:cubicBezTo>
                  <a:pt x="18" y="87"/>
                  <a:pt x="23" y="87"/>
                  <a:pt x="26" y="84"/>
                </a:cubicBezTo>
                <a:cubicBezTo>
                  <a:pt x="30" y="87"/>
                  <a:pt x="36" y="89"/>
                  <a:pt x="41" y="90"/>
                </a:cubicBezTo>
                <a:cubicBezTo>
                  <a:pt x="41" y="95"/>
                  <a:pt x="45" y="99"/>
                  <a:pt x="50" y="99"/>
                </a:cubicBezTo>
                <a:cubicBezTo>
                  <a:pt x="54" y="99"/>
                  <a:pt x="58" y="95"/>
                  <a:pt x="58" y="90"/>
                </a:cubicBezTo>
                <a:cubicBezTo>
                  <a:pt x="60" y="90"/>
                  <a:pt x="62" y="89"/>
                  <a:pt x="63" y="89"/>
                </a:cubicBezTo>
                <a:cubicBezTo>
                  <a:pt x="67" y="88"/>
                  <a:pt x="70" y="86"/>
                  <a:pt x="73" y="84"/>
                </a:cubicBezTo>
                <a:cubicBezTo>
                  <a:pt x="76" y="87"/>
                  <a:pt x="81" y="87"/>
                  <a:pt x="84" y="84"/>
                </a:cubicBezTo>
                <a:cubicBezTo>
                  <a:pt x="87" y="81"/>
                  <a:pt x="87" y="76"/>
                  <a:pt x="84" y="73"/>
                </a:cubicBezTo>
                <a:cubicBezTo>
                  <a:pt x="87" y="68"/>
                  <a:pt x="90" y="63"/>
                  <a:pt x="91" y="58"/>
                </a:cubicBezTo>
                <a:cubicBezTo>
                  <a:pt x="95" y="58"/>
                  <a:pt x="99" y="54"/>
                  <a:pt x="99" y="49"/>
                </a:cubicBezTo>
                <a:cubicBezTo>
                  <a:pt x="99" y="45"/>
                  <a:pt x="95" y="41"/>
                  <a:pt x="91" y="41"/>
                </a:cubicBezTo>
                <a:close/>
                <a:moveTo>
                  <a:pt x="50" y="68"/>
                </a:moveTo>
                <a:cubicBezTo>
                  <a:pt x="39" y="68"/>
                  <a:pt x="31" y="60"/>
                  <a:pt x="31" y="49"/>
                </a:cubicBezTo>
                <a:cubicBezTo>
                  <a:pt x="31" y="39"/>
                  <a:pt x="39" y="30"/>
                  <a:pt x="50" y="30"/>
                </a:cubicBezTo>
                <a:cubicBezTo>
                  <a:pt x="60" y="30"/>
                  <a:pt x="69" y="39"/>
                  <a:pt x="69" y="49"/>
                </a:cubicBezTo>
                <a:cubicBezTo>
                  <a:pt x="69" y="60"/>
                  <a:pt x="60" y="68"/>
                  <a:pt x="50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18513" y="1368094"/>
            <a:ext cx="1886046" cy="477021"/>
          </a:xfrm>
          <a:prstGeom prst="rect">
            <a:avLst/>
          </a:prstGeom>
          <a:noFill/>
        </p:spPr>
        <p:txBody>
          <a:bodyPr wrap="square" lIns="60926" tIns="30464" rIns="60926" bIns="3046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118514" y="1140654"/>
            <a:ext cx="1728462" cy="253918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3541555" y="2593217"/>
            <a:ext cx="1886046" cy="477021"/>
          </a:xfrm>
          <a:prstGeom prst="rect">
            <a:avLst/>
          </a:prstGeom>
          <a:noFill/>
        </p:spPr>
        <p:txBody>
          <a:bodyPr wrap="square" lIns="60926" tIns="30464" rIns="60926" bIns="3046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3541556" y="2365777"/>
            <a:ext cx="1728462" cy="253918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1897150" y="3690344"/>
            <a:ext cx="1886046" cy="477021"/>
          </a:xfrm>
          <a:prstGeom prst="rect">
            <a:avLst/>
          </a:prstGeom>
          <a:noFill/>
        </p:spPr>
        <p:txBody>
          <a:bodyPr wrap="square" lIns="60926" tIns="30464" rIns="60926" bIns="3046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1897151" y="3462904"/>
            <a:ext cx="1728462" cy="253918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70"/>
          <p:cNvSpPr txBox="1"/>
          <p:nvPr/>
        </p:nvSpPr>
        <p:spPr>
          <a:xfrm>
            <a:off x="7768456" y="2086065"/>
            <a:ext cx="610667" cy="507153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6935191" y="3691929"/>
            <a:ext cx="610667" cy="507153"/>
          </a:xfrm>
          <a:prstGeom prst="rect">
            <a:avLst/>
          </a:prstGeom>
          <a:solidFill>
            <a:schemeClr val="bg1"/>
          </a:solidFill>
        </p:spPr>
        <p:txBody>
          <a:bodyPr wrap="square" lIns="68582" tIns="34291" rIns="68582" bIns="3429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accent2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02</a:t>
            </a:r>
            <a:endParaRPr lang="zh-CN" altLang="en-US" sz="2800" b="1" dirty="0">
              <a:solidFill>
                <a:schemeClr val="accent2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170"/>
          <p:cNvSpPr txBox="1"/>
          <p:nvPr/>
        </p:nvSpPr>
        <p:spPr>
          <a:xfrm>
            <a:off x="5085750" y="4027330"/>
            <a:ext cx="610667" cy="507153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8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29" grpId="0" animBg="1"/>
      <p:bldP spid="33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3150844" y="1741254"/>
            <a:ext cx="2843902" cy="2739032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7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7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7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3"/>
          <p:cNvGrpSpPr/>
          <p:nvPr/>
        </p:nvGrpSpPr>
        <p:grpSpPr>
          <a:xfrm>
            <a:off x="6157259" y="3555863"/>
            <a:ext cx="1744483" cy="652792"/>
            <a:chOff x="8512415" y="2327890"/>
            <a:chExt cx="3256083" cy="870168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90"/>
              <a:ext cx="1951007" cy="615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3"/>
              <a:ext cx="3256083" cy="566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6"/>
          <p:cNvGrpSpPr/>
          <p:nvPr/>
        </p:nvGrpSpPr>
        <p:grpSpPr>
          <a:xfrm flipH="1">
            <a:off x="2247572" y="1676600"/>
            <a:ext cx="1682757" cy="652792"/>
            <a:chOff x="8512415" y="2327889"/>
            <a:chExt cx="3256083" cy="870168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4" cy="615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2"/>
              <a:ext cx="3256083" cy="566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30"/>
          <p:cNvGrpSpPr/>
          <p:nvPr/>
        </p:nvGrpSpPr>
        <p:grpSpPr>
          <a:xfrm flipH="1">
            <a:off x="1345771" y="3675263"/>
            <a:ext cx="1682757" cy="652792"/>
            <a:chOff x="8512415" y="2327889"/>
            <a:chExt cx="3256083" cy="870168"/>
          </a:xfrm>
        </p:grpSpPr>
        <p:sp>
          <p:nvSpPr>
            <p:cNvPr id="32" name="TextBox 31"/>
            <p:cNvSpPr txBox="1"/>
            <p:nvPr/>
          </p:nvSpPr>
          <p:spPr>
            <a:xfrm>
              <a:off x="8519743" y="2327889"/>
              <a:ext cx="2256791" cy="369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2"/>
              <a:ext cx="3256083" cy="566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831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9554" y="1189488"/>
            <a:ext cx="5428746" cy="314482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836451" y="1386440"/>
            <a:ext cx="3790786" cy="10400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zh-CN" altLang="en-US" sz="1400" dirty="0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41768" y="3979536"/>
            <a:ext cx="1785469" cy="3547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zh-CN" altLang="en-US" sz="1400" dirty="0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923404" y="1551629"/>
            <a:ext cx="776111" cy="417902"/>
          </a:xfrm>
          <a:prstGeom prst="rect">
            <a:avLst/>
          </a:prstGeom>
        </p:spPr>
        <p:txBody>
          <a:bodyPr vert="horz" lIns="68585" tIns="34293" rIns="68585" bIns="34293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</a:t>
            </a:r>
            <a:endParaRPr lang="en-U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873398" y="2689963"/>
            <a:ext cx="2753839" cy="837613"/>
          </a:xfrm>
          <a:prstGeom prst="rect">
            <a:avLst/>
          </a:prstGeom>
        </p:spPr>
        <p:txBody>
          <a:bodyPr vert="horz" lIns="68585" tIns="34293" rIns="68585" bIns="34293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73398" y="1551629"/>
            <a:ext cx="2753839" cy="837613"/>
          </a:xfrm>
          <a:prstGeom prst="rect">
            <a:avLst/>
          </a:prstGeom>
        </p:spPr>
        <p:txBody>
          <a:bodyPr vert="horz" lIns="68585" tIns="34293" rIns="68585" bIns="34293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909807" y="4040408"/>
            <a:ext cx="1145578" cy="222538"/>
          </a:xfrm>
          <a:prstGeom prst="rect">
            <a:avLst/>
          </a:prstGeom>
        </p:spPr>
        <p:txBody>
          <a:bodyPr vert="horz" lIns="68585" tIns="34293" rIns="68585" bIns="34293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957194" y="484059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1026" name="Picture 2" descr="C:\Users\Administrator\Desktop\新建文件夹 (3)\17577f82066f5c6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0"/>
            <a:ext cx="9144000" cy="5148262"/>
          </a:xfrm>
          <a:prstGeom prst="rect">
            <a:avLst/>
          </a:prstGeom>
          <a:noFill/>
        </p:spPr>
      </p:pic>
      <p:sp>
        <p:nvSpPr>
          <p:cNvPr id="22" name="矩形 21"/>
          <p:cNvSpPr/>
          <p:nvPr/>
        </p:nvSpPr>
        <p:spPr>
          <a:xfrm>
            <a:off x="396330" y="412304"/>
            <a:ext cx="8280920" cy="4320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_5"/>
          <p:cNvSpPr>
            <a:spLocks noChangeArrowheads="1"/>
          </p:cNvSpPr>
          <p:nvPr/>
        </p:nvSpPr>
        <p:spPr bwMode="auto">
          <a:xfrm>
            <a:off x="2340546" y="2200175"/>
            <a:ext cx="461664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  <a:cs typeface="宋体" pitchFamily="2" charset="-122"/>
              </a:rPr>
              <a:t>演讲完毕，谢谢观看</a:t>
            </a:r>
            <a:endParaRPr lang="en-US" altLang="zh-CN" sz="40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17" name="原创设计师QQ598969553      _6"/>
          <p:cNvSpPr>
            <a:spLocks noChangeArrowheads="1"/>
          </p:cNvSpPr>
          <p:nvPr/>
        </p:nvSpPr>
        <p:spPr bwMode="auto">
          <a:xfrm>
            <a:off x="2484563" y="2782968"/>
            <a:ext cx="4034538" cy="2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原创设计师QQ598969553      _7"/>
          <p:cNvSpPr>
            <a:spLocks noChangeShapeType="1"/>
          </p:cNvSpPr>
          <p:nvPr/>
        </p:nvSpPr>
        <p:spPr bwMode="auto">
          <a:xfrm>
            <a:off x="3059691" y="3227605"/>
            <a:ext cx="2953263" cy="0"/>
          </a:xfrm>
          <a:prstGeom prst="lin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58" tIns="45729" rIns="91458" bIns="45729"/>
          <a:lstStyle/>
          <a:p>
            <a:pPr>
              <a:defRPr/>
            </a:pPr>
            <a:endParaRPr lang="zh-CN" altLang="en-US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</p:txBody>
      </p:sp>
      <p:sp>
        <p:nvSpPr>
          <p:cNvPr id="19" name="原创设计师QQ598969553      _8"/>
          <p:cNvSpPr>
            <a:spLocks noChangeArrowheads="1"/>
          </p:cNvSpPr>
          <p:nvPr/>
        </p:nvSpPr>
        <p:spPr bwMode="auto">
          <a:xfrm>
            <a:off x="3276650" y="3311768"/>
            <a:ext cx="2953263" cy="15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●企业推介  ●项目展示  ●计划总结  ●商业融资 </a:t>
            </a:r>
          </a:p>
        </p:txBody>
      </p:sp>
      <p:sp>
        <p:nvSpPr>
          <p:cNvPr id="20" name="原创设计师QQ598969553      _12"/>
          <p:cNvSpPr>
            <a:spLocks noChangeArrowheads="1"/>
          </p:cNvSpPr>
          <p:nvPr/>
        </p:nvSpPr>
        <p:spPr bwMode="auto">
          <a:xfrm>
            <a:off x="3465902" y="1636440"/>
            <a:ext cx="1898980" cy="55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  <a:cs typeface="宋体" charset="-122"/>
              </a:rPr>
              <a:t>YOURLOGO</a:t>
            </a:r>
          </a:p>
        </p:txBody>
      </p:sp>
    </p:spTree>
    <p:extLst>
      <p:ext uri="{BB962C8B-B14F-4D97-AF65-F5344CB8AC3E}">
        <p14:creationId xmlns:p14="http://schemas.microsoft.com/office/powerpoint/2010/main" val="12666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6" grpId="0"/>
      <p:bldP spid="17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933" y="3328863"/>
            <a:ext cx="6456700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5588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47" y="236458"/>
            <a:ext cx="7712977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97" y="2323726"/>
            <a:ext cx="4104400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796" y="2323727"/>
            <a:ext cx="4104401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23" y="2323726"/>
            <a:ext cx="393768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257" y="2323726"/>
            <a:ext cx="393768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06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17577f82066f5c6副本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88" y="0"/>
            <a:ext cx="9144000" cy="5148262"/>
          </a:xfrm>
          <a:prstGeom prst="rect">
            <a:avLst/>
          </a:prstGeom>
          <a:noFill/>
        </p:spPr>
      </p:pic>
      <p:sp>
        <p:nvSpPr>
          <p:cNvPr id="22" name="矩形 21"/>
          <p:cNvSpPr/>
          <p:nvPr/>
        </p:nvSpPr>
        <p:spPr>
          <a:xfrm>
            <a:off x="396330" y="412304"/>
            <a:ext cx="8280920" cy="4320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1434267" y="1278996"/>
            <a:ext cx="2537012" cy="2534761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99585" y="1742064"/>
            <a:ext cx="1206376" cy="1116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3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73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>
            <p:custDataLst>
              <p:tags r:id="rId2"/>
            </p:custDataLst>
          </p:nvPr>
        </p:nvCxnSpPr>
        <p:spPr>
          <a:xfrm>
            <a:off x="4413434" y="2572544"/>
            <a:ext cx="2947040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469949" y="2752040"/>
            <a:ext cx="2465648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13434" y="1955231"/>
            <a:ext cx="317823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buNone/>
            </a:pPr>
            <a:r>
              <a:rPr lang="zh-CN" altLang="zh-CN" sz="4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</a:p>
        </p:txBody>
      </p:sp>
      <p:sp>
        <p:nvSpPr>
          <p:cNvPr id="19" name="TextBox 11"/>
          <p:cNvSpPr txBox="1"/>
          <p:nvPr/>
        </p:nvSpPr>
        <p:spPr>
          <a:xfrm>
            <a:off x="4413434" y="2629323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38527" y="2629323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4413434" y="2895668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5938527" y="2895668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6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4" grpId="0" animBg="1"/>
      <p:bldP spid="15" grpId="0"/>
      <p:bldP spid="17" grpId="0"/>
      <p:bldP spid="18" grpId="0"/>
      <p:bldP spid="19" grpId="0"/>
      <p:bldP spid="20" grpId="0"/>
      <p:bldP spid="21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 rot="2900928">
            <a:off x="3083242" y="2528597"/>
            <a:ext cx="1218690" cy="6401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 rot="2900928">
            <a:off x="3917050" y="3587660"/>
            <a:ext cx="1434668" cy="6401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 rot="2900928">
            <a:off x="4300385" y="1835997"/>
            <a:ext cx="640278" cy="114845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 rot="2900928">
            <a:off x="4575372" y="2851642"/>
            <a:ext cx="640278" cy="58444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0470" y="2979606"/>
            <a:ext cx="338122" cy="213400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38483" y="3388477"/>
            <a:ext cx="338122" cy="213400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94002" y="3003844"/>
            <a:ext cx="338122" cy="213400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48376" y="2594957"/>
            <a:ext cx="338122" cy="213400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100227" y="2658821"/>
            <a:ext cx="897682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100227" y="2828410"/>
            <a:ext cx="192158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21947" y="2658822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  <a:endParaRPr 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84757" y="1301188"/>
            <a:ext cx="897682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645434" y="1494597"/>
            <a:ext cx="183508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69599" y="13106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34%</a:t>
            </a:r>
          </a:p>
        </p:txBody>
      </p:sp>
      <p:sp>
        <p:nvSpPr>
          <p:cNvPr id="21" name="Rectangle 29"/>
          <p:cNvSpPr/>
          <p:nvPr/>
        </p:nvSpPr>
        <p:spPr>
          <a:xfrm>
            <a:off x="6220235" y="3923204"/>
            <a:ext cx="897682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30"/>
          <p:cNvSpPr/>
          <p:nvPr/>
        </p:nvSpPr>
        <p:spPr>
          <a:xfrm>
            <a:off x="6220235" y="4092792"/>
            <a:ext cx="192158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31"/>
          <p:cNvSpPr txBox="1"/>
          <p:nvPr/>
        </p:nvSpPr>
        <p:spPr>
          <a:xfrm>
            <a:off x="5641955" y="3923204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28%</a:t>
            </a:r>
            <a:endParaRPr 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9"/>
          <p:cNvSpPr/>
          <p:nvPr/>
        </p:nvSpPr>
        <p:spPr>
          <a:xfrm>
            <a:off x="2612439" y="4044009"/>
            <a:ext cx="897682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30"/>
          <p:cNvSpPr/>
          <p:nvPr/>
        </p:nvSpPr>
        <p:spPr>
          <a:xfrm>
            <a:off x="1671199" y="4213598"/>
            <a:ext cx="183508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31"/>
          <p:cNvSpPr txBox="1"/>
          <p:nvPr/>
        </p:nvSpPr>
        <p:spPr>
          <a:xfrm>
            <a:off x="3551156" y="4044009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36%</a:t>
            </a:r>
            <a:endParaRPr 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2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5" grpId="0" animBg="1"/>
      <p:bldP spid="20" grpId="0" animBg="1"/>
      <p:bldP spid="7" grpId="0"/>
      <p:bldP spid="26" grpId="0"/>
      <p:bldP spid="27" grpId="0"/>
      <p:bldP spid="28" grpId="0"/>
      <p:bldP spid="30" grpId="0"/>
      <p:bldP spid="31" grpId="0"/>
      <p:bldP spid="32" grpId="0"/>
      <p:bldP spid="34" grpId="0"/>
      <p:bldP spid="35" grpId="0"/>
      <p:bldP spid="36" grpId="0"/>
      <p:bldP spid="21" grpId="0"/>
      <p:bldP spid="22" grpId="0"/>
      <p:bldP spid="23" grpId="0"/>
      <p:bldP spid="24" grpId="0"/>
      <p:bldP spid="25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230801" y="1223150"/>
            <a:ext cx="2678033" cy="2701171"/>
            <a:chOff x="4306165" y="1925649"/>
            <a:chExt cx="3570288" cy="3600000"/>
          </a:xfrm>
        </p:grpSpPr>
        <p:grpSp>
          <p:nvGrpSpPr>
            <p:cNvPr id="3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4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1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accent2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accent2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6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0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0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0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0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0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0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7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accent2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accent2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1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0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0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0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0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0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0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7" y="4223442"/>
              <a:ext cx="745586" cy="246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67654"/>
              <a:ext cx="745586" cy="246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1" y="2969234"/>
              <a:ext cx="745586" cy="246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8" y="2339112"/>
              <a:ext cx="745586" cy="246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41"/>
          <p:cNvGrpSpPr>
            <a:grpSpLocks/>
          </p:cNvGrpSpPr>
          <p:nvPr/>
        </p:nvGrpSpPr>
        <p:grpSpPr bwMode="auto">
          <a:xfrm>
            <a:off x="6049652" y="1671881"/>
            <a:ext cx="2106858" cy="1771133"/>
            <a:chOff x="7045224" y="1714382"/>
            <a:chExt cx="4137667" cy="236238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4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4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4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6"/>
          <p:cNvGrpSpPr>
            <a:grpSpLocks/>
          </p:cNvGrpSpPr>
          <p:nvPr/>
        </p:nvGrpSpPr>
        <p:grpSpPr bwMode="auto">
          <a:xfrm>
            <a:off x="950532" y="1671881"/>
            <a:ext cx="2144624" cy="1769941"/>
            <a:chOff x="7045224" y="1717841"/>
            <a:chExt cx="4137667" cy="2358961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41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41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41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611115" y="3946949"/>
            <a:ext cx="795638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28901" y="4076768"/>
            <a:ext cx="7941297" cy="221599"/>
          </a:xfrm>
          <a:prstGeom prst="rect">
            <a:avLst/>
          </a:prstGeom>
          <a:noFill/>
        </p:spPr>
        <p:txBody>
          <a:bodyPr wrap="square" lIns="0" tIns="0" rIns="0" bIns="0" spcCol="256032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537023" y="1398289"/>
            <a:ext cx="1296305" cy="1820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79415" tIns="39708" rIns="79415" bIns="397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2785869" y="1398289"/>
            <a:ext cx="1296305" cy="1820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79415" tIns="39708" rIns="79415" bIns="397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135784" y="2081031"/>
            <a:ext cx="987661" cy="1137906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79415" tIns="39708" rIns="79415" bIns="397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123445" y="1170709"/>
            <a:ext cx="1458343" cy="2048229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79415" tIns="39708" rIns="79415" bIns="397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3447694" y="1714491"/>
            <a:ext cx="1296305" cy="1504446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79415" tIns="39708" rIns="79415" bIns="397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4060600" y="1398289"/>
            <a:ext cx="1296305" cy="1820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79415" tIns="39708" rIns="79415" bIns="397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4862744" y="2081031"/>
            <a:ext cx="987661" cy="1137906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79415" tIns="39708" rIns="79415" bIns="397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5369177" y="1398289"/>
            <a:ext cx="1296305" cy="1820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79415" tIns="39708" rIns="79415" bIns="397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6704978" y="1398289"/>
            <a:ext cx="1296305" cy="1820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79415" tIns="39708" rIns="79415" bIns="397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5981496" y="1170709"/>
            <a:ext cx="1458343" cy="2048229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79415" tIns="39708" rIns="79415" bIns="397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36"/>
          <p:cNvGrpSpPr/>
          <p:nvPr/>
        </p:nvGrpSpPr>
        <p:grpSpPr>
          <a:xfrm>
            <a:off x="1333325" y="3336547"/>
            <a:ext cx="538609" cy="603116"/>
            <a:chOff x="927956" y="3281022"/>
            <a:chExt cx="620135" cy="69427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120"/>
            <p:cNvGrpSpPr/>
            <p:nvPr/>
          </p:nvGrpSpPr>
          <p:grpSpPr>
            <a:xfrm>
              <a:off x="927956" y="3475474"/>
              <a:ext cx="620135" cy="499821"/>
              <a:chOff x="985563" y="3705902"/>
              <a:chExt cx="620135" cy="49982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5563" y="4056919"/>
                <a:ext cx="620135" cy="14880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7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7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137"/>
          <p:cNvGrpSpPr/>
          <p:nvPr/>
        </p:nvGrpSpPr>
        <p:grpSpPr>
          <a:xfrm>
            <a:off x="1975008" y="3336543"/>
            <a:ext cx="538609" cy="885548"/>
            <a:chOff x="1585296" y="3281022"/>
            <a:chExt cx="620135" cy="1019394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107"/>
            <p:cNvGrpSpPr/>
            <p:nvPr/>
          </p:nvGrpSpPr>
          <p:grpSpPr>
            <a:xfrm>
              <a:off x="1585296" y="3475474"/>
              <a:ext cx="620135" cy="824942"/>
              <a:chOff x="1634092" y="3705902"/>
              <a:chExt cx="620135" cy="824942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34092" y="4382040"/>
                <a:ext cx="620135" cy="14880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7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7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136"/>
          <p:cNvGrpSpPr/>
          <p:nvPr/>
        </p:nvGrpSpPr>
        <p:grpSpPr>
          <a:xfrm>
            <a:off x="2616690" y="3336547"/>
            <a:ext cx="538609" cy="603116"/>
            <a:chOff x="927956" y="3281022"/>
            <a:chExt cx="620135" cy="69427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" name="Group 120"/>
            <p:cNvGrpSpPr/>
            <p:nvPr/>
          </p:nvGrpSpPr>
          <p:grpSpPr>
            <a:xfrm>
              <a:off x="927956" y="3475474"/>
              <a:ext cx="620135" cy="499821"/>
              <a:chOff x="985563" y="3705902"/>
              <a:chExt cx="620135" cy="49982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5563" y="4056919"/>
                <a:ext cx="620135" cy="14880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7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7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137"/>
          <p:cNvGrpSpPr/>
          <p:nvPr/>
        </p:nvGrpSpPr>
        <p:grpSpPr>
          <a:xfrm>
            <a:off x="3258372" y="3336543"/>
            <a:ext cx="538609" cy="885548"/>
            <a:chOff x="1585296" y="3281022"/>
            <a:chExt cx="620135" cy="1019394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" name="Group 107"/>
            <p:cNvGrpSpPr/>
            <p:nvPr/>
          </p:nvGrpSpPr>
          <p:grpSpPr>
            <a:xfrm>
              <a:off x="1585296" y="3475474"/>
              <a:ext cx="620135" cy="824942"/>
              <a:chOff x="1634092" y="3705902"/>
              <a:chExt cx="620135" cy="824942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34092" y="4382040"/>
                <a:ext cx="620135" cy="14880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7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7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Group 136"/>
          <p:cNvGrpSpPr/>
          <p:nvPr/>
        </p:nvGrpSpPr>
        <p:grpSpPr>
          <a:xfrm>
            <a:off x="3900055" y="3336547"/>
            <a:ext cx="538609" cy="603116"/>
            <a:chOff x="927956" y="3281022"/>
            <a:chExt cx="620135" cy="69427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" name="Group 120"/>
            <p:cNvGrpSpPr/>
            <p:nvPr/>
          </p:nvGrpSpPr>
          <p:grpSpPr>
            <a:xfrm>
              <a:off x="927956" y="3475474"/>
              <a:ext cx="620135" cy="499821"/>
              <a:chOff x="985563" y="3705902"/>
              <a:chExt cx="620135" cy="49982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5563" y="4056919"/>
                <a:ext cx="620135" cy="14880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7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7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7"/>
          <p:cNvGrpSpPr/>
          <p:nvPr/>
        </p:nvGrpSpPr>
        <p:grpSpPr>
          <a:xfrm>
            <a:off x="4541737" y="3336543"/>
            <a:ext cx="538609" cy="885548"/>
            <a:chOff x="1585296" y="3281022"/>
            <a:chExt cx="620135" cy="1019394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07"/>
            <p:cNvGrpSpPr/>
            <p:nvPr/>
          </p:nvGrpSpPr>
          <p:grpSpPr>
            <a:xfrm>
              <a:off x="1585296" y="3475474"/>
              <a:ext cx="620135" cy="824942"/>
              <a:chOff x="1634092" y="3705902"/>
              <a:chExt cx="620135" cy="824942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34092" y="4382040"/>
                <a:ext cx="620135" cy="14880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7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7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Group 136"/>
          <p:cNvGrpSpPr/>
          <p:nvPr/>
        </p:nvGrpSpPr>
        <p:grpSpPr>
          <a:xfrm>
            <a:off x="5183420" y="3336547"/>
            <a:ext cx="538609" cy="603116"/>
            <a:chOff x="927956" y="3281022"/>
            <a:chExt cx="620135" cy="69427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8" name="Group 120"/>
            <p:cNvGrpSpPr/>
            <p:nvPr/>
          </p:nvGrpSpPr>
          <p:grpSpPr>
            <a:xfrm>
              <a:off x="927956" y="3475474"/>
              <a:ext cx="620135" cy="499821"/>
              <a:chOff x="985563" y="3705902"/>
              <a:chExt cx="620135" cy="49982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5563" y="4056919"/>
                <a:ext cx="620135" cy="14880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7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7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Group 137"/>
          <p:cNvGrpSpPr/>
          <p:nvPr/>
        </p:nvGrpSpPr>
        <p:grpSpPr>
          <a:xfrm>
            <a:off x="5825101" y="3336543"/>
            <a:ext cx="538609" cy="885548"/>
            <a:chOff x="1585296" y="3281022"/>
            <a:chExt cx="620135" cy="1019394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27"/>
            <p:cNvGrpSpPr/>
            <p:nvPr/>
          </p:nvGrpSpPr>
          <p:grpSpPr>
            <a:xfrm>
              <a:off x="1585296" y="3475474"/>
              <a:ext cx="620135" cy="824942"/>
              <a:chOff x="1634092" y="3705902"/>
              <a:chExt cx="620135" cy="824942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34092" y="4382040"/>
                <a:ext cx="620135" cy="14880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7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7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Group 136"/>
          <p:cNvGrpSpPr/>
          <p:nvPr/>
        </p:nvGrpSpPr>
        <p:grpSpPr>
          <a:xfrm>
            <a:off x="6466784" y="3336547"/>
            <a:ext cx="538609" cy="603116"/>
            <a:chOff x="927956" y="3281022"/>
            <a:chExt cx="620135" cy="69427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3" name="Group 120"/>
            <p:cNvGrpSpPr/>
            <p:nvPr/>
          </p:nvGrpSpPr>
          <p:grpSpPr>
            <a:xfrm>
              <a:off x="927956" y="3475474"/>
              <a:ext cx="620135" cy="499821"/>
              <a:chOff x="985563" y="3705902"/>
              <a:chExt cx="620135" cy="49982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5563" y="4056919"/>
                <a:ext cx="620135" cy="14880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7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7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Group 137"/>
          <p:cNvGrpSpPr/>
          <p:nvPr/>
        </p:nvGrpSpPr>
        <p:grpSpPr>
          <a:xfrm>
            <a:off x="7108464" y="3336543"/>
            <a:ext cx="538609" cy="885548"/>
            <a:chOff x="1585296" y="3281022"/>
            <a:chExt cx="620135" cy="1019394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137"/>
            <p:cNvGrpSpPr/>
            <p:nvPr/>
          </p:nvGrpSpPr>
          <p:grpSpPr>
            <a:xfrm>
              <a:off x="1585296" y="3475474"/>
              <a:ext cx="620135" cy="824942"/>
              <a:chOff x="1634092" y="3705902"/>
              <a:chExt cx="620135" cy="824942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34092" y="4382040"/>
                <a:ext cx="620135" cy="14880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7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7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395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>
          <a:xfrm rot="4351113">
            <a:off x="3888103" y="1599366"/>
            <a:ext cx="3348501" cy="2309235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750204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6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750204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6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750204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6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6432499" y="1672416"/>
            <a:ext cx="704787" cy="364859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181861" y="4110293"/>
            <a:ext cx="704787" cy="364859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185339" y="2931184"/>
            <a:ext cx="704787" cy="364859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5179194" y="3849716"/>
            <a:ext cx="310599" cy="310658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"/>
          <p:cNvGrpSpPr/>
          <p:nvPr/>
        </p:nvGrpSpPr>
        <p:grpSpPr>
          <a:xfrm>
            <a:off x="5177716" y="1646173"/>
            <a:ext cx="446117" cy="446202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5852224" y="2967439"/>
            <a:ext cx="310599" cy="310658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1906102" y="1549245"/>
            <a:ext cx="2119842" cy="383218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906100" y="2374405"/>
            <a:ext cx="2119843" cy="383218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906102" y="3199566"/>
            <a:ext cx="2119842" cy="383218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27035" y="4024725"/>
            <a:ext cx="2144248" cy="395056"/>
          </a:xfrm>
          <a:prstGeom prst="rect">
            <a:avLst/>
          </a:prstGeom>
          <a:noFill/>
        </p:spPr>
        <p:txBody>
          <a:bodyPr wrap="square" lIns="65032" tIns="32516" rIns="118141" bIns="29535" numCol="1" spcCol="256032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3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31701" y="1184641"/>
            <a:ext cx="1829017" cy="3598385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900" dirty="0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900" dirty="0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4532627" y="3677786"/>
            <a:ext cx="1437406" cy="6510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5722" tIns="45722" rIns="45722" bIns="45722"/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4531040" y="3396712"/>
            <a:ext cx="1152662" cy="3080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200" b="1" dirty="0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1900" dirty="0">
              <a:cs typeface="Calibri" charset="0"/>
            </a:endParaRPr>
          </a:p>
        </p:txBody>
      </p:sp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2601466" y="1184641"/>
            <a:ext cx="1829017" cy="3598385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900" dirty="0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900" dirty="0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4489296" y="1184641"/>
            <a:ext cx="1829017" cy="3598385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900" dirty="0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900" dirty="0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6386158" y="1184641"/>
            <a:ext cx="1829017" cy="3598385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900" dirty="0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900" dirty="0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21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dministrator\Desktop\新建文件夹 (3)\17577f82066f5c6副本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88" y="0"/>
            <a:ext cx="9144000" cy="5148262"/>
          </a:xfrm>
          <a:prstGeom prst="rect">
            <a:avLst/>
          </a:prstGeom>
          <a:noFill/>
        </p:spPr>
      </p:pic>
      <p:sp>
        <p:nvSpPr>
          <p:cNvPr id="17" name="矩形 16"/>
          <p:cNvSpPr/>
          <p:nvPr/>
        </p:nvSpPr>
        <p:spPr>
          <a:xfrm>
            <a:off x="396330" y="412304"/>
            <a:ext cx="8280920" cy="4320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1434267" y="1278996"/>
            <a:ext cx="2537012" cy="2534761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9585" y="1742064"/>
            <a:ext cx="1206376" cy="1116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3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73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4413434" y="2572544"/>
            <a:ext cx="2947040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69949" y="2752040"/>
            <a:ext cx="2465648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13434" y="1955231"/>
            <a:ext cx="317823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buNone/>
            </a:pPr>
            <a:r>
              <a:rPr lang="zh-CN" altLang="zh-CN" sz="4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413434" y="2629323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8527" y="2629323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4413434" y="2895668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938527" y="2895668"/>
            <a:ext cx="1421946" cy="240837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pPr marL="121929" lvl="1" indent="-121929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319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3FDE6F3-C2C1-497D-9AC0-D418F52504A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64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10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4957"/>
      </a:accent1>
      <a:accent2>
        <a:srgbClr val="7F7F7F"/>
      </a:accent2>
      <a:accent3>
        <a:srgbClr val="FF4957"/>
      </a:accent3>
      <a:accent4>
        <a:srgbClr val="7F7F7F"/>
      </a:accent4>
      <a:accent5>
        <a:srgbClr val="FF4957"/>
      </a:accent5>
      <a:accent6>
        <a:srgbClr val="7F7F7F"/>
      </a:accent6>
      <a:hlink>
        <a:srgbClr val="007FA2"/>
      </a:hlink>
      <a:folHlink>
        <a:srgbClr val="FF4957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4005</Words>
  <Application>Microsoft Office PowerPoint</Application>
  <PresentationFormat>自定义</PresentationFormat>
  <Paragraphs>270</Paragraphs>
  <Slides>25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简洁红灰</dc:title>
  <dc:creator/>
  <cp:keywords>www.1ppt.com</cp:keywords>
  <cp:lastModifiedBy/>
  <cp:revision>1</cp:revision>
  <dcterms:created xsi:type="dcterms:W3CDTF">2016-10-17T14:00:15Z</dcterms:created>
  <dcterms:modified xsi:type="dcterms:W3CDTF">2018-03-26T12:17:52Z</dcterms:modified>
</cp:coreProperties>
</file>