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24" autoAdjust="0"/>
    <p:restoredTop sz="95672" autoAdjust="0"/>
  </p:normalViewPr>
  <p:slideViewPr>
    <p:cSldViewPr>
      <p:cViewPr>
        <p:scale>
          <a:sx n="50" d="100"/>
          <a:sy n="50" d="100"/>
        </p:scale>
        <p:origin x="-126"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2018/3/25</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椭圆 109"/>
          <p:cNvSpPr/>
          <p:nvPr/>
        </p:nvSpPr>
        <p:spPr>
          <a:xfrm>
            <a:off x="4647738" y="1685692"/>
            <a:ext cx="882660" cy="88265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16" tIns="45708" rIns="91416" bIns="45708"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11" name="椭圆 110"/>
          <p:cNvSpPr/>
          <p:nvPr/>
        </p:nvSpPr>
        <p:spPr>
          <a:xfrm>
            <a:off x="6031689" y="3297752"/>
            <a:ext cx="1168376" cy="1168372"/>
          </a:xfrm>
          <a:prstGeom prst="ellipse">
            <a:avLst/>
          </a:prstGeom>
          <a:noFill/>
          <a:ln w="19050" cap="flat" cmpd="sng" algn="ctr">
            <a:solidFill>
              <a:srgbClr val="E74337"/>
            </a:solidFill>
            <a:prstDash val="solid"/>
          </a:ln>
          <a:effectLst>
            <a:outerShdw blurRad="330200" dist="88900" dir="2700000" sx="92000" sy="92000" algn="ctr" rotWithShape="0">
              <a:srgbClr val="000000">
                <a:alpha val="62000"/>
              </a:srgbClr>
            </a:outerShdw>
          </a:effectLst>
        </p:spPr>
        <p:txBody>
          <a:bodyPr lIns="91416" tIns="45708" rIns="91416" bIns="45708"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12" name="椭圆 111"/>
          <p:cNvSpPr/>
          <p:nvPr/>
        </p:nvSpPr>
        <p:spPr>
          <a:xfrm>
            <a:off x="3764503" y="2305348"/>
            <a:ext cx="1431637" cy="1431631"/>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16" tIns="45708" rIns="91416" bIns="45708"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nvGrpSpPr>
          <p:cNvPr id="113" name="组合 112"/>
          <p:cNvGrpSpPr/>
          <p:nvPr/>
        </p:nvGrpSpPr>
        <p:grpSpPr>
          <a:xfrm rot="21028799">
            <a:off x="6595867" y="1953265"/>
            <a:ext cx="441522" cy="664845"/>
            <a:chOff x="4298641" y="2780880"/>
            <a:chExt cx="478149" cy="719998"/>
          </a:xfrm>
          <a:noFill/>
        </p:grpSpPr>
        <p:sp>
          <p:nvSpPr>
            <p:cNvPr id="114" name="椭圆 113"/>
            <p:cNvSpPr/>
            <p:nvPr/>
          </p:nvSpPr>
          <p:spPr>
            <a:xfrm>
              <a:off x="4575032" y="3299120"/>
              <a:ext cx="201758" cy="201758"/>
            </a:xfrm>
            <a:prstGeom prst="ellipse">
              <a:avLst/>
            </a:prstGeom>
            <a:grp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15" name="椭圆 114"/>
            <p:cNvSpPr/>
            <p:nvPr/>
          </p:nvSpPr>
          <p:spPr>
            <a:xfrm flipV="1">
              <a:off x="4298640" y="2780880"/>
              <a:ext cx="276392" cy="276392"/>
            </a:xfrm>
            <a:prstGeom prst="ellipse">
              <a:avLst/>
            </a:prstGeom>
            <a:grp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
        <p:nvSpPr>
          <p:cNvPr id="116" name="TextBox 115"/>
          <p:cNvSpPr txBox="1"/>
          <p:nvPr/>
        </p:nvSpPr>
        <p:spPr>
          <a:xfrm>
            <a:off x="3175668" y="4871986"/>
            <a:ext cx="5458510" cy="800201"/>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4600" b="1" dirty="0" smtClean="0">
                <a:solidFill>
                  <a:srgbClr val="E74337"/>
                </a:solidFill>
                <a:latin typeface="微软雅黑" pitchFamily="34" charset="-122"/>
                <a:ea typeface="微软雅黑" pitchFamily="34" charset="-122"/>
              </a:rPr>
              <a:t>黑</a:t>
            </a:r>
            <a:r>
              <a:rPr lang="zh-CN" altLang="en-US" sz="4600" b="1" dirty="0" smtClean="0">
                <a:solidFill>
                  <a:srgbClr val="E74337"/>
                </a:solidFill>
                <a:latin typeface="微软雅黑" pitchFamily="34" charset="-122"/>
                <a:ea typeface="微软雅黑" pitchFamily="34" charset="-122"/>
              </a:rPr>
              <a:t>红</a:t>
            </a:r>
            <a:r>
              <a:rPr lang="zh-CN" altLang="en-US" sz="4600" b="1" dirty="0">
                <a:solidFill>
                  <a:srgbClr val="E74337"/>
                </a:solidFill>
                <a:latin typeface="微软雅黑" pitchFamily="34" charset="-122"/>
                <a:ea typeface="微软雅黑" pitchFamily="34" charset="-122"/>
              </a:rPr>
              <a:t>扁平化</a:t>
            </a:r>
            <a:r>
              <a:rPr lang="en-US" altLang="zh-CN" sz="4600" b="1" dirty="0" smtClean="0">
                <a:solidFill>
                  <a:srgbClr val="E74337"/>
                </a:solidFill>
                <a:latin typeface="微软雅黑" pitchFamily="34" charset="-122"/>
                <a:ea typeface="微软雅黑" pitchFamily="34" charset="-122"/>
              </a:rPr>
              <a:t>PPT</a:t>
            </a:r>
            <a:r>
              <a:rPr lang="zh-CN" altLang="en-US" sz="4600" b="1" dirty="0">
                <a:solidFill>
                  <a:srgbClr val="E74337"/>
                </a:solidFill>
                <a:latin typeface="微软雅黑" pitchFamily="34" charset="-122"/>
                <a:ea typeface="微软雅黑" pitchFamily="34" charset="-122"/>
              </a:rPr>
              <a:t>图表</a:t>
            </a:r>
          </a:p>
        </p:txBody>
      </p:sp>
      <p:sp>
        <p:nvSpPr>
          <p:cNvPr id="117" name="TextBox 116"/>
          <p:cNvSpPr txBox="1"/>
          <p:nvPr/>
        </p:nvSpPr>
        <p:spPr>
          <a:xfrm>
            <a:off x="2951145" y="5741395"/>
            <a:ext cx="6032384" cy="523202"/>
          </a:xfrm>
          <a:prstGeom prst="rect">
            <a:avLst/>
          </a:prstGeom>
          <a:noFill/>
        </p:spPr>
        <p:txBody>
          <a:bodyPr wrap="none" lIns="91422" tIns="45711" rIns="91422" bIns="45711" rtlCol="0">
            <a:spAutoFit/>
          </a:bodyPr>
          <a:lstStyle/>
          <a:p>
            <a:pPr fontAlgn="auto">
              <a:spcBef>
                <a:spcPts val="0"/>
              </a:spcBef>
              <a:spcAft>
                <a:spcPts val="0"/>
              </a:spcAft>
            </a:pPr>
            <a:r>
              <a:rPr lang="zh-CN" altLang="en-US" sz="2800" dirty="0" smtClean="0">
                <a:solidFill>
                  <a:srgbClr val="FFFFFF"/>
                </a:solidFill>
                <a:latin typeface="微软雅黑" pitchFamily="34" charset="-122"/>
                <a:ea typeface="微软雅黑" pitchFamily="34" charset="-122"/>
              </a:rPr>
              <a:t>适用于商业计划</a:t>
            </a:r>
            <a:r>
              <a:rPr lang="en-US" altLang="zh-CN" sz="2800" dirty="0" smtClean="0">
                <a:solidFill>
                  <a:srgbClr val="FFFFFF"/>
                </a:solidFill>
                <a:latin typeface="微软雅黑" pitchFamily="34" charset="-122"/>
                <a:ea typeface="微软雅黑" pitchFamily="34" charset="-122"/>
              </a:rPr>
              <a:t>/</a:t>
            </a:r>
            <a:r>
              <a:rPr lang="zh-CN" altLang="en-US" sz="2800" dirty="0" smtClean="0">
                <a:solidFill>
                  <a:srgbClr val="FFFFFF"/>
                </a:solidFill>
                <a:latin typeface="微软雅黑" pitchFamily="34" charset="-122"/>
                <a:ea typeface="微软雅黑" pitchFamily="34" charset="-122"/>
              </a:rPr>
              <a:t>述职汇报</a:t>
            </a:r>
            <a:r>
              <a:rPr lang="en-US" altLang="zh-CN" sz="2800" dirty="0" smtClean="0">
                <a:solidFill>
                  <a:srgbClr val="FFFFFF"/>
                </a:solidFill>
                <a:latin typeface="微软雅黑" pitchFamily="34" charset="-122"/>
                <a:ea typeface="微软雅黑" pitchFamily="34" charset="-122"/>
              </a:rPr>
              <a:t>/</a:t>
            </a:r>
            <a:r>
              <a:rPr lang="zh-CN" altLang="en-US" sz="2800" dirty="0" smtClean="0">
                <a:solidFill>
                  <a:srgbClr val="FFFFFF"/>
                </a:solidFill>
                <a:latin typeface="微软雅黑" pitchFamily="34" charset="-122"/>
                <a:ea typeface="微软雅黑" pitchFamily="34" charset="-122"/>
              </a:rPr>
              <a:t>总结计划</a:t>
            </a:r>
            <a:endParaRPr lang="zh-CN" altLang="en-US" sz="2800" dirty="0">
              <a:solidFill>
                <a:srgbClr val="FFFFFF"/>
              </a:solidFill>
              <a:latin typeface="微软雅黑" pitchFamily="34" charset="-122"/>
              <a:ea typeface="微软雅黑" pitchFamily="34" charset="-122"/>
            </a:endParaRPr>
          </a:p>
        </p:txBody>
      </p:sp>
      <p:sp>
        <p:nvSpPr>
          <p:cNvPr id="118" name="椭圆 117"/>
          <p:cNvSpPr/>
          <p:nvPr/>
        </p:nvSpPr>
        <p:spPr>
          <a:xfrm rot="21028799">
            <a:off x="6110900" y="2486434"/>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19" name="椭圆 118"/>
          <p:cNvSpPr/>
          <p:nvPr/>
        </p:nvSpPr>
        <p:spPr>
          <a:xfrm rot="21028799" flipV="1">
            <a:off x="5785248" y="2929005"/>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0" name="椭圆 119"/>
          <p:cNvSpPr/>
          <p:nvPr/>
        </p:nvSpPr>
        <p:spPr>
          <a:xfrm rot="21028799">
            <a:off x="5227009" y="3043956"/>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1" name="椭圆 120"/>
          <p:cNvSpPr/>
          <p:nvPr/>
        </p:nvSpPr>
        <p:spPr>
          <a:xfrm rot="21028799" flipV="1">
            <a:off x="6366295" y="2827279"/>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2" name="椭圆 121"/>
          <p:cNvSpPr/>
          <p:nvPr/>
        </p:nvSpPr>
        <p:spPr>
          <a:xfrm rot="21028799">
            <a:off x="5351240" y="2503389"/>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3" name="椭圆 122"/>
          <p:cNvSpPr/>
          <p:nvPr/>
        </p:nvSpPr>
        <p:spPr>
          <a:xfrm rot="21028799" flipV="1">
            <a:off x="4626770" y="2869240"/>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4" name="椭圆 123"/>
          <p:cNvSpPr/>
          <p:nvPr/>
        </p:nvSpPr>
        <p:spPr>
          <a:xfrm rot="10228799">
            <a:off x="5093522" y="4152136"/>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5" name="椭圆 124"/>
          <p:cNvSpPr/>
          <p:nvPr/>
        </p:nvSpPr>
        <p:spPr>
          <a:xfrm rot="10228799" flipV="1">
            <a:off x="5240446" y="3530836"/>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6" name="椭圆 125"/>
          <p:cNvSpPr/>
          <p:nvPr/>
        </p:nvSpPr>
        <p:spPr>
          <a:xfrm rot="10228799">
            <a:off x="5977413" y="3594614"/>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7" name="椭圆 126"/>
          <p:cNvSpPr/>
          <p:nvPr/>
        </p:nvSpPr>
        <p:spPr>
          <a:xfrm rot="10228799" flipV="1">
            <a:off x="4623697" y="3596861"/>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8" name="椭圆 127"/>
          <p:cNvSpPr/>
          <p:nvPr/>
        </p:nvSpPr>
        <p:spPr>
          <a:xfrm rot="10228799">
            <a:off x="5629538" y="3911536"/>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29" name="椭圆 128"/>
          <p:cNvSpPr/>
          <p:nvPr/>
        </p:nvSpPr>
        <p:spPr>
          <a:xfrm rot="10228799" flipV="1">
            <a:off x="6340504" y="3532181"/>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nvGrpSpPr>
          <p:cNvPr id="130" name="组合 129"/>
          <p:cNvGrpSpPr/>
          <p:nvPr/>
        </p:nvGrpSpPr>
        <p:grpSpPr>
          <a:xfrm>
            <a:off x="4619564" y="2500558"/>
            <a:ext cx="2143332" cy="1852005"/>
            <a:chOff x="858879" y="2355867"/>
            <a:chExt cx="2143332" cy="1852005"/>
          </a:xfrm>
        </p:grpSpPr>
        <p:sp>
          <p:nvSpPr>
            <p:cNvPr id="131" name="椭圆 130"/>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2" name="椭圆 131"/>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3" name="椭圆 132"/>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4" name="椭圆 133"/>
            <p:cNvSpPr/>
            <p:nvPr/>
          </p:nvSpPr>
          <p:spPr>
            <a:xfrm rot="21028799" flipV="1">
              <a:off x="2601478" y="2696712"/>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5" name="椭圆 134"/>
            <p:cNvSpPr/>
            <p:nvPr/>
          </p:nvSpPr>
          <p:spPr>
            <a:xfrm rot="21028799">
              <a:off x="1586423" y="2372823"/>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6" name="椭圆 135"/>
            <p:cNvSpPr/>
            <p:nvPr/>
          </p:nvSpPr>
          <p:spPr>
            <a:xfrm rot="21028799" flipV="1">
              <a:off x="861953" y="2738674"/>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7" name="椭圆 136"/>
            <p:cNvSpPr/>
            <p:nvPr/>
          </p:nvSpPr>
          <p:spPr>
            <a:xfrm rot="10228799">
              <a:off x="1328704" y="402156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8" name="椭圆 137"/>
            <p:cNvSpPr/>
            <p:nvPr/>
          </p:nvSpPr>
          <p:spPr>
            <a:xfrm rot="10228799" flipV="1">
              <a:off x="1475629" y="3400270"/>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39" name="椭圆 138"/>
            <p:cNvSpPr/>
            <p:nvPr/>
          </p:nvSpPr>
          <p:spPr>
            <a:xfrm rot="10228799">
              <a:off x="2212595" y="346404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40" name="椭圆 139"/>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41" name="椭圆 140"/>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142" name="椭圆 141"/>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
        <p:nvSpPr>
          <p:cNvPr id="143" name="椭圆 142"/>
          <p:cNvSpPr/>
          <p:nvPr/>
        </p:nvSpPr>
        <p:spPr>
          <a:xfrm>
            <a:off x="4507027" y="2147351"/>
            <a:ext cx="2417814" cy="2417814"/>
          </a:xfrm>
          <a:prstGeom prst="ellipse">
            <a:avLst/>
          </a:prstGeom>
          <a:solidFill>
            <a:srgbClr val="E74337"/>
          </a:solidFill>
          <a:ln w="38100" cap="flat" cmpd="sng" algn="ctr">
            <a:solidFill>
              <a:srgbClr val="E74337"/>
            </a:solidFill>
            <a:prstDash val="solid"/>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144" name="椭圆 143"/>
          <p:cNvSpPr/>
          <p:nvPr/>
        </p:nvSpPr>
        <p:spPr>
          <a:xfrm>
            <a:off x="4605737" y="2246061"/>
            <a:ext cx="2220394" cy="222039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38100" cap="flat" cmpd="sng" algn="ctr">
            <a:solidFill>
              <a:srgbClr val="E74337"/>
            </a:solidFill>
            <a:prstDash val="solid"/>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145" name="TextBox 144"/>
          <p:cNvSpPr txBox="1"/>
          <p:nvPr/>
        </p:nvSpPr>
        <p:spPr>
          <a:xfrm>
            <a:off x="4775536" y="2891672"/>
            <a:ext cx="1947933" cy="923312"/>
          </a:xfrm>
          <a:prstGeom prst="rect">
            <a:avLst/>
          </a:prstGeom>
          <a:noFill/>
          <a:ln>
            <a:noFill/>
          </a:ln>
        </p:spPr>
        <p:txBody>
          <a:bodyPr wrap="none" lIns="91422" tIns="45711" rIns="91422" bIns="45711" rtlCol="0">
            <a:spAutoFit/>
          </a:bodyPr>
          <a:lstStyle/>
          <a:p>
            <a:pPr fontAlgn="auto">
              <a:spcBef>
                <a:spcPts val="0"/>
              </a:spcBef>
              <a:spcAft>
                <a:spcPts val="0"/>
              </a:spcAft>
            </a:pPr>
            <a:r>
              <a:rPr lang="en-US" altLang="zh-CN" sz="5400" b="1" dirty="0" smtClean="0">
                <a:solidFill>
                  <a:srgbClr val="FFFFFF"/>
                </a:solidFill>
                <a:latin typeface="微软雅黑" pitchFamily="34" charset="-122"/>
                <a:ea typeface="微软雅黑" pitchFamily="34" charset="-122"/>
              </a:rPr>
              <a:t>201X</a:t>
            </a:r>
            <a:endParaRPr lang="zh-CN" altLang="en-US" sz="54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500"/>
                                            <p:tgtEl>
                                              <p:spTgt spid="1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4"/>
                                            </p:tgtEl>
                                            <p:attrNameLst>
                                              <p:attrName>style.visibility</p:attrName>
                                            </p:attrNameLst>
                                          </p:cBhvr>
                                          <p:to>
                                            <p:strVal val="visible"/>
                                          </p:to>
                                        </p:set>
                                        <p:animEffect transition="in" filter="fade">
                                          <p:cBhvr>
                                            <p:cTn id="10" dur="500"/>
                                            <p:tgtEl>
                                              <p:spTgt spid="144"/>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111"/>
                                            </p:tgtEl>
                                            <p:attrNameLst>
                                              <p:attrName>style.visibility</p:attrName>
                                            </p:attrNameLst>
                                          </p:cBhvr>
                                          <p:to>
                                            <p:strVal val="visible"/>
                                          </p:to>
                                        </p:set>
                                        <p:animEffect transition="in" filter="wipe(right)">
                                          <p:cBhvr>
                                            <p:cTn id="13" dur="750"/>
                                            <p:tgtEl>
                                              <p:spTgt spid="111"/>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112"/>
                                            </p:tgtEl>
                                            <p:attrNameLst>
                                              <p:attrName>style.visibility</p:attrName>
                                            </p:attrNameLst>
                                          </p:cBhvr>
                                          <p:to>
                                            <p:strVal val="visible"/>
                                          </p:to>
                                        </p:set>
                                        <p:animEffect transition="in" filter="wipe(down)">
                                          <p:cBhvr>
                                            <p:cTn id="16" dur="750"/>
                                            <p:tgtEl>
                                              <p:spTgt spid="112"/>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10"/>
                                            </p:tgtEl>
                                            <p:attrNameLst>
                                              <p:attrName>style.visibility</p:attrName>
                                            </p:attrNameLst>
                                          </p:cBhvr>
                                          <p:to>
                                            <p:strVal val="visible"/>
                                          </p:to>
                                        </p:set>
                                        <p:animEffect transition="in" filter="wipe(down)">
                                          <p:cBhvr>
                                            <p:cTn id="19" dur="750"/>
                                            <p:tgtEl>
                                              <p:spTgt spid="110"/>
                                            </p:tgtEl>
                                          </p:cBhvr>
                                        </p:animEffect>
                                      </p:childTnLst>
                                    </p:cTn>
                                  </p:par>
                                  <p:par>
                                    <p:cTn id="20" presetID="22" presetClass="entr" presetSubtype="4" fill="hold" nodeType="withEffect">
                                      <p:stCondLst>
                                        <p:cond delay="200"/>
                                      </p:stCondLst>
                                      <p:childTnLst>
                                        <p:set>
                                          <p:cBhvr>
                                            <p:cTn id="21" dur="1" fill="hold">
                                              <p:stCondLst>
                                                <p:cond delay="0"/>
                                              </p:stCondLst>
                                            </p:cTn>
                                            <p:tgtEl>
                                              <p:spTgt spid="113"/>
                                            </p:tgtEl>
                                            <p:attrNameLst>
                                              <p:attrName>style.visibility</p:attrName>
                                            </p:attrNameLst>
                                          </p:cBhvr>
                                          <p:to>
                                            <p:strVal val="visible"/>
                                          </p:to>
                                        </p:set>
                                        <p:animEffect transition="in" filter="wipe(down)">
                                          <p:cBhvr>
                                            <p:cTn id="22" dur="750"/>
                                            <p:tgtEl>
                                              <p:spTgt spid="113"/>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118"/>
                                            </p:tgtEl>
                                            <p:attrNameLst>
                                              <p:attrName>style.visibility</p:attrName>
                                            </p:attrNameLst>
                                          </p:cBhvr>
                                          <p:to>
                                            <p:strVal val="visible"/>
                                          </p:to>
                                        </p:set>
                                        <p:anim calcmode="lin" valueType="num">
                                          <p:cBhvr additive="base">
                                            <p:cTn id="25" dur="350" fill="hold"/>
                                            <p:tgtEl>
                                              <p:spTgt spid="118"/>
                                            </p:tgtEl>
                                            <p:attrNameLst>
                                              <p:attrName>ppt_x</p:attrName>
                                            </p:attrNameLst>
                                          </p:cBhvr>
                                          <p:tavLst>
                                            <p:tav tm="0">
                                              <p:val>
                                                <p:strVal val="#ppt_x"/>
                                              </p:val>
                                            </p:tav>
                                            <p:tav tm="100000">
                                              <p:val>
                                                <p:strVal val="#ppt_x"/>
                                              </p:val>
                                            </p:tav>
                                          </p:tavLst>
                                        </p:anim>
                                        <p:anim calcmode="lin" valueType="num">
                                          <p:cBhvr additive="base">
                                            <p:cTn id="26" dur="350" fill="hold"/>
                                            <p:tgtEl>
                                              <p:spTgt spid="118"/>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119"/>
                                            </p:tgtEl>
                                            <p:attrNameLst>
                                              <p:attrName>style.visibility</p:attrName>
                                            </p:attrNameLst>
                                          </p:cBhvr>
                                          <p:to>
                                            <p:strVal val="visible"/>
                                          </p:to>
                                        </p:set>
                                        <p:anim calcmode="lin" valueType="num">
                                          <p:cBhvr additive="base">
                                            <p:cTn id="29" dur="350" fill="hold"/>
                                            <p:tgtEl>
                                              <p:spTgt spid="119"/>
                                            </p:tgtEl>
                                            <p:attrNameLst>
                                              <p:attrName>ppt_x</p:attrName>
                                            </p:attrNameLst>
                                          </p:cBhvr>
                                          <p:tavLst>
                                            <p:tav tm="0">
                                              <p:val>
                                                <p:strVal val="1+#ppt_w/2"/>
                                              </p:val>
                                            </p:tav>
                                            <p:tav tm="100000">
                                              <p:val>
                                                <p:strVal val="#ppt_x"/>
                                              </p:val>
                                            </p:tav>
                                          </p:tavLst>
                                        </p:anim>
                                        <p:anim calcmode="lin" valueType="num">
                                          <p:cBhvr additive="base">
                                            <p:cTn id="30" dur="350" fill="hold"/>
                                            <p:tgtEl>
                                              <p:spTgt spid="119"/>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20"/>
                                            </p:tgtEl>
                                            <p:attrNameLst>
                                              <p:attrName>style.visibility</p:attrName>
                                            </p:attrNameLst>
                                          </p:cBhvr>
                                          <p:to>
                                            <p:strVal val="visible"/>
                                          </p:to>
                                        </p:set>
                                        <p:anim calcmode="lin" valueType="num">
                                          <p:cBhvr additive="base">
                                            <p:cTn id="33" dur="350" fill="hold"/>
                                            <p:tgtEl>
                                              <p:spTgt spid="120"/>
                                            </p:tgtEl>
                                            <p:attrNameLst>
                                              <p:attrName>ppt_x</p:attrName>
                                            </p:attrNameLst>
                                          </p:cBhvr>
                                          <p:tavLst>
                                            <p:tav tm="0">
                                              <p:val>
                                                <p:strVal val="#ppt_x"/>
                                              </p:val>
                                            </p:tav>
                                            <p:tav tm="100000">
                                              <p:val>
                                                <p:strVal val="#ppt_x"/>
                                              </p:val>
                                            </p:tav>
                                          </p:tavLst>
                                        </p:anim>
                                        <p:anim calcmode="lin" valueType="num">
                                          <p:cBhvr additive="base">
                                            <p:cTn id="34" dur="350" fill="hold"/>
                                            <p:tgtEl>
                                              <p:spTgt spid="120"/>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121"/>
                                            </p:tgtEl>
                                            <p:attrNameLst>
                                              <p:attrName>style.visibility</p:attrName>
                                            </p:attrNameLst>
                                          </p:cBhvr>
                                          <p:to>
                                            <p:strVal val="visible"/>
                                          </p:to>
                                        </p:set>
                                        <p:anim calcmode="lin" valueType="num">
                                          <p:cBhvr additive="base">
                                            <p:cTn id="37" dur="350" fill="hold"/>
                                            <p:tgtEl>
                                              <p:spTgt spid="121"/>
                                            </p:tgtEl>
                                            <p:attrNameLst>
                                              <p:attrName>ppt_x</p:attrName>
                                            </p:attrNameLst>
                                          </p:cBhvr>
                                          <p:tavLst>
                                            <p:tav tm="0">
                                              <p:val>
                                                <p:strVal val="1+#ppt_w/2"/>
                                              </p:val>
                                            </p:tav>
                                            <p:tav tm="100000">
                                              <p:val>
                                                <p:strVal val="#ppt_x"/>
                                              </p:val>
                                            </p:tav>
                                          </p:tavLst>
                                        </p:anim>
                                        <p:anim calcmode="lin" valueType="num">
                                          <p:cBhvr additive="base">
                                            <p:cTn id="38" dur="350" fill="hold"/>
                                            <p:tgtEl>
                                              <p:spTgt spid="121"/>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122"/>
                                            </p:tgtEl>
                                            <p:attrNameLst>
                                              <p:attrName>style.visibility</p:attrName>
                                            </p:attrNameLst>
                                          </p:cBhvr>
                                          <p:to>
                                            <p:strVal val="visible"/>
                                          </p:to>
                                        </p:set>
                                        <p:anim calcmode="lin" valueType="num">
                                          <p:cBhvr additive="base">
                                            <p:cTn id="41" dur="350" fill="hold"/>
                                            <p:tgtEl>
                                              <p:spTgt spid="122"/>
                                            </p:tgtEl>
                                            <p:attrNameLst>
                                              <p:attrName>ppt_x</p:attrName>
                                            </p:attrNameLst>
                                          </p:cBhvr>
                                          <p:tavLst>
                                            <p:tav tm="0">
                                              <p:val>
                                                <p:strVal val="0-#ppt_w/2"/>
                                              </p:val>
                                            </p:tav>
                                            <p:tav tm="100000">
                                              <p:val>
                                                <p:strVal val="#ppt_x"/>
                                              </p:val>
                                            </p:tav>
                                          </p:tavLst>
                                        </p:anim>
                                        <p:anim calcmode="lin" valueType="num">
                                          <p:cBhvr additive="base">
                                            <p:cTn id="42" dur="350" fill="hold"/>
                                            <p:tgtEl>
                                              <p:spTgt spid="122"/>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123"/>
                                            </p:tgtEl>
                                            <p:attrNameLst>
                                              <p:attrName>style.visibility</p:attrName>
                                            </p:attrNameLst>
                                          </p:cBhvr>
                                          <p:to>
                                            <p:strVal val="visible"/>
                                          </p:to>
                                        </p:set>
                                        <p:anim calcmode="lin" valueType="num">
                                          <p:cBhvr additive="base">
                                            <p:cTn id="45" dur="350" fill="hold"/>
                                            <p:tgtEl>
                                              <p:spTgt spid="123"/>
                                            </p:tgtEl>
                                            <p:attrNameLst>
                                              <p:attrName>ppt_x</p:attrName>
                                            </p:attrNameLst>
                                          </p:cBhvr>
                                          <p:tavLst>
                                            <p:tav tm="0">
                                              <p:val>
                                                <p:strVal val="0-#ppt_w/2"/>
                                              </p:val>
                                            </p:tav>
                                            <p:tav tm="100000">
                                              <p:val>
                                                <p:strVal val="#ppt_x"/>
                                              </p:val>
                                            </p:tav>
                                          </p:tavLst>
                                        </p:anim>
                                        <p:anim calcmode="lin" valueType="num">
                                          <p:cBhvr additive="base">
                                            <p:cTn id="46" dur="350" fill="hold"/>
                                            <p:tgtEl>
                                              <p:spTgt spid="123"/>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124"/>
                                            </p:tgtEl>
                                            <p:attrNameLst>
                                              <p:attrName>style.visibility</p:attrName>
                                            </p:attrNameLst>
                                          </p:cBhvr>
                                          <p:to>
                                            <p:strVal val="visible"/>
                                          </p:to>
                                        </p:set>
                                        <p:anim calcmode="lin" valueType="num">
                                          <p:cBhvr additive="base">
                                            <p:cTn id="49" dur="350" fill="hold"/>
                                            <p:tgtEl>
                                              <p:spTgt spid="124"/>
                                            </p:tgtEl>
                                            <p:attrNameLst>
                                              <p:attrName>ppt_x</p:attrName>
                                            </p:attrNameLst>
                                          </p:cBhvr>
                                          <p:tavLst>
                                            <p:tav tm="0">
                                              <p:val>
                                                <p:strVal val="#ppt_x"/>
                                              </p:val>
                                            </p:tav>
                                            <p:tav tm="100000">
                                              <p:val>
                                                <p:strVal val="#ppt_x"/>
                                              </p:val>
                                            </p:tav>
                                          </p:tavLst>
                                        </p:anim>
                                        <p:anim calcmode="lin" valueType="num">
                                          <p:cBhvr additive="base">
                                            <p:cTn id="50" dur="350" fill="hold"/>
                                            <p:tgtEl>
                                              <p:spTgt spid="12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125"/>
                                            </p:tgtEl>
                                            <p:attrNameLst>
                                              <p:attrName>style.visibility</p:attrName>
                                            </p:attrNameLst>
                                          </p:cBhvr>
                                          <p:to>
                                            <p:strVal val="visible"/>
                                          </p:to>
                                        </p:set>
                                        <p:anim calcmode="lin" valueType="num">
                                          <p:cBhvr additive="base">
                                            <p:cTn id="53" dur="350" fill="hold"/>
                                            <p:tgtEl>
                                              <p:spTgt spid="125"/>
                                            </p:tgtEl>
                                            <p:attrNameLst>
                                              <p:attrName>ppt_x</p:attrName>
                                            </p:attrNameLst>
                                          </p:cBhvr>
                                          <p:tavLst>
                                            <p:tav tm="0">
                                              <p:val>
                                                <p:strVal val="#ppt_x"/>
                                              </p:val>
                                            </p:tav>
                                            <p:tav tm="100000">
                                              <p:val>
                                                <p:strVal val="#ppt_x"/>
                                              </p:val>
                                            </p:tav>
                                          </p:tavLst>
                                        </p:anim>
                                        <p:anim calcmode="lin" valueType="num">
                                          <p:cBhvr additive="base">
                                            <p:cTn id="54" dur="350" fill="hold"/>
                                            <p:tgtEl>
                                              <p:spTgt spid="125"/>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126"/>
                                            </p:tgtEl>
                                            <p:attrNameLst>
                                              <p:attrName>style.visibility</p:attrName>
                                            </p:attrNameLst>
                                          </p:cBhvr>
                                          <p:to>
                                            <p:strVal val="visible"/>
                                          </p:to>
                                        </p:set>
                                        <p:anim calcmode="lin" valueType="num">
                                          <p:cBhvr additive="base">
                                            <p:cTn id="57" dur="350" fill="hold"/>
                                            <p:tgtEl>
                                              <p:spTgt spid="126"/>
                                            </p:tgtEl>
                                            <p:attrNameLst>
                                              <p:attrName>ppt_x</p:attrName>
                                            </p:attrNameLst>
                                          </p:cBhvr>
                                          <p:tavLst>
                                            <p:tav tm="0">
                                              <p:val>
                                                <p:strVal val="1+#ppt_w/2"/>
                                              </p:val>
                                            </p:tav>
                                            <p:tav tm="100000">
                                              <p:val>
                                                <p:strVal val="#ppt_x"/>
                                              </p:val>
                                            </p:tav>
                                          </p:tavLst>
                                        </p:anim>
                                        <p:anim calcmode="lin" valueType="num">
                                          <p:cBhvr additive="base">
                                            <p:cTn id="58" dur="350" fill="hold"/>
                                            <p:tgtEl>
                                              <p:spTgt spid="126"/>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127"/>
                                            </p:tgtEl>
                                            <p:attrNameLst>
                                              <p:attrName>style.visibility</p:attrName>
                                            </p:attrNameLst>
                                          </p:cBhvr>
                                          <p:to>
                                            <p:strVal val="visible"/>
                                          </p:to>
                                        </p:set>
                                        <p:anim calcmode="lin" valueType="num">
                                          <p:cBhvr additive="base">
                                            <p:cTn id="61" dur="350" fill="hold"/>
                                            <p:tgtEl>
                                              <p:spTgt spid="127"/>
                                            </p:tgtEl>
                                            <p:attrNameLst>
                                              <p:attrName>ppt_x</p:attrName>
                                            </p:attrNameLst>
                                          </p:cBhvr>
                                          <p:tavLst>
                                            <p:tav tm="0">
                                              <p:val>
                                                <p:strVal val="0-#ppt_w/2"/>
                                              </p:val>
                                            </p:tav>
                                            <p:tav tm="100000">
                                              <p:val>
                                                <p:strVal val="#ppt_x"/>
                                              </p:val>
                                            </p:tav>
                                          </p:tavLst>
                                        </p:anim>
                                        <p:anim calcmode="lin" valueType="num">
                                          <p:cBhvr additive="base">
                                            <p:cTn id="62" dur="350" fill="hold"/>
                                            <p:tgtEl>
                                              <p:spTgt spid="12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128"/>
                                            </p:tgtEl>
                                            <p:attrNameLst>
                                              <p:attrName>style.visibility</p:attrName>
                                            </p:attrNameLst>
                                          </p:cBhvr>
                                          <p:to>
                                            <p:strVal val="visible"/>
                                          </p:to>
                                        </p:set>
                                        <p:anim calcmode="lin" valueType="num">
                                          <p:cBhvr additive="base">
                                            <p:cTn id="65" dur="350" fill="hold"/>
                                            <p:tgtEl>
                                              <p:spTgt spid="128"/>
                                            </p:tgtEl>
                                            <p:attrNameLst>
                                              <p:attrName>ppt_x</p:attrName>
                                            </p:attrNameLst>
                                          </p:cBhvr>
                                          <p:tavLst>
                                            <p:tav tm="0">
                                              <p:val>
                                                <p:strVal val="#ppt_x"/>
                                              </p:val>
                                            </p:tav>
                                            <p:tav tm="100000">
                                              <p:val>
                                                <p:strVal val="#ppt_x"/>
                                              </p:val>
                                            </p:tav>
                                          </p:tavLst>
                                        </p:anim>
                                        <p:anim calcmode="lin" valueType="num">
                                          <p:cBhvr additive="base">
                                            <p:cTn id="66" dur="350" fill="hold"/>
                                            <p:tgtEl>
                                              <p:spTgt spid="128"/>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129"/>
                                            </p:tgtEl>
                                            <p:attrNameLst>
                                              <p:attrName>style.visibility</p:attrName>
                                            </p:attrNameLst>
                                          </p:cBhvr>
                                          <p:to>
                                            <p:strVal val="visible"/>
                                          </p:to>
                                        </p:set>
                                        <p:anim calcmode="lin" valueType="num">
                                          <p:cBhvr additive="base">
                                            <p:cTn id="69" dur="350" fill="hold"/>
                                            <p:tgtEl>
                                              <p:spTgt spid="129"/>
                                            </p:tgtEl>
                                            <p:attrNameLst>
                                              <p:attrName>ppt_x</p:attrName>
                                            </p:attrNameLst>
                                          </p:cBhvr>
                                          <p:tavLst>
                                            <p:tav tm="0">
                                              <p:val>
                                                <p:strVal val="1+#ppt_w/2"/>
                                              </p:val>
                                            </p:tav>
                                            <p:tav tm="100000">
                                              <p:val>
                                                <p:strVal val="#ppt_x"/>
                                              </p:val>
                                            </p:tav>
                                          </p:tavLst>
                                        </p:anim>
                                        <p:anim calcmode="lin" valueType="num">
                                          <p:cBhvr additive="base">
                                            <p:cTn id="70" dur="350" fill="hold"/>
                                            <p:tgtEl>
                                              <p:spTgt spid="129"/>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118"/>
                                            </p:tgtEl>
                                            <p:attrNameLst>
                                              <p:attrName>ppt_x</p:attrName>
                                            </p:attrNameLst>
                                          </p:cBhvr>
                                          <p:tavLst>
                                            <p:tav tm="0">
                                              <p:val>
                                                <p:strVal val="ppt_x"/>
                                              </p:val>
                                            </p:tav>
                                            <p:tav tm="100000">
                                              <p:val>
                                                <p:strVal val="ppt_x"/>
                                              </p:val>
                                            </p:tav>
                                          </p:tavLst>
                                        </p:anim>
                                        <p:anim calcmode="lin" valueType="num">
                                          <p:cBhvr additive="base">
                                            <p:cTn id="73" dur="350"/>
                                            <p:tgtEl>
                                              <p:spTgt spid="118"/>
                                            </p:tgtEl>
                                            <p:attrNameLst>
                                              <p:attrName>ppt_y</p:attrName>
                                            </p:attrNameLst>
                                          </p:cBhvr>
                                          <p:tavLst>
                                            <p:tav tm="0">
                                              <p:val>
                                                <p:strVal val="ppt_y"/>
                                              </p:val>
                                            </p:tav>
                                            <p:tav tm="100000">
                                              <p:val>
                                                <p:strVal val="1+ppt_h/2"/>
                                              </p:val>
                                            </p:tav>
                                          </p:tavLst>
                                        </p:anim>
                                        <p:set>
                                          <p:cBhvr>
                                            <p:cTn id="74" dur="1" fill="hold">
                                              <p:stCondLst>
                                                <p:cond delay="349"/>
                                              </p:stCondLst>
                                            </p:cTn>
                                            <p:tgtEl>
                                              <p:spTgt spid="118"/>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119"/>
                                            </p:tgtEl>
                                            <p:attrNameLst>
                                              <p:attrName>ppt_x</p:attrName>
                                            </p:attrNameLst>
                                          </p:cBhvr>
                                          <p:tavLst>
                                            <p:tav tm="0">
                                              <p:val>
                                                <p:strVal val="ppt_x"/>
                                              </p:val>
                                            </p:tav>
                                            <p:tav tm="100000">
                                              <p:val>
                                                <p:strVal val="1+ppt_w/2"/>
                                              </p:val>
                                            </p:tav>
                                          </p:tavLst>
                                        </p:anim>
                                        <p:anim calcmode="lin" valueType="num">
                                          <p:cBhvr additive="base">
                                            <p:cTn id="77" dur="350"/>
                                            <p:tgtEl>
                                              <p:spTgt spid="119"/>
                                            </p:tgtEl>
                                            <p:attrNameLst>
                                              <p:attrName>ppt_y</p:attrName>
                                            </p:attrNameLst>
                                          </p:cBhvr>
                                          <p:tavLst>
                                            <p:tav tm="0">
                                              <p:val>
                                                <p:strVal val="ppt_y"/>
                                              </p:val>
                                            </p:tav>
                                            <p:tav tm="100000">
                                              <p:val>
                                                <p:strVal val="0-ppt_h/2"/>
                                              </p:val>
                                            </p:tav>
                                          </p:tavLst>
                                        </p:anim>
                                        <p:set>
                                          <p:cBhvr>
                                            <p:cTn id="78" dur="1" fill="hold">
                                              <p:stCondLst>
                                                <p:cond delay="349"/>
                                              </p:stCondLst>
                                            </p:cTn>
                                            <p:tgtEl>
                                              <p:spTgt spid="119"/>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120"/>
                                            </p:tgtEl>
                                            <p:attrNameLst>
                                              <p:attrName>ppt_x</p:attrName>
                                            </p:attrNameLst>
                                          </p:cBhvr>
                                          <p:tavLst>
                                            <p:tav tm="0">
                                              <p:val>
                                                <p:strVal val="ppt_x"/>
                                              </p:val>
                                            </p:tav>
                                            <p:tav tm="100000">
                                              <p:val>
                                                <p:strVal val="ppt_x"/>
                                              </p:val>
                                            </p:tav>
                                          </p:tavLst>
                                        </p:anim>
                                        <p:anim calcmode="lin" valueType="num">
                                          <p:cBhvr additive="base">
                                            <p:cTn id="81" dur="350"/>
                                            <p:tgtEl>
                                              <p:spTgt spid="120"/>
                                            </p:tgtEl>
                                            <p:attrNameLst>
                                              <p:attrName>ppt_y</p:attrName>
                                            </p:attrNameLst>
                                          </p:cBhvr>
                                          <p:tavLst>
                                            <p:tav tm="0">
                                              <p:val>
                                                <p:strVal val="ppt_y"/>
                                              </p:val>
                                            </p:tav>
                                            <p:tav tm="100000">
                                              <p:val>
                                                <p:strVal val="1+ppt_h/2"/>
                                              </p:val>
                                            </p:tav>
                                          </p:tavLst>
                                        </p:anim>
                                        <p:set>
                                          <p:cBhvr>
                                            <p:cTn id="82" dur="1" fill="hold">
                                              <p:stCondLst>
                                                <p:cond delay="349"/>
                                              </p:stCondLst>
                                            </p:cTn>
                                            <p:tgtEl>
                                              <p:spTgt spid="120"/>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121"/>
                                            </p:tgtEl>
                                            <p:attrNameLst>
                                              <p:attrName>ppt_x</p:attrName>
                                            </p:attrNameLst>
                                          </p:cBhvr>
                                          <p:tavLst>
                                            <p:tav tm="0">
                                              <p:val>
                                                <p:strVal val="ppt_x"/>
                                              </p:val>
                                            </p:tav>
                                            <p:tav tm="100000">
                                              <p:val>
                                                <p:strVal val="1+ppt_w/2"/>
                                              </p:val>
                                            </p:tav>
                                          </p:tavLst>
                                        </p:anim>
                                        <p:anim calcmode="lin" valueType="num">
                                          <p:cBhvr additive="base">
                                            <p:cTn id="85" dur="350"/>
                                            <p:tgtEl>
                                              <p:spTgt spid="121"/>
                                            </p:tgtEl>
                                            <p:attrNameLst>
                                              <p:attrName>ppt_y</p:attrName>
                                            </p:attrNameLst>
                                          </p:cBhvr>
                                          <p:tavLst>
                                            <p:tav tm="0">
                                              <p:val>
                                                <p:strVal val="ppt_y"/>
                                              </p:val>
                                            </p:tav>
                                            <p:tav tm="100000">
                                              <p:val>
                                                <p:strVal val="0-ppt_h/2"/>
                                              </p:val>
                                            </p:tav>
                                          </p:tavLst>
                                        </p:anim>
                                        <p:set>
                                          <p:cBhvr>
                                            <p:cTn id="86" dur="1" fill="hold">
                                              <p:stCondLst>
                                                <p:cond delay="349"/>
                                              </p:stCondLst>
                                            </p:cTn>
                                            <p:tgtEl>
                                              <p:spTgt spid="121"/>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122"/>
                                            </p:tgtEl>
                                            <p:attrNameLst>
                                              <p:attrName>ppt_x</p:attrName>
                                            </p:attrNameLst>
                                          </p:cBhvr>
                                          <p:tavLst>
                                            <p:tav tm="0">
                                              <p:val>
                                                <p:strVal val="ppt_x"/>
                                              </p:val>
                                            </p:tav>
                                            <p:tav tm="100000">
                                              <p:val>
                                                <p:strVal val="ppt_x"/>
                                              </p:val>
                                            </p:tav>
                                          </p:tavLst>
                                        </p:anim>
                                        <p:anim calcmode="lin" valueType="num">
                                          <p:cBhvr additive="base">
                                            <p:cTn id="89" dur="350"/>
                                            <p:tgtEl>
                                              <p:spTgt spid="122"/>
                                            </p:tgtEl>
                                            <p:attrNameLst>
                                              <p:attrName>ppt_y</p:attrName>
                                            </p:attrNameLst>
                                          </p:cBhvr>
                                          <p:tavLst>
                                            <p:tav tm="0">
                                              <p:val>
                                                <p:strVal val="ppt_y"/>
                                              </p:val>
                                            </p:tav>
                                            <p:tav tm="100000">
                                              <p:val>
                                                <p:strVal val="0-ppt_h/2"/>
                                              </p:val>
                                            </p:tav>
                                          </p:tavLst>
                                        </p:anim>
                                        <p:set>
                                          <p:cBhvr>
                                            <p:cTn id="90" dur="1" fill="hold">
                                              <p:stCondLst>
                                                <p:cond delay="349"/>
                                              </p:stCondLst>
                                            </p:cTn>
                                            <p:tgtEl>
                                              <p:spTgt spid="122"/>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123"/>
                                            </p:tgtEl>
                                            <p:attrNameLst>
                                              <p:attrName>ppt_x</p:attrName>
                                            </p:attrNameLst>
                                          </p:cBhvr>
                                          <p:tavLst>
                                            <p:tav tm="0">
                                              <p:val>
                                                <p:strVal val="ppt_x"/>
                                              </p:val>
                                            </p:tav>
                                            <p:tav tm="100000">
                                              <p:val>
                                                <p:strVal val="0-ppt_w/2"/>
                                              </p:val>
                                            </p:tav>
                                          </p:tavLst>
                                        </p:anim>
                                        <p:anim calcmode="lin" valueType="num">
                                          <p:cBhvr additive="base">
                                            <p:cTn id="93" dur="350"/>
                                            <p:tgtEl>
                                              <p:spTgt spid="123"/>
                                            </p:tgtEl>
                                            <p:attrNameLst>
                                              <p:attrName>ppt_y</p:attrName>
                                            </p:attrNameLst>
                                          </p:cBhvr>
                                          <p:tavLst>
                                            <p:tav tm="0">
                                              <p:val>
                                                <p:strVal val="ppt_y"/>
                                              </p:val>
                                            </p:tav>
                                            <p:tav tm="100000">
                                              <p:val>
                                                <p:strVal val="0-ppt_h/2"/>
                                              </p:val>
                                            </p:tav>
                                          </p:tavLst>
                                        </p:anim>
                                        <p:set>
                                          <p:cBhvr>
                                            <p:cTn id="94" dur="1" fill="hold">
                                              <p:stCondLst>
                                                <p:cond delay="349"/>
                                              </p:stCondLst>
                                            </p:cTn>
                                            <p:tgtEl>
                                              <p:spTgt spid="123"/>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124"/>
                                            </p:tgtEl>
                                            <p:attrNameLst>
                                              <p:attrName>ppt_x</p:attrName>
                                            </p:attrNameLst>
                                          </p:cBhvr>
                                          <p:tavLst>
                                            <p:tav tm="0">
                                              <p:val>
                                                <p:strVal val="ppt_x"/>
                                              </p:val>
                                            </p:tav>
                                            <p:tav tm="100000">
                                              <p:val>
                                                <p:strVal val="ppt_x"/>
                                              </p:val>
                                            </p:tav>
                                          </p:tavLst>
                                        </p:anim>
                                        <p:anim calcmode="lin" valueType="num">
                                          <p:cBhvr additive="base">
                                            <p:cTn id="97" dur="350"/>
                                            <p:tgtEl>
                                              <p:spTgt spid="124"/>
                                            </p:tgtEl>
                                            <p:attrNameLst>
                                              <p:attrName>ppt_y</p:attrName>
                                            </p:attrNameLst>
                                          </p:cBhvr>
                                          <p:tavLst>
                                            <p:tav tm="0">
                                              <p:val>
                                                <p:strVal val="ppt_y"/>
                                              </p:val>
                                            </p:tav>
                                            <p:tav tm="100000">
                                              <p:val>
                                                <p:strVal val="1+ppt_h/2"/>
                                              </p:val>
                                            </p:tav>
                                          </p:tavLst>
                                        </p:anim>
                                        <p:set>
                                          <p:cBhvr>
                                            <p:cTn id="98" dur="1" fill="hold">
                                              <p:stCondLst>
                                                <p:cond delay="349"/>
                                              </p:stCondLst>
                                            </p:cTn>
                                            <p:tgtEl>
                                              <p:spTgt spid="124"/>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125"/>
                                            </p:tgtEl>
                                            <p:attrNameLst>
                                              <p:attrName>ppt_x</p:attrName>
                                            </p:attrNameLst>
                                          </p:cBhvr>
                                          <p:tavLst>
                                            <p:tav tm="0">
                                              <p:val>
                                                <p:strVal val="ppt_x"/>
                                              </p:val>
                                            </p:tav>
                                            <p:tav tm="100000">
                                              <p:val>
                                                <p:strVal val="ppt_x"/>
                                              </p:val>
                                            </p:tav>
                                          </p:tavLst>
                                        </p:anim>
                                        <p:anim calcmode="lin" valueType="num">
                                          <p:cBhvr additive="base">
                                            <p:cTn id="101" dur="350"/>
                                            <p:tgtEl>
                                              <p:spTgt spid="125"/>
                                            </p:tgtEl>
                                            <p:attrNameLst>
                                              <p:attrName>ppt_y</p:attrName>
                                            </p:attrNameLst>
                                          </p:cBhvr>
                                          <p:tavLst>
                                            <p:tav tm="0">
                                              <p:val>
                                                <p:strVal val="ppt_y"/>
                                              </p:val>
                                            </p:tav>
                                            <p:tav tm="100000">
                                              <p:val>
                                                <p:strVal val="1+ppt_h/2"/>
                                              </p:val>
                                            </p:tav>
                                          </p:tavLst>
                                        </p:anim>
                                        <p:set>
                                          <p:cBhvr>
                                            <p:cTn id="102" dur="1" fill="hold">
                                              <p:stCondLst>
                                                <p:cond delay="349"/>
                                              </p:stCondLst>
                                            </p:cTn>
                                            <p:tgtEl>
                                              <p:spTgt spid="125"/>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126"/>
                                            </p:tgtEl>
                                            <p:attrNameLst>
                                              <p:attrName>ppt_x</p:attrName>
                                            </p:attrNameLst>
                                          </p:cBhvr>
                                          <p:tavLst>
                                            <p:tav tm="0">
                                              <p:val>
                                                <p:strVal val="ppt_x"/>
                                              </p:val>
                                            </p:tav>
                                            <p:tav tm="100000">
                                              <p:val>
                                                <p:strVal val="1+ppt_w/2"/>
                                              </p:val>
                                            </p:tav>
                                          </p:tavLst>
                                        </p:anim>
                                        <p:anim calcmode="lin" valueType="num">
                                          <p:cBhvr additive="base">
                                            <p:cTn id="105" dur="350"/>
                                            <p:tgtEl>
                                              <p:spTgt spid="126"/>
                                            </p:tgtEl>
                                            <p:attrNameLst>
                                              <p:attrName>ppt_y</p:attrName>
                                            </p:attrNameLst>
                                          </p:cBhvr>
                                          <p:tavLst>
                                            <p:tav tm="0">
                                              <p:val>
                                                <p:strVal val="ppt_y"/>
                                              </p:val>
                                            </p:tav>
                                            <p:tav tm="100000">
                                              <p:val>
                                                <p:strVal val="1+ppt_h/2"/>
                                              </p:val>
                                            </p:tav>
                                          </p:tavLst>
                                        </p:anim>
                                        <p:set>
                                          <p:cBhvr>
                                            <p:cTn id="106" dur="1" fill="hold">
                                              <p:stCondLst>
                                                <p:cond delay="349"/>
                                              </p:stCondLst>
                                            </p:cTn>
                                            <p:tgtEl>
                                              <p:spTgt spid="126"/>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127"/>
                                            </p:tgtEl>
                                            <p:attrNameLst>
                                              <p:attrName>ppt_x</p:attrName>
                                            </p:attrNameLst>
                                          </p:cBhvr>
                                          <p:tavLst>
                                            <p:tav tm="0">
                                              <p:val>
                                                <p:strVal val="ppt_x"/>
                                              </p:val>
                                            </p:tav>
                                            <p:tav tm="100000">
                                              <p:val>
                                                <p:strVal val="0-ppt_w/2"/>
                                              </p:val>
                                            </p:tav>
                                          </p:tavLst>
                                        </p:anim>
                                        <p:anim calcmode="lin" valueType="num">
                                          <p:cBhvr additive="base">
                                            <p:cTn id="109" dur="350"/>
                                            <p:tgtEl>
                                              <p:spTgt spid="127"/>
                                            </p:tgtEl>
                                            <p:attrNameLst>
                                              <p:attrName>ppt_y</p:attrName>
                                            </p:attrNameLst>
                                          </p:cBhvr>
                                          <p:tavLst>
                                            <p:tav tm="0">
                                              <p:val>
                                                <p:strVal val="ppt_y"/>
                                              </p:val>
                                            </p:tav>
                                            <p:tav tm="100000">
                                              <p:val>
                                                <p:strVal val="1+ppt_h/2"/>
                                              </p:val>
                                            </p:tav>
                                          </p:tavLst>
                                        </p:anim>
                                        <p:set>
                                          <p:cBhvr>
                                            <p:cTn id="110" dur="1" fill="hold">
                                              <p:stCondLst>
                                                <p:cond delay="349"/>
                                              </p:stCondLst>
                                            </p:cTn>
                                            <p:tgtEl>
                                              <p:spTgt spid="127"/>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128"/>
                                            </p:tgtEl>
                                            <p:attrNameLst>
                                              <p:attrName>ppt_x</p:attrName>
                                            </p:attrNameLst>
                                          </p:cBhvr>
                                          <p:tavLst>
                                            <p:tav tm="0">
                                              <p:val>
                                                <p:strVal val="ppt_x"/>
                                              </p:val>
                                            </p:tav>
                                            <p:tav tm="100000">
                                              <p:val>
                                                <p:strVal val="1+ppt_w/2"/>
                                              </p:val>
                                            </p:tav>
                                          </p:tavLst>
                                        </p:anim>
                                        <p:anim calcmode="lin" valueType="num">
                                          <p:cBhvr additive="base">
                                            <p:cTn id="113" dur="350"/>
                                            <p:tgtEl>
                                              <p:spTgt spid="128"/>
                                            </p:tgtEl>
                                            <p:attrNameLst>
                                              <p:attrName>ppt_y</p:attrName>
                                            </p:attrNameLst>
                                          </p:cBhvr>
                                          <p:tavLst>
                                            <p:tav tm="0">
                                              <p:val>
                                                <p:strVal val="ppt_y"/>
                                              </p:val>
                                            </p:tav>
                                            <p:tav tm="100000">
                                              <p:val>
                                                <p:strVal val="1+ppt_h/2"/>
                                              </p:val>
                                            </p:tav>
                                          </p:tavLst>
                                        </p:anim>
                                        <p:set>
                                          <p:cBhvr>
                                            <p:cTn id="114" dur="1" fill="hold">
                                              <p:stCondLst>
                                                <p:cond delay="349"/>
                                              </p:stCondLst>
                                            </p:cTn>
                                            <p:tgtEl>
                                              <p:spTgt spid="128"/>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129"/>
                                            </p:tgtEl>
                                            <p:attrNameLst>
                                              <p:attrName>ppt_x</p:attrName>
                                            </p:attrNameLst>
                                          </p:cBhvr>
                                          <p:tavLst>
                                            <p:tav tm="0">
                                              <p:val>
                                                <p:strVal val="ppt_x"/>
                                              </p:val>
                                            </p:tav>
                                            <p:tav tm="100000">
                                              <p:val>
                                                <p:strVal val="1+ppt_w/2"/>
                                              </p:val>
                                            </p:tav>
                                          </p:tavLst>
                                        </p:anim>
                                        <p:anim calcmode="lin" valueType="num">
                                          <p:cBhvr additive="base">
                                            <p:cTn id="117" dur="350"/>
                                            <p:tgtEl>
                                              <p:spTgt spid="129"/>
                                            </p:tgtEl>
                                            <p:attrNameLst>
                                              <p:attrName>ppt_y</p:attrName>
                                            </p:attrNameLst>
                                          </p:cBhvr>
                                          <p:tavLst>
                                            <p:tav tm="0">
                                              <p:val>
                                                <p:strVal val="ppt_y"/>
                                              </p:val>
                                            </p:tav>
                                            <p:tav tm="100000">
                                              <p:val>
                                                <p:strVal val="ppt_y"/>
                                              </p:val>
                                            </p:tav>
                                          </p:tavLst>
                                        </p:anim>
                                        <p:set>
                                          <p:cBhvr>
                                            <p:cTn id="118" dur="1" fill="hold">
                                              <p:stCondLst>
                                                <p:cond delay="349"/>
                                              </p:stCondLst>
                                            </p:cTn>
                                            <p:tgtEl>
                                              <p:spTgt spid="129"/>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130"/>
                                            </p:tgtEl>
                                            <p:attrNameLst>
                                              <p:attrName>style.visibility</p:attrName>
                                            </p:attrNameLst>
                                          </p:cBhvr>
                                          <p:to>
                                            <p:strVal val="visible"/>
                                          </p:to>
                                        </p:set>
                                        <p:animEffect transition="in" filter="wheel(8)">
                                          <p:cBhvr>
                                            <p:cTn id="121" dur="1000"/>
                                            <p:tgtEl>
                                              <p:spTgt spid="130"/>
                                            </p:tgtEl>
                                          </p:cBhvr>
                                        </p:animEffect>
                                      </p:childTnLst>
                                    </p:cTn>
                                  </p:par>
                                </p:childTnLst>
                              </p:cTn>
                            </p:par>
                            <p:par>
                              <p:cTn id="122" fill="hold">
                                <p:stCondLst>
                                  <p:cond delay="1000"/>
                                </p:stCondLst>
                                <p:childTnLst>
                                  <p:par>
                                    <p:cTn id="123" presetID="2" presetClass="entr" presetSubtype="2" fill="hold" grpId="0" nodeType="afterEffect" p14:presetBounceEnd="44000">
                                      <p:stCondLst>
                                        <p:cond delay="0"/>
                                      </p:stCondLst>
                                      <p:childTnLst>
                                        <p:set>
                                          <p:cBhvr>
                                            <p:cTn id="124" dur="1" fill="hold">
                                              <p:stCondLst>
                                                <p:cond delay="0"/>
                                              </p:stCondLst>
                                            </p:cTn>
                                            <p:tgtEl>
                                              <p:spTgt spid="116"/>
                                            </p:tgtEl>
                                            <p:attrNameLst>
                                              <p:attrName>style.visibility</p:attrName>
                                            </p:attrNameLst>
                                          </p:cBhvr>
                                          <p:to>
                                            <p:strVal val="visible"/>
                                          </p:to>
                                        </p:set>
                                        <p:anim calcmode="lin" valueType="num" p14:bounceEnd="44000">
                                          <p:cBhvr additive="base">
                                            <p:cTn id="125" dur="750" fill="hold"/>
                                            <p:tgtEl>
                                              <p:spTgt spid="116"/>
                                            </p:tgtEl>
                                            <p:attrNameLst>
                                              <p:attrName>ppt_x</p:attrName>
                                            </p:attrNameLst>
                                          </p:cBhvr>
                                          <p:tavLst>
                                            <p:tav tm="0">
                                              <p:val>
                                                <p:strVal val="1+#ppt_w/2"/>
                                              </p:val>
                                            </p:tav>
                                            <p:tav tm="100000">
                                              <p:val>
                                                <p:strVal val="#ppt_x"/>
                                              </p:val>
                                            </p:tav>
                                          </p:tavLst>
                                        </p:anim>
                                        <p:anim calcmode="lin" valueType="num" p14:bounceEnd="44000">
                                          <p:cBhvr additive="base">
                                            <p:cTn id="126" dur="750" fill="hold"/>
                                            <p:tgtEl>
                                              <p:spTgt spid="11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145"/>
                                            </p:tgtEl>
                                            <p:attrNameLst>
                                              <p:attrName>style.visibility</p:attrName>
                                            </p:attrNameLst>
                                          </p:cBhvr>
                                          <p:to>
                                            <p:strVal val="visible"/>
                                          </p:to>
                                        </p:set>
                                        <p:animEffect transition="in" filter="fade">
                                          <p:cBhvr>
                                            <p:cTn id="129" dur="500"/>
                                            <p:tgtEl>
                                              <p:spTgt spid="145"/>
                                            </p:tgtEl>
                                          </p:cBhvr>
                                        </p:animEffect>
                                      </p:childTnLst>
                                    </p:cTn>
                                  </p:par>
                                </p:childTnLst>
                              </p:cTn>
                            </p:par>
                            <p:par>
                              <p:cTn id="130" fill="hold">
                                <p:stCondLst>
                                  <p:cond delay="1750"/>
                                </p:stCondLst>
                                <p:childTnLst>
                                  <p:par>
                                    <p:cTn id="131" presetID="2" presetClass="entr" presetSubtype="2" fill="hold" grpId="0" nodeType="afterEffect" p14:presetBounceEnd="40000">
                                      <p:stCondLst>
                                        <p:cond delay="0"/>
                                      </p:stCondLst>
                                      <p:childTnLst>
                                        <p:set>
                                          <p:cBhvr>
                                            <p:cTn id="132" dur="1" fill="hold">
                                              <p:stCondLst>
                                                <p:cond delay="0"/>
                                              </p:stCondLst>
                                            </p:cTn>
                                            <p:tgtEl>
                                              <p:spTgt spid="117"/>
                                            </p:tgtEl>
                                            <p:attrNameLst>
                                              <p:attrName>style.visibility</p:attrName>
                                            </p:attrNameLst>
                                          </p:cBhvr>
                                          <p:to>
                                            <p:strVal val="visible"/>
                                          </p:to>
                                        </p:set>
                                        <p:anim calcmode="lin" valueType="num" p14:bounceEnd="40000">
                                          <p:cBhvr additive="base">
                                            <p:cTn id="133" dur="75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134" dur="75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6" grpId="0"/>
          <p:bldP spid="117" grpId="0"/>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43" grpId="0" animBg="1"/>
          <p:bldP spid="144" grpId="0" animBg="1"/>
          <p:bldP spid="14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500"/>
                                            <p:tgtEl>
                                              <p:spTgt spid="1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4"/>
                                            </p:tgtEl>
                                            <p:attrNameLst>
                                              <p:attrName>style.visibility</p:attrName>
                                            </p:attrNameLst>
                                          </p:cBhvr>
                                          <p:to>
                                            <p:strVal val="visible"/>
                                          </p:to>
                                        </p:set>
                                        <p:animEffect transition="in" filter="fade">
                                          <p:cBhvr>
                                            <p:cTn id="10" dur="500"/>
                                            <p:tgtEl>
                                              <p:spTgt spid="144"/>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111"/>
                                            </p:tgtEl>
                                            <p:attrNameLst>
                                              <p:attrName>style.visibility</p:attrName>
                                            </p:attrNameLst>
                                          </p:cBhvr>
                                          <p:to>
                                            <p:strVal val="visible"/>
                                          </p:to>
                                        </p:set>
                                        <p:animEffect transition="in" filter="wipe(right)">
                                          <p:cBhvr>
                                            <p:cTn id="13" dur="750"/>
                                            <p:tgtEl>
                                              <p:spTgt spid="111"/>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112"/>
                                            </p:tgtEl>
                                            <p:attrNameLst>
                                              <p:attrName>style.visibility</p:attrName>
                                            </p:attrNameLst>
                                          </p:cBhvr>
                                          <p:to>
                                            <p:strVal val="visible"/>
                                          </p:to>
                                        </p:set>
                                        <p:animEffect transition="in" filter="wipe(down)">
                                          <p:cBhvr>
                                            <p:cTn id="16" dur="750"/>
                                            <p:tgtEl>
                                              <p:spTgt spid="112"/>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10"/>
                                            </p:tgtEl>
                                            <p:attrNameLst>
                                              <p:attrName>style.visibility</p:attrName>
                                            </p:attrNameLst>
                                          </p:cBhvr>
                                          <p:to>
                                            <p:strVal val="visible"/>
                                          </p:to>
                                        </p:set>
                                        <p:animEffect transition="in" filter="wipe(down)">
                                          <p:cBhvr>
                                            <p:cTn id="19" dur="750"/>
                                            <p:tgtEl>
                                              <p:spTgt spid="110"/>
                                            </p:tgtEl>
                                          </p:cBhvr>
                                        </p:animEffect>
                                      </p:childTnLst>
                                    </p:cTn>
                                  </p:par>
                                  <p:par>
                                    <p:cTn id="20" presetID="22" presetClass="entr" presetSubtype="4" fill="hold" nodeType="withEffect">
                                      <p:stCondLst>
                                        <p:cond delay="200"/>
                                      </p:stCondLst>
                                      <p:childTnLst>
                                        <p:set>
                                          <p:cBhvr>
                                            <p:cTn id="21" dur="1" fill="hold">
                                              <p:stCondLst>
                                                <p:cond delay="0"/>
                                              </p:stCondLst>
                                            </p:cTn>
                                            <p:tgtEl>
                                              <p:spTgt spid="113"/>
                                            </p:tgtEl>
                                            <p:attrNameLst>
                                              <p:attrName>style.visibility</p:attrName>
                                            </p:attrNameLst>
                                          </p:cBhvr>
                                          <p:to>
                                            <p:strVal val="visible"/>
                                          </p:to>
                                        </p:set>
                                        <p:animEffect transition="in" filter="wipe(down)">
                                          <p:cBhvr>
                                            <p:cTn id="22" dur="750"/>
                                            <p:tgtEl>
                                              <p:spTgt spid="113"/>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118"/>
                                            </p:tgtEl>
                                            <p:attrNameLst>
                                              <p:attrName>style.visibility</p:attrName>
                                            </p:attrNameLst>
                                          </p:cBhvr>
                                          <p:to>
                                            <p:strVal val="visible"/>
                                          </p:to>
                                        </p:set>
                                        <p:anim calcmode="lin" valueType="num">
                                          <p:cBhvr additive="base">
                                            <p:cTn id="25" dur="350" fill="hold"/>
                                            <p:tgtEl>
                                              <p:spTgt spid="118"/>
                                            </p:tgtEl>
                                            <p:attrNameLst>
                                              <p:attrName>ppt_x</p:attrName>
                                            </p:attrNameLst>
                                          </p:cBhvr>
                                          <p:tavLst>
                                            <p:tav tm="0">
                                              <p:val>
                                                <p:strVal val="#ppt_x"/>
                                              </p:val>
                                            </p:tav>
                                            <p:tav tm="100000">
                                              <p:val>
                                                <p:strVal val="#ppt_x"/>
                                              </p:val>
                                            </p:tav>
                                          </p:tavLst>
                                        </p:anim>
                                        <p:anim calcmode="lin" valueType="num">
                                          <p:cBhvr additive="base">
                                            <p:cTn id="26" dur="350" fill="hold"/>
                                            <p:tgtEl>
                                              <p:spTgt spid="118"/>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119"/>
                                            </p:tgtEl>
                                            <p:attrNameLst>
                                              <p:attrName>style.visibility</p:attrName>
                                            </p:attrNameLst>
                                          </p:cBhvr>
                                          <p:to>
                                            <p:strVal val="visible"/>
                                          </p:to>
                                        </p:set>
                                        <p:anim calcmode="lin" valueType="num">
                                          <p:cBhvr additive="base">
                                            <p:cTn id="29" dur="350" fill="hold"/>
                                            <p:tgtEl>
                                              <p:spTgt spid="119"/>
                                            </p:tgtEl>
                                            <p:attrNameLst>
                                              <p:attrName>ppt_x</p:attrName>
                                            </p:attrNameLst>
                                          </p:cBhvr>
                                          <p:tavLst>
                                            <p:tav tm="0">
                                              <p:val>
                                                <p:strVal val="1+#ppt_w/2"/>
                                              </p:val>
                                            </p:tav>
                                            <p:tav tm="100000">
                                              <p:val>
                                                <p:strVal val="#ppt_x"/>
                                              </p:val>
                                            </p:tav>
                                          </p:tavLst>
                                        </p:anim>
                                        <p:anim calcmode="lin" valueType="num">
                                          <p:cBhvr additive="base">
                                            <p:cTn id="30" dur="350" fill="hold"/>
                                            <p:tgtEl>
                                              <p:spTgt spid="119"/>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20"/>
                                            </p:tgtEl>
                                            <p:attrNameLst>
                                              <p:attrName>style.visibility</p:attrName>
                                            </p:attrNameLst>
                                          </p:cBhvr>
                                          <p:to>
                                            <p:strVal val="visible"/>
                                          </p:to>
                                        </p:set>
                                        <p:anim calcmode="lin" valueType="num">
                                          <p:cBhvr additive="base">
                                            <p:cTn id="33" dur="350" fill="hold"/>
                                            <p:tgtEl>
                                              <p:spTgt spid="120"/>
                                            </p:tgtEl>
                                            <p:attrNameLst>
                                              <p:attrName>ppt_x</p:attrName>
                                            </p:attrNameLst>
                                          </p:cBhvr>
                                          <p:tavLst>
                                            <p:tav tm="0">
                                              <p:val>
                                                <p:strVal val="#ppt_x"/>
                                              </p:val>
                                            </p:tav>
                                            <p:tav tm="100000">
                                              <p:val>
                                                <p:strVal val="#ppt_x"/>
                                              </p:val>
                                            </p:tav>
                                          </p:tavLst>
                                        </p:anim>
                                        <p:anim calcmode="lin" valueType="num">
                                          <p:cBhvr additive="base">
                                            <p:cTn id="34" dur="350" fill="hold"/>
                                            <p:tgtEl>
                                              <p:spTgt spid="120"/>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121"/>
                                            </p:tgtEl>
                                            <p:attrNameLst>
                                              <p:attrName>style.visibility</p:attrName>
                                            </p:attrNameLst>
                                          </p:cBhvr>
                                          <p:to>
                                            <p:strVal val="visible"/>
                                          </p:to>
                                        </p:set>
                                        <p:anim calcmode="lin" valueType="num">
                                          <p:cBhvr additive="base">
                                            <p:cTn id="37" dur="350" fill="hold"/>
                                            <p:tgtEl>
                                              <p:spTgt spid="121"/>
                                            </p:tgtEl>
                                            <p:attrNameLst>
                                              <p:attrName>ppt_x</p:attrName>
                                            </p:attrNameLst>
                                          </p:cBhvr>
                                          <p:tavLst>
                                            <p:tav tm="0">
                                              <p:val>
                                                <p:strVal val="1+#ppt_w/2"/>
                                              </p:val>
                                            </p:tav>
                                            <p:tav tm="100000">
                                              <p:val>
                                                <p:strVal val="#ppt_x"/>
                                              </p:val>
                                            </p:tav>
                                          </p:tavLst>
                                        </p:anim>
                                        <p:anim calcmode="lin" valueType="num">
                                          <p:cBhvr additive="base">
                                            <p:cTn id="38" dur="350" fill="hold"/>
                                            <p:tgtEl>
                                              <p:spTgt spid="121"/>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122"/>
                                            </p:tgtEl>
                                            <p:attrNameLst>
                                              <p:attrName>style.visibility</p:attrName>
                                            </p:attrNameLst>
                                          </p:cBhvr>
                                          <p:to>
                                            <p:strVal val="visible"/>
                                          </p:to>
                                        </p:set>
                                        <p:anim calcmode="lin" valueType="num">
                                          <p:cBhvr additive="base">
                                            <p:cTn id="41" dur="350" fill="hold"/>
                                            <p:tgtEl>
                                              <p:spTgt spid="122"/>
                                            </p:tgtEl>
                                            <p:attrNameLst>
                                              <p:attrName>ppt_x</p:attrName>
                                            </p:attrNameLst>
                                          </p:cBhvr>
                                          <p:tavLst>
                                            <p:tav tm="0">
                                              <p:val>
                                                <p:strVal val="0-#ppt_w/2"/>
                                              </p:val>
                                            </p:tav>
                                            <p:tav tm="100000">
                                              <p:val>
                                                <p:strVal val="#ppt_x"/>
                                              </p:val>
                                            </p:tav>
                                          </p:tavLst>
                                        </p:anim>
                                        <p:anim calcmode="lin" valueType="num">
                                          <p:cBhvr additive="base">
                                            <p:cTn id="42" dur="350" fill="hold"/>
                                            <p:tgtEl>
                                              <p:spTgt spid="122"/>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123"/>
                                            </p:tgtEl>
                                            <p:attrNameLst>
                                              <p:attrName>style.visibility</p:attrName>
                                            </p:attrNameLst>
                                          </p:cBhvr>
                                          <p:to>
                                            <p:strVal val="visible"/>
                                          </p:to>
                                        </p:set>
                                        <p:anim calcmode="lin" valueType="num">
                                          <p:cBhvr additive="base">
                                            <p:cTn id="45" dur="350" fill="hold"/>
                                            <p:tgtEl>
                                              <p:spTgt spid="123"/>
                                            </p:tgtEl>
                                            <p:attrNameLst>
                                              <p:attrName>ppt_x</p:attrName>
                                            </p:attrNameLst>
                                          </p:cBhvr>
                                          <p:tavLst>
                                            <p:tav tm="0">
                                              <p:val>
                                                <p:strVal val="0-#ppt_w/2"/>
                                              </p:val>
                                            </p:tav>
                                            <p:tav tm="100000">
                                              <p:val>
                                                <p:strVal val="#ppt_x"/>
                                              </p:val>
                                            </p:tav>
                                          </p:tavLst>
                                        </p:anim>
                                        <p:anim calcmode="lin" valueType="num">
                                          <p:cBhvr additive="base">
                                            <p:cTn id="46" dur="350" fill="hold"/>
                                            <p:tgtEl>
                                              <p:spTgt spid="123"/>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124"/>
                                            </p:tgtEl>
                                            <p:attrNameLst>
                                              <p:attrName>style.visibility</p:attrName>
                                            </p:attrNameLst>
                                          </p:cBhvr>
                                          <p:to>
                                            <p:strVal val="visible"/>
                                          </p:to>
                                        </p:set>
                                        <p:anim calcmode="lin" valueType="num">
                                          <p:cBhvr additive="base">
                                            <p:cTn id="49" dur="350" fill="hold"/>
                                            <p:tgtEl>
                                              <p:spTgt spid="124"/>
                                            </p:tgtEl>
                                            <p:attrNameLst>
                                              <p:attrName>ppt_x</p:attrName>
                                            </p:attrNameLst>
                                          </p:cBhvr>
                                          <p:tavLst>
                                            <p:tav tm="0">
                                              <p:val>
                                                <p:strVal val="#ppt_x"/>
                                              </p:val>
                                            </p:tav>
                                            <p:tav tm="100000">
                                              <p:val>
                                                <p:strVal val="#ppt_x"/>
                                              </p:val>
                                            </p:tav>
                                          </p:tavLst>
                                        </p:anim>
                                        <p:anim calcmode="lin" valueType="num">
                                          <p:cBhvr additive="base">
                                            <p:cTn id="50" dur="350" fill="hold"/>
                                            <p:tgtEl>
                                              <p:spTgt spid="12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125"/>
                                            </p:tgtEl>
                                            <p:attrNameLst>
                                              <p:attrName>style.visibility</p:attrName>
                                            </p:attrNameLst>
                                          </p:cBhvr>
                                          <p:to>
                                            <p:strVal val="visible"/>
                                          </p:to>
                                        </p:set>
                                        <p:anim calcmode="lin" valueType="num">
                                          <p:cBhvr additive="base">
                                            <p:cTn id="53" dur="350" fill="hold"/>
                                            <p:tgtEl>
                                              <p:spTgt spid="125"/>
                                            </p:tgtEl>
                                            <p:attrNameLst>
                                              <p:attrName>ppt_x</p:attrName>
                                            </p:attrNameLst>
                                          </p:cBhvr>
                                          <p:tavLst>
                                            <p:tav tm="0">
                                              <p:val>
                                                <p:strVal val="#ppt_x"/>
                                              </p:val>
                                            </p:tav>
                                            <p:tav tm="100000">
                                              <p:val>
                                                <p:strVal val="#ppt_x"/>
                                              </p:val>
                                            </p:tav>
                                          </p:tavLst>
                                        </p:anim>
                                        <p:anim calcmode="lin" valueType="num">
                                          <p:cBhvr additive="base">
                                            <p:cTn id="54" dur="350" fill="hold"/>
                                            <p:tgtEl>
                                              <p:spTgt spid="125"/>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126"/>
                                            </p:tgtEl>
                                            <p:attrNameLst>
                                              <p:attrName>style.visibility</p:attrName>
                                            </p:attrNameLst>
                                          </p:cBhvr>
                                          <p:to>
                                            <p:strVal val="visible"/>
                                          </p:to>
                                        </p:set>
                                        <p:anim calcmode="lin" valueType="num">
                                          <p:cBhvr additive="base">
                                            <p:cTn id="57" dur="350" fill="hold"/>
                                            <p:tgtEl>
                                              <p:spTgt spid="126"/>
                                            </p:tgtEl>
                                            <p:attrNameLst>
                                              <p:attrName>ppt_x</p:attrName>
                                            </p:attrNameLst>
                                          </p:cBhvr>
                                          <p:tavLst>
                                            <p:tav tm="0">
                                              <p:val>
                                                <p:strVal val="1+#ppt_w/2"/>
                                              </p:val>
                                            </p:tav>
                                            <p:tav tm="100000">
                                              <p:val>
                                                <p:strVal val="#ppt_x"/>
                                              </p:val>
                                            </p:tav>
                                          </p:tavLst>
                                        </p:anim>
                                        <p:anim calcmode="lin" valueType="num">
                                          <p:cBhvr additive="base">
                                            <p:cTn id="58" dur="350" fill="hold"/>
                                            <p:tgtEl>
                                              <p:spTgt spid="126"/>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127"/>
                                            </p:tgtEl>
                                            <p:attrNameLst>
                                              <p:attrName>style.visibility</p:attrName>
                                            </p:attrNameLst>
                                          </p:cBhvr>
                                          <p:to>
                                            <p:strVal val="visible"/>
                                          </p:to>
                                        </p:set>
                                        <p:anim calcmode="lin" valueType="num">
                                          <p:cBhvr additive="base">
                                            <p:cTn id="61" dur="350" fill="hold"/>
                                            <p:tgtEl>
                                              <p:spTgt spid="127"/>
                                            </p:tgtEl>
                                            <p:attrNameLst>
                                              <p:attrName>ppt_x</p:attrName>
                                            </p:attrNameLst>
                                          </p:cBhvr>
                                          <p:tavLst>
                                            <p:tav tm="0">
                                              <p:val>
                                                <p:strVal val="0-#ppt_w/2"/>
                                              </p:val>
                                            </p:tav>
                                            <p:tav tm="100000">
                                              <p:val>
                                                <p:strVal val="#ppt_x"/>
                                              </p:val>
                                            </p:tav>
                                          </p:tavLst>
                                        </p:anim>
                                        <p:anim calcmode="lin" valueType="num">
                                          <p:cBhvr additive="base">
                                            <p:cTn id="62" dur="350" fill="hold"/>
                                            <p:tgtEl>
                                              <p:spTgt spid="12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128"/>
                                            </p:tgtEl>
                                            <p:attrNameLst>
                                              <p:attrName>style.visibility</p:attrName>
                                            </p:attrNameLst>
                                          </p:cBhvr>
                                          <p:to>
                                            <p:strVal val="visible"/>
                                          </p:to>
                                        </p:set>
                                        <p:anim calcmode="lin" valueType="num">
                                          <p:cBhvr additive="base">
                                            <p:cTn id="65" dur="350" fill="hold"/>
                                            <p:tgtEl>
                                              <p:spTgt spid="128"/>
                                            </p:tgtEl>
                                            <p:attrNameLst>
                                              <p:attrName>ppt_x</p:attrName>
                                            </p:attrNameLst>
                                          </p:cBhvr>
                                          <p:tavLst>
                                            <p:tav tm="0">
                                              <p:val>
                                                <p:strVal val="#ppt_x"/>
                                              </p:val>
                                            </p:tav>
                                            <p:tav tm="100000">
                                              <p:val>
                                                <p:strVal val="#ppt_x"/>
                                              </p:val>
                                            </p:tav>
                                          </p:tavLst>
                                        </p:anim>
                                        <p:anim calcmode="lin" valueType="num">
                                          <p:cBhvr additive="base">
                                            <p:cTn id="66" dur="350" fill="hold"/>
                                            <p:tgtEl>
                                              <p:spTgt spid="128"/>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129"/>
                                            </p:tgtEl>
                                            <p:attrNameLst>
                                              <p:attrName>style.visibility</p:attrName>
                                            </p:attrNameLst>
                                          </p:cBhvr>
                                          <p:to>
                                            <p:strVal val="visible"/>
                                          </p:to>
                                        </p:set>
                                        <p:anim calcmode="lin" valueType="num">
                                          <p:cBhvr additive="base">
                                            <p:cTn id="69" dur="350" fill="hold"/>
                                            <p:tgtEl>
                                              <p:spTgt spid="129"/>
                                            </p:tgtEl>
                                            <p:attrNameLst>
                                              <p:attrName>ppt_x</p:attrName>
                                            </p:attrNameLst>
                                          </p:cBhvr>
                                          <p:tavLst>
                                            <p:tav tm="0">
                                              <p:val>
                                                <p:strVal val="1+#ppt_w/2"/>
                                              </p:val>
                                            </p:tav>
                                            <p:tav tm="100000">
                                              <p:val>
                                                <p:strVal val="#ppt_x"/>
                                              </p:val>
                                            </p:tav>
                                          </p:tavLst>
                                        </p:anim>
                                        <p:anim calcmode="lin" valueType="num">
                                          <p:cBhvr additive="base">
                                            <p:cTn id="70" dur="350" fill="hold"/>
                                            <p:tgtEl>
                                              <p:spTgt spid="129"/>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118"/>
                                            </p:tgtEl>
                                            <p:attrNameLst>
                                              <p:attrName>ppt_x</p:attrName>
                                            </p:attrNameLst>
                                          </p:cBhvr>
                                          <p:tavLst>
                                            <p:tav tm="0">
                                              <p:val>
                                                <p:strVal val="ppt_x"/>
                                              </p:val>
                                            </p:tav>
                                            <p:tav tm="100000">
                                              <p:val>
                                                <p:strVal val="ppt_x"/>
                                              </p:val>
                                            </p:tav>
                                          </p:tavLst>
                                        </p:anim>
                                        <p:anim calcmode="lin" valueType="num">
                                          <p:cBhvr additive="base">
                                            <p:cTn id="73" dur="350"/>
                                            <p:tgtEl>
                                              <p:spTgt spid="118"/>
                                            </p:tgtEl>
                                            <p:attrNameLst>
                                              <p:attrName>ppt_y</p:attrName>
                                            </p:attrNameLst>
                                          </p:cBhvr>
                                          <p:tavLst>
                                            <p:tav tm="0">
                                              <p:val>
                                                <p:strVal val="ppt_y"/>
                                              </p:val>
                                            </p:tav>
                                            <p:tav tm="100000">
                                              <p:val>
                                                <p:strVal val="1+ppt_h/2"/>
                                              </p:val>
                                            </p:tav>
                                          </p:tavLst>
                                        </p:anim>
                                        <p:set>
                                          <p:cBhvr>
                                            <p:cTn id="74" dur="1" fill="hold">
                                              <p:stCondLst>
                                                <p:cond delay="349"/>
                                              </p:stCondLst>
                                            </p:cTn>
                                            <p:tgtEl>
                                              <p:spTgt spid="118"/>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119"/>
                                            </p:tgtEl>
                                            <p:attrNameLst>
                                              <p:attrName>ppt_x</p:attrName>
                                            </p:attrNameLst>
                                          </p:cBhvr>
                                          <p:tavLst>
                                            <p:tav tm="0">
                                              <p:val>
                                                <p:strVal val="ppt_x"/>
                                              </p:val>
                                            </p:tav>
                                            <p:tav tm="100000">
                                              <p:val>
                                                <p:strVal val="1+ppt_w/2"/>
                                              </p:val>
                                            </p:tav>
                                          </p:tavLst>
                                        </p:anim>
                                        <p:anim calcmode="lin" valueType="num">
                                          <p:cBhvr additive="base">
                                            <p:cTn id="77" dur="350"/>
                                            <p:tgtEl>
                                              <p:spTgt spid="119"/>
                                            </p:tgtEl>
                                            <p:attrNameLst>
                                              <p:attrName>ppt_y</p:attrName>
                                            </p:attrNameLst>
                                          </p:cBhvr>
                                          <p:tavLst>
                                            <p:tav tm="0">
                                              <p:val>
                                                <p:strVal val="ppt_y"/>
                                              </p:val>
                                            </p:tav>
                                            <p:tav tm="100000">
                                              <p:val>
                                                <p:strVal val="0-ppt_h/2"/>
                                              </p:val>
                                            </p:tav>
                                          </p:tavLst>
                                        </p:anim>
                                        <p:set>
                                          <p:cBhvr>
                                            <p:cTn id="78" dur="1" fill="hold">
                                              <p:stCondLst>
                                                <p:cond delay="349"/>
                                              </p:stCondLst>
                                            </p:cTn>
                                            <p:tgtEl>
                                              <p:spTgt spid="119"/>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120"/>
                                            </p:tgtEl>
                                            <p:attrNameLst>
                                              <p:attrName>ppt_x</p:attrName>
                                            </p:attrNameLst>
                                          </p:cBhvr>
                                          <p:tavLst>
                                            <p:tav tm="0">
                                              <p:val>
                                                <p:strVal val="ppt_x"/>
                                              </p:val>
                                            </p:tav>
                                            <p:tav tm="100000">
                                              <p:val>
                                                <p:strVal val="ppt_x"/>
                                              </p:val>
                                            </p:tav>
                                          </p:tavLst>
                                        </p:anim>
                                        <p:anim calcmode="lin" valueType="num">
                                          <p:cBhvr additive="base">
                                            <p:cTn id="81" dur="350"/>
                                            <p:tgtEl>
                                              <p:spTgt spid="120"/>
                                            </p:tgtEl>
                                            <p:attrNameLst>
                                              <p:attrName>ppt_y</p:attrName>
                                            </p:attrNameLst>
                                          </p:cBhvr>
                                          <p:tavLst>
                                            <p:tav tm="0">
                                              <p:val>
                                                <p:strVal val="ppt_y"/>
                                              </p:val>
                                            </p:tav>
                                            <p:tav tm="100000">
                                              <p:val>
                                                <p:strVal val="1+ppt_h/2"/>
                                              </p:val>
                                            </p:tav>
                                          </p:tavLst>
                                        </p:anim>
                                        <p:set>
                                          <p:cBhvr>
                                            <p:cTn id="82" dur="1" fill="hold">
                                              <p:stCondLst>
                                                <p:cond delay="349"/>
                                              </p:stCondLst>
                                            </p:cTn>
                                            <p:tgtEl>
                                              <p:spTgt spid="120"/>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121"/>
                                            </p:tgtEl>
                                            <p:attrNameLst>
                                              <p:attrName>ppt_x</p:attrName>
                                            </p:attrNameLst>
                                          </p:cBhvr>
                                          <p:tavLst>
                                            <p:tav tm="0">
                                              <p:val>
                                                <p:strVal val="ppt_x"/>
                                              </p:val>
                                            </p:tav>
                                            <p:tav tm="100000">
                                              <p:val>
                                                <p:strVal val="1+ppt_w/2"/>
                                              </p:val>
                                            </p:tav>
                                          </p:tavLst>
                                        </p:anim>
                                        <p:anim calcmode="lin" valueType="num">
                                          <p:cBhvr additive="base">
                                            <p:cTn id="85" dur="350"/>
                                            <p:tgtEl>
                                              <p:spTgt spid="121"/>
                                            </p:tgtEl>
                                            <p:attrNameLst>
                                              <p:attrName>ppt_y</p:attrName>
                                            </p:attrNameLst>
                                          </p:cBhvr>
                                          <p:tavLst>
                                            <p:tav tm="0">
                                              <p:val>
                                                <p:strVal val="ppt_y"/>
                                              </p:val>
                                            </p:tav>
                                            <p:tav tm="100000">
                                              <p:val>
                                                <p:strVal val="0-ppt_h/2"/>
                                              </p:val>
                                            </p:tav>
                                          </p:tavLst>
                                        </p:anim>
                                        <p:set>
                                          <p:cBhvr>
                                            <p:cTn id="86" dur="1" fill="hold">
                                              <p:stCondLst>
                                                <p:cond delay="349"/>
                                              </p:stCondLst>
                                            </p:cTn>
                                            <p:tgtEl>
                                              <p:spTgt spid="121"/>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122"/>
                                            </p:tgtEl>
                                            <p:attrNameLst>
                                              <p:attrName>ppt_x</p:attrName>
                                            </p:attrNameLst>
                                          </p:cBhvr>
                                          <p:tavLst>
                                            <p:tav tm="0">
                                              <p:val>
                                                <p:strVal val="ppt_x"/>
                                              </p:val>
                                            </p:tav>
                                            <p:tav tm="100000">
                                              <p:val>
                                                <p:strVal val="ppt_x"/>
                                              </p:val>
                                            </p:tav>
                                          </p:tavLst>
                                        </p:anim>
                                        <p:anim calcmode="lin" valueType="num">
                                          <p:cBhvr additive="base">
                                            <p:cTn id="89" dur="350"/>
                                            <p:tgtEl>
                                              <p:spTgt spid="122"/>
                                            </p:tgtEl>
                                            <p:attrNameLst>
                                              <p:attrName>ppt_y</p:attrName>
                                            </p:attrNameLst>
                                          </p:cBhvr>
                                          <p:tavLst>
                                            <p:tav tm="0">
                                              <p:val>
                                                <p:strVal val="ppt_y"/>
                                              </p:val>
                                            </p:tav>
                                            <p:tav tm="100000">
                                              <p:val>
                                                <p:strVal val="0-ppt_h/2"/>
                                              </p:val>
                                            </p:tav>
                                          </p:tavLst>
                                        </p:anim>
                                        <p:set>
                                          <p:cBhvr>
                                            <p:cTn id="90" dur="1" fill="hold">
                                              <p:stCondLst>
                                                <p:cond delay="349"/>
                                              </p:stCondLst>
                                            </p:cTn>
                                            <p:tgtEl>
                                              <p:spTgt spid="122"/>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123"/>
                                            </p:tgtEl>
                                            <p:attrNameLst>
                                              <p:attrName>ppt_x</p:attrName>
                                            </p:attrNameLst>
                                          </p:cBhvr>
                                          <p:tavLst>
                                            <p:tav tm="0">
                                              <p:val>
                                                <p:strVal val="ppt_x"/>
                                              </p:val>
                                            </p:tav>
                                            <p:tav tm="100000">
                                              <p:val>
                                                <p:strVal val="0-ppt_w/2"/>
                                              </p:val>
                                            </p:tav>
                                          </p:tavLst>
                                        </p:anim>
                                        <p:anim calcmode="lin" valueType="num">
                                          <p:cBhvr additive="base">
                                            <p:cTn id="93" dur="350"/>
                                            <p:tgtEl>
                                              <p:spTgt spid="123"/>
                                            </p:tgtEl>
                                            <p:attrNameLst>
                                              <p:attrName>ppt_y</p:attrName>
                                            </p:attrNameLst>
                                          </p:cBhvr>
                                          <p:tavLst>
                                            <p:tav tm="0">
                                              <p:val>
                                                <p:strVal val="ppt_y"/>
                                              </p:val>
                                            </p:tav>
                                            <p:tav tm="100000">
                                              <p:val>
                                                <p:strVal val="0-ppt_h/2"/>
                                              </p:val>
                                            </p:tav>
                                          </p:tavLst>
                                        </p:anim>
                                        <p:set>
                                          <p:cBhvr>
                                            <p:cTn id="94" dur="1" fill="hold">
                                              <p:stCondLst>
                                                <p:cond delay="349"/>
                                              </p:stCondLst>
                                            </p:cTn>
                                            <p:tgtEl>
                                              <p:spTgt spid="123"/>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124"/>
                                            </p:tgtEl>
                                            <p:attrNameLst>
                                              <p:attrName>ppt_x</p:attrName>
                                            </p:attrNameLst>
                                          </p:cBhvr>
                                          <p:tavLst>
                                            <p:tav tm="0">
                                              <p:val>
                                                <p:strVal val="ppt_x"/>
                                              </p:val>
                                            </p:tav>
                                            <p:tav tm="100000">
                                              <p:val>
                                                <p:strVal val="ppt_x"/>
                                              </p:val>
                                            </p:tav>
                                          </p:tavLst>
                                        </p:anim>
                                        <p:anim calcmode="lin" valueType="num">
                                          <p:cBhvr additive="base">
                                            <p:cTn id="97" dur="350"/>
                                            <p:tgtEl>
                                              <p:spTgt spid="124"/>
                                            </p:tgtEl>
                                            <p:attrNameLst>
                                              <p:attrName>ppt_y</p:attrName>
                                            </p:attrNameLst>
                                          </p:cBhvr>
                                          <p:tavLst>
                                            <p:tav tm="0">
                                              <p:val>
                                                <p:strVal val="ppt_y"/>
                                              </p:val>
                                            </p:tav>
                                            <p:tav tm="100000">
                                              <p:val>
                                                <p:strVal val="1+ppt_h/2"/>
                                              </p:val>
                                            </p:tav>
                                          </p:tavLst>
                                        </p:anim>
                                        <p:set>
                                          <p:cBhvr>
                                            <p:cTn id="98" dur="1" fill="hold">
                                              <p:stCondLst>
                                                <p:cond delay="349"/>
                                              </p:stCondLst>
                                            </p:cTn>
                                            <p:tgtEl>
                                              <p:spTgt spid="124"/>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125"/>
                                            </p:tgtEl>
                                            <p:attrNameLst>
                                              <p:attrName>ppt_x</p:attrName>
                                            </p:attrNameLst>
                                          </p:cBhvr>
                                          <p:tavLst>
                                            <p:tav tm="0">
                                              <p:val>
                                                <p:strVal val="ppt_x"/>
                                              </p:val>
                                            </p:tav>
                                            <p:tav tm="100000">
                                              <p:val>
                                                <p:strVal val="ppt_x"/>
                                              </p:val>
                                            </p:tav>
                                          </p:tavLst>
                                        </p:anim>
                                        <p:anim calcmode="lin" valueType="num">
                                          <p:cBhvr additive="base">
                                            <p:cTn id="101" dur="350"/>
                                            <p:tgtEl>
                                              <p:spTgt spid="125"/>
                                            </p:tgtEl>
                                            <p:attrNameLst>
                                              <p:attrName>ppt_y</p:attrName>
                                            </p:attrNameLst>
                                          </p:cBhvr>
                                          <p:tavLst>
                                            <p:tav tm="0">
                                              <p:val>
                                                <p:strVal val="ppt_y"/>
                                              </p:val>
                                            </p:tav>
                                            <p:tav tm="100000">
                                              <p:val>
                                                <p:strVal val="1+ppt_h/2"/>
                                              </p:val>
                                            </p:tav>
                                          </p:tavLst>
                                        </p:anim>
                                        <p:set>
                                          <p:cBhvr>
                                            <p:cTn id="102" dur="1" fill="hold">
                                              <p:stCondLst>
                                                <p:cond delay="349"/>
                                              </p:stCondLst>
                                            </p:cTn>
                                            <p:tgtEl>
                                              <p:spTgt spid="125"/>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126"/>
                                            </p:tgtEl>
                                            <p:attrNameLst>
                                              <p:attrName>ppt_x</p:attrName>
                                            </p:attrNameLst>
                                          </p:cBhvr>
                                          <p:tavLst>
                                            <p:tav tm="0">
                                              <p:val>
                                                <p:strVal val="ppt_x"/>
                                              </p:val>
                                            </p:tav>
                                            <p:tav tm="100000">
                                              <p:val>
                                                <p:strVal val="1+ppt_w/2"/>
                                              </p:val>
                                            </p:tav>
                                          </p:tavLst>
                                        </p:anim>
                                        <p:anim calcmode="lin" valueType="num">
                                          <p:cBhvr additive="base">
                                            <p:cTn id="105" dur="350"/>
                                            <p:tgtEl>
                                              <p:spTgt spid="126"/>
                                            </p:tgtEl>
                                            <p:attrNameLst>
                                              <p:attrName>ppt_y</p:attrName>
                                            </p:attrNameLst>
                                          </p:cBhvr>
                                          <p:tavLst>
                                            <p:tav tm="0">
                                              <p:val>
                                                <p:strVal val="ppt_y"/>
                                              </p:val>
                                            </p:tav>
                                            <p:tav tm="100000">
                                              <p:val>
                                                <p:strVal val="1+ppt_h/2"/>
                                              </p:val>
                                            </p:tav>
                                          </p:tavLst>
                                        </p:anim>
                                        <p:set>
                                          <p:cBhvr>
                                            <p:cTn id="106" dur="1" fill="hold">
                                              <p:stCondLst>
                                                <p:cond delay="349"/>
                                              </p:stCondLst>
                                            </p:cTn>
                                            <p:tgtEl>
                                              <p:spTgt spid="126"/>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127"/>
                                            </p:tgtEl>
                                            <p:attrNameLst>
                                              <p:attrName>ppt_x</p:attrName>
                                            </p:attrNameLst>
                                          </p:cBhvr>
                                          <p:tavLst>
                                            <p:tav tm="0">
                                              <p:val>
                                                <p:strVal val="ppt_x"/>
                                              </p:val>
                                            </p:tav>
                                            <p:tav tm="100000">
                                              <p:val>
                                                <p:strVal val="0-ppt_w/2"/>
                                              </p:val>
                                            </p:tav>
                                          </p:tavLst>
                                        </p:anim>
                                        <p:anim calcmode="lin" valueType="num">
                                          <p:cBhvr additive="base">
                                            <p:cTn id="109" dur="350"/>
                                            <p:tgtEl>
                                              <p:spTgt spid="127"/>
                                            </p:tgtEl>
                                            <p:attrNameLst>
                                              <p:attrName>ppt_y</p:attrName>
                                            </p:attrNameLst>
                                          </p:cBhvr>
                                          <p:tavLst>
                                            <p:tav tm="0">
                                              <p:val>
                                                <p:strVal val="ppt_y"/>
                                              </p:val>
                                            </p:tav>
                                            <p:tav tm="100000">
                                              <p:val>
                                                <p:strVal val="1+ppt_h/2"/>
                                              </p:val>
                                            </p:tav>
                                          </p:tavLst>
                                        </p:anim>
                                        <p:set>
                                          <p:cBhvr>
                                            <p:cTn id="110" dur="1" fill="hold">
                                              <p:stCondLst>
                                                <p:cond delay="349"/>
                                              </p:stCondLst>
                                            </p:cTn>
                                            <p:tgtEl>
                                              <p:spTgt spid="127"/>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128"/>
                                            </p:tgtEl>
                                            <p:attrNameLst>
                                              <p:attrName>ppt_x</p:attrName>
                                            </p:attrNameLst>
                                          </p:cBhvr>
                                          <p:tavLst>
                                            <p:tav tm="0">
                                              <p:val>
                                                <p:strVal val="ppt_x"/>
                                              </p:val>
                                            </p:tav>
                                            <p:tav tm="100000">
                                              <p:val>
                                                <p:strVal val="1+ppt_w/2"/>
                                              </p:val>
                                            </p:tav>
                                          </p:tavLst>
                                        </p:anim>
                                        <p:anim calcmode="lin" valueType="num">
                                          <p:cBhvr additive="base">
                                            <p:cTn id="113" dur="350"/>
                                            <p:tgtEl>
                                              <p:spTgt spid="128"/>
                                            </p:tgtEl>
                                            <p:attrNameLst>
                                              <p:attrName>ppt_y</p:attrName>
                                            </p:attrNameLst>
                                          </p:cBhvr>
                                          <p:tavLst>
                                            <p:tav tm="0">
                                              <p:val>
                                                <p:strVal val="ppt_y"/>
                                              </p:val>
                                            </p:tav>
                                            <p:tav tm="100000">
                                              <p:val>
                                                <p:strVal val="1+ppt_h/2"/>
                                              </p:val>
                                            </p:tav>
                                          </p:tavLst>
                                        </p:anim>
                                        <p:set>
                                          <p:cBhvr>
                                            <p:cTn id="114" dur="1" fill="hold">
                                              <p:stCondLst>
                                                <p:cond delay="349"/>
                                              </p:stCondLst>
                                            </p:cTn>
                                            <p:tgtEl>
                                              <p:spTgt spid="128"/>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129"/>
                                            </p:tgtEl>
                                            <p:attrNameLst>
                                              <p:attrName>ppt_x</p:attrName>
                                            </p:attrNameLst>
                                          </p:cBhvr>
                                          <p:tavLst>
                                            <p:tav tm="0">
                                              <p:val>
                                                <p:strVal val="ppt_x"/>
                                              </p:val>
                                            </p:tav>
                                            <p:tav tm="100000">
                                              <p:val>
                                                <p:strVal val="1+ppt_w/2"/>
                                              </p:val>
                                            </p:tav>
                                          </p:tavLst>
                                        </p:anim>
                                        <p:anim calcmode="lin" valueType="num">
                                          <p:cBhvr additive="base">
                                            <p:cTn id="117" dur="350"/>
                                            <p:tgtEl>
                                              <p:spTgt spid="129"/>
                                            </p:tgtEl>
                                            <p:attrNameLst>
                                              <p:attrName>ppt_y</p:attrName>
                                            </p:attrNameLst>
                                          </p:cBhvr>
                                          <p:tavLst>
                                            <p:tav tm="0">
                                              <p:val>
                                                <p:strVal val="ppt_y"/>
                                              </p:val>
                                            </p:tav>
                                            <p:tav tm="100000">
                                              <p:val>
                                                <p:strVal val="ppt_y"/>
                                              </p:val>
                                            </p:tav>
                                          </p:tavLst>
                                        </p:anim>
                                        <p:set>
                                          <p:cBhvr>
                                            <p:cTn id="118" dur="1" fill="hold">
                                              <p:stCondLst>
                                                <p:cond delay="349"/>
                                              </p:stCondLst>
                                            </p:cTn>
                                            <p:tgtEl>
                                              <p:spTgt spid="129"/>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130"/>
                                            </p:tgtEl>
                                            <p:attrNameLst>
                                              <p:attrName>style.visibility</p:attrName>
                                            </p:attrNameLst>
                                          </p:cBhvr>
                                          <p:to>
                                            <p:strVal val="visible"/>
                                          </p:to>
                                        </p:set>
                                        <p:animEffect transition="in" filter="wheel(8)">
                                          <p:cBhvr>
                                            <p:cTn id="121" dur="1000"/>
                                            <p:tgtEl>
                                              <p:spTgt spid="130"/>
                                            </p:tgtEl>
                                          </p:cBhvr>
                                        </p:animEffect>
                                      </p:childTnLst>
                                    </p:cTn>
                                  </p:par>
                                </p:childTnLst>
                              </p:cTn>
                            </p:par>
                            <p:par>
                              <p:cTn id="122" fill="hold">
                                <p:stCondLst>
                                  <p:cond delay="1000"/>
                                </p:stCondLst>
                                <p:childTnLst>
                                  <p:par>
                                    <p:cTn id="123" presetID="2" presetClass="entr" presetSubtype="2" fill="hold" grpId="0" nodeType="afterEffect">
                                      <p:stCondLst>
                                        <p:cond delay="0"/>
                                      </p:stCondLst>
                                      <p:childTnLst>
                                        <p:set>
                                          <p:cBhvr>
                                            <p:cTn id="124" dur="1" fill="hold">
                                              <p:stCondLst>
                                                <p:cond delay="0"/>
                                              </p:stCondLst>
                                            </p:cTn>
                                            <p:tgtEl>
                                              <p:spTgt spid="116"/>
                                            </p:tgtEl>
                                            <p:attrNameLst>
                                              <p:attrName>style.visibility</p:attrName>
                                            </p:attrNameLst>
                                          </p:cBhvr>
                                          <p:to>
                                            <p:strVal val="visible"/>
                                          </p:to>
                                        </p:set>
                                        <p:anim calcmode="lin" valueType="num">
                                          <p:cBhvr additive="base">
                                            <p:cTn id="125" dur="750" fill="hold"/>
                                            <p:tgtEl>
                                              <p:spTgt spid="116"/>
                                            </p:tgtEl>
                                            <p:attrNameLst>
                                              <p:attrName>ppt_x</p:attrName>
                                            </p:attrNameLst>
                                          </p:cBhvr>
                                          <p:tavLst>
                                            <p:tav tm="0">
                                              <p:val>
                                                <p:strVal val="1+#ppt_w/2"/>
                                              </p:val>
                                            </p:tav>
                                            <p:tav tm="100000">
                                              <p:val>
                                                <p:strVal val="#ppt_x"/>
                                              </p:val>
                                            </p:tav>
                                          </p:tavLst>
                                        </p:anim>
                                        <p:anim calcmode="lin" valueType="num">
                                          <p:cBhvr additive="base">
                                            <p:cTn id="126" dur="750" fill="hold"/>
                                            <p:tgtEl>
                                              <p:spTgt spid="11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145"/>
                                            </p:tgtEl>
                                            <p:attrNameLst>
                                              <p:attrName>style.visibility</p:attrName>
                                            </p:attrNameLst>
                                          </p:cBhvr>
                                          <p:to>
                                            <p:strVal val="visible"/>
                                          </p:to>
                                        </p:set>
                                        <p:animEffect transition="in" filter="fade">
                                          <p:cBhvr>
                                            <p:cTn id="129" dur="500"/>
                                            <p:tgtEl>
                                              <p:spTgt spid="145"/>
                                            </p:tgtEl>
                                          </p:cBhvr>
                                        </p:animEffect>
                                      </p:childTnLst>
                                    </p:cTn>
                                  </p:par>
                                </p:childTnLst>
                              </p:cTn>
                            </p:par>
                            <p:par>
                              <p:cTn id="130" fill="hold">
                                <p:stCondLst>
                                  <p:cond delay="1750"/>
                                </p:stCondLst>
                                <p:childTnLst>
                                  <p:par>
                                    <p:cTn id="131" presetID="2" presetClass="entr" presetSubtype="2" fill="hold" grpId="0" nodeType="afterEffect">
                                      <p:stCondLst>
                                        <p:cond delay="0"/>
                                      </p:stCondLst>
                                      <p:childTnLst>
                                        <p:set>
                                          <p:cBhvr>
                                            <p:cTn id="132" dur="1" fill="hold">
                                              <p:stCondLst>
                                                <p:cond delay="0"/>
                                              </p:stCondLst>
                                            </p:cTn>
                                            <p:tgtEl>
                                              <p:spTgt spid="117"/>
                                            </p:tgtEl>
                                            <p:attrNameLst>
                                              <p:attrName>style.visibility</p:attrName>
                                            </p:attrNameLst>
                                          </p:cBhvr>
                                          <p:to>
                                            <p:strVal val="visible"/>
                                          </p:to>
                                        </p:set>
                                        <p:anim calcmode="lin" valueType="num">
                                          <p:cBhvr additive="base">
                                            <p:cTn id="133" dur="750" fill="hold"/>
                                            <p:tgtEl>
                                              <p:spTgt spid="117"/>
                                            </p:tgtEl>
                                            <p:attrNameLst>
                                              <p:attrName>ppt_x</p:attrName>
                                            </p:attrNameLst>
                                          </p:cBhvr>
                                          <p:tavLst>
                                            <p:tav tm="0">
                                              <p:val>
                                                <p:strVal val="1+#ppt_w/2"/>
                                              </p:val>
                                            </p:tav>
                                            <p:tav tm="100000">
                                              <p:val>
                                                <p:strVal val="#ppt_x"/>
                                              </p:val>
                                            </p:tav>
                                          </p:tavLst>
                                        </p:anim>
                                        <p:anim calcmode="lin" valueType="num">
                                          <p:cBhvr additive="base">
                                            <p:cTn id="134" dur="75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6" grpId="0"/>
          <p:bldP spid="117" grpId="0"/>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43" grpId="0" animBg="1"/>
          <p:bldP spid="144" grpId="0" animBg="1"/>
          <p:bldP spid="14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4587205" y="1418747"/>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与上季度对比</a:t>
            </a:r>
            <a:endParaRPr lang="en-US" altLang="zh-CN" sz="3600" b="1" dirty="0">
              <a:solidFill>
                <a:srgbClr val="E74337"/>
              </a:solidFill>
              <a:latin typeface="微软雅黑" pitchFamily="34" charset="-122"/>
              <a:ea typeface="微软雅黑" pitchFamily="34" charset="-122"/>
            </a:endParaRPr>
          </a:p>
        </p:txBody>
      </p:sp>
      <p:grpSp>
        <p:nvGrpSpPr>
          <p:cNvPr id="29" name="组合 28"/>
          <p:cNvGrpSpPr/>
          <p:nvPr/>
        </p:nvGrpSpPr>
        <p:grpSpPr>
          <a:xfrm>
            <a:off x="8278772" y="1551184"/>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3" name="椭圆 32"/>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1" name="直接连接符 30"/>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34" name="组合 33"/>
          <p:cNvGrpSpPr/>
          <p:nvPr/>
        </p:nvGrpSpPr>
        <p:grpSpPr>
          <a:xfrm>
            <a:off x="-4968155" y="1551184"/>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986345" y="534352"/>
              <a:ext cx="8531674" cy="0"/>
            </a:xfrm>
            <a:prstGeom prst="line">
              <a:avLst/>
            </a:prstGeom>
            <a:grpFill/>
            <a:ln w="9525" cap="flat" cmpd="sng" algn="ctr">
              <a:solidFill>
                <a:srgbClr val="E74337"/>
              </a:solidFill>
              <a:prstDash val="solid"/>
            </a:ln>
            <a:effectLst/>
          </p:spPr>
        </p:cxnSp>
      </p:grpSp>
      <p:cxnSp>
        <p:nvCxnSpPr>
          <p:cNvPr id="39" name="直接连接符 38"/>
          <p:cNvCxnSpPr/>
          <p:nvPr/>
        </p:nvCxnSpPr>
        <p:spPr bwMode="auto">
          <a:xfrm>
            <a:off x="6108072" y="4429228"/>
            <a:ext cx="0" cy="1754199"/>
          </a:xfrm>
          <a:prstGeom prst="line">
            <a:avLst/>
          </a:prstGeom>
          <a:solidFill>
            <a:srgbClr val="FFBF53"/>
          </a:solidFill>
          <a:ln w="9525" cap="flat" cmpd="sng" algn="ctr">
            <a:solidFill>
              <a:srgbClr val="E7433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椭圆 39"/>
          <p:cNvSpPr/>
          <p:nvPr/>
        </p:nvSpPr>
        <p:spPr bwMode="auto">
          <a:xfrm>
            <a:off x="5615487" y="3443774"/>
            <a:ext cx="985171" cy="985455"/>
          </a:xfrm>
          <a:prstGeom prst="ellipse">
            <a:avLst/>
          </a:prstGeom>
          <a:noFill/>
          <a:ln w="12700" cap="flat" cmpd="sng" algn="ctr">
            <a:solidFill>
              <a:srgbClr val="E74337"/>
            </a:solidFill>
            <a:prstDash val="solid"/>
            <a:round/>
            <a:headEnd type="none" w="med" len="med"/>
            <a:tailEnd type="none" w="med" len="med"/>
          </a:ln>
          <a:effectLst/>
          <a:extLst/>
        </p:spPr>
        <p:txBody>
          <a:bodyPr vert="horz" wrap="square" lIns="91402" tIns="45701" rIns="91402" bIns="45701" numCol="1" rtlCol="0" anchor="t" anchorCtr="0" compatLnSpc="1">
            <a:prstTxWarp prst="textNoShape">
              <a:avLst/>
            </a:prstTxWarp>
          </a:bodyPr>
          <a:lstStyle/>
          <a:p>
            <a:pPr defTabSz="914379" fontAlgn="auto">
              <a:spcBef>
                <a:spcPts val="0"/>
              </a:spcBef>
              <a:spcAft>
                <a:spcPts val="0"/>
              </a:spcAft>
            </a:pPr>
            <a:endParaRPr lang="zh-CN" altLang="en-US" sz="1200">
              <a:solidFill>
                <a:srgbClr val="000000"/>
              </a:solidFill>
              <a:latin typeface="Calibri"/>
              <a:ea typeface="宋体"/>
            </a:endParaRPr>
          </a:p>
        </p:txBody>
      </p:sp>
      <p:sp>
        <p:nvSpPr>
          <p:cNvPr id="41" name="TextBox 40"/>
          <p:cNvSpPr txBox="1"/>
          <p:nvPr/>
        </p:nvSpPr>
        <p:spPr>
          <a:xfrm>
            <a:off x="2933178" y="2954501"/>
            <a:ext cx="2279787" cy="369330"/>
          </a:xfrm>
          <a:prstGeom prst="rect">
            <a:avLst/>
          </a:prstGeom>
          <a:solidFill>
            <a:srgbClr val="E74337"/>
          </a:solidFill>
          <a:ln>
            <a:solidFill>
              <a:srgbClr val="E74337"/>
            </a:solidFill>
          </a:ln>
        </p:spPr>
        <p:txBody>
          <a:bodyPr wrap="none" lIns="91402" tIns="45701" rIns="91402" bIns="45701" rtlCol="0">
            <a:spAutoFit/>
          </a:bodyPr>
          <a:lstStyle/>
          <a:p>
            <a:pPr fontAlgn="auto">
              <a:spcBef>
                <a:spcPts val="0"/>
              </a:spcBef>
              <a:spcAft>
                <a:spcPts val="0"/>
              </a:spcAft>
            </a:pPr>
            <a:r>
              <a:rPr lang="en-US" altLang="zh-CN" b="1" dirty="0">
                <a:solidFill>
                  <a:srgbClr val="FFFFFF"/>
                </a:solidFill>
                <a:latin typeface="宋体"/>
                <a:ea typeface="宋体"/>
              </a:rPr>
              <a:t>2016</a:t>
            </a:r>
            <a:r>
              <a:rPr lang="zh-CN" altLang="en-US" b="1" dirty="0">
                <a:solidFill>
                  <a:srgbClr val="FFFFFF"/>
                </a:solidFill>
                <a:latin typeface="宋体"/>
                <a:ea typeface="宋体"/>
              </a:rPr>
              <a:t>年第一季度情况</a:t>
            </a:r>
          </a:p>
        </p:txBody>
      </p:sp>
      <p:sp>
        <p:nvSpPr>
          <p:cNvPr id="42" name="TextBox 41"/>
          <p:cNvSpPr txBox="1"/>
          <p:nvPr/>
        </p:nvSpPr>
        <p:spPr>
          <a:xfrm>
            <a:off x="6948081" y="2954501"/>
            <a:ext cx="2279787" cy="369330"/>
          </a:xfrm>
          <a:prstGeom prst="rect">
            <a:avLst/>
          </a:prstGeom>
          <a:solidFill>
            <a:srgbClr val="E74337"/>
          </a:solidFill>
          <a:ln>
            <a:solidFill>
              <a:srgbClr val="E74337"/>
            </a:solidFill>
          </a:ln>
        </p:spPr>
        <p:txBody>
          <a:bodyPr wrap="none" lIns="91402" tIns="45701" rIns="91402" bIns="45701" rtlCol="0">
            <a:spAutoFit/>
          </a:bodyPr>
          <a:lstStyle/>
          <a:p>
            <a:pPr fontAlgn="auto">
              <a:spcBef>
                <a:spcPts val="0"/>
              </a:spcBef>
              <a:spcAft>
                <a:spcPts val="0"/>
              </a:spcAft>
            </a:pPr>
            <a:r>
              <a:rPr lang="en-US" altLang="zh-CN" b="1" dirty="0" smtClean="0">
                <a:solidFill>
                  <a:srgbClr val="FFFFFF"/>
                </a:solidFill>
                <a:latin typeface="宋体"/>
                <a:ea typeface="宋体"/>
              </a:rPr>
              <a:t>2016</a:t>
            </a:r>
            <a:r>
              <a:rPr lang="zh-CN" altLang="en-US" b="1" dirty="0" smtClean="0">
                <a:solidFill>
                  <a:srgbClr val="FFFFFF"/>
                </a:solidFill>
                <a:latin typeface="宋体"/>
                <a:ea typeface="宋体"/>
              </a:rPr>
              <a:t>年第二季度情况</a:t>
            </a:r>
            <a:endParaRPr lang="zh-CN" altLang="en-US" b="1" dirty="0">
              <a:solidFill>
                <a:srgbClr val="FFFFFF"/>
              </a:solidFill>
              <a:latin typeface="宋体"/>
              <a:ea typeface="宋体"/>
            </a:endParaRPr>
          </a:p>
        </p:txBody>
      </p:sp>
      <p:sp>
        <p:nvSpPr>
          <p:cNvPr id="43" name="TextBox 42"/>
          <p:cNvSpPr txBox="1"/>
          <p:nvPr/>
        </p:nvSpPr>
        <p:spPr>
          <a:xfrm>
            <a:off x="2051390" y="3469197"/>
            <a:ext cx="3281591" cy="830995"/>
          </a:xfrm>
          <a:prstGeom prst="rect">
            <a:avLst/>
          </a:prstGeom>
          <a:noFill/>
        </p:spPr>
        <p:txBody>
          <a:bodyPr wrap="square" lIns="91402" tIns="45701" rIns="91402" bIns="45701" rtlCol="0">
            <a:spAutoFit/>
          </a:bodyPr>
          <a:lstStyle/>
          <a:p>
            <a:pPr algn="r" fontAlgn="auto">
              <a:spcBef>
                <a:spcPts val="0"/>
              </a:spcBef>
              <a:spcAft>
                <a:spcPts val="0"/>
              </a:spcAft>
            </a:pPr>
            <a:r>
              <a:rPr lang="zh-CN" altLang="en-US" sz="1600" dirty="0">
                <a:solidFill>
                  <a:srgbClr val="FFFFFF"/>
                </a:solidFill>
                <a:latin typeface="宋体"/>
                <a:ea typeface="宋体"/>
              </a:rPr>
              <a:t>这里输入简要文字说明这里输入简要文字说明这里输入简要文字说明</a:t>
            </a:r>
          </a:p>
          <a:p>
            <a:pPr algn="r" fontAlgn="auto">
              <a:spcBef>
                <a:spcPts val="0"/>
              </a:spcBef>
              <a:spcAft>
                <a:spcPts val="0"/>
              </a:spcAft>
            </a:pPr>
            <a:r>
              <a:rPr lang="zh-CN" altLang="en-US" sz="1600" dirty="0">
                <a:solidFill>
                  <a:srgbClr val="FFFFFF"/>
                </a:solidFill>
                <a:latin typeface="宋体"/>
                <a:ea typeface="宋体"/>
              </a:rPr>
              <a:t>这里输入简要文字说明</a:t>
            </a:r>
          </a:p>
        </p:txBody>
      </p:sp>
      <p:sp>
        <p:nvSpPr>
          <p:cNvPr id="44" name="TextBox 43"/>
          <p:cNvSpPr txBox="1"/>
          <p:nvPr/>
        </p:nvSpPr>
        <p:spPr>
          <a:xfrm>
            <a:off x="6874739" y="3469197"/>
            <a:ext cx="3398477" cy="830995"/>
          </a:xfrm>
          <a:prstGeom prst="rect">
            <a:avLst/>
          </a:prstGeom>
          <a:noFill/>
          <a:ln>
            <a:noFill/>
          </a:ln>
        </p:spPr>
        <p:txBody>
          <a:bodyPr wrap="square" lIns="91402" tIns="45701" rIns="91402" bIns="45701" rtlCol="0">
            <a:spAutoFit/>
          </a:bodyPr>
          <a:lstStyle/>
          <a:p>
            <a:pPr fontAlgn="auto">
              <a:spcBef>
                <a:spcPts val="0"/>
              </a:spcBef>
              <a:spcAft>
                <a:spcPts val="0"/>
              </a:spcAft>
            </a:pPr>
            <a:r>
              <a:rPr lang="zh-CN" altLang="en-US" sz="1600" dirty="0">
                <a:solidFill>
                  <a:srgbClr val="FFFFFF"/>
                </a:solidFill>
                <a:latin typeface="宋体"/>
                <a:ea typeface="宋体"/>
              </a:rPr>
              <a:t>这里输入简要文字说明这里输入简要文字说明这里输入简要文字说明</a:t>
            </a:r>
          </a:p>
          <a:p>
            <a:pPr fontAlgn="auto">
              <a:spcBef>
                <a:spcPts val="0"/>
              </a:spcBef>
              <a:spcAft>
                <a:spcPts val="0"/>
              </a:spcAft>
            </a:pPr>
            <a:r>
              <a:rPr lang="zh-CN" altLang="en-US" sz="1600" dirty="0">
                <a:solidFill>
                  <a:srgbClr val="FFFFFF"/>
                </a:solidFill>
                <a:latin typeface="宋体"/>
                <a:ea typeface="宋体"/>
              </a:rPr>
              <a:t>这里输入简要文字说明</a:t>
            </a:r>
          </a:p>
        </p:txBody>
      </p:sp>
      <p:sp>
        <p:nvSpPr>
          <p:cNvPr id="45" name="矩形 44"/>
          <p:cNvSpPr/>
          <p:nvPr/>
        </p:nvSpPr>
        <p:spPr bwMode="auto">
          <a:xfrm>
            <a:off x="3259711" y="4581220"/>
            <a:ext cx="1939150" cy="318406"/>
          </a:xfrm>
          <a:prstGeom prst="rect">
            <a:avLst/>
          </a:prstGeom>
          <a:noFill/>
          <a:ln w="12700" cap="flat" cmpd="sng" algn="ctr">
            <a:solidFill>
              <a:srgbClr val="FFFFFF"/>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计划完成：</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60%</a:t>
            </a:r>
            <a:endPar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矩形 45"/>
          <p:cNvSpPr/>
          <p:nvPr/>
        </p:nvSpPr>
        <p:spPr bwMode="auto">
          <a:xfrm>
            <a:off x="2475106" y="4993853"/>
            <a:ext cx="2723757" cy="318406"/>
          </a:xfrm>
          <a:prstGeom prst="rect">
            <a:avLst/>
          </a:prstGeom>
          <a:noFill/>
          <a:ln w="12700" cap="flat" cmpd="sng" algn="ctr">
            <a:solidFill>
              <a:srgbClr val="E74337"/>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实际完成数：</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555</a:t>
            </a: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万</a:t>
            </a:r>
          </a:p>
        </p:txBody>
      </p:sp>
      <p:sp>
        <p:nvSpPr>
          <p:cNvPr id="47" name="矩形 46"/>
          <p:cNvSpPr/>
          <p:nvPr/>
        </p:nvSpPr>
        <p:spPr bwMode="auto">
          <a:xfrm>
            <a:off x="2864816" y="5429169"/>
            <a:ext cx="2334048" cy="318406"/>
          </a:xfrm>
          <a:prstGeom prst="rect">
            <a:avLst/>
          </a:prstGeom>
          <a:noFill/>
          <a:ln w="12700" cap="flat" cmpd="sng" algn="ctr">
            <a:solidFill>
              <a:srgbClr val="FFFFFF"/>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回款数：</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400</a:t>
            </a: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万</a:t>
            </a:r>
          </a:p>
        </p:txBody>
      </p:sp>
      <p:sp>
        <p:nvSpPr>
          <p:cNvPr id="48" name="矩形 47"/>
          <p:cNvSpPr/>
          <p:nvPr/>
        </p:nvSpPr>
        <p:spPr bwMode="auto">
          <a:xfrm>
            <a:off x="3319477" y="5874183"/>
            <a:ext cx="1879386" cy="318406"/>
          </a:xfrm>
          <a:prstGeom prst="rect">
            <a:avLst/>
          </a:prstGeom>
          <a:noFill/>
          <a:ln w="12700" cap="flat" cmpd="sng" algn="ctr">
            <a:solidFill>
              <a:srgbClr val="E74337"/>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您的文字</a:t>
            </a:r>
          </a:p>
        </p:txBody>
      </p:sp>
      <p:sp>
        <p:nvSpPr>
          <p:cNvPr id="49" name="矩形 48"/>
          <p:cNvSpPr/>
          <p:nvPr/>
        </p:nvSpPr>
        <p:spPr bwMode="auto">
          <a:xfrm>
            <a:off x="7016491" y="4581220"/>
            <a:ext cx="2107463" cy="318406"/>
          </a:xfrm>
          <a:prstGeom prst="rect">
            <a:avLst/>
          </a:prstGeom>
          <a:noFill/>
          <a:ln w="12700" cap="flat" cmpd="sng" algn="ctr">
            <a:solidFill>
              <a:srgbClr val="E74337"/>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计划完成：</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80%</a:t>
            </a:r>
            <a:endPar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0" name="矩形 49"/>
          <p:cNvSpPr/>
          <p:nvPr/>
        </p:nvSpPr>
        <p:spPr bwMode="auto">
          <a:xfrm>
            <a:off x="7027358" y="4993853"/>
            <a:ext cx="2986143" cy="318406"/>
          </a:xfrm>
          <a:prstGeom prst="rect">
            <a:avLst/>
          </a:prstGeom>
          <a:noFill/>
          <a:ln w="12700" cap="flat" cmpd="sng" algn="ctr">
            <a:solidFill>
              <a:srgbClr val="FFFFFF"/>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实际完成数：</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800</a:t>
            </a: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万</a:t>
            </a:r>
          </a:p>
        </p:txBody>
      </p:sp>
      <p:sp>
        <p:nvSpPr>
          <p:cNvPr id="51" name="矩形 50"/>
          <p:cNvSpPr/>
          <p:nvPr/>
        </p:nvSpPr>
        <p:spPr bwMode="auto">
          <a:xfrm>
            <a:off x="7027357" y="5429169"/>
            <a:ext cx="1641936" cy="318406"/>
          </a:xfrm>
          <a:prstGeom prst="rect">
            <a:avLst/>
          </a:prstGeom>
          <a:noFill/>
          <a:ln w="12700" cap="flat" cmpd="sng" algn="ctr">
            <a:solidFill>
              <a:srgbClr val="E74337"/>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回款数：</a:t>
            </a:r>
            <a:r>
              <a:rPr kumimoji="0" lang="en-US" altLang="zh-CN" sz="1600" b="0" i="0" u="none" strike="noStrike" kern="0" cap="none" spc="0" normalizeH="0" baseline="0" noProof="0" dirty="0" smtClean="0">
                <a:ln>
                  <a:noFill/>
                </a:ln>
                <a:solidFill>
                  <a:srgbClr val="FFFFFF"/>
                </a:solidFill>
                <a:effectLst/>
                <a:uLnTx/>
                <a:uFillTx/>
                <a:latin typeface="Calibri"/>
                <a:ea typeface="宋体"/>
                <a:cs typeface="+mn-cs"/>
              </a:rPr>
              <a:t>500</a:t>
            </a: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万</a:t>
            </a:r>
          </a:p>
        </p:txBody>
      </p:sp>
      <p:sp>
        <p:nvSpPr>
          <p:cNvPr id="52" name="矩形 51"/>
          <p:cNvSpPr/>
          <p:nvPr/>
        </p:nvSpPr>
        <p:spPr bwMode="auto">
          <a:xfrm>
            <a:off x="7016492" y="5874183"/>
            <a:ext cx="2237367" cy="318406"/>
          </a:xfrm>
          <a:prstGeom prst="rect">
            <a:avLst/>
          </a:prstGeom>
          <a:noFill/>
          <a:ln w="12700" cap="flat" cmpd="sng" algn="ctr">
            <a:solidFill>
              <a:srgbClr val="FFFFFF"/>
            </a:solidFill>
            <a:prstDash val="solid"/>
          </a:ln>
          <a:effectLst>
            <a:outerShdw blurRad="63500" dist="38100" dir="16500000" algn="tl" rotWithShape="0">
              <a:prstClr val="black">
                <a:alpha val="22000"/>
              </a:prstClr>
            </a:outerShdw>
          </a:effectLst>
          <a:extLst/>
        </p:spPr>
        <p:txBody>
          <a:bodyPr lIns="92318" tIns="46159" rIns="92318" bIns="46159"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Calibri"/>
                <a:ea typeface="宋体"/>
                <a:cs typeface="+mn-cs"/>
              </a:rPr>
              <a:t>您的文字</a:t>
            </a:r>
          </a:p>
        </p:txBody>
      </p:sp>
      <p:sp>
        <p:nvSpPr>
          <p:cNvPr id="53" name="TextBox 52"/>
          <p:cNvSpPr txBox="1"/>
          <p:nvPr/>
        </p:nvSpPr>
        <p:spPr>
          <a:xfrm>
            <a:off x="5820202" y="3654546"/>
            <a:ext cx="603816" cy="584773"/>
          </a:xfrm>
          <a:prstGeom prst="rect">
            <a:avLst/>
          </a:prstGeom>
          <a:noFill/>
        </p:spPr>
        <p:txBody>
          <a:bodyPr wrap="none" lIns="91402" tIns="45701" rIns="91402" bIns="45701" rtlCol="0">
            <a:spAutoFit/>
          </a:bodyPr>
          <a:lstStyle/>
          <a:p>
            <a:pPr fontAlgn="auto">
              <a:spcBef>
                <a:spcPts val="0"/>
              </a:spcBef>
              <a:spcAft>
                <a:spcPts val="0"/>
              </a:spcAft>
            </a:pPr>
            <a:r>
              <a:rPr lang="en-US" altLang="zh-CN" sz="3200" dirty="0">
                <a:solidFill>
                  <a:srgbClr val="FFFFFF"/>
                </a:solidFill>
                <a:latin typeface="Calibri"/>
                <a:ea typeface="宋体"/>
              </a:rPr>
              <a:t>VS</a:t>
            </a:r>
            <a:endParaRPr lang="zh-CN" altLang="en-US" sz="3200" dirty="0">
              <a:solidFill>
                <a:srgbClr val="FFFFFF"/>
              </a:solidFill>
              <a:latin typeface="Calibri"/>
              <a:ea typeface="宋体"/>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750"/>
                                        <p:tgtEl>
                                          <p:spTgt spid="43"/>
                                        </p:tgtEl>
                                      </p:cBhvr>
                                    </p:animEffect>
                                    <p:anim calcmode="lin" valueType="num">
                                      <p:cBhvr>
                                        <p:cTn id="26" dur="750" fill="hold"/>
                                        <p:tgtEl>
                                          <p:spTgt spid="43"/>
                                        </p:tgtEl>
                                        <p:attrNameLst>
                                          <p:attrName>ppt_x</p:attrName>
                                        </p:attrNameLst>
                                      </p:cBhvr>
                                      <p:tavLst>
                                        <p:tav tm="0">
                                          <p:val>
                                            <p:strVal val="#ppt_x"/>
                                          </p:val>
                                        </p:tav>
                                        <p:tav tm="100000">
                                          <p:val>
                                            <p:strVal val="#ppt_x"/>
                                          </p:val>
                                        </p:tav>
                                      </p:tavLst>
                                    </p:anim>
                                    <p:anim calcmode="lin" valueType="num">
                                      <p:cBhvr>
                                        <p:cTn id="27" dur="750" fill="hold"/>
                                        <p:tgtEl>
                                          <p:spTgt spid="4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50"/>
                                        <p:tgtEl>
                                          <p:spTgt spid="44"/>
                                        </p:tgtEl>
                                      </p:cBhvr>
                                    </p:animEffect>
                                    <p:anim calcmode="lin" valueType="num">
                                      <p:cBhvr>
                                        <p:cTn id="31" dur="750" fill="hold"/>
                                        <p:tgtEl>
                                          <p:spTgt spid="44"/>
                                        </p:tgtEl>
                                        <p:attrNameLst>
                                          <p:attrName>ppt_x</p:attrName>
                                        </p:attrNameLst>
                                      </p:cBhvr>
                                      <p:tavLst>
                                        <p:tav tm="0">
                                          <p:val>
                                            <p:strVal val="#ppt_x"/>
                                          </p:val>
                                        </p:tav>
                                        <p:tav tm="100000">
                                          <p:val>
                                            <p:strVal val="#ppt_x"/>
                                          </p:val>
                                        </p:tav>
                                      </p:tavLst>
                                    </p:anim>
                                    <p:anim calcmode="lin" valueType="num">
                                      <p:cBhvr>
                                        <p:cTn id="32" dur="750" fill="hold"/>
                                        <p:tgtEl>
                                          <p:spTgt spid="44"/>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2" presetClass="entr" presetSubtype="2"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right)">
                                      <p:cBhvr>
                                        <p:cTn id="36" dur="500"/>
                                        <p:tgtEl>
                                          <p:spTgt spid="45"/>
                                        </p:tgtEl>
                                      </p:cBhvr>
                                    </p:animEffect>
                                  </p:childTnLst>
                                </p:cTn>
                              </p:par>
                            </p:childTnLst>
                          </p:cTn>
                        </p:par>
                        <p:par>
                          <p:cTn id="37" fill="hold">
                            <p:stCondLst>
                              <p:cond delay="2250"/>
                            </p:stCondLst>
                            <p:childTnLst>
                              <p:par>
                                <p:cTn id="38" presetID="22" presetClass="entr" presetSubtype="2"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par>
                          <p:cTn id="41" fill="hold">
                            <p:stCondLst>
                              <p:cond delay="2750"/>
                            </p:stCondLst>
                            <p:childTnLst>
                              <p:par>
                                <p:cTn id="42" presetID="22" presetClass="entr" presetSubtype="2"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right)">
                                      <p:cBhvr>
                                        <p:cTn id="44" dur="500"/>
                                        <p:tgtEl>
                                          <p:spTgt spid="47"/>
                                        </p:tgtEl>
                                      </p:cBhvr>
                                    </p:animEffect>
                                  </p:childTnLst>
                                </p:cTn>
                              </p:par>
                            </p:childTnLst>
                          </p:cTn>
                        </p:par>
                        <p:par>
                          <p:cTn id="45" fill="hold">
                            <p:stCondLst>
                              <p:cond delay="3250"/>
                            </p:stCondLst>
                            <p:childTnLst>
                              <p:par>
                                <p:cTn id="46" presetID="22" presetClass="entr" presetSubtype="2"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right)">
                                      <p:cBhvr>
                                        <p:cTn id="48" dur="500"/>
                                        <p:tgtEl>
                                          <p:spTgt spid="48"/>
                                        </p:tgtEl>
                                      </p:cBhvr>
                                    </p:animEffect>
                                  </p:childTnLst>
                                </p:cTn>
                              </p:par>
                            </p:childTnLst>
                          </p:cTn>
                        </p:par>
                        <p:par>
                          <p:cTn id="49" fill="hold">
                            <p:stCondLst>
                              <p:cond delay="3750"/>
                            </p:stCondLst>
                            <p:childTnLst>
                              <p:par>
                                <p:cTn id="50" presetID="22" presetClass="entr" presetSubtype="8"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500"/>
                                        <p:tgtEl>
                                          <p:spTgt spid="49"/>
                                        </p:tgtEl>
                                      </p:cBhvr>
                                    </p:animEffect>
                                  </p:childTnLst>
                                </p:cTn>
                              </p:par>
                            </p:childTnLst>
                          </p:cTn>
                        </p:par>
                        <p:par>
                          <p:cTn id="53" fill="hold">
                            <p:stCondLst>
                              <p:cond delay="425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par>
                          <p:cTn id="57" fill="hold">
                            <p:stCondLst>
                              <p:cond delay="4750"/>
                            </p:stCondLst>
                            <p:childTnLst>
                              <p:par>
                                <p:cTn id="58" presetID="22" presetClass="entr" presetSubtype="8"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wipe(left)">
                                      <p:cBhvr>
                                        <p:cTn id="60" dur="500"/>
                                        <p:tgtEl>
                                          <p:spTgt spid="51"/>
                                        </p:tgtEl>
                                      </p:cBhvr>
                                    </p:animEffect>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left)">
                                      <p:cBhvr>
                                        <p:cTn id="6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08413" y="1682589"/>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重点项目概况</a:t>
            </a:r>
            <a:endParaRPr lang="en-US" altLang="zh-CN" sz="3600" b="1" dirty="0">
              <a:solidFill>
                <a:srgbClr val="E74337"/>
              </a:solidFill>
              <a:latin typeface="微软雅黑" pitchFamily="34" charset="-122"/>
              <a:ea typeface="微软雅黑" pitchFamily="34" charset="-122"/>
            </a:endParaRPr>
          </a:p>
        </p:txBody>
      </p:sp>
      <p:cxnSp>
        <p:nvCxnSpPr>
          <p:cNvPr id="3" name="直接连接符 2"/>
          <p:cNvCxnSpPr/>
          <p:nvPr/>
        </p:nvCxnSpPr>
        <p:spPr>
          <a:xfrm>
            <a:off x="2317235" y="4607475"/>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654291" y="3511087"/>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5" name="矩形 47"/>
          <p:cNvSpPr>
            <a:spLocks noChangeArrowheads="1"/>
          </p:cNvSpPr>
          <p:nvPr/>
        </p:nvSpPr>
        <p:spPr bwMode="auto">
          <a:xfrm>
            <a:off x="2641329" y="3925921"/>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6" name="椭圆 5"/>
          <p:cNvSpPr/>
          <p:nvPr/>
        </p:nvSpPr>
        <p:spPr>
          <a:xfrm flipV="1">
            <a:off x="2171953" y="3795290"/>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7" name="矩形 6"/>
          <p:cNvSpPr/>
          <p:nvPr/>
        </p:nvSpPr>
        <p:spPr>
          <a:xfrm>
            <a:off x="1655867" y="3795292"/>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8" name="直接连接符 7"/>
          <p:cNvCxnSpPr/>
          <p:nvPr/>
        </p:nvCxnSpPr>
        <p:spPr>
          <a:xfrm>
            <a:off x="6615639" y="4607475"/>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6952695" y="3511087"/>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10" name="矩形 47"/>
          <p:cNvSpPr>
            <a:spLocks noChangeArrowheads="1"/>
          </p:cNvSpPr>
          <p:nvPr/>
        </p:nvSpPr>
        <p:spPr bwMode="auto">
          <a:xfrm>
            <a:off x="6939733" y="3925921"/>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11" name="椭圆 10"/>
          <p:cNvSpPr/>
          <p:nvPr/>
        </p:nvSpPr>
        <p:spPr>
          <a:xfrm flipV="1">
            <a:off x="6470360" y="3925919"/>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2" name="矩形 11"/>
          <p:cNvSpPr/>
          <p:nvPr/>
        </p:nvSpPr>
        <p:spPr>
          <a:xfrm>
            <a:off x="5954275" y="392592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13" name="直接连接符 12"/>
          <p:cNvCxnSpPr/>
          <p:nvPr/>
        </p:nvCxnSpPr>
        <p:spPr>
          <a:xfrm>
            <a:off x="2301630" y="6192589"/>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638686" y="5096201"/>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15" name="矩形 47"/>
          <p:cNvSpPr>
            <a:spLocks noChangeArrowheads="1"/>
          </p:cNvSpPr>
          <p:nvPr/>
        </p:nvSpPr>
        <p:spPr bwMode="auto">
          <a:xfrm>
            <a:off x="2625724" y="5511035"/>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16" name="椭圆 15"/>
          <p:cNvSpPr/>
          <p:nvPr/>
        </p:nvSpPr>
        <p:spPr>
          <a:xfrm flipV="1">
            <a:off x="2156349" y="5380404"/>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7" name="矩形 16"/>
          <p:cNvSpPr/>
          <p:nvPr/>
        </p:nvSpPr>
        <p:spPr>
          <a:xfrm>
            <a:off x="1640264" y="5380406"/>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18" name="直接连接符 17"/>
          <p:cNvCxnSpPr/>
          <p:nvPr/>
        </p:nvCxnSpPr>
        <p:spPr>
          <a:xfrm>
            <a:off x="6600034" y="6192589"/>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937091" y="5096201"/>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20" name="矩形 47"/>
          <p:cNvSpPr>
            <a:spLocks noChangeArrowheads="1"/>
          </p:cNvSpPr>
          <p:nvPr/>
        </p:nvSpPr>
        <p:spPr bwMode="auto">
          <a:xfrm>
            <a:off x="6924128" y="5511035"/>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21" name="椭圆 20"/>
          <p:cNvSpPr/>
          <p:nvPr/>
        </p:nvSpPr>
        <p:spPr>
          <a:xfrm flipV="1">
            <a:off x="6454755" y="5511033"/>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2" name="矩形 21"/>
          <p:cNvSpPr/>
          <p:nvPr/>
        </p:nvSpPr>
        <p:spPr>
          <a:xfrm>
            <a:off x="5938669" y="5511035"/>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grpSp>
        <p:nvGrpSpPr>
          <p:cNvPr id="23" name="组合 22"/>
          <p:cNvGrpSpPr/>
          <p:nvPr/>
        </p:nvGrpSpPr>
        <p:grpSpPr>
          <a:xfrm>
            <a:off x="8350780" y="1815026"/>
            <a:ext cx="8647786" cy="381452"/>
            <a:chOff x="3546557" y="3058874"/>
            <a:chExt cx="8647786" cy="381452"/>
          </a:xfrm>
        </p:grpSpPr>
        <p:grpSp>
          <p:nvGrpSpPr>
            <p:cNvPr id="24" name="组合 23"/>
            <p:cNvGrpSpPr/>
            <p:nvPr/>
          </p:nvGrpSpPr>
          <p:grpSpPr>
            <a:xfrm>
              <a:off x="3546557" y="3058874"/>
              <a:ext cx="381452" cy="381452"/>
              <a:chOff x="3123591" y="3333387"/>
              <a:chExt cx="381452" cy="381452"/>
            </a:xfrm>
          </p:grpSpPr>
          <p:sp>
            <p:nvSpPr>
              <p:cNvPr id="26" name="椭圆 2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27" name="椭圆 2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25" name="直接连接符 2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4896147" y="1815026"/>
            <a:ext cx="8712639" cy="381452"/>
            <a:chOff x="-3986345" y="345226"/>
            <a:chExt cx="8712639" cy="381452"/>
          </a:xfrm>
          <a:solidFill>
            <a:srgbClr val="E74337"/>
          </a:solidFill>
        </p:grpSpPr>
        <p:grpSp>
          <p:nvGrpSpPr>
            <p:cNvPr id="29" name="组合 28"/>
            <p:cNvGrpSpPr/>
            <p:nvPr/>
          </p:nvGrpSpPr>
          <p:grpSpPr>
            <a:xfrm>
              <a:off x="4344842" y="345226"/>
              <a:ext cx="381452" cy="381452"/>
              <a:chOff x="3123591" y="3333387"/>
              <a:chExt cx="381452" cy="381452"/>
            </a:xfrm>
            <a:grpFill/>
          </p:grpSpPr>
          <p:sp>
            <p:nvSpPr>
              <p:cNvPr id="31" name="椭圆 3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2" name="椭圆 3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0" name="直接连接符 2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ppt_w</p:attrName>
                                        </p:attrNameLst>
                                      </p:cBhvr>
                                      <p:tavLst>
                                        <p:tav tm="0" fmla="#ppt_w*sin(2.5*pi*$)">
                                          <p:val>
                                            <p:fltVal val="0"/>
                                          </p:val>
                                        </p:tav>
                                        <p:tav tm="100000">
                                          <p:val>
                                            <p:fltVal val="1"/>
                                          </p:val>
                                        </p:tav>
                                      </p:tavLst>
                                    </p:anim>
                                    <p:anim calcmode="lin" valueType="num">
                                      <p:cBhvr>
                                        <p:cTn id="9" dur="1000" fill="hold"/>
                                        <p:tgtEl>
                                          <p:spTgt spid="6"/>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3000"/>
                            </p:stCondLst>
                            <p:childTnLst>
                              <p:par>
                                <p:cTn id="27" presetID="45"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ppt_w</p:attrName>
                                        </p:attrNameLst>
                                      </p:cBhvr>
                                      <p:tavLst>
                                        <p:tav tm="0" fmla="#ppt_w*sin(2.5*pi*$)">
                                          <p:val>
                                            <p:fltVal val="0"/>
                                          </p:val>
                                        </p:tav>
                                        <p:tav tm="100000">
                                          <p:val>
                                            <p:fltVal val="1"/>
                                          </p:val>
                                        </p:tav>
                                      </p:tavLst>
                                    </p:anim>
                                    <p:anim calcmode="lin" valueType="num">
                                      <p:cBhvr>
                                        <p:cTn id="31" dur="1000" fill="hold"/>
                                        <p:tgtEl>
                                          <p:spTgt spid="11"/>
                                        </p:tgtEl>
                                        <p:attrNameLst>
                                          <p:attrName>ppt_h</p:attrName>
                                        </p:attrNameLst>
                                      </p:cBhvr>
                                      <p:tavLst>
                                        <p:tav tm="0">
                                          <p:val>
                                            <p:strVal val="#ppt_h"/>
                                          </p:val>
                                        </p:tav>
                                        <p:tav tm="100000">
                                          <p:val>
                                            <p:strVal val="#ppt_h"/>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500"/>
                            </p:stCondLst>
                            <p:childTnLst>
                              <p:par>
                                <p:cTn id="37" presetID="16" presetClass="entr" presetSubtype="2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par>
                          <p:cTn id="44" fill="hold">
                            <p:stCondLst>
                              <p:cond delay="5500"/>
                            </p:stCondLst>
                            <p:childTnLst>
                              <p:par>
                                <p:cTn id="45" presetID="16" presetClass="entr" presetSubtype="21"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arn(inVertical)">
                                      <p:cBhvr>
                                        <p:cTn id="47" dur="500"/>
                                        <p:tgtEl>
                                          <p:spTgt spid="8"/>
                                        </p:tgtEl>
                                      </p:cBhvr>
                                    </p:animEffect>
                                  </p:childTnLst>
                                </p:cTn>
                              </p:par>
                            </p:childTnLst>
                          </p:cTn>
                        </p:par>
                        <p:par>
                          <p:cTn id="48" fill="hold">
                            <p:stCondLst>
                              <p:cond delay="6000"/>
                            </p:stCondLst>
                            <p:childTnLst>
                              <p:par>
                                <p:cTn id="49" presetID="45"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ppt_w</p:attrName>
                                        </p:attrNameLst>
                                      </p:cBhvr>
                                      <p:tavLst>
                                        <p:tav tm="0" fmla="#ppt_w*sin(2.5*pi*$)">
                                          <p:val>
                                            <p:fltVal val="0"/>
                                          </p:val>
                                        </p:tav>
                                        <p:tav tm="100000">
                                          <p:val>
                                            <p:fltVal val="1"/>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childTnLst>
                                </p:cTn>
                              </p:par>
                            </p:childTnLst>
                          </p:cTn>
                        </p:par>
                        <p:par>
                          <p:cTn id="54" fill="hold">
                            <p:stCondLst>
                              <p:cond delay="70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7500"/>
                            </p:stCondLst>
                            <p:childTnLst>
                              <p:par>
                                <p:cTn id="59" presetID="16" presetClass="entr" presetSubtype="21"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barn(inVertical)">
                                      <p:cBhvr>
                                        <p:cTn id="61" dur="500"/>
                                        <p:tgtEl>
                                          <p:spTgt spid="14"/>
                                        </p:tgtEl>
                                      </p:cBhvr>
                                    </p:animEffect>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par>
                          <p:cTn id="66" fill="hold">
                            <p:stCondLst>
                              <p:cond delay="8500"/>
                            </p:stCondLst>
                            <p:childTnLst>
                              <p:par>
                                <p:cTn id="67" presetID="16" presetClass="entr" presetSubtype="21"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barn(inVertical)">
                                      <p:cBhvr>
                                        <p:cTn id="69" dur="500"/>
                                        <p:tgtEl>
                                          <p:spTgt spid="13"/>
                                        </p:tgtEl>
                                      </p:cBhvr>
                                    </p:animEffect>
                                  </p:childTnLst>
                                </p:cTn>
                              </p:par>
                            </p:childTnLst>
                          </p:cTn>
                        </p:par>
                        <p:par>
                          <p:cTn id="70" fill="hold">
                            <p:stCondLst>
                              <p:cond delay="9000"/>
                            </p:stCondLst>
                            <p:childTnLst>
                              <p:par>
                                <p:cTn id="71" presetID="45"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ppt_w</p:attrName>
                                        </p:attrNameLst>
                                      </p:cBhvr>
                                      <p:tavLst>
                                        <p:tav tm="0" fmla="#ppt_w*sin(2.5*pi*$)">
                                          <p:val>
                                            <p:fltVal val="0"/>
                                          </p:val>
                                        </p:tav>
                                        <p:tav tm="100000">
                                          <p:val>
                                            <p:fltVal val="1"/>
                                          </p:val>
                                        </p:tav>
                                      </p:tavLst>
                                    </p:anim>
                                    <p:anim calcmode="lin" valueType="num">
                                      <p:cBhvr>
                                        <p:cTn id="75" dur="1000" fill="hold"/>
                                        <p:tgtEl>
                                          <p:spTgt spid="21"/>
                                        </p:tgtEl>
                                        <p:attrNameLst>
                                          <p:attrName>ppt_h</p:attrName>
                                        </p:attrNameLst>
                                      </p:cBhvr>
                                      <p:tavLst>
                                        <p:tav tm="0">
                                          <p:val>
                                            <p:strVal val="#ppt_h"/>
                                          </p:val>
                                        </p:tav>
                                        <p:tav tm="100000">
                                          <p:val>
                                            <p:strVal val="#ppt_h"/>
                                          </p:val>
                                        </p:tav>
                                      </p:tavLst>
                                    </p:anim>
                                  </p:childTnLst>
                                </p:cTn>
                              </p:par>
                            </p:childTnLst>
                          </p:cTn>
                        </p:par>
                        <p:par>
                          <p:cTn id="76" fill="hold">
                            <p:stCondLst>
                              <p:cond delay="10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10500"/>
                            </p:stCondLst>
                            <p:childTnLst>
                              <p:par>
                                <p:cTn id="81" presetID="16" presetClass="entr" presetSubtype="21"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barn(inVertical)">
                                      <p:cBhvr>
                                        <p:cTn id="83" dur="500"/>
                                        <p:tgtEl>
                                          <p:spTgt spid="19"/>
                                        </p:tgtEl>
                                      </p:cBhvr>
                                    </p:animEffect>
                                  </p:childTnLst>
                                </p:cTn>
                              </p:par>
                            </p:childTnLst>
                          </p:cTn>
                        </p:par>
                        <p:par>
                          <p:cTn id="84" fill="hold">
                            <p:stCondLst>
                              <p:cond delay="11000"/>
                            </p:stCondLst>
                            <p:childTnLst>
                              <p:par>
                                <p:cTn id="85" presetID="10"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par>
                          <p:cTn id="88" fill="hold">
                            <p:stCondLst>
                              <p:cond delay="11500"/>
                            </p:stCondLst>
                            <p:childTnLst>
                              <p:par>
                                <p:cTn id="89" presetID="16" presetClass="entr" presetSubtype="21"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barn(inVertical)">
                                      <p:cBhvr>
                                        <p:cTn id="9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P spid="9" grpId="0"/>
      <p:bldP spid="10" grpId="0"/>
      <p:bldP spid="11" grpId="0" animBg="1"/>
      <p:bldP spid="12" grpId="0"/>
      <p:bldP spid="14" grpId="0"/>
      <p:bldP spid="15" grpId="0"/>
      <p:bldP spid="16" grpId="0" animBg="1"/>
      <p:bldP spid="17" grpId="0"/>
      <p:bldP spid="19" grpId="0"/>
      <p:bldP spid="20" grpId="0"/>
      <p:bldP spid="21" grpId="0" animBg="1"/>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684613" y="1494619"/>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项目完成情况</a:t>
            </a:r>
            <a:endParaRPr lang="en-US" altLang="zh-CN" sz="3600" b="1" dirty="0">
              <a:solidFill>
                <a:srgbClr val="E74337"/>
              </a:solidFill>
              <a:latin typeface="微软雅黑" pitchFamily="34" charset="-122"/>
              <a:ea typeface="微软雅黑" pitchFamily="34" charset="-122"/>
            </a:endParaRPr>
          </a:p>
        </p:txBody>
      </p:sp>
      <p:sp>
        <p:nvSpPr>
          <p:cNvPr id="30" name="任意多边形 29"/>
          <p:cNvSpPr/>
          <p:nvPr/>
        </p:nvSpPr>
        <p:spPr>
          <a:xfrm>
            <a:off x="3110202" y="4805331"/>
            <a:ext cx="6958050" cy="891746"/>
          </a:xfrm>
          <a:custGeom>
            <a:avLst/>
            <a:gdLst/>
            <a:ahLst/>
            <a:cxnLst/>
            <a:rect l="l" t="t" r="r" b="b"/>
            <a:pathLst>
              <a:path w="6958050" h="891746">
                <a:moveTo>
                  <a:pt x="651452" y="0"/>
                </a:moveTo>
                <a:cubicBezTo>
                  <a:pt x="654597" y="17"/>
                  <a:pt x="657721" y="37"/>
                  <a:pt x="660824" y="137"/>
                </a:cubicBezTo>
                <a:lnTo>
                  <a:pt x="664036" y="137"/>
                </a:lnTo>
                <a:lnTo>
                  <a:pt x="664036" y="184"/>
                </a:lnTo>
                <a:cubicBezTo>
                  <a:pt x="1590628" y="7435"/>
                  <a:pt x="676311" y="269331"/>
                  <a:pt x="1687772" y="289560"/>
                </a:cubicBezTo>
                <a:lnTo>
                  <a:pt x="1687772" y="289607"/>
                </a:lnTo>
                <a:lnTo>
                  <a:pt x="6656981" y="289607"/>
                </a:lnTo>
                <a:lnTo>
                  <a:pt x="6958050" y="590677"/>
                </a:lnTo>
                <a:lnTo>
                  <a:pt x="6656981" y="891746"/>
                </a:lnTo>
                <a:lnTo>
                  <a:pt x="1672712" y="891746"/>
                </a:lnTo>
                <a:lnTo>
                  <a:pt x="1672712" y="891406"/>
                </a:lnTo>
                <a:cubicBezTo>
                  <a:pt x="665748" y="888776"/>
                  <a:pt x="1594217" y="609525"/>
                  <a:pt x="651452" y="594360"/>
                </a:cubicBezTo>
                <a:lnTo>
                  <a:pt x="651452" y="590677"/>
                </a:lnTo>
                <a:lnTo>
                  <a:pt x="234846" y="590677"/>
                </a:lnTo>
                <a:lnTo>
                  <a:pt x="0" y="137"/>
                </a:lnTo>
                <a:lnTo>
                  <a:pt x="651452" y="137"/>
                </a:lnTo>
                <a:close/>
              </a:path>
            </a:pathLst>
          </a:custGeom>
          <a:no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1" name="TextBox 30"/>
          <p:cNvSpPr txBox="1"/>
          <p:nvPr/>
        </p:nvSpPr>
        <p:spPr>
          <a:xfrm>
            <a:off x="3490022" y="4869785"/>
            <a:ext cx="600531" cy="461772"/>
          </a:xfrm>
          <a:prstGeom prst="rect">
            <a:avLst/>
          </a:prstGeom>
          <a:noFill/>
        </p:spPr>
        <p:txBody>
          <a:bodyPr wrap="square" lIns="91401" tIns="45700" rIns="91401" bIns="45700" rtlCol="0">
            <a:spAutoFit/>
          </a:bodyPr>
          <a:lstStyle/>
          <a:p>
            <a:pPr algn="ctr" fontAlgn="auto">
              <a:spcBef>
                <a:spcPts val="0"/>
              </a:spcBef>
              <a:spcAft>
                <a:spcPts val="0"/>
              </a:spcAft>
            </a:pPr>
            <a:r>
              <a:rPr lang="en-US" altLang="zh-CN" sz="2400" b="1" dirty="0">
                <a:solidFill>
                  <a:srgbClr val="FFFFFF"/>
                </a:solidFill>
                <a:ea typeface="宋体"/>
                <a:cs typeface="Arial" panose="020B0604020202020204" pitchFamily="34" charset="0"/>
              </a:rPr>
              <a:t>03</a:t>
            </a:r>
            <a:endParaRPr lang="zh-CN" altLang="en-US" sz="2400" b="1" dirty="0">
              <a:solidFill>
                <a:srgbClr val="FFFFFF"/>
              </a:solidFill>
              <a:ea typeface="宋体"/>
              <a:cs typeface="Arial" panose="020B0604020202020204" pitchFamily="34" charset="0"/>
            </a:endParaRPr>
          </a:p>
        </p:txBody>
      </p:sp>
      <p:sp>
        <p:nvSpPr>
          <p:cNvPr id="32" name="Rectangle 42"/>
          <p:cNvSpPr/>
          <p:nvPr/>
        </p:nvSpPr>
        <p:spPr>
          <a:xfrm flipH="1">
            <a:off x="4854936" y="5429810"/>
            <a:ext cx="4060989" cy="28178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rgbClr val="FFFFFF"/>
              </a:solidFill>
              <a:latin typeface="微软雅黑" pitchFamily="34" charset="-122"/>
              <a:ea typeface="微软雅黑" pitchFamily="34" charset="-122"/>
              <a:cs typeface="Arial" pitchFamily="34" charset="0"/>
            </a:endParaRPr>
          </a:p>
        </p:txBody>
      </p:sp>
      <p:sp>
        <p:nvSpPr>
          <p:cNvPr id="33" name="Rectangle 42"/>
          <p:cNvSpPr/>
          <p:nvPr/>
        </p:nvSpPr>
        <p:spPr>
          <a:xfrm flipH="1">
            <a:off x="4854934" y="5180463"/>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4" name="五边形 20"/>
          <p:cNvSpPr/>
          <p:nvPr/>
        </p:nvSpPr>
        <p:spPr>
          <a:xfrm>
            <a:off x="2765308" y="3965408"/>
            <a:ext cx="7302944" cy="891746"/>
          </a:xfrm>
          <a:custGeom>
            <a:avLst/>
            <a:gdLst/>
            <a:ahLst/>
            <a:cxnLst/>
            <a:rect l="l" t="t" r="r" b="b"/>
            <a:pathLst>
              <a:path w="7302944" h="891746">
                <a:moveTo>
                  <a:pt x="996346" y="0"/>
                </a:moveTo>
                <a:lnTo>
                  <a:pt x="996413" y="1"/>
                </a:lnTo>
                <a:lnTo>
                  <a:pt x="1052216" y="1"/>
                </a:lnTo>
                <a:lnTo>
                  <a:pt x="1052216" y="817"/>
                </a:lnTo>
                <a:cubicBezTo>
                  <a:pt x="1906614" y="15796"/>
                  <a:pt x="1037470" y="269656"/>
                  <a:pt x="2032666" y="289560"/>
                </a:cubicBezTo>
                <a:lnTo>
                  <a:pt x="2032666" y="289607"/>
                </a:lnTo>
                <a:lnTo>
                  <a:pt x="7001875" y="289607"/>
                </a:lnTo>
                <a:lnTo>
                  <a:pt x="7302944" y="590677"/>
                </a:lnTo>
                <a:lnTo>
                  <a:pt x="7001875" y="891746"/>
                </a:lnTo>
                <a:lnTo>
                  <a:pt x="2017606" y="891746"/>
                </a:lnTo>
                <a:lnTo>
                  <a:pt x="2017606" y="891406"/>
                </a:lnTo>
                <a:cubicBezTo>
                  <a:pt x="1010642" y="888776"/>
                  <a:pt x="1939110" y="609525"/>
                  <a:pt x="996346" y="594360"/>
                </a:cubicBezTo>
                <a:lnTo>
                  <a:pt x="996346" y="590541"/>
                </a:lnTo>
                <a:lnTo>
                  <a:pt x="664036" y="590541"/>
                </a:lnTo>
                <a:lnTo>
                  <a:pt x="664036" y="590542"/>
                </a:lnTo>
                <a:lnTo>
                  <a:pt x="234846" y="590542"/>
                </a:lnTo>
                <a:lnTo>
                  <a:pt x="0" y="2"/>
                </a:lnTo>
                <a:lnTo>
                  <a:pt x="528119" y="2"/>
                </a:lnTo>
                <a:lnTo>
                  <a:pt x="528119" y="1"/>
                </a:lnTo>
                <a:lnTo>
                  <a:pt x="996346" y="1"/>
                </a:lnTo>
                <a:close/>
              </a:path>
            </a:pathLst>
          </a:custGeom>
          <a:noFill/>
          <a:ln w="12700" cap="flat" cmpd="sng" algn="ctr">
            <a:solidFill>
              <a:srgbClr val="E74337"/>
            </a:solidFill>
            <a:prstDash val="solid"/>
          </a:ln>
          <a:effectLst>
            <a:outerShdw blurRad="152400" dist="63500" dir="2700000" sx="90000" sy="90000" algn="ctr" rotWithShape="0">
              <a:srgbClr val="000000">
                <a:alpha val="50000"/>
              </a:srgb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5" name="TextBox 34"/>
          <p:cNvSpPr txBox="1"/>
          <p:nvPr/>
        </p:nvSpPr>
        <p:spPr>
          <a:xfrm>
            <a:off x="3490022" y="4029863"/>
            <a:ext cx="600531" cy="461772"/>
          </a:xfrm>
          <a:prstGeom prst="rect">
            <a:avLst/>
          </a:prstGeom>
          <a:noFill/>
        </p:spPr>
        <p:txBody>
          <a:bodyPr wrap="square" lIns="91401" tIns="45700" rIns="91401" bIns="45700" rtlCol="0">
            <a:spAutoFit/>
          </a:bodyPr>
          <a:lstStyle/>
          <a:p>
            <a:pPr algn="ctr" fontAlgn="auto">
              <a:spcBef>
                <a:spcPts val="0"/>
              </a:spcBef>
              <a:spcAft>
                <a:spcPts val="0"/>
              </a:spcAft>
            </a:pPr>
            <a:r>
              <a:rPr lang="en-US" altLang="zh-CN" sz="2400" b="1" dirty="0">
                <a:solidFill>
                  <a:srgbClr val="FFFFFF"/>
                </a:solidFill>
                <a:ea typeface="宋体"/>
                <a:cs typeface="Arial" panose="020B0604020202020204" pitchFamily="34" charset="0"/>
              </a:rPr>
              <a:t>02</a:t>
            </a:r>
            <a:endParaRPr lang="zh-CN" altLang="en-US" sz="2400" b="1" dirty="0">
              <a:solidFill>
                <a:srgbClr val="FFFFFF"/>
              </a:solidFill>
              <a:ea typeface="宋体"/>
              <a:cs typeface="Arial" panose="020B0604020202020204" pitchFamily="34" charset="0"/>
            </a:endParaRPr>
          </a:p>
        </p:txBody>
      </p:sp>
      <p:sp>
        <p:nvSpPr>
          <p:cNvPr id="36" name="Rectangle 42"/>
          <p:cNvSpPr/>
          <p:nvPr/>
        </p:nvSpPr>
        <p:spPr>
          <a:xfrm flipH="1">
            <a:off x="4854936" y="4589887"/>
            <a:ext cx="4060989" cy="28178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rgbClr val="FFFFFF"/>
              </a:solidFill>
              <a:latin typeface="微软雅黑" pitchFamily="34" charset="-122"/>
              <a:ea typeface="微软雅黑" pitchFamily="34" charset="-122"/>
              <a:cs typeface="Arial" pitchFamily="34" charset="0"/>
            </a:endParaRPr>
          </a:p>
        </p:txBody>
      </p:sp>
      <p:sp>
        <p:nvSpPr>
          <p:cNvPr id="37" name="Rectangle 42"/>
          <p:cNvSpPr/>
          <p:nvPr/>
        </p:nvSpPr>
        <p:spPr>
          <a:xfrm flipH="1">
            <a:off x="4854934" y="4340540"/>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8" name="五边形 26"/>
          <p:cNvSpPr/>
          <p:nvPr/>
        </p:nvSpPr>
        <p:spPr>
          <a:xfrm>
            <a:off x="2431965" y="3125485"/>
            <a:ext cx="7636287" cy="891746"/>
          </a:xfrm>
          <a:custGeom>
            <a:avLst/>
            <a:gdLst/>
            <a:ahLst/>
            <a:cxnLst/>
            <a:rect l="l" t="t" r="r" b="b"/>
            <a:pathLst>
              <a:path w="7636287" h="891746">
                <a:moveTo>
                  <a:pt x="1320799" y="0"/>
                </a:moveTo>
                <a:cubicBezTo>
                  <a:pt x="2268219" y="5080"/>
                  <a:pt x="1341119" y="269240"/>
                  <a:pt x="2357119" y="289560"/>
                </a:cubicBezTo>
                <a:lnTo>
                  <a:pt x="2357119" y="289607"/>
                </a:lnTo>
                <a:lnTo>
                  <a:pt x="7335218" y="289607"/>
                </a:lnTo>
                <a:lnTo>
                  <a:pt x="7636287" y="590677"/>
                </a:lnTo>
                <a:lnTo>
                  <a:pt x="7335218" y="891746"/>
                </a:lnTo>
                <a:lnTo>
                  <a:pt x="2350949" y="891746"/>
                </a:lnTo>
                <a:lnTo>
                  <a:pt x="2350949" y="891485"/>
                </a:lnTo>
                <a:cubicBezTo>
                  <a:pt x="1329644" y="890412"/>
                  <a:pt x="2266322" y="609570"/>
                  <a:pt x="1320799" y="594360"/>
                </a:cubicBezTo>
                <a:lnTo>
                  <a:pt x="1320799" y="592127"/>
                </a:lnTo>
                <a:lnTo>
                  <a:pt x="664036" y="592127"/>
                </a:lnTo>
                <a:lnTo>
                  <a:pt x="451620" y="592127"/>
                </a:lnTo>
                <a:lnTo>
                  <a:pt x="234846" y="592127"/>
                </a:lnTo>
                <a:lnTo>
                  <a:pt x="0" y="1587"/>
                </a:lnTo>
                <a:lnTo>
                  <a:pt x="451620" y="1587"/>
                </a:lnTo>
                <a:lnTo>
                  <a:pt x="664036" y="1587"/>
                </a:lnTo>
                <a:lnTo>
                  <a:pt x="1320799" y="1587"/>
                </a:lnTo>
                <a:close/>
              </a:path>
            </a:pathLst>
          </a:custGeom>
          <a:noFill/>
          <a:ln w="12700" cap="flat" cmpd="sng" algn="ctr">
            <a:solidFill>
              <a:srgbClr val="E74337"/>
            </a:solidFill>
            <a:prstDash val="solid"/>
          </a:ln>
          <a:effectLst>
            <a:outerShdw blurRad="152400" dist="63500" dir="2700000" sx="90000" sy="90000" algn="ctr" rotWithShape="0">
              <a:srgbClr val="000000">
                <a:alpha val="50000"/>
              </a:srgb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9" name="TextBox 38"/>
          <p:cNvSpPr txBox="1"/>
          <p:nvPr/>
        </p:nvSpPr>
        <p:spPr>
          <a:xfrm>
            <a:off x="3490022" y="3189941"/>
            <a:ext cx="600531" cy="461772"/>
          </a:xfrm>
          <a:prstGeom prst="rect">
            <a:avLst/>
          </a:prstGeom>
          <a:noFill/>
        </p:spPr>
        <p:txBody>
          <a:bodyPr wrap="square" lIns="91401" tIns="45700" rIns="91401" bIns="45700" rtlCol="0">
            <a:spAutoFit/>
          </a:bodyPr>
          <a:lstStyle/>
          <a:p>
            <a:pPr algn="ctr" fontAlgn="auto">
              <a:spcBef>
                <a:spcPts val="0"/>
              </a:spcBef>
              <a:spcAft>
                <a:spcPts val="0"/>
              </a:spcAft>
            </a:pPr>
            <a:r>
              <a:rPr lang="en-US" altLang="zh-CN" sz="2400" b="1" dirty="0">
                <a:solidFill>
                  <a:srgbClr val="FFFFFF"/>
                </a:solidFill>
                <a:ea typeface="宋体"/>
                <a:cs typeface="Arial" panose="020B0604020202020204" pitchFamily="34" charset="0"/>
              </a:rPr>
              <a:t>01</a:t>
            </a:r>
            <a:endParaRPr lang="zh-CN" altLang="en-US" sz="2400" b="1" dirty="0">
              <a:solidFill>
                <a:srgbClr val="FFFFFF"/>
              </a:solidFill>
              <a:ea typeface="宋体"/>
              <a:cs typeface="Arial" panose="020B0604020202020204" pitchFamily="34" charset="0"/>
            </a:endParaRPr>
          </a:p>
        </p:txBody>
      </p:sp>
      <p:sp>
        <p:nvSpPr>
          <p:cNvPr id="40" name="Rectangle 42"/>
          <p:cNvSpPr/>
          <p:nvPr/>
        </p:nvSpPr>
        <p:spPr>
          <a:xfrm flipH="1">
            <a:off x="4854936" y="3749965"/>
            <a:ext cx="4060989" cy="28178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rgbClr val="FFFFFF"/>
              </a:solidFill>
              <a:latin typeface="微软雅黑" pitchFamily="34" charset="-122"/>
              <a:ea typeface="微软雅黑" pitchFamily="34" charset="-122"/>
              <a:cs typeface="Arial" pitchFamily="34" charset="0"/>
            </a:endParaRPr>
          </a:p>
        </p:txBody>
      </p:sp>
      <p:sp>
        <p:nvSpPr>
          <p:cNvPr id="41" name="Rectangle 42"/>
          <p:cNvSpPr/>
          <p:nvPr/>
        </p:nvSpPr>
        <p:spPr>
          <a:xfrm flipH="1">
            <a:off x="4854934" y="3500618"/>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2" name="五边形 33"/>
          <p:cNvSpPr/>
          <p:nvPr/>
        </p:nvSpPr>
        <p:spPr>
          <a:xfrm>
            <a:off x="3426398" y="5718374"/>
            <a:ext cx="6641854" cy="891746"/>
          </a:xfrm>
          <a:custGeom>
            <a:avLst/>
            <a:gdLst/>
            <a:ahLst/>
            <a:cxnLst/>
            <a:rect l="l" t="t" r="r" b="b"/>
            <a:pathLst>
              <a:path w="6641854" h="891746">
                <a:moveTo>
                  <a:pt x="555533" y="0"/>
                </a:moveTo>
                <a:lnTo>
                  <a:pt x="564835" y="136"/>
                </a:lnTo>
                <a:lnTo>
                  <a:pt x="664036" y="136"/>
                </a:lnTo>
                <a:lnTo>
                  <a:pt x="664036" y="2126"/>
                </a:lnTo>
                <a:cubicBezTo>
                  <a:pt x="1429373" y="26578"/>
                  <a:pt x="618003" y="270083"/>
                  <a:pt x="1591853" y="289560"/>
                </a:cubicBezTo>
                <a:lnTo>
                  <a:pt x="1591853" y="289607"/>
                </a:lnTo>
                <a:lnTo>
                  <a:pt x="6340785" y="289607"/>
                </a:lnTo>
                <a:lnTo>
                  <a:pt x="6641854" y="590677"/>
                </a:lnTo>
                <a:lnTo>
                  <a:pt x="6340785" y="891746"/>
                </a:lnTo>
                <a:lnTo>
                  <a:pt x="1356516" y="891746"/>
                </a:lnTo>
                <a:lnTo>
                  <a:pt x="1356516" y="884877"/>
                </a:lnTo>
                <a:cubicBezTo>
                  <a:pt x="716420" y="842452"/>
                  <a:pt x="1416769" y="608214"/>
                  <a:pt x="555533" y="594360"/>
                </a:cubicBezTo>
                <a:lnTo>
                  <a:pt x="555533" y="590676"/>
                </a:lnTo>
                <a:lnTo>
                  <a:pt x="234846" y="590676"/>
                </a:lnTo>
                <a:lnTo>
                  <a:pt x="0" y="136"/>
                </a:lnTo>
                <a:lnTo>
                  <a:pt x="555533" y="136"/>
                </a:lnTo>
                <a:close/>
              </a:path>
            </a:pathLst>
          </a:custGeom>
          <a:noFill/>
          <a:ln w="12700" cap="flat" cmpd="sng" algn="ctr">
            <a:solidFill>
              <a:srgbClr val="E74337"/>
            </a:solidFill>
            <a:prstDash val="solid"/>
          </a:ln>
          <a:effectLst>
            <a:outerShdw blurRad="152400" dist="63500" dir="2700000" sx="90000" sy="90000" algn="ctr" rotWithShape="0">
              <a:srgbClr val="000000">
                <a:alpha val="50000"/>
              </a:srgb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3" name="TextBox 42"/>
          <p:cNvSpPr txBox="1"/>
          <p:nvPr/>
        </p:nvSpPr>
        <p:spPr>
          <a:xfrm>
            <a:off x="3490022" y="5782829"/>
            <a:ext cx="600531" cy="461772"/>
          </a:xfrm>
          <a:prstGeom prst="rect">
            <a:avLst/>
          </a:prstGeom>
          <a:noFill/>
        </p:spPr>
        <p:txBody>
          <a:bodyPr wrap="square" lIns="91401" tIns="45700" rIns="91401" bIns="45700" rtlCol="0">
            <a:spAutoFit/>
          </a:bodyPr>
          <a:lstStyle/>
          <a:p>
            <a:pPr algn="ctr" fontAlgn="auto">
              <a:spcBef>
                <a:spcPts val="0"/>
              </a:spcBef>
              <a:spcAft>
                <a:spcPts val="0"/>
              </a:spcAft>
            </a:pPr>
            <a:r>
              <a:rPr lang="en-US" altLang="zh-CN" sz="2400" b="1" dirty="0">
                <a:solidFill>
                  <a:srgbClr val="FFFFFF"/>
                </a:solidFill>
                <a:ea typeface="宋体"/>
                <a:cs typeface="Arial" panose="020B0604020202020204" pitchFamily="34" charset="0"/>
              </a:rPr>
              <a:t>04</a:t>
            </a:r>
            <a:endParaRPr lang="zh-CN" altLang="en-US" sz="2400" b="1" dirty="0">
              <a:solidFill>
                <a:srgbClr val="FFFFFF"/>
              </a:solidFill>
              <a:ea typeface="宋体"/>
              <a:cs typeface="Arial" panose="020B0604020202020204" pitchFamily="34" charset="0"/>
            </a:endParaRPr>
          </a:p>
        </p:txBody>
      </p:sp>
      <p:sp>
        <p:nvSpPr>
          <p:cNvPr id="44" name="Rectangle 42"/>
          <p:cNvSpPr/>
          <p:nvPr/>
        </p:nvSpPr>
        <p:spPr>
          <a:xfrm flipH="1">
            <a:off x="4854936" y="6342853"/>
            <a:ext cx="4060989" cy="28178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rgbClr val="FFFFFF"/>
              </a:solidFill>
              <a:latin typeface="微软雅黑" pitchFamily="34" charset="-122"/>
              <a:ea typeface="微软雅黑" pitchFamily="34" charset="-122"/>
              <a:cs typeface="Arial" pitchFamily="34" charset="0"/>
            </a:endParaRPr>
          </a:p>
        </p:txBody>
      </p:sp>
      <p:sp>
        <p:nvSpPr>
          <p:cNvPr id="45" name="Rectangle 42"/>
          <p:cNvSpPr/>
          <p:nvPr/>
        </p:nvSpPr>
        <p:spPr>
          <a:xfrm flipH="1">
            <a:off x="4854934" y="6093506"/>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46" name="组合 45"/>
          <p:cNvGrpSpPr/>
          <p:nvPr/>
        </p:nvGrpSpPr>
        <p:grpSpPr>
          <a:xfrm>
            <a:off x="8350780" y="1627056"/>
            <a:ext cx="8647786" cy="381452"/>
            <a:chOff x="3546557" y="3058874"/>
            <a:chExt cx="8647786" cy="381452"/>
          </a:xfrm>
        </p:grpSpPr>
        <p:grpSp>
          <p:nvGrpSpPr>
            <p:cNvPr id="47" name="组合 46"/>
            <p:cNvGrpSpPr/>
            <p:nvPr/>
          </p:nvGrpSpPr>
          <p:grpSpPr>
            <a:xfrm>
              <a:off x="3546557" y="3058874"/>
              <a:ext cx="381452" cy="381452"/>
              <a:chOff x="3123591" y="3333387"/>
              <a:chExt cx="381452" cy="381452"/>
            </a:xfrm>
          </p:grpSpPr>
          <p:sp>
            <p:nvSpPr>
              <p:cNvPr id="49" name="椭圆 48"/>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0" name="椭圆 49"/>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8" name="直接连接符 47"/>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51" name="组合 50"/>
          <p:cNvGrpSpPr/>
          <p:nvPr/>
        </p:nvGrpSpPr>
        <p:grpSpPr>
          <a:xfrm>
            <a:off x="-4896147" y="1627056"/>
            <a:ext cx="8712639" cy="381452"/>
            <a:chOff x="-3986345" y="345226"/>
            <a:chExt cx="8712639" cy="381452"/>
          </a:xfrm>
          <a:solidFill>
            <a:srgbClr val="E74337"/>
          </a:solidFill>
        </p:grpSpPr>
        <p:grpSp>
          <p:nvGrpSpPr>
            <p:cNvPr id="52" name="组合 51"/>
            <p:cNvGrpSpPr/>
            <p:nvPr/>
          </p:nvGrpSpPr>
          <p:grpSpPr>
            <a:xfrm>
              <a:off x="4344842" y="345226"/>
              <a:ext cx="381452" cy="381452"/>
              <a:chOff x="3123591" y="3333387"/>
              <a:chExt cx="381452" cy="381452"/>
            </a:xfrm>
            <a:grpFill/>
          </p:grpSpPr>
          <p:sp>
            <p:nvSpPr>
              <p:cNvPr id="54" name="椭圆 53"/>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3" name="直接连接符 52"/>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362">
                                          <p:stCondLst>
                                            <p:cond delay="0"/>
                                          </p:stCondLst>
                                        </p:cTn>
                                        <p:tgtEl>
                                          <p:spTgt spid="38"/>
                                        </p:tgtEl>
                                      </p:cBhvr>
                                    </p:animEffect>
                                    <p:anim calcmode="lin" valueType="num">
                                      <p:cBhvr>
                                        <p:cTn id="8" dur="1139"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38"/>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38"/>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38"/>
                                        </p:tgtEl>
                                        <p:attrNameLst>
                                          <p:attrName>ppt_y</p:attrName>
                                        </p:attrNameLst>
                                      </p:cBhvr>
                                      <p:tavLst>
                                        <p:tav tm="0" fmla="#ppt_y-sin(pi*$)/81">
                                          <p:val>
                                            <p:fltVal val="0"/>
                                          </p:val>
                                        </p:tav>
                                        <p:tav tm="100000">
                                          <p:val>
                                            <p:fltVal val="1"/>
                                          </p:val>
                                        </p:tav>
                                      </p:tavLst>
                                    </p:anim>
                                    <p:animScale>
                                      <p:cBhvr>
                                        <p:cTn id="13" dur="16">
                                          <p:stCondLst>
                                            <p:cond delay="406"/>
                                          </p:stCondLst>
                                        </p:cTn>
                                        <p:tgtEl>
                                          <p:spTgt spid="38"/>
                                        </p:tgtEl>
                                      </p:cBhvr>
                                      <p:to x="100000" y="60000"/>
                                    </p:animScale>
                                    <p:animScale>
                                      <p:cBhvr>
                                        <p:cTn id="14" dur="104" decel="50000">
                                          <p:stCondLst>
                                            <p:cond delay="423"/>
                                          </p:stCondLst>
                                        </p:cTn>
                                        <p:tgtEl>
                                          <p:spTgt spid="38"/>
                                        </p:tgtEl>
                                      </p:cBhvr>
                                      <p:to x="100000" y="100000"/>
                                    </p:animScale>
                                    <p:animScale>
                                      <p:cBhvr>
                                        <p:cTn id="15" dur="16">
                                          <p:stCondLst>
                                            <p:cond delay="820"/>
                                          </p:stCondLst>
                                        </p:cTn>
                                        <p:tgtEl>
                                          <p:spTgt spid="38"/>
                                        </p:tgtEl>
                                      </p:cBhvr>
                                      <p:to x="100000" y="80000"/>
                                    </p:animScale>
                                    <p:animScale>
                                      <p:cBhvr>
                                        <p:cTn id="16" dur="104" decel="50000">
                                          <p:stCondLst>
                                            <p:cond delay="836"/>
                                          </p:stCondLst>
                                        </p:cTn>
                                        <p:tgtEl>
                                          <p:spTgt spid="38"/>
                                        </p:tgtEl>
                                      </p:cBhvr>
                                      <p:to x="100000" y="100000"/>
                                    </p:animScale>
                                    <p:animScale>
                                      <p:cBhvr>
                                        <p:cTn id="17" dur="16">
                                          <p:stCondLst>
                                            <p:cond delay="1026"/>
                                          </p:stCondLst>
                                        </p:cTn>
                                        <p:tgtEl>
                                          <p:spTgt spid="38"/>
                                        </p:tgtEl>
                                      </p:cBhvr>
                                      <p:to x="100000" y="90000"/>
                                    </p:animScale>
                                    <p:animScale>
                                      <p:cBhvr>
                                        <p:cTn id="18" dur="104" decel="50000">
                                          <p:stCondLst>
                                            <p:cond delay="1042"/>
                                          </p:stCondLst>
                                        </p:cTn>
                                        <p:tgtEl>
                                          <p:spTgt spid="38"/>
                                        </p:tgtEl>
                                      </p:cBhvr>
                                      <p:to x="100000" y="100000"/>
                                    </p:animScale>
                                    <p:animScale>
                                      <p:cBhvr>
                                        <p:cTn id="19" dur="16">
                                          <p:stCondLst>
                                            <p:cond delay="1130"/>
                                          </p:stCondLst>
                                        </p:cTn>
                                        <p:tgtEl>
                                          <p:spTgt spid="38"/>
                                        </p:tgtEl>
                                      </p:cBhvr>
                                      <p:to x="100000" y="95000"/>
                                    </p:animScale>
                                    <p:animScale>
                                      <p:cBhvr>
                                        <p:cTn id="20" dur="104" decel="50000">
                                          <p:stCondLst>
                                            <p:cond delay="1146"/>
                                          </p:stCondLst>
                                        </p:cTn>
                                        <p:tgtEl>
                                          <p:spTgt spid="38"/>
                                        </p:tgtEl>
                                      </p:cBhvr>
                                      <p:to x="100000" y="100000"/>
                                    </p:animScale>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1000"/>
                                        <p:tgtEl>
                                          <p:spTgt spid="39"/>
                                        </p:tgtEl>
                                      </p:cBhvr>
                                    </p:animEffect>
                                    <p:anim calcmode="lin" valueType="num">
                                      <p:cBhvr>
                                        <p:cTn id="25" dur="1000" fill="hold"/>
                                        <p:tgtEl>
                                          <p:spTgt spid="39"/>
                                        </p:tgtEl>
                                        <p:attrNameLst>
                                          <p:attrName>ppt_x</p:attrName>
                                        </p:attrNameLst>
                                      </p:cBhvr>
                                      <p:tavLst>
                                        <p:tav tm="0">
                                          <p:val>
                                            <p:strVal val="#ppt_x"/>
                                          </p:val>
                                        </p:tav>
                                        <p:tav tm="100000">
                                          <p:val>
                                            <p:strVal val="#ppt_x"/>
                                          </p:val>
                                        </p:tav>
                                      </p:tavLst>
                                    </p:anim>
                                    <p:anim calcmode="lin" valueType="num">
                                      <p:cBhvr>
                                        <p:cTn id="26" dur="1000" fill="hold"/>
                                        <p:tgtEl>
                                          <p:spTgt spid="3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42" presetClass="entr" presetSubtype="0"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1000"/>
                                        <p:tgtEl>
                                          <p:spTgt spid="41"/>
                                        </p:tgtEl>
                                      </p:cBhvr>
                                    </p:animEffect>
                                    <p:anim calcmode="lin" valueType="num">
                                      <p:cBhvr>
                                        <p:cTn id="31" dur="1000" fill="hold"/>
                                        <p:tgtEl>
                                          <p:spTgt spid="41"/>
                                        </p:tgtEl>
                                        <p:attrNameLst>
                                          <p:attrName>ppt_x</p:attrName>
                                        </p:attrNameLst>
                                      </p:cBhvr>
                                      <p:tavLst>
                                        <p:tav tm="0">
                                          <p:val>
                                            <p:strVal val="#ppt_x"/>
                                          </p:val>
                                        </p:tav>
                                        <p:tav tm="100000">
                                          <p:val>
                                            <p:strVal val="#ppt_x"/>
                                          </p:val>
                                        </p:tav>
                                      </p:tavLst>
                                    </p:anim>
                                    <p:anim calcmode="lin" valueType="num">
                                      <p:cBhvr>
                                        <p:cTn id="32" dur="1000" fill="hold"/>
                                        <p:tgtEl>
                                          <p:spTgt spid="41"/>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42" presetClass="entr" presetSubtype="0"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1000"/>
                                        <p:tgtEl>
                                          <p:spTgt spid="40"/>
                                        </p:tgtEl>
                                      </p:cBhvr>
                                    </p:animEffect>
                                    <p:anim calcmode="lin" valueType="num">
                                      <p:cBhvr>
                                        <p:cTn id="37" dur="1000" fill="hold"/>
                                        <p:tgtEl>
                                          <p:spTgt spid="40"/>
                                        </p:tgtEl>
                                        <p:attrNameLst>
                                          <p:attrName>ppt_x</p:attrName>
                                        </p:attrNameLst>
                                      </p:cBhvr>
                                      <p:tavLst>
                                        <p:tav tm="0">
                                          <p:val>
                                            <p:strVal val="#ppt_x"/>
                                          </p:val>
                                        </p:tav>
                                        <p:tav tm="100000">
                                          <p:val>
                                            <p:strVal val="#ppt_x"/>
                                          </p:val>
                                        </p:tav>
                                      </p:tavLst>
                                    </p:anim>
                                    <p:anim calcmode="lin" valueType="num">
                                      <p:cBhvr>
                                        <p:cTn id="38" dur="1000" fill="hold"/>
                                        <p:tgtEl>
                                          <p:spTgt spid="40"/>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26"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down)">
                                      <p:cBhvr>
                                        <p:cTn id="42" dur="362">
                                          <p:stCondLst>
                                            <p:cond delay="0"/>
                                          </p:stCondLst>
                                        </p:cTn>
                                        <p:tgtEl>
                                          <p:spTgt spid="34"/>
                                        </p:tgtEl>
                                      </p:cBhvr>
                                    </p:animEffect>
                                    <p:anim calcmode="lin" valueType="num">
                                      <p:cBhvr>
                                        <p:cTn id="43" dur="1139"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44" dur="415"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45" dur="415" tmFilter="0, 0; 0.125,0.2665; 0.25,0.4; 0.375,0.465; 0.5,0.5;  0.625,0.535; 0.75,0.6; 0.875,0.7335; 1,1">
                                          <p:stCondLst>
                                            <p:cond delay="415"/>
                                          </p:stCondLst>
                                        </p:cTn>
                                        <p:tgtEl>
                                          <p:spTgt spid="34"/>
                                        </p:tgtEl>
                                        <p:attrNameLst>
                                          <p:attrName>ppt_y</p:attrName>
                                        </p:attrNameLst>
                                      </p:cBhvr>
                                      <p:tavLst>
                                        <p:tav tm="0" fmla="#ppt_y-sin(pi*$)/9">
                                          <p:val>
                                            <p:fltVal val="0"/>
                                          </p:val>
                                        </p:tav>
                                        <p:tav tm="100000">
                                          <p:val>
                                            <p:fltVal val="1"/>
                                          </p:val>
                                        </p:tav>
                                      </p:tavLst>
                                    </p:anim>
                                    <p:anim calcmode="lin" valueType="num">
                                      <p:cBhvr>
                                        <p:cTn id="46" dur="207" tmFilter="0, 0; 0.125,0.2665; 0.25,0.4; 0.375,0.465; 0.5,0.5;  0.625,0.535; 0.75,0.6; 0.875,0.7335; 1,1">
                                          <p:stCondLst>
                                            <p:cond delay="828"/>
                                          </p:stCondLst>
                                        </p:cTn>
                                        <p:tgtEl>
                                          <p:spTgt spid="34"/>
                                        </p:tgtEl>
                                        <p:attrNameLst>
                                          <p:attrName>ppt_y</p:attrName>
                                        </p:attrNameLst>
                                      </p:cBhvr>
                                      <p:tavLst>
                                        <p:tav tm="0" fmla="#ppt_y-sin(pi*$)/27">
                                          <p:val>
                                            <p:fltVal val="0"/>
                                          </p:val>
                                        </p:tav>
                                        <p:tav tm="100000">
                                          <p:val>
                                            <p:fltVal val="1"/>
                                          </p:val>
                                        </p:tav>
                                      </p:tavLst>
                                    </p:anim>
                                    <p:anim calcmode="lin" valueType="num">
                                      <p:cBhvr>
                                        <p:cTn id="47" dur="103" tmFilter="0, 0; 0.125,0.2665; 0.25,0.4; 0.375,0.465; 0.5,0.5;  0.625,0.535; 0.75,0.6; 0.875,0.7335; 1,1">
                                          <p:stCondLst>
                                            <p:cond delay="1035"/>
                                          </p:stCondLst>
                                        </p:cTn>
                                        <p:tgtEl>
                                          <p:spTgt spid="34"/>
                                        </p:tgtEl>
                                        <p:attrNameLst>
                                          <p:attrName>ppt_y</p:attrName>
                                        </p:attrNameLst>
                                      </p:cBhvr>
                                      <p:tavLst>
                                        <p:tav tm="0" fmla="#ppt_y-sin(pi*$)/81">
                                          <p:val>
                                            <p:fltVal val="0"/>
                                          </p:val>
                                        </p:tav>
                                        <p:tav tm="100000">
                                          <p:val>
                                            <p:fltVal val="1"/>
                                          </p:val>
                                        </p:tav>
                                      </p:tavLst>
                                    </p:anim>
                                    <p:animScale>
                                      <p:cBhvr>
                                        <p:cTn id="48" dur="16">
                                          <p:stCondLst>
                                            <p:cond delay="406"/>
                                          </p:stCondLst>
                                        </p:cTn>
                                        <p:tgtEl>
                                          <p:spTgt spid="34"/>
                                        </p:tgtEl>
                                      </p:cBhvr>
                                      <p:to x="100000" y="60000"/>
                                    </p:animScale>
                                    <p:animScale>
                                      <p:cBhvr>
                                        <p:cTn id="49" dur="104" decel="50000">
                                          <p:stCondLst>
                                            <p:cond delay="423"/>
                                          </p:stCondLst>
                                        </p:cTn>
                                        <p:tgtEl>
                                          <p:spTgt spid="34"/>
                                        </p:tgtEl>
                                      </p:cBhvr>
                                      <p:to x="100000" y="100000"/>
                                    </p:animScale>
                                    <p:animScale>
                                      <p:cBhvr>
                                        <p:cTn id="50" dur="16">
                                          <p:stCondLst>
                                            <p:cond delay="820"/>
                                          </p:stCondLst>
                                        </p:cTn>
                                        <p:tgtEl>
                                          <p:spTgt spid="34"/>
                                        </p:tgtEl>
                                      </p:cBhvr>
                                      <p:to x="100000" y="80000"/>
                                    </p:animScale>
                                    <p:animScale>
                                      <p:cBhvr>
                                        <p:cTn id="51" dur="104" decel="50000">
                                          <p:stCondLst>
                                            <p:cond delay="836"/>
                                          </p:stCondLst>
                                        </p:cTn>
                                        <p:tgtEl>
                                          <p:spTgt spid="34"/>
                                        </p:tgtEl>
                                      </p:cBhvr>
                                      <p:to x="100000" y="100000"/>
                                    </p:animScale>
                                    <p:animScale>
                                      <p:cBhvr>
                                        <p:cTn id="52" dur="16">
                                          <p:stCondLst>
                                            <p:cond delay="1026"/>
                                          </p:stCondLst>
                                        </p:cTn>
                                        <p:tgtEl>
                                          <p:spTgt spid="34"/>
                                        </p:tgtEl>
                                      </p:cBhvr>
                                      <p:to x="100000" y="90000"/>
                                    </p:animScale>
                                    <p:animScale>
                                      <p:cBhvr>
                                        <p:cTn id="53" dur="104" decel="50000">
                                          <p:stCondLst>
                                            <p:cond delay="1042"/>
                                          </p:stCondLst>
                                        </p:cTn>
                                        <p:tgtEl>
                                          <p:spTgt spid="34"/>
                                        </p:tgtEl>
                                      </p:cBhvr>
                                      <p:to x="100000" y="100000"/>
                                    </p:animScale>
                                    <p:animScale>
                                      <p:cBhvr>
                                        <p:cTn id="54" dur="16">
                                          <p:stCondLst>
                                            <p:cond delay="1130"/>
                                          </p:stCondLst>
                                        </p:cTn>
                                        <p:tgtEl>
                                          <p:spTgt spid="34"/>
                                        </p:tgtEl>
                                      </p:cBhvr>
                                      <p:to x="100000" y="95000"/>
                                    </p:animScale>
                                    <p:animScale>
                                      <p:cBhvr>
                                        <p:cTn id="55" dur="104" decel="50000">
                                          <p:stCondLst>
                                            <p:cond delay="1146"/>
                                          </p:stCondLst>
                                        </p:cTn>
                                        <p:tgtEl>
                                          <p:spTgt spid="34"/>
                                        </p:tgtEl>
                                      </p:cBhvr>
                                      <p:to x="100000" y="100000"/>
                                    </p:animScale>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42" presetClass="entr" presetSubtype="0"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1000"/>
                                        <p:tgtEl>
                                          <p:spTgt spid="36"/>
                                        </p:tgtEl>
                                      </p:cBhvr>
                                    </p:animEffect>
                                    <p:anim calcmode="lin" valueType="num">
                                      <p:cBhvr>
                                        <p:cTn id="72" dur="1000" fill="hold"/>
                                        <p:tgtEl>
                                          <p:spTgt spid="36"/>
                                        </p:tgtEl>
                                        <p:attrNameLst>
                                          <p:attrName>ppt_x</p:attrName>
                                        </p:attrNameLst>
                                      </p:cBhvr>
                                      <p:tavLst>
                                        <p:tav tm="0">
                                          <p:val>
                                            <p:strVal val="#ppt_x"/>
                                          </p:val>
                                        </p:tav>
                                        <p:tav tm="100000">
                                          <p:val>
                                            <p:strVal val="#ppt_x"/>
                                          </p:val>
                                        </p:tav>
                                      </p:tavLst>
                                    </p:anim>
                                    <p:anim calcmode="lin" valueType="num">
                                      <p:cBhvr>
                                        <p:cTn id="73" dur="1000" fill="hold"/>
                                        <p:tgtEl>
                                          <p:spTgt spid="36"/>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down)">
                                      <p:cBhvr>
                                        <p:cTn id="77" dur="362">
                                          <p:stCondLst>
                                            <p:cond delay="0"/>
                                          </p:stCondLst>
                                        </p:cTn>
                                        <p:tgtEl>
                                          <p:spTgt spid="30"/>
                                        </p:tgtEl>
                                      </p:cBhvr>
                                    </p:animEffect>
                                    <p:anim calcmode="lin" valueType="num">
                                      <p:cBhvr>
                                        <p:cTn id="78" dur="1139"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79" dur="415"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80" dur="415" tmFilter="0, 0; 0.125,0.2665; 0.25,0.4; 0.375,0.465; 0.5,0.5;  0.625,0.535; 0.75,0.6; 0.875,0.7335; 1,1">
                                          <p:stCondLst>
                                            <p:cond delay="415"/>
                                          </p:stCondLst>
                                        </p:cTn>
                                        <p:tgtEl>
                                          <p:spTgt spid="30"/>
                                        </p:tgtEl>
                                        <p:attrNameLst>
                                          <p:attrName>ppt_y</p:attrName>
                                        </p:attrNameLst>
                                      </p:cBhvr>
                                      <p:tavLst>
                                        <p:tav tm="0" fmla="#ppt_y-sin(pi*$)/9">
                                          <p:val>
                                            <p:fltVal val="0"/>
                                          </p:val>
                                        </p:tav>
                                        <p:tav tm="100000">
                                          <p:val>
                                            <p:fltVal val="1"/>
                                          </p:val>
                                        </p:tav>
                                      </p:tavLst>
                                    </p:anim>
                                    <p:anim calcmode="lin" valueType="num">
                                      <p:cBhvr>
                                        <p:cTn id="81" dur="207" tmFilter="0, 0; 0.125,0.2665; 0.25,0.4; 0.375,0.465; 0.5,0.5;  0.625,0.535; 0.75,0.6; 0.875,0.7335; 1,1">
                                          <p:stCondLst>
                                            <p:cond delay="828"/>
                                          </p:stCondLst>
                                        </p:cTn>
                                        <p:tgtEl>
                                          <p:spTgt spid="30"/>
                                        </p:tgtEl>
                                        <p:attrNameLst>
                                          <p:attrName>ppt_y</p:attrName>
                                        </p:attrNameLst>
                                      </p:cBhvr>
                                      <p:tavLst>
                                        <p:tav tm="0" fmla="#ppt_y-sin(pi*$)/27">
                                          <p:val>
                                            <p:fltVal val="0"/>
                                          </p:val>
                                        </p:tav>
                                        <p:tav tm="100000">
                                          <p:val>
                                            <p:fltVal val="1"/>
                                          </p:val>
                                        </p:tav>
                                      </p:tavLst>
                                    </p:anim>
                                    <p:anim calcmode="lin" valueType="num">
                                      <p:cBhvr>
                                        <p:cTn id="82" dur="103" tmFilter="0, 0; 0.125,0.2665; 0.25,0.4; 0.375,0.465; 0.5,0.5;  0.625,0.535; 0.75,0.6; 0.875,0.7335; 1,1">
                                          <p:stCondLst>
                                            <p:cond delay="1035"/>
                                          </p:stCondLst>
                                        </p:cTn>
                                        <p:tgtEl>
                                          <p:spTgt spid="30"/>
                                        </p:tgtEl>
                                        <p:attrNameLst>
                                          <p:attrName>ppt_y</p:attrName>
                                        </p:attrNameLst>
                                      </p:cBhvr>
                                      <p:tavLst>
                                        <p:tav tm="0" fmla="#ppt_y-sin(pi*$)/81">
                                          <p:val>
                                            <p:fltVal val="0"/>
                                          </p:val>
                                        </p:tav>
                                        <p:tav tm="100000">
                                          <p:val>
                                            <p:fltVal val="1"/>
                                          </p:val>
                                        </p:tav>
                                      </p:tavLst>
                                    </p:anim>
                                    <p:animScale>
                                      <p:cBhvr>
                                        <p:cTn id="83" dur="16">
                                          <p:stCondLst>
                                            <p:cond delay="406"/>
                                          </p:stCondLst>
                                        </p:cTn>
                                        <p:tgtEl>
                                          <p:spTgt spid="30"/>
                                        </p:tgtEl>
                                      </p:cBhvr>
                                      <p:to x="100000" y="60000"/>
                                    </p:animScale>
                                    <p:animScale>
                                      <p:cBhvr>
                                        <p:cTn id="84" dur="104" decel="50000">
                                          <p:stCondLst>
                                            <p:cond delay="423"/>
                                          </p:stCondLst>
                                        </p:cTn>
                                        <p:tgtEl>
                                          <p:spTgt spid="30"/>
                                        </p:tgtEl>
                                      </p:cBhvr>
                                      <p:to x="100000" y="100000"/>
                                    </p:animScale>
                                    <p:animScale>
                                      <p:cBhvr>
                                        <p:cTn id="85" dur="16">
                                          <p:stCondLst>
                                            <p:cond delay="820"/>
                                          </p:stCondLst>
                                        </p:cTn>
                                        <p:tgtEl>
                                          <p:spTgt spid="30"/>
                                        </p:tgtEl>
                                      </p:cBhvr>
                                      <p:to x="100000" y="80000"/>
                                    </p:animScale>
                                    <p:animScale>
                                      <p:cBhvr>
                                        <p:cTn id="86" dur="104" decel="50000">
                                          <p:stCondLst>
                                            <p:cond delay="836"/>
                                          </p:stCondLst>
                                        </p:cTn>
                                        <p:tgtEl>
                                          <p:spTgt spid="30"/>
                                        </p:tgtEl>
                                      </p:cBhvr>
                                      <p:to x="100000" y="100000"/>
                                    </p:animScale>
                                    <p:animScale>
                                      <p:cBhvr>
                                        <p:cTn id="87" dur="16">
                                          <p:stCondLst>
                                            <p:cond delay="1026"/>
                                          </p:stCondLst>
                                        </p:cTn>
                                        <p:tgtEl>
                                          <p:spTgt spid="30"/>
                                        </p:tgtEl>
                                      </p:cBhvr>
                                      <p:to x="100000" y="90000"/>
                                    </p:animScale>
                                    <p:animScale>
                                      <p:cBhvr>
                                        <p:cTn id="88" dur="104" decel="50000">
                                          <p:stCondLst>
                                            <p:cond delay="1042"/>
                                          </p:stCondLst>
                                        </p:cTn>
                                        <p:tgtEl>
                                          <p:spTgt spid="30"/>
                                        </p:tgtEl>
                                      </p:cBhvr>
                                      <p:to x="100000" y="100000"/>
                                    </p:animScale>
                                    <p:animScale>
                                      <p:cBhvr>
                                        <p:cTn id="89" dur="16">
                                          <p:stCondLst>
                                            <p:cond delay="1130"/>
                                          </p:stCondLst>
                                        </p:cTn>
                                        <p:tgtEl>
                                          <p:spTgt spid="30"/>
                                        </p:tgtEl>
                                      </p:cBhvr>
                                      <p:to x="100000" y="95000"/>
                                    </p:animScale>
                                    <p:animScale>
                                      <p:cBhvr>
                                        <p:cTn id="90" dur="104" decel="50000">
                                          <p:stCondLst>
                                            <p:cond delay="1146"/>
                                          </p:stCondLst>
                                        </p:cTn>
                                        <p:tgtEl>
                                          <p:spTgt spid="30"/>
                                        </p:tgtEl>
                                      </p:cBhvr>
                                      <p:to x="100000" y="100000"/>
                                    </p:animScale>
                                  </p:childTnLst>
                                </p:cTn>
                              </p:par>
                            </p:childTnLst>
                          </p:cTn>
                        </p:par>
                        <p:par>
                          <p:cTn id="91" fill="hold">
                            <p:stCondLst>
                              <p:cond delay="9750"/>
                            </p:stCondLst>
                            <p:childTnLst>
                              <p:par>
                                <p:cTn id="92" presetID="42" presetClass="entr" presetSubtype="0"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1000"/>
                                        <p:tgtEl>
                                          <p:spTgt spid="31"/>
                                        </p:tgtEl>
                                      </p:cBhvr>
                                    </p:animEffect>
                                    <p:anim calcmode="lin" valueType="num">
                                      <p:cBhvr>
                                        <p:cTn id="95" dur="1000" fill="hold"/>
                                        <p:tgtEl>
                                          <p:spTgt spid="31"/>
                                        </p:tgtEl>
                                        <p:attrNameLst>
                                          <p:attrName>ppt_x</p:attrName>
                                        </p:attrNameLst>
                                      </p:cBhvr>
                                      <p:tavLst>
                                        <p:tav tm="0">
                                          <p:val>
                                            <p:strVal val="#ppt_x"/>
                                          </p:val>
                                        </p:tav>
                                        <p:tav tm="100000">
                                          <p:val>
                                            <p:strVal val="#ppt_x"/>
                                          </p:val>
                                        </p:tav>
                                      </p:tavLst>
                                    </p:anim>
                                    <p:anim calcmode="lin" valueType="num">
                                      <p:cBhvr>
                                        <p:cTn id="96" dur="1000" fill="hold"/>
                                        <p:tgtEl>
                                          <p:spTgt spid="31"/>
                                        </p:tgtEl>
                                        <p:attrNameLst>
                                          <p:attrName>ppt_y</p:attrName>
                                        </p:attrNameLst>
                                      </p:cBhvr>
                                      <p:tavLst>
                                        <p:tav tm="0">
                                          <p:val>
                                            <p:strVal val="#ppt_y+.1"/>
                                          </p:val>
                                        </p:tav>
                                        <p:tav tm="100000">
                                          <p:val>
                                            <p:strVal val="#ppt_y"/>
                                          </p:val>
                                        </p:tav>
                                      </p:tavLst>
                                    </p:anim>
                                  </p:childTnLst>
                                </p:cTn>
                              </p:par>
                            </p:childTnLst>
                          </p:cTn>
                        </p:par>
                        <p:par>
                          <p:cTn id="97" fill="hold">
                            <p:stCondLst>
                              <p:cond delay="10750"/>
                            </p:stCondLst>
                            <p:childTnLst>
                              <p:par>
                                <p:cTn id="98" presetID="42" presetClass="entr" presetSubtype="0" fill="hold" grpId="0"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1000"/>
                                        <p:tgtEl>
                                          <p:spTgt spid="33"/>
                                        </p:tgtEl>
                                      </p:cBhvr>
                                    </p:animEffect>
                                    <p:anim calcmode="lin" valueType="num">
                                      <p:cBhvr>
                                        <p:cTn id="101" dur="1000" fill="hold"/>
                                        <p:tgtEl>
                                          <p:spTgt spid="33"/>
                                        </p:tgtEl>
                                        <p:attrNameLst>
                                          <p:attrName>ppt_x</p:attrName>
                                        </p:attrNameLst>
                                      </p:cBhvr>
                                      <p:tavLst>
                                        <p:tav tm="0">
                                          <p:val>
                                            <p:strVal val="#ppt_x"/>
                                          </p:val>
                                        </p:tav>
                                        <p:tav tm="100000">
                                          <p:val>
                                            <p:strVal val="#ppt_x"/>
                                          </p:val>
                                        </p:tav>
                                      </p:tavLst>
                                    </p:anim>
                                    <p:anim calcmode="lin" valueType="num">
                                      <p:cBhvr>
                                        <p:cTn id="102" dur="1000" fill="hold"/>
                                        <p:tgtEl>
                                          <p:spTgt spid="33"/>
                                        </p:tgtEl>
                                        <p:attrNameLst>
                                          <p:attrName>ppt_y</p:attrName>
                                        </p:attrNameLst>
                                      </p:cBhvr>
                                      <p:tavLst>
                                        <p:tav tm="0">
                                          <p:val>
                                            <p:strVal val="#ppt_y+.1"/>
                                          </p:val>
                                        </p:tav>
                                        <p:tav tm="100000">
                                          <p:val>
                                            <p:strVal val="#ppt_y"/>
                                          </p:val>
                                        </p:tav>
                                      </p:tavLst>
                                    </p:anim>
                                  </p:childTnLst>
                                </p:cTn>
                              </p:par>
                            </p:childTnLst>
                          </p:cTn>
                        </p:par>
                        <p:par>
                          <p:cTn id="103" fill="hold">
                            <p:stCondLst>
                              <p:cond delay="11750"/>
                            </p:stCondLst>
                            <p:childTnLst>
                              <p:par>
                                <p:cTn id="104" presetID="42" presetClass="entr" presetSubtype="0" fill="hold" grpId="0" nodeType="after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fade">
                                      <p:cBhvr>
                                        <p:cTn id="106" dur="1000"/>
                                        <p:tgtEl>
                                          <p:spTgt spid="32"/>
                                        </p:tgtEl>
                                      </p:cBhvr>
                                    </p:animEffect>
                                    <p:anim calcmode="lin" valueType="num">
                                      <p:cBhvr>
                                        <p:cTn id="107" dur="1000" fill="hold"/>
                                        <p:tgtEl>
                                          <p:spTgt spid="32"/>
                                        </p:tgtEl>
                                        <p:attrNameLst>
                                          <p:attrName>ppt_x</p:attrName>
                                        </p:attrNameLst>
                                      </p:cBhvr>
                                      <p:tavLst>
                                        <p:tav tm="0">
                                          <p:val>
                                            <p:strVal val="#ppt_x"/>
                                          </p:val>
                                        </p:tav>
                                        <p:tav tm="100000">
                                          <p:val>
                                            <p:strVal val="#ppt_x"/>
                                          </p:val>
                                        </p:tav>
                                      </p:tavLst>
                                    </p:anim>
                                    <p:anim calcmode="lin" valueType="num">
                                      <p:cBhvr>
                                        <p:cTn id="108" dur="1000" fill="hold"/>
                                        <p:tgtEl>
                                          <p:spTgt spid="32"/>
                                        </p:tgtEl>
                                        <p:attrNameLst>
                                          <p:attrName>ppt_y</p:attrName>
                                        </p:attrNameLst>
                                      </p:cBhvr>
                                      <p:tavLst>
                                        <p:tav tm="0">
                                          <p:val>
                                            <p:strVal val="#ppt_y+.1"/>
                                          </p:val>
                                        </p:tav>
                                        <p:tav tm="100000">
                                          <p:val>
                                            <p:strVal val="#ppt_y"/>
                                          </p:val>
                                        </p:tav>
                                      </p:tavLst>
                                    </p:anim>
                                  </p:childTnLst>
                                </p:cTn>
                              </p:par>
                            </p:childTnLst>
                          </p:cTn>
                        </p:par>
                        <p:par>
                          <p:cTn id="109" fill="hold">
                            <p:stCondLst>
                              <p:cond delay="12750"/>
                            </p:stCondLst>
                            <p:childTnLst>
                              <p:par>
                                <p:cTn id="110" presetID="26" presetClass="entr" presetSubtype="0" fill="hold" grpId="0" nodeType="after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362">
                                          <p:stCondLst>
                                            <p:cond delay="0"/>
                                          </p:stCondLst>
                                        </p:cTn>
                                        <p:tgtEl>
                                          <p:spTgt spid="42"/>
                                        </p:tgtEl>
                                      </p:cBhvr>
                                    </p:animEffect>
                                    <p:anim calcmode="lin" valueType="num">
                                      <p:cBhvr>
                                        <p:cTn id="113" dur="1139"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114" dur="415"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15" dur="415" tmFilter="0, 0; 0.125,0.2665; 0.25,0.4; 0.375,0.465; 0.5,0.5;  0.625,0.535; 0.75,0.6; 0.875,0.7335; 1,1">
                                          <p:stCondLst>
                                            <p:cond delay="415"/>
                                          </p:stCondLst>
                                        </p:cTn>
                                        <p:tgtEl>
                                          <p:spTgt spid="42"/>
                                        </p:tgtEl>
                                        <p:attrNameLst>
                                          <p:attrName>ppt_y</p:attrName>
                                        </p:attrNameLst>
                                      </p:cBhvr>
                                      <p:tavLst>
                                        <p:tav tm="0" fmla="#ppt_y-sin(pi*$)/9">
                                          <p:val>
                                            <p:fltVal val="0"/>
                                          </p:val>
                                        </p:tav>
                                        <p:tav tm="100000">
                                          <p:val>
                                            <p:fltVal val="1"/>
                                          </p:val>
                                        </p:tav>
                                      </p:tavLst>
                                    </p:anim>
                                    <p:anim calcmode="lin" valueType="num">
                                      <p:cBhvr>
                                        <p:cTn id="116" dur="207" tmFilter="0, 0; 0.125,0.2665; 0.25,0.4; 0.375,0.465; 0.5,0.5;  0.625,0.535; 0.75,0.6; 0.875,0.7335; 1,1">
                                          <p:stCondLst>
                                            <p:cond delay="828"/>
                                          </p:stCondLst>
                                        </p:cTn>
                                        <p:tgtEl>
                                          <p:spTgt spid="42"/>
                                        </p:tgtEl>
                                        <p:attrNameLst>
                                          <p:attrName>ppt_y</p:attrName>
                                        </p:attrNameLst>
                                      </p:cBhvr>
                                      <p:tavLst>
                                        <p:tav tm="0" fmla="#ppt_y-sin(pi*$)/27">
                                          <p:val>
                                            <p:fltVal val="0"/>
                                          </p:val>
                                        </p:tav>
                                        <p:tav tm="100000">
                                          <p:val>
                                            <p:fltVal val="1"/>
                                          </p:val>
                                        </p:tav>
                                      </p:tavLst>
                                    </p:anim>
                                    <p:anim calcmode="lin" valueType="num">
                                      <p:cBhvr>
                                        <p:cTn id="117" dur="103" tmFilter="0, 0; 0.125,0.2665; 0.25,0.4; 0.375,0.465; 0.5,0.5;  0.625,0.535; 0.75,0.6; 0.875,0.7335; 1,1">
                                          <p:stCondLst>
                                            <p:cond delay="1035"/>
                                          </p:stCondLst>
                                        </p:cTn>
                                        <p:tgtEl>
                                          <p:spTgt spid="42"/>
                                        </p:tgtEl>
                                        <p:attrNameLst>
                                          <p:attrName>ppt_y</p:attrName>
                                        </p:attrNameLst>
                                      </p:cBhvr>
                                      <p:tavLst>
                                        <p:tav tm="0" fmla="#ppt_y-sin(pi*$)/81">
                                          <p:val>
                                            <p:fltVal val="0"/>
                                          </p:val>
                                        </p:tav>
                                        <p:tav tm="100000">
                                          <p:val>
                                            <p:fltVal val="1"/>
                                          </p:val>
                                        </p:tav>
                                      </p:tavLst>
                                    </p:anim>
                                    <p:animScale>
                                      <p:cBhvr>
                                        <p:cTn id="118" dur="16">
                                          <p:stCondLst>
                                            <p:cond delay="406"/>
                                          </p:stCondLst>
                                        </p:cTn>
                                        <p:tgtEl>
                                          <p:spTgt spid="42"/>
                                        </p:tgtEl>
                                      </p:cBhvr>
                                      <p:to x="100000" y="60000"/>
                                    </p:animScale>
                                    <p:animScale>
                                      <p:cBhvr>
                                        <p:cTn id="119" dur="104" decel="50000">
                                          <p:stCondLst>
                                            <p:cond delay="423"/>
                                          </p:stCondLst>
                                        </p:cTn>
                                        <p:tgtEl>
                                          <p:spTgt spid="42"/>
                                        </p:tgtEl>
                                      </p:cBhvr>
                                      <p:to x="100000" y="100000"/>
                                    </p:animScale>
                                    <p:animScale>
                                      <p:cBhvr>
                                        <p:cTn id="120" dur="16">
                                          <p:stCondLst>
                                            <p:cond delay="820"/>
                                          </p:stCondLst>
                                        </p:cTn>
                                        <p:tgtEl>
                                          <p:spTgt spid="42"/>
                                        </p:tgtEl>
                                      </p:cBhvr>
                                      <p:to x="100000" y="80000"/>
                                    </p:animScale>
                                    <p:animScale>
                                      <p:cBhvr>
                                        <p:cTn id="121" dur="104" decel="50000">
                                          <p:stCondLst>
                                            <p:cond delay="836"/>
                                          </p:stCondLst>
                                        </p:cTn>
                                        <p:tgtEl>
                                          <p:spTgt spid="42"/>
                                        </p:tgtEl>
                                      </p:cBhvr>
                                      <p:to x="100000" y="100000"/>
                                    </p:animScale>
                                    <p:animScale>
                                      <p:cBhvr>
                                        <p:cTn id="122" dur="16">
                                          <p:stCondLst>
                                            <p:cond delay="1026"/>
                                          </p:stCondLst>
                                        </p:cTn>
                                        <p:tgtEl>
                                          <p:spTgt spid="42"/>
                                        </p:tgtEl>
                                      </p:cBhvr>
                                      <p:to x="100000" y="90000"/>
                                    </p:animScale>
                                    <p:animScale>
                                      <p:cBhvr>
                                        <p:cTn id="123" dur="104" decel="50000">
                                          <p:stCondLst>
                                            <p:cond delay="1042"/>
                                          </p:stCondLst>
                                        </p:cTn>
                                        <p:tgtEl>
                                          <p:spTgt spid="42"/>
                                        </p:tgtEl>
                                      </p:cBhvr>
                                      <p:to x="100000" y="100000"/>
                                    </p:animScale>
                                    <p:animScale>
                                      <p:cBhvr>
                                        <p:cTn id="124" dur="16">
                                          <p:stCondLst>
                                            <p:cond delay="1130"/>
                                          </p:stCondLst>
                                        </p:cTn>
                                        <p:tgtEl>
                                          <p:spTgt spid="42"/>
                                        </p:tgtEl>
                                      </p:cBhvr>
                                      <p:to x="100000" y="95000"/>
                                    </p:animScale>
                                    <p:animScale>
                                      <p:cBhvr>
                                        <p:cTn id="125" dur="104" decel="50000">
                                          <p:stCondLst>
                                            <p:cond delay="1146"/>
                                          </p:stCondLst>
                                        </p:cTn>
                                        <p:tgtEl>
                                          <p:spTgt spid="42"/>
                                        </p:tgtEl>
                                      </p:cBhvr>
                                      <p:to x="100000" y="100000"/>
                                    </p:animScale>
                                  </p:childTnLst>
                                </p:cTn>
                              </p:par>
                            </p:childTnLst>
                          </p:cTn>
                        </p:par>
                        <p:par>
                          <p:cTn id="126" fill="hold">
                            <p:stCondLst>
                              <p:cond delay="14000"/>
                            </p:stCondLst>
                            <p:childTnLst>
                              <p:par>
                                <p:cTn id="127" presetID="42" presetClass="entr" presetSubtype="0" fill="hold" grpId="0" nodeType="afterEffect">
                                  <p:stCondLst>
                                    <p:cond delay="0"/>
                                  </p:stCondLst>
                                  <p:childTnLst>
                                    <p:set>
                                      <p:cBhvr>
                                        <p:cTn id="128" dur="1" fill="hold">
                                          <p:stCondLst>
                                            <p:cond delay="0"/>
                                          </p:stCondLst>
                                        </p:cTn>
                                        <p:tgtEl>
                                          <p:spTgt spid="43"/>
                                        </p:tgtEl>
                                        <p:attrNameLst>
                                          <p:attrName>style.visibility</p:attrName>
                                        </p:attrNameLst>
                                      </p:cBhvr>
                                      <p:to>
                                        <p:strVal val="visible"/>
                                      </p:to>
                                    </p:set>
                                    <p:animEffect transition="in" filter="fade">
                                      <p:cBhvr>
                                        <p:cTn id="129" dur="1000"/>
                                        <p:tgtEl>
                                          <p:spTgt spid="43"/>
                                        </p:tgtEl>
                                      </p:cBhvr>
                                    </p:animEffect>
                                    <p:anim calcmode="lin" valueType="num">
                                      <p:cBhvr>
                                        <p:cTn id="130" dur="1000" fill="hold"/>
                                        <p:tgtEl>
                                          <p:spTgt spid="43"/>
                                        </p:tgtEl>
                                        <p:attrNameLst>
                                          <p:attrName>ppt_x</p:attrName>
                                        </p:attrNameLst>
                                      </p:cBhvr>
                                      <p:tavLst>
                                        <p:tav tm="0">
                                          <p:val>
                                            <p:strVal val="#ppt_x"/>
                                          </p:val>
                                        </p:tav>
                                        <p:tav tm="100000">
                                          <p:val>
                                            <p:strVal val="#ppt_x"/>
                                          </p:val>
                                        </p:tav>
                                      </p:tavLst>
                                    </p:anim>
                                    <p:anim calcmode="lin" valueType="num">
                                      <p:cBhvr>
                                        <p:cTn id="131" dur="1000" fill="hold"/>
                                        <p:tgtEl>
                                          <p:spTgt spid="43"/>
                                        </p:tgtEl>
                                        <p:attrNameLst>
                                          <p:attrName>ppt_y</p:attrName>
                                        </p:attrNameLst>
                                      </p:cBhvr>
                                      <p:tavLst>
                                        <p:tav tm="0">
                                          <p:val>
                                            <p:strVal val="#ppt_y+.1"/>
                                          </p:val>
                                        </p:tav>
                                        <p:tav tm="100000">
                                          <p:val>
                                            <p:strVal val="#ppt_y"/>
                                          </p:val>
                                        </p:tav>
                                      </p:tavLst>
                                    </p:anim>
                                  </p:childTnLst>
                                </p:cTn>
                              </p:par>
                            </p:childTnLst>
                          </p:cTn>
                        </p:par>
                        <p:par>
                          <p:cTn id="132" fill="hold">
                            <p:stCondLst>
                              <p:cond delay="15000"/>
                            </p:stCondLst>
                            <p:childTnLst>
                              <p:par>
                                <p:cTn id="133" presetID="42" presetClass="entr" presetSubtype="0" fill="hold" grpId="0" nodeType="after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1000" fill="hold"/>
                                        <p:tgtEl>
                                          <p:spTgt spid="45"/>
                                        </p:tgtEl>
                                        <p:attrNameLst>
                                          <p:attrName>ppt_y</p:attrName>
                                        </p:attrNameLst>
                                      </p:cBhvr>
                                      <p:tavLst>
                                        <p:tav tm="0">
                                          <p:val>
                                            <p:strVal val="#ppt_y+.1"/>
                                          </p:val>
                                        </p:tav>
                                        <p:tav tm="100000">
                                          <p:val>
                                            <p:strVal val="#ppt_y"/>
                                          </p:val>
                                        </p:tav>
                                      </p:tavLst>
                                    </p:anim>
                                  </p:childTnLst>
                                </p:cTn>
                              </p:par>
                            </p:childTnLst>
                          </p:cTn>
                        </p:par>
                        <p:par>
                          <p:cTn id="138" fill="hold">
                            <p:stCondLst>
                              <p:cond delay="16000"/>
                            </p:stCondLst>
                            <p:childTnLst>
                              <p:par>
                                <p:cTn id="139" presetID="42" presetClass="entr" presetSubtype="0" fill="hold" grpId="0" nodeType="after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fade">
                                      <p:cBhvr>
                                        <p:cTn id="141" dur="1000"/>
                                        <p:tgtEl>
                                          <p:spTgt spid="44"/>
                                        </p:tgtEl>
                                      </p:cBhvr>
                                    </p:animEffect>
                                    <p:anim calcmode="lin" valueType="num">
                                      <p:cBhvr>
                                        <p:cTn id="142" dur="1000" fill="hold"/>
                                        <p:tgtEl>
                                          <p:spTgt spid="44"/>
                                        </p:tgtEl>
                                        <p:attrNameLst>
                                          <p:attrName>ppt_x</p:attrName>
                                        </p:attrNameLst>
                                      </p:cBhvr>
                                      <p:tavLst>
                                        <p:tav tm="0">
                                          <p:val>
                                            <p:strVal val="#ppt_x"/>
                                          </p:val>
                                        </p:tav>
                                        <p:tav tm="100000">
                                          <p:val>
                                            <p:strVal val="#ppt_x"/>
                                          </p:val>
                                        </p:tav>
                                      </p:tavLst>
                                    </p:anim>
                                    <p:anim calcmode="lin" valueType="num">
                                      <p:cBhvr>
                                        <p:cTn id="14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animBg="1"/>
      <p:bldP spid="35" grpId="0"/>
      <p:bldP spid="36" grpId="0"/>
      <p:bldP spid="37" grpId="0"/>
      <p:bldP spid="38" grpId="0" animBg="1"/>
      <p:bldP spid="39" grpId="0"/>
      <p:bldP spid="40" grpId="0"/>
      <p:bldP spid="41" grpId="0"/>
      <p:bldP spid="42" grpId="0" animBg="1"/>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4618981" y="1436303"/>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其他情况汇报</a:t>
            </a:r>
            <a:endParaRPr lang="en-US" altLang="zh-CN" sz="3600" b="1" dirty="0">
              <a:solidFill>
                <a:srgbClr val="E74337"/>
              </a:solidFill>
              <a:latin typeface="微软雅黑" pitchFamily="34" charset="-122"/>
              <a:ea typeface="微软雅黑" pitchFamily="34" charset="-122"/>
            </a:endParaRPr>
          </a:p>
        </p:txBody>
      </p:sp>
      <p:sp>
        <p:nvSpPr>
          <p:cNvPr id="31" name="矩形 30"/>
          <p:cNvSpPr/>
          <p:nvPr/>
        </p:nvSpPr>
        <p:spPr>
          <a:xfrm>
            <a:off x="1565328" y="5036433"/>
            <a:ext cx="9125984" cy="143749"/>
          </a:xfrm>
          <a:prstGeom prst="rect">
            <a:avLst/>
          </a:prstGeom>
          <a:no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2" name="等腰三角形 16"/>
          <p:cNvSpPr/>
          <p:nvPr/>
        </p:nvSpPr>
        <p:spPr>
          <a:xfrm rot="10800000">
            <a:off x="2595874" y="3023491"/>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3" name="椭圆 32"/>
          <p:cNvSpPr/>
          <p:nvPr/>
        </p:nvSpPr>
        <p:spPr>
          <a:xfrm>
            <a:off x="3063343" y="4905223"/>
            <a:ext cx="347399" cy="347414"/>
          </a:xfrm>
          <a:prstGeom prst="ellipse">
            <a:avLst/>
          </a:prstGeom>
          <a:solidFill>
            <a:srgbClr val="E74337"/>
          </a:solidFill>
          <a:ln w="19050" cap="flat" cmpd="sng" algn="ctr">
            <a:noFill/>
            <a:prstDash val="solid"/>
          </a:ln>
          <a:effectLst>
            <a:outerShdw blurRad="254000" dist="50800" dir="7200000" sx="92000" sy="92000" algn="ctr" rotWithShape="0">
              <a:srgbClr val="000000">
                <a:alpha val="58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4" name="等腰三角形 16"/>
          <p:cNvSpPr/>
          <p:nvPr/>
        </p:nvSpPr>
        <p:spPr>
          <a:xfrm rot="10800000">
            <a:off x="4540428" y="3023489"/>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a:off x="5007897" y="4905221"/>
            <a:ext cx="347399" cy="347414"/>
          </a:xfrm>
          <a:prstGeom prst="ellipse">
            <a:avLst/>
          </a:prstGeom>
          <a:solidFill>
            <a:srgbClr val="E74337"/>
          </a:solidFill>
          <a:ln w="19050" cap="flat" cmpd="sng" algn="ctr">
            <a:noFill/>
            <a:prstDash val="solid"/>
          </a:ln>
          <a:effectLst>
            <a:outerShdw blurRad="254000" dist="50800" dir="7200000" sx="92000" sy="92000" algn="ctr" rotWithShape="0">
              <a:srgbClr val="000000">
                <a:alpha val="58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6" name="等腰三角形 16"/>
          <p:cNvSpPr/>
          <p:nvPr/>
        </p:nvSpPr>
        <p:spPr>
          <a:xfrm rot="10800000">
            <a:off x="6484982" y="3023490"/>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7" name="椭圆 36"/>
          <p:cNvSpPr/>
          <p:nvPr/>
        </p:nvSpPr>
        <p:spPr>
          <a:xfrm>
            <a:off x="6966439" y="4905223"/>
            <a:ext cx="347399" cy="347414"/>
          </a:xfrm>
          <a:prstGeom prst="ellipse">
            <a:avLst/>
          </a:prstGeom>
          <a:solidFill>
            <a:srgbClr val="E74337"/>
          </a:solidFill>
          <a:ln w="19050" cap="flat" cmpd="sng" algn="ctr">
            <a:noFill/>
            <a:prstDash val="solid"/>
          </a:ln>
          <a:effectLst>
            <a:outerShdw blurRad="254000" dist="50800" dir="7200000" sx="92000" sy="92000" algn="ctr" rotWithShape="0">
              <a:srgbClr val="000000">
                <a:alpha val="58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等腰三角形 16"/>
          <p:cNvSpPr/>
          <p:nvPr/>
        </p:nvSpPr>
        <p:spPr>
          <a:xfrm rot="10800000">
            <a:off x="8429535" y="3023490"/>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a:off x="8907905" y="4905222"/>
            <a:ext cx="347399" cy="347414"/>
          </a:xfrm>
          <a:prstGeom prst="ellipse">
            <a:avLst/>
          </a:prstGeom>
          <a:solidFill>
            <a:srgbClr val="E74337"/>
          </a:solidFill>
          <a:ln w="19050" cap="flat" cmpd="sng" algn="ctr">
            <a:noFill/>
            <a:prstDash val="solid"/>
          </a:ln>
          <a:effectLst>
            <a:outerShdw blurRad="254000" dist="50800" dir="7200000" sx="92000" sy="92000" algn="ctr" rotWithShape="0">
              <a:srgbClr val="000000">
                <a:alpha val="58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Rectangle 42"/>
          <p:cNvSpPr/>
          <p:nvPr/>
        </p:nvSpPr>
        <p:spPr>
          <a:xfrm flipH="1">
            <a:off x="2595876" y="5544350"/>
            <a:ext cx="1570369"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1" name="Rectangle 42"/>
          <p:cNvSpPr/>
          <p:nvPr/>
        </p:nvSpPr>
        <p:spPr>
          <a:xfrm flipH="1">
            <a:off x="4540430" y="5544350"/>
            <a:ext cx="1570369"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2" name="Rectangle 42"/>
          <p:cNvSpPr/>
          <p:nvPr/>
        </p:nvSpPr>
        <p:spPr>
          <a:xfrm flipH="1">
            <a:off x="6499066" y="5544350"/>
            <a:ext cx="1570369"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3" name="Rectangle 42"/>
          <p:cNvSpPr/>
          <p:nvPr/>
        </p:nvSpPr>
        <p:spPr>
          <a:xfrm flipH="1">
            <a:off x="8443620" y="5544350"/>
            <a:ext cx="1570369"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4" name="标题 1"/>
          <p:cNvSpPr txBox="1">
            <a:spLocks/>
          </p:cNvSpPr>
          <p:nvPr/>
        </p:nvSpPr>
        <p:spPr>
          <a:xfrm>
            <a:off x="2739975" y="3373107"/>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2800" b="1" dirty="0">
                <a:solidFill>
                  <a:srgbClr val="FFFFFF"/>
                </a:solidFill>
                <a:latin typeface="微软雅黑" pitchFamily="34" charset="-122"/>
                <a:ea typeface="微软雅黑" pitchFamily="34" charset="-122"/>
              </a:rPr>
              <a:t>内部管理</a:t>
            </a:r>
          </a:p>
        </p:txBody>
      </p:sp>
      <p:sp>
        <p:nvSpPr>
          <p:cNvPr id="45" name="标题 1"/>
          <p:cNvSpPr txBox="1">
            <a:spLocks/>
          </p:cNvSpPr>
          <p:nvPr/>
        </p:nvSpPr>
        <p:spPr>
          <a:xfrm>
            <a:off x="4684529" y="3373107"/>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2800" b="1" dirty="0">
                <a:solidFill>
                  <a:srgbClr val="FFFFFF"/>
                </a:solidFill>
                <a:latin typeface="微软雅黑" pitchFamily="34" charset="-122"/>
                <a:ea typeface="微软雅黑" pitchFamily="34" charset="-122"/>
              </a:rPr>
              <a:t>加入</a:t>
            </a:r>
            <a:endParaRPr lang="en-US" altLang="zh-CN" sz="2800" b="1" dirty="0">
              <a:solidFill>
                <a:srgbClr val="FFFFFF"/>
              </a:solidFill>
              <a:latin typeface="微软雅黑" pitchFamily="34" charset="-122"/>
              <a:ea typeface="微软雅黑" pitchFamily="34" charset="-122"/>
            </a:endParaRPr>
          </a:p>
          <a:p>
            <a:pPr algn="l" fontAlgn="auto">
              <a:spcAft>
                <a:spcPts val="0"/>
              </a:spcAft>
            </a:pPr>
            <a:r>
              <a:rPr lang="zh-CN" altLang="en-US" sz="2800" b="1" dirty="0">
                <a:solidFill>
                  <a:srgbClr val="FFFFFF"/>
                </a:solidFill>
                <a:latin typeface="微软雅黑" pitchFamily="34" charset="-122"/>
                <a:ea typeface="微软雅黑" pitchFamily="34" charset="-122"/>
              </a:rPr>
              <a:t>文字</a:t>
            </a:r>
          </a:p>
        </p:txBody>
      </p:sp>
      <p:sp>
        <p:nvSpPr>
          <p:cNvPr id="46" name="标题 1"/>
          <p:cNvSpPr txBox="1">
            <a:spLocks/>
          </p:cNvSpPr>
          <p:nvPr/>
        </p:nvSpPr>
        <p:spPr>
          <a:xfrm>
            <a:off x="6629083" y="3383608"/>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2800" b="1" dirty="0">
                <a:solidFill>
                  <a:srgbClr val="FFFFFF"/>
                </a:solidFill>
                <a:latin typeface="微软雅黑" pitchFamily="34" charset="-122"/>
                <a:ea typeface="微软雅黑" pitchFamily="34" charset="-122"/>
              </a:rPr>
              <a:t>资源管理</a:t>
            </a:r>
          </a:p>
        </p:txBody>
      </p:sp>
      <p:sp>
        <p:nvSpPr>
          <p:cNvPr id="47" name="标题 1"/>
          <p:cNvSpPr txBox="1">
            <a:spLocks/>
          </p:cNvSpPr>
          <p:nvPr/>
        </p:nvSpPr>
        <p:spPr>
          <a:xfrm>
            <a:off x="8573696" y="3383608"/>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2800" b="1" dirty="0">
                <a:solidFill>
                  <a:srgbClr val="FFFFFF"/>
                </a:solidFill>
                <a:latin typeface="微软雅黑" pitchFamily="34" charset="-122"/>
                <a:ea typeface="微软雅黑" pitchFamily="34" charset="-122"/>
              </a:rPr>
              <a:t>加入</a:t>
            </a:r>
            <a:endParaRPr lang="en-US" altLang="zh-CN" sz="2800" b="1" dirty="0">
              <a:solidFill>
                <a:srgbClr val="FFFFFF"/>
              </a:solidFill>
              <a:latin typeface="微软雅黑" pitchFamily="34" charset="-122"/>
              <a:ea typeface="微软雅黑" pitchFamily="34" charset="-122"/>
            </a:endParaRPr>
          </a:p>
          <a:p>
            <a:pPr algn="l" fontAlgn="auto">
              <a:spcAft>
                <a:spcPts val="0"/>
              </a:spcAft>
            </a:pPr>
            <a:r>
              <a:rPr lang="zh-CN" altLang="en-US" sz="2800" b="1" dirty="0">
                <a:solidFill>
                  <a:srgbClr val="FFFFFF"/>
                </a:solidFill>
                <a:latin typeface="微软雅黑" pitchFamily="34" charset="-122"/>
                <a:ea typeface="微软雅黑" pitchFamily="34" charset="-122"/>
              </a:rPr>
              <a:t>文字</a:t>
            </a:r>
          </a:p>
        </p:txBody>
      </p:sp>
      <p:grpSp>
        <p:nvGrpSpPr>
          <p:cNvPr id="48" name="组合 47"/>
          <p:cNvGrpSpPr/>
          <p:nvPr/>
        </p:nvGrpSpPr>
        <p:grpSpPr>
          <a:xfrm>
            <a:off x="8412148" y="1568740"/>
            <a:ext cx="8647786" cy="381452"/>
            <a:chOff x="3546557" y="3058874"/>
            <a:chExt cx="8647786" cy="381452"/>
          </a:xfrm>
        </p:grpSpPr>
        <p:grpSp>
          <p:nvGrpSpPr>
            <p:cNvPr id="49" name="组合 48"/>
            <p:cNvGrpSpPr/>
            <p:nvPr/>
          </p:nvGrpSpPr>
          <p:grpSpPr>
            <a:xfrm>
              <a:off x="3546557" y="3058874"/>
              <a:ext cx="381452" cy="381452"/>
              <a:chOff x="3123591" y="3333387"/>
              <a:chExt cx="381452" cy="381452"/>
            </a:xfrm>
          </p:grpSpPr>
          <p:sp>
            <p:nvSpPr>
              <p:cNvPr id="51" name="椭圆 50"/>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2" name="椭圆 51"/>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0" name="直接连接符 49"/>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53" name="组合 52"/>
          <p:cNvGrpSpPr/>
          <p:nvPr/>
        </p:nvGrpSpPr>
        <p:grpSpPr>
          <a:xfrm>
            <a:off x="-4834779" y="1568740"/>
            <a:ext cx="8712639" cy="381452"/>
            <a:chOff x="-3986345" y="345226"/>
            <a:chExt cx="8712639" cy="381452"/>
          </a:xfrm>
          <a:solidFill>
            <a:srgbClr val="E74337"/>
          </a:solidFill>
        </p:grpSpPr>
        <p:grpSp>
          <p:nvGrpSpPr>
            <p:cNvPr id="54" name="组合 53"/>
            <p:cNvGrpSpPr/>
            <p:nvPr/>
          </p:nvGrpSpPr>
          <p:grpSpPr>
            <a:xfrm>
              <a:off x="4344842" y="345226"/>
              <a:ext cx="381452" cy="381452"/>
              <a:chOff x="3123591" y="3333387"/>
              <a:chExt cx="381452" cy="381452"/>
            </a:xfrm>
            <a:grpFill/>
          </p:grpSpPr>
          <p:sp>
            <p:nvSpPr>
              <p:cNvPr id="56" name="椭圆 55"/>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7" name="椭圆 56"/>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5" name="直接连接符 54"/>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14" dur="1000" fill="hold"/>
                                        <p:tgtEl>
                                          <p:spTgt spid="32"/>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2"/>
                                        </p:tgtEl>
                                      </p:cBhvr>
                                    </p:animEffect>
                                  </p:childTnLst>
                                </p:cTn>
                              </p:par>
                              <p:par>
                                <p:cTn id="19" presetID="45"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250"/>
                                        <p:tgtEl>
                                          <p:spTgt spid="33"/>
                                        </p:tgtEl>
                                      </p:cBhvr>
                                    </p:animEffect>
                                    <p:anim calcmode="lin" valueType="num">
                                      <p:cBhvr>
                                        <p:cTn id="22" dur="1250" fill="hold"/>
                                        <p:tgtEl>
                                          <p:spTgt spid="33"/>
                                        </p:tgtEl>
                                        <p:attrNameLst>
                                          <p:attrName>ppt_w</p:attrName>
                                        </p:attrNameLst>
                                      </p:cBhvr>
                                      <p:tavLst>
                                        <p:tav tm="0" fmla="#ppt_w*sin(2.5*pi*$)">
                                          <p:val>
                                            <p:fltVal val="0"/>
                                          </p:val>
                                        </p:tav>
                                        <p:tav tm="100000">
                                          <p:val>
                                            <p:fltVal val="1"/>
                                          </p:val>
                                        </p:tav>
                                      </p:tavLst>
                                    </p:anim>
                                    <p:anim calcmode="lin" valueType="num">
                                      <p:cBhvr>
                                        <p:cTn id="23" dur="1250" fill="hold"/>
                                        <p:tgtEl>
                                          <p:spTgt spid="33"/>
                                        </p:tgtEl>
                                        <p:attrNameLst>
                                          <p:attrName>ppt_h</p:attrName>
                                        </p:attrNameLst>
                                      </p:cBhvr>
                                      <p:tavLst>
                                        <p:tav tm="0">
                                          <p:val>
                                            <p:strVal val="#ppt_h"/>
                                          </p:val>
                                        </p:tav>
                                        <p:tav tm="100000">
                                          <p:val>
                                            <p:strVal val="#ppt_h"/>
                                          </p:val>
                                        </p:tav>
                                      </p:tavLst>
                                    </p:anim>
                                  </p:childTnLst>
                                </p:cTn>
                              </p:par>
                            </p:childTnLst>
                          </p:cTn>
                        </p:par>
                        <p:par>
                          <p:cTn id="24" fill="hold">
                            <p:stCondLst>
                              <p:cond delay="175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750"/>
                                        <p:tgtEl>
                                          <p:spTgt spid="40"/>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38" dur="1000" fill="hold"/>
                                        <p:tgtEl>
                                          <p:spTgt spid="34"/>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34"/>
                                        </p:tgtEl>
                                      </p:cBhvr>
                                    </p:animEffect>
                                  </p:childTnLst>
                                </p:cTn>
                              </p:par>
                              <p:par>
                                <p:cTn id="43" presetID="45"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250"/>
                                        <p:tgtEl>
                                          <p:spTgt spid="35"/>
                                        </p:tgtEl>
                                      </p:cBhvr>
                                    </p:animEffect>
                                    <p:anim calcmode="lin" valueType="num">
                                      <p:cBhvr>
                                        <p:cTn id="46" dur="1250" fill="hold"/>
                                        <p:tgtEl>
                                          <p:spTgt spid="35"/>
                                        </p:tgtEl>
                                        <p:attrNameLst>
                                          <p:attrName>ppt_w</p:attrName>
                                        </p:attrNameLst>
                                      </p:cBhvr>
                                      <p:tavLst>
                                        <p:tav tm="0" fmla="#ppt_w*sin(2.5*pi*$)">
                                          <p:val>
                                            <p:fltVal val="0"/>
                                          </p:val>
                                        </p:tav>
                                        <p:tav tm="100000">
                                          <p:val>
                                            <p:fltVal val="1"/>
                                          </p:val>
                                        </p:tav>
                                      </p:tavLst>
                                    </p:anim>
                                    <p:anim calcmode="lin" valueType="num">
                                      <p:cBhvr>
                                        <p:cTn id="47" dur="1250" fill="hold"/>
                                        <p:tgtEl>
                                          <p:spTgt spid="35"/>
                                        </p:tgtEl>
                                        <p:attrNameLst>
                                          <p:attrName>ppt_h</p:attrName>
                                        </p:attrNameLst>
                                      </p:cBhvr>
                                      <p:tavLst>
                                        <p:tav tm="0">
                                          <p:val>
                                            <p:strVal val="#ppt_h"/>
                                          </p:val>
                                        </p:tav>
                                        <p:tav tm="100000">
                                          <p:val>
                                            <p:strVal val="#ppt_h"/>
                                          </p:val>
                                        </p:tav>
                                      </p:tavLst>
                                    </p:anim>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750"/>
                                        <p:tgtEl>
                                          <p:spTgt spid="41"/>
                                        </p:tgtEl>
                                      </p:cBhvr>
                                    </p:animEffect>
                                  </p:childTnLst>
                                </p:cTn>
                              </p:par>
                            </p:childTnLst>
                          </p:cTn>
                        </p:par>
                        <p:par>
                          <p:cTn id="56" fill="hold">
                            <p:stCondLst>
                              <p:cond delay="5500"/>
                            </p:stCondLst>
                            <p:childTnLst>
                              <p:par>
                                <p:cTn id="57" presetID="25"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62" dur="1000" fill="hold"/>
                                        <p:tgtEl>
                                          <p:spTgt spid="36"/>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6"/>
                                        </p:tgtEl>
                                      </p:cBhvr>
                                    </p:animEffect>
                                  </p:childTnLst>
                                </p:cTn>
                              </p:par>
                              <p:par>
                                <p:cTn id="67" presetID="45"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1250"/>
                                        <p:tgtEl>
                                          <p:spTgt spid="37"/>
                                        </p:tgtEl>
                                      </p:cBhvr>
                                    </p:animEffect>
                                    <p:anim calcmode="lin" valueType="num">
                                      <p:cBhvr>
                                        <p:cTn id="70" dur="1250" fill="hold"/>
                                        <p:tgtEl>
                                          <p:spTgt spid="37"/>
                                        </p:tgtEl>
                                        <p:attrNameLst>
                                          <p:attrName>ppt_w</p:attrName>
                                        </p:attrNameLst>
                                      </p:cBhvr>
                                      <p:tavLst>
                                        <p:tav tm="0" fmla="#ppt_w*sin(2.5*pi*$)">
                                          <p:val>
                                            <p:fltVal val="0"/>
                                          </p:val>
                                        </p:tav>
                                        <p:tav tm="100000">
                                          <p:val>
                                            <p:fltVal val="1"/>
                                          </p:val>
                                        </p:tav>
                                      </p:tavLst>
                                    </p:anim>
                                    <p:anim calcmode="lin" valueType="num">
                                      <p:cBhvr>
                                        <p:cTn id="71" dur="1250" fill="hold"/>
                                        <p:tgtEl>
                                          <p:spTgt spid="37"/>
                                        </p:tgtEl>
                                        <p:attrNameLst>
                                          <p:attrName>ppt_h</p:attrName>
                                        </p:attrNameLst>
                                      </p:cBhvr>
                                      <p:tavLst>
                                        <p:tav tm="0">
                                          <p:val>
                                            <p:strVal val="#ppt_h"/>
                                          </p:val>
                                        </p:tav>
                                        <p:tav tm="100000">
                                          <p:val>
                                            <p:strVal val="#ppt_h"/>
                                          </p:val>
                                        </p:tav>
                                      </p:tavLst>
                                    </p:anim>
                                  </p:childTnLst>
                                </p:cTn>
                              </p:par>
                            </p:childTnLst>
                          </p:cTn>
                        </p:par>
                        <p:par>
                          <p:cTn id="72" fill="hold">
                            <p:stCondLst>
                              <p:cond delay="6750"/>
                            </p:stCondLst>
                            <p:childTnLst>
                              <p:par>
                                <p:cTn id="73" presetID="10"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500"/>
                                        <p:tgtEl>
                                          <p:spTgt spid="46"/>
                                        </p:tgtEl>
                                      </p:cBhvr>
                                    </p:animEffect>
                                  </p:childTnLst>
                                </p:cTn>
                              </p:par>
                            </p:childTnLst>
                          </p:cTn>
                        </p:par>
                        <p:par>
                          <p:cTn id="76" fill="hold">
                            <p:stCondLst>
                              <p:cond delay="7250"/>
                            </p:stCondLst>
                            <p:childTnLst>
                              <p:par>
                                <p:cTn id="77" presetID="10" presetClass="entr" presetSubtype="0" fill="hold" grpId="0"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750"/>
                                        <p:tgtEl>
                                          <p:spTgt spid="42"/>
                                        </p:tgtEl>
                                      </p:cBhvr>
                                    </p:animEffect>
                                  </p:childTnLst>
                                </p:cTn>
                              </p:par>
                            </p:childTnLst>
                          </p:cTn>
                        </p:par>
                        <p:par>
                          <p:cTn id="80" fill="hold">
                            <p:stCondLst>
                              <p:cond delay="8000"/>
                            </p:stCondLst>
                            <p:childTnLst>
                              <p:par>
                                <p:cTn id="81" presetID="25" presetClass="entr" presetSubtype="0"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p:cTn id="83"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86" dur="1000" fill="hold"/>
                                        <p:tgtEl>
                                          <p:spTgt spid="38"/>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38"/>
                                        </p:tgtEl>
                                      </p:cBhvr>
                                    </p:animEffect>
                                  </p:childTnLst>
                                </p:cTn>
                              </p:par>
                              <p:par>
                                <p:cTn id="91" presetID="45" presetClass="entr" presetSubtype="0"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1250"/>
                                        <p:tgtEl>
                                          <p:spTgt spid="39"/>
                                        </p:tgtEl>
                                      </p:cBhvr>
                                    </p:animEffect>
                                    <p:anim calcmode="lin" valueType="num">
                                      <p:cBhvr>
                                        <p:cTn id="94" dur="1250" fill="hold"/>
                                        <p:tgtEl>
                                          <p:spTgt spid="39"/>
                                        </p:tgtEl>
                                        <p:attrNameLst>
                                          <p:attrName>ppt_w</p:attrName>
                                        </p:attrNameLst>
                                      </p:cBhvr>
                                      <p:tavLst>
                                        <p:tav tm="0" fmla="#ppt_w*sin(2.5*pi*$)">
                                          <p:val>
                                            <p:fltVal val="0"/>
                                          </p:val>
                                        </p:tav>
                                        <p:tav tm="100000">
                                          <p:val>
                                            <p:fltVal val="1"/>
                                          </p:val>
                                        </p:tav>
                                      </p:tavLst>
                                    </p:anim>
                                    <p:anim calcmode="lin" valueType="num">
                                      <p:cBhvr>
                                        <p:cTn id="95" dur="1250" fill="hold"/>
                                        <p:tgtEl>
                                          <p:spTgt spid="39"/>
                                        </p:tgtEl>
                                        <p:attrNameLst>
                                          <p:attrName>ppt_h</p:attrName>
                                        </p:attrNameLst>
                                      </p:cBhvr>
                                      <p:tavLst>
                                        <p:tav tm="0">
                                          <p:val>
                                            <p:strVal val="#ppt_h"/>
                                          </p:val>
                                        </p:tav>
                                        <p:tav tm="100000">
                                          <p:val>
                                            <p:strVal val="#ppt_h"/>
                                          </p:val>
                                        </p:tav>
                                      </p:tavLst>
                                    </p:anim>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47"/>
                                        </p:tgtEl>
                                        <p:attrNameLst>
                                          <p:attrName>style.visibility</p:attrName>
                                        </p:attrNameLst>
                                      </p:cBhvr>
                                      <p:to>
                                        <p:strVal val="visible"/>
                                      </p:to>
                                    </p:set>
                                    <p:animEffect transition="in" filter="fade">
                                      <p:cBhvr>
                                        <p:cTn id="99" dur="500"/>
                                        <p:tgtEl>
                                          <p:spTgt spid="47"/>
                                        </p:tgtEl>
                                      </p:cBhvr>
                                    </p:animEffect>
                                  </p:childTnLst>
                                </p:cTn>
                              </p:par>
                            </p:childTnLst>
                          </p:cTn>
                        </p:par>
                        <p:par>
                          <p:cTn id="100" fill="hold">
                            <p:stCondLst>
                              <p:cond delay="9750"/>
                            </p:stCondLst>
                            <p:childTnLst>
                              <p:par>
                                <p:cTn id="101" presetID="10" presetClass="entr" presetSubtype="0"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4618981" y="1430760"/>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工作中的提升</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1563197"/>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7" name="椭圆 36"/>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5" name="直接连接符 34"/>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38" name="组合 37"/>
          <p:cNvGrpSpPr/>
          <p:nvPr/>
        </p:nvGrpSpPr>
        <p:grpSpPr>
          <a:xfrm>
            <a:off x="-4834779" y="1563197"/>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0" name="直接连接符 39"/>
            <p:cNvCxnSpPr/>
            <p:nvPr/>
          </p:nvCxnSpPr>
          <p:spPr>
            <a:xfrm>
              <a:off x="-3986345" y="534352"/>
              <a:ext cx="8531674" cy="0"/>
            </a:xfrm>
            <a:prstGeom prst="line">
              <a:avLst/>
            </a:prstGeom>
            <a:grpFill/>
            <a:ln w="9525" cap="flat" cmpd="sng" algn="ctr">
              <a:solidFill>
                <a:srgbClr val="E74337"/>
              </a:solidFill>
              <a:prstDash val="solid"/>
            </a:ln>
            <a:effectLst/>
          </p:spPr>
        </p:cxnSp>
      </p:grpSp>
      <p:grpSp>
        <p:nvGrpSpPr>
          <p:cNvPr id="43" name="组合 42"/>
          <p:cNvGrpSpPr/>
          <p:nvPr/>
        </p:nvGrpSpPr>
        <p:grpSpPr>
          <a:xfrm>
            <a:off x="2555643" y="2633773"/>
            <a:ext cx="4711519" cy="3481035"/>
            <a:chOff x="2555641" y="1643000"/>
            <a:chExt cx="4711519" cy="3481035"/>
          </a:xfrm>
        </p:grpSpPr>
        <p:sp>
          <p:nvSpPr>
            <p:cNvPr id="44" name="任意多边形 43"/>
            <p:cNvSpPr/>
            <p:nvPr/>
          </p:nvSpPr>
          <p:spPr>
            <a:xfrm>
              <a:off x="2555641" y="1755940"/>
              <a:ext cx="4645379" cy="3368095"/>
            </a:xfrm>
            <a:custGeom>
              <a:avLst/>
              <a:gdLst>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44572" h="3367315">
                  <a:moveTo>
                    <a:pt x="0" y="3367315"/>
                  </a:moveTo>
                  <a:lnTo>
                    <a:pt x="0" y="2786743"/>
                  </a:lnTo>
                  <a:cubicBezTo>
                    <a:pt x="10281" y="2669782"/>
                    <a:pt x="35802" y="2644261"/>
                    <a:pt x="145143" y="2641600"/>
                  </a:cubicBezTo>
                  <a:lnTo>
                    <a:pt x="1161143" y="2641600"/>
                  </a:lnTo>
                  <a:lnTo>
                    <a:pt x="1161143" y="2133600"/>
                  </a:lnTo>
                  <a:cubicBezTo>
                    <a:pt x="1168642" y="2057521"/>
                    <a:pt x="1214241" y="1981442"/>
                    <a:pt x="1320800" y="1973943"/>
                  </a:cubicBezTo>
                  <a:lnTo>
                    <a:pt x="2307772" y="1973943"/>
                  </a:lnTo>
                  <a:lnTo>
                    <a:pt x="2307772" y="1509486"/>
                  </a:lnTo>
                  <a:cubicBezTo>
                    <a:pt x="2318053" y="1400145"/>
                    <a:pt x="2343574" y="1367004"/>
                    <a:pt x="2452915" y="1364343"/>
                  </a:cubicBezTo>
                  <a:lnTo>
                    <a:pt x="3468914" y="1364343"/>
                  </a:lnTo>
                  <a:lnTo>
                    <a:pt x="3468914" y="841829"/>
                  </a:lnTo>
                  <a:cubicBezTo>
                    <a:pt x="3468793" y="712410"/>
                    <a:pt x="3537252" y="682051"/>
                    <a:pt x="3628571" y="682172"/>
                  </a:cubicBezTo>
                  <a:lnTo>
                    <a:pt x="4644572" y="682172"/>
                  </a:lnTo>
                  <a:lnTo>
                    <a:pt x="4644572" y="0"/>
                  </a:lnTo>
                  <a:lnTo>
                    <a:pt x="4630057" y="29029"/>
                  </a:lnTo>
                </a:path>
              </a:pathLst>
            </a:custGeom>
            <a:noFill/>
            <a:ln w="3810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5" name="等腰三角形 44"/>
            <p:cNvSpPr/>
            <p:nvPr/>
          </p:nvSpPr>
          <p:spPr>
            <a:xfrm>
              <a:off x="7128436" y="1643000"/>
              <a:ext cx="138724" cy="288099"/>
            </a:xfrm>
            <a:prstGeom prst="triangle">
              <a:avLst/>
            </a:prstGeom>
            <a:solidFill>
              <a:srgbClr val="E74337"/>
            </a:solidFill>
            <a:ln w="2540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grpSp>
      <p:sp>
        <p:nvSpPr>
          <p:cNvPr id="46" name="矩形 5"/>
          <p:cNvSpPr/>
          <p:nvPr/>
        </p:nvSpPr>
        <p:spPr>
          <a:xfrm>
            <a:off x="7367334" y="2921872"/>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w="25400" cap="flat" cmpd="sng" algn="ctr">
            <a:solidFill>
              <a:srgbClr val="E74337"/>
            </a:solidFill>
            <a:prstDash val="solid"/>
          </a:ln>
          <a:effectLst>
            <a:innerShdw blurRad="63500" dist="50800" dir="189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7" name="Rectangle 42"/>
          <p:cNvSpPr/>
          <p:nvPr/>
        </p:nvSpPr>
        <p:spPr>
          <a:xfrm flipH="1">
            <a:off x="7339746" y="3172764"/>
            <a:ext cx="1612037" cy="253281"/>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2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8" name="Rectangle 42"/>
          <p:cNvSpPr/>
          <p:nvPr/>
        </p:nvSpPr>
        <p:spPr>
          <a:xfrm flipH="1">
            <a:off x="7969014" y="3933881"/>
            <a:ext cx="1719191" cy="639107"/>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p>
        </p:txBody>
      </p:sp>
      <p:sp>
        <p:nvSpPr>
          <p:cNvPr id="49" name="矩形 5"/>
          <p:cNvSpPr/>
          <p:nvPr/>
        </p:nvSpPr>
        <p:spPr>
          <a:xfrm>
            <a:off x="6196996" y="3578482"/>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w="25400" cap="flat" cmpd="sng" algn="ctr">
            <a:solidFill>
              <a:srgbClr val="E74337"/>
            </a:solidFill>
            <a:prstDash val="solid"/>
          </a:ln>
          <a:effectLst>
            <a:innerShdw blurRad="63500" dist="50800" dir="189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0" name="Rectangle 42"/>
          <p:cNvSpPr/>
          <p:nvPr/>
        </p:nvSpPr>
        <p:spPr>
          <a:xfrm flipH="1">
            <a:off x="6169408" y="3829374"/>
            <a:ext cx="1612037" cy="253281"/>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2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51" name="Rectangle 42"/>
          <p:cNvSpPr/>
          <p:nvPr/>
        </p:nvSpPr>
        <p:spPr>
          <a:xfrm flipH="1">
            <a:off x="6816683" y="4582012"/>
            <a:ext cx="1728492" cy="504266"/>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p>
        </p:txBody>
      </p:sp>
      <p:sp>
        <p:nvSpPr>
          <p:cNvPr id="52" name="矩形 5"/>
          <p:cNvSpPr/>
          <p:nvPr/>
        </p:nvSpPr>
        <p:spPr>
          <a:xfrm>
            <a:off x="5026668" y="4235090"/>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w="25400" cap="flat" cmpd="sng" algn="ctr">
            <a:solidFill>
              <a:srgbClr val="E74337"/>
            </a:solidFill>
            <a:prstDash val="solid"/>
          </a:ln>
          <a:effectLst>
            <a:innerShdw blurRad="63500" dist="50800" dir="189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3" name="Rectangle 42"/>
          <p:cNvSpPr/>
          <p:nvPr/>
        </p:nvSpPr>
        <p:spPr>
          <a:xfrm flipH="1">
            <a:off x="4999078" y="4485982"/>
            <a:ext cx="1612037" cy="253281"/>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2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54" name="Rectangle 42"/>
          <p:cNvSpPr/>
          <p:nvPr/>
        </p:nvSpPr>
        <p:spPr>
          <a:xfrm flipH="1">
            <a:off x="5679059" y="5251819"/>
            <a:ext cx="1728492" cy="504266"/>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p>
        </p:txBody>
      </p:sp>
      <p:sp>
        <p:nvSpPr>
          <p:cNvPr id="55" name="矩形 5"/>
          <p:cNvSpPr/>
          <p:nvPr/>
        </p:nvSpPr>
        <p:spPr>
          <a:xfrm>
            <a:off x="3856333" y="4891694"/>
            <a:ext cx="1584451" cy="1008346"/>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w="25400" cap="flat" cmpd="sng" algn="ctr">
            <a:solidFill>
              <a:srgbClr val="E74337"/>
            </a:solidFill>
            <a:prstDash val="solid"/>
          </a:ln>
          <a:effectLst>
            <a:innerShdw blurRad="63500" dist="50800" dir="189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6" name="Rectangle 42"/>
          <p:cNvSpPr/>
          <p:nvPr/>
        </p:nvSpPr>
        <p:spPr>
          <a:xfrm flipH="1">
            <a:off x="3828745" y="5142588"/>
            <a:ext cx="1612037" cy="253281"/>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2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57" name="Rectangle 42"/>
          <p:cNvSpPr/>
          <p:nvPr/>
        </p:nvSpPr>
        <p:spPr>
          <a:xfrm flipH="1">
            <a:off x="4522520" y="5907184"/>
            <a:ext cx="1728492" cy="504266"/>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p>
        </p:txBody>
      </p:sp>
      <p:sp>
        <p:nvSpPr>
          <p:cNvPr id="58" name="矩形 5"/>
          <p:cNvSpPr/>
          <p:nvPr/>
        </p:nvSpPr>
        <p:spPr>
          <a:xfrm>
            <a:off x="2685999" y="5548306"/>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w="25400" cap="flat" cmpd="sng" algn="ctr">
            <a:solidFill>
              <a:srgbClr val="E74337"/>
            </a:solidFill>
            <a:prstDash val="solid"/>
          </a:ln>
          <a:effectLst>
            <a:innerShdw blurRad="63500" dist="50800" dir="189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9" name="Rectangle 42"/>
          <p:cNvSpPr/>
          <p:nvPr/>
        </p:nvSpPr>
        <p:spPr>
          <a:xfrm flipH="1">
            <a:off x="2658411" y="5799198"/>
            <a:ext cx="1612037" cy="253281"/>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2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0" name="Rectangle 42"/>
          <p:cNvSpPr/>
          <p:nvPr/>
        </p:nvSpPr>
        <p:spPr>
          <a:xfrm flipH="1">
            <a:off x="3280167" y="6526678"/>
            <a:ext cx="1728492" cy="504266"/>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2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ppt_x"/>
                                          </p:val>
                                        </p:tav>
                                        <p:tav tm="100000">
                                          <p:val>
                                            <p:strVal val="#ppt_x"/>
                                          </p:val>
                                        </p:tav>
                                      </p:tavLst>
                                    </p:anim>
                                    <p:anim calcmode="lin" valueType="num">
                                      <p:cBhvr additive="base">
                                        <p:cTn id="21" dur="500" fill="hold"/>
                                        <p:tgtEl>
                                          <p:spTgt spid="4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ppt_x"/>
                                          </p:val>
                                        </p:tav>
                                        <p:tav tm="100000">
                                          <p:val>
                                            <p:strVal val="#ppt_x"/>
                                          </p:val>
                                        </p:tav>
                                      </p:tavLst>
                                    </p:anim>
                                    <p:anim calcmode="lin" valueType="num">
                                      <p:cBhvr additive="base">
                                        <p:cTn id="25" dur="50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ppt_x"/>
                                          </p:val>
                                        </p:tav>
                                        <p:tav tm="100000">
                                          <p:val>
                                            <p:strVal val="#ppt_x"/>
                                          </p:val>
                                        </p:tav>
                                      </p:tavLst>
                                    </p:anim>
                                    <p:anim calcmode="lin" valueType="num">
                                      <p:cBhvr additive="base">
                                        <p:cTn id="34" dur="500" fill="hold"/>
                                        <p:tgtEl>
                                          <p:spTgt spid="5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ppt_x"/>
                                          </p:val>
                                        </p:tav>
                                        <p:tav tm="100000">
                                          <p:val>
                                            <p:strVal val="#ppt_x"/>
                                          </p:val>
                                        </p:tav>
                                      </p:tavLst>
                                    </p:anim>
                                    <p:anim calcmode="lin" valueType="num">
                                      <p:cBhvr additive="base">
                                        <p:cTn id="38" dur="500" fill="hold"/>
                                        <p:tgtEl>
                                          <p:spTgt spid="5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additive="base">
                                        <p:cTn id="41" dur="500" fill="hold"/>
                                        <p:tgtEl>
                                          <p:spTgt spid="54"/>
                                        </p:tgtEl>
                                        <p:attrNameLst>
                                          <p:attrName>ppt_x</p:attrName>
                                        </p:attrNameLst>
                                      </p:cBhvr>
                                      <p:tavLst>
                                        <p:tav tm="0">
                                          <p:val>
                                            <p:strVal val="#ppt_x"/>
                                          </p:val>
                                        </p:tav>
                                        <p:tav tm="100000">
                                          <p:val>
                                            <p:strVal val="#ppt_x"/>
                                          </p:val>
                                        </p:tav>
                                      </p:tavLst>
                                    </p:anim>
                                    <p:anim calcmode="lin" valueType="num">
                                      <p:cBhvr additive="base">
                                        <p:cTn id="42" dur="500" fill="hold"/>
                                        <p:tgtEl>
                                          <p:spTgt spid="54"/>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500" fill="hold"/>
                                        <p:tgtEl>
                                          <p:spTgt spid="55"/>
                                        </p:tgtEl>
                                        <p:attrNameLst>
                                          <p:attrName>ppt_x</p:attrName>
                                        </p:attrNameLst>
                                      </p:cBhvr>
                                      <p:tavLst>
                                        <p:tav tm="0">
                                          <p:val>
                                            <p:strVal val="#ppt_x"/>
                                          </p:val>
                                        </p:tav>
                                        <p:tav tm="100000">
                                          <p:val>
                                            <p:strVal val="#ppt_x"/>
                                          </p:val>
                                        </p:tav>
                                      </p:tavLst>
                                    </p:anim>
                                    <p:anim calcmode="lin" valueType="num">
                                      <p:cBhvr additive="base">
                                        <p:cTn id="47" dur="500" fill="hold"/>
                                        <p:tgtEl>
                                          <p:spTgt spid="5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ppt_x"/>
                                          </p:val>
                                        </p:tav>
                                        <p:tav tm="100000">
                                          <p:val>
                                            <p:strVal val="#ppt_x"/>
                                          </p:val>
                                        </p:tav>
                                      </p:tavLst>
                                    </p:anim>
                                    <p:anim calcmode="lin" valueType="num">
                                      <p:cBhvr additive="base">
                                        <p:cTn id="51" dur="500" fill="hold"/>
                                        <p:tgtEl>
                                          <p:spTgt spid="5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500" fill="hold"/>
                                        <p:tgtEl>
                                          <p:spTgt spid="57"/>
                                        </p:tgtEl>
                                        <p:attrNameLst>
                                          <p:attrName>ppt_x</p:attrName>
                                        </p:attrNameLst>
                                      </p:cBhvr>
                                      <p:tavLst>
                                        <p:tav tm="0">
                                          <p:val>
                                            <p:strVal val="#ppt_x"/>
                                          </p:val>
                                        </p:tav>
                                        <p:tav tm="100000">
                                          <p:val>
                                            <p:strVal val="#ppt_x"/>
                                          </p:val>
                                        </p:tav>
                                      </p:tavLst>
                                    </p:anim>
                                    <p:anim calcmode="lin" valueType="num">
                                      <p:cBhvr additive="base">
                                        <p:cTn id="55" dur="500" fill="hold"/>
                                        <p:tgtEl>
                                          <p:spTgt spid="57"/>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ppt_x"/>
                                          </p:val>
                                        </p:tav>
                                        <p:tav tm="100000">
                                          <p:val>
                                            <p:strVal val="#ppt_x"/>
                                          </p:val>
                                        </p:tav>
                                      </p:tavLst>
                                    </p:anim>
                                    <p:anim calcmode="lin" valueType="num">
                                      <p:cBhvr additive="base">
                                        <p:cTn id="60" dur="500" fill="hold"/>
                                        <p:tgtEl>
                                          <p:spTgt spid="5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ppt_x"/>
                                          </p:val>
                                        </p:tav>
                                        <p:tav tm="100000">
                                          <p:val>
                                            <p:strVal val="#ppt_x"/>
                                          </p:val>
                                        </p:tav>
                                      </p:tavLst>
                                    </p:anim>
                                    <p:anim calcmode="lin" valueType="num">
                                      <p:cBhvr additive="base">
                                        <p:cTn id="64" dur="500" fill="hold"/>
                                        <p:tgtEl>
                                          <p:spTgt spid="5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additive="base">
                                        <p:cTn id="67" dur="500" fill="hold"/>
                                        <p:tgtEl>
                                          <p:spTgt spid="60"/>
                                        </p:tgtEl>
                                        <p:attrNameLst>
                                          <p:attrName>ppt_x</p:attrName>
                                        </p:attrNameLst>
                                      </p:cBhvr>
                                      <p:tavLst>
                                        <p:tav tm="0">
                                          <p:val>
                                            <p:strVal val="#ppt_x"/>
                                          </p:val>
                                        </p:tav>
                                        <p:tav tm="100000">
                                          <p:val>
                                            <p:strVal val="#ppt_x"/>
                                          </p:val>
                                        </p:tav>
                                      </p:tavLst>
                                    </p:anim>
                                    <p:anim calcmode="lin" valueType="num">
                                      <p:cBhvr additive="base">
                                        <p:cTn id="6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wipe(down)">
                                      <p:cBhvr>
                                        <p:cTn id="73"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P spid="48" grpId="0"/>
      <p:bldP spid="49" grpId="0" animBg="1"/>
      <p:bldP spid="50" grpId="0"/>
      <p:bldP spid="51" grpId="0"/>
      <p:bldP spid="52" grpId="0" animBg="1"/>
      <p:bldP spid="53" grpId="0"/>
      <p:bldP spid="54" grpId="0"/>
      <p:bldP spid="55" grpId="0" animBg="1"/>
      <p:bldP spid="56" grpId="0"/>
      <p:bldP spid="57" grpId="0"/>
      <p:bldP spid="58" grpId="0" animBg="1"/>
      <p:bldP spid="59" grpId="0"/>
      <p:bldP spid="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682398"/>
            <a:ext cx="381452" cy="381452"/>
            <a:chOff x="3123591" y="3333387"/>
            <a:chExt cx="381452" cy="381452"/>
          </a:xfrm>
        </p:grpSpPr>
        <p:sp>
          <p:nvSpPr>
            <p:cNvPr id="34" name="椭圆 33"/>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flipV="1">
              <a:off x="3208440" y="3418236"/>
              <a:ext cx="211754" cy="211754"/>
            </a:xfrm>
            <a:prstGeom prst="ellipse">
              <a:avLst/>
            </a:prstGeom>
            <a:solidFill>
              <a:srgbClr val="E74337"/>
            </a:solidFill>
            <a:ln w="28575" cap="flat" cmpd="sng" algn="ctr">
              <a:no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662669" y="3871524"/>
            <a:ext cx="8531674" cy="0"/>
          </a:xfrm>
          <a:prstGeom prst="line">
            <a:avLst/>
          </a:prstGeom>
          <a:noFill/>
          <a:ln w="9525" cap="flat" cmpd="sng" algn="ctr">
            <a:solidFill>
              <a:srgbClr val="E74337"/>
            </a:solidFill>
            <a:prstDash val="solid"/>
          </a:ln>
          <a:effectLst/>
        </p:spPr>
      </p:cxnSp>
      <p:sp>
        <p:nvSpPr>
          <p:cNvPr id="37" name="椭圆 36"/>
          <p:cNvSpPr/>
          <p:nvPr/>
        </p:nvSpPr>
        <p:spPr>
          <a:xfrm rot="21028799">
            <a:off x="2350215" y="29652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rot="21028799" flipV="1">
            <a:off x="2024563" y="34078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rot="21028799">
            <a:off x="1466324" y="35227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rot="21028799" flipV="1">
            <a:off x="2605610" y="33061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1" name="椭圆 40"/>
          <p:cNvSpPr/>
          <p:nvPr/>
        </p:nvSpPr>
        <p:spPr>
          <a:xfrm rot="21028799">
            <a:off x="1590555" y="29822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rot="21028799" flipV="1">
            <a:off x="866085" y="33480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3" name="椭圆 42"/>
          <p:cNvSpPr/>
          <p:nvPr/>
        </p:nvSpPr>
        <p:spPr>
          <a:xfrm rot="10228799">
            <a:off x="1332836" y="46309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4" name="椭圆 43"/>
          <p:cNvSpPr/>
          <p:nvPr/>
        </p:nvSpPr>
        <p:spPr>
          <a:xfrm rot="10228799" flipV="1">
            <a:off x="1479761" y="40096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rot="10228799">
            <a:off x="2216727" y="40734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rot="10228799" flipV="1">
            <a:off x="863011" y="40756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rot="10228799">
            <a:off x="1868853" y="43903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rot="10228799" flipV="1">
            <a:off x="2579819" y="40110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TextBox 48"/>
          <p:cNvSpPr txBox="1"/>
          <p:nvPr/>
        </p:nvSpPr>
        <p:spPr>
          <a:xfrm>
            <a:off x="5728513" y="4373805"/>
            <a:ext cx="3954929" cy="738664"/>
          </a:xfrm>
          <a:prstGeom prst="rect">
            <a:avLst/>
          </a:prstGeom>
          <a:noFill/>
        </p:spPr>
        <p:txBody>
          <a:bodyPr wrap="none" rtlCol="0">
            <a:spAutoFit/>
          </a:bodyPr>
          <a:lstStyle/>
          <a:p>
            <a:pPr fontAlgn="auto">
              <a:spcBef>
                <a:spcPts val="0"/>
              </a:spcBef>
              <a:spcAft>
                <a:spcPts val="0"/>
              </a:spcAft>
            </a:pPr>
            <a:r>
              <a:rPr lang="zh-CN" altLang="en-US" sz="4200" b="1" dirty="0" smtClean="0">
                <a:solidFill>
                  <a:srgbClr val="E74337"/>
                </a:solidFill>
                <a:latin typeface="微软雅黑" pitchFamily="34" charset="-122"/>
                <a:ea typeface="微软雅黑" pitchFamily="34" charset="-122"/>
              </a:rPr>
              <a:t>成果展示及问题</a:t>
            </a:r>
            <a:endParaRPr lang="en-US" altLang="zh-CN" sz="4200" b="1"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700051"/>
            <a:ext cx="2007088" cy="738664"/>
          </a:xfrm>
          <a:prstGeom prst="rect">
            <a:avLst/>
          </a:prstGeom>
          <a:noFill/>
        </p:spPr>
        <p:txBody>
          <a:bodyPr wrap="none" rtlCol="0">
            <a:spAutoFit/>
          </a:bodyPr>
          <a:lstStyle/>
          <a:p>
            <a:pPr fontAlgn="auto">
              <a:spcBef>
                <a:spcPts val="0"/>
              </a:spcBef>
              <a:spcAft>
                <a:spcPts val="0"/>
              </a:spcAft>
            </a:pPr>
            <a:r>
              <a:rPr lang="en-US" altLang="zh-CN" sz="4200" dirty="0" smtClean="0">
                <a:solidFill>
                  <a:srgbClr val="FFFFFF"/>
                </a:solidFill>
                <a:latin typeface="微软雅黑" pitchFamily="34" charset="-122"/>
                <a:ea typeface="微软雅黑" pitchFamily="34" charset="-122"/>
              </a:rPr>
              <a:t>Part 03</a:t>
            </a:r>
          </a:p>
        </p:txBody>
      </p:sp>
      <p:grpSp>
        <p:nvGrpSpPr>
          <p:cNvPr id="51" name="组合 50"/>
          <p:cNvGrpSpPr/>
          <p:nvPr/>
        </p:nvGrpSpPr>
        <p:grpSpPr>
          <a:xfrm>
            <a:off x="858879" y="2979391"/>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rot="21028799" flipV="1">
              <a:off x="2601478" y="26967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6" name="椭圆 55"/>
            <p:cNvSpPr/>
            <p:nvPr/>
          </p:nvSpPr>
          <p:spPr>
            <a:xfrm rot="21028799">
              <a:off x="1586423" y="23728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7" name="椭圆 56"/>
            <p:cNvSpPr/>
            <p:nvPr/>
          </p:nvSpPr>
          <p:spPr>
            <a:xfrm rot="21028799" flipV="1">
              <a:off x="861953" y="27386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8" name="椭圆 57"/>
            <p:cNvSpPr/>
            <p:nvPr/>
          </p:nvSpPr>
          <p:spPr>
            <a:xfrm rot="10228799">
              <a:off x="1328704" y="40215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9" name="椭圆 58"/>
            <p:cNvSpPr/>
            <p:nvPr/>
          </p:nvSpPr>
          <p:spPr>
            <a:xfrm rot="10228799" flipV="1">
              <a:off x="1475629" y="34002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0" name="椭圆 59"/>
            <p:cNvSpPr/>
            <p:nvPr/>
          </p:nvSpPr>
          <p:spPr>
            <a:xfrm rot="10228799">
              <a:off x="2212595" y="34640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1" name="椭圆 60"/>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2" name="椭圆 61"/>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3" name="椭圆 62"/>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4925789" y="1381420"/>
            <a:ext cx="203132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项目汇总</a:t>
            </a:r>
            <a:endParaRPr lang="en-US" altLang="zh-CN" sz="3600" b="1" dirty="0">
              <a:solidFill>
                <a:srgbClr val="E74337"/>
              </a:solidFill>
              <a:latin typeface="微软雅黑" pitchFamily="34" charset="-122"/>
              <a:ea typeface="微软雅黑" pitchFamily="34" charset="-122"/>
            </a:endParaRPr>
          </a:p>
        </p:txBody>
      </p:sp>
      <p:grpSp>
        <p:nvGrpSpPr>
          <p:cNvPr id="31" name="组合 30"/>
          <p:cNvGrpSpPr/>
          <p:nvPr/>
        </p:nvGrpSpPr>
        <p:grpSpPr>
          <a:xfrm>
            <a:off x="8134756" y="1513857"/>
            <a:ext cx="8647786" cy="381452"/>
            <a:chOff x="3546557" y="3058874"/>
            <a:chExt cx="8647786" cy="381452"/>
          </a:xfrm>
        </p:grpSpPr>
        <p:grpSp>
          <p:nvGrpSpPr>
            <p:cNvPr id="32" name="组合 31"/>
            <p:cNvGrpSpPr/>
            <p:nvPr/>
          </p:nvGrpSpPr>
          <p:grpSpPr>
            <a:xfrm>
              <a:off x="3546557" y="3058874"/>
              <a:ext cx="381452" cy="381452"/>
              <a:chOff x="3123591" y="3333387"/>
              <a:chExt cx="381452" cy="381452"/>
            </a:xfrm>
          </p:grpSpPr>
          <p:sp>
            <p:nvSpPr>
              <p:cNvPr id="34" name="椭圆 33"/>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3" name="直接连接符 32"/>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36" name="组合 35"/>
          <p:cNvGrpSpPr/>
          <p:nvPr/>
        </p:nvGrpSpPr>
        <p:grpSpPr>
          <a:xfrm>
            <a:off x="-5112171" y="1513857"/>
            <a:ext cx="8712639" cy="381452"/>
            <a:chOff x="-3986345" y="345226"/>
            <a:chExt cx="8712639" cy="381452"/>
          </a:xfrm>
          <a:solidFill>
            <a:srgbClr val="E74337"/>
          </a:solidFill>
        </p:grpSpPr>
        <p:grpSp>
          <p:nvGrpSpPr>
            <p:cNvPr id="37" name="组合 36"/>
            <p:cNvGrpSpPr/>
            <p:nvPr/>
          </p:nvGrpSpPr>
          <p:grpSpPr>
            <a:xfrm>
              <a:off x="4344842" y="345226"/>
              <a:ext cx="381452" cy="381452"/>
              <a:chOff x="3123591" y="3333387"/>
              <a:chExt cx="381452" cy="381452"/>
            </a:xfrm>
            <a:grpFill/>
          </p:grpSpPr>
          <p:sp>
            <p:nvSpPr>
              <p:cNvPr id="39" name="椭圆 38"/>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8" name="直接连接符 37"/>
            <p:cNvCxnSpPr/>
            <p:nvPr/>
          </p:nvCxnSpPr>
          <p:spPr>
            <a:xfrm>
              <a:off x="-3986345" y="534352"/>
              <a:ext cx="8531674" cy="0"/>
            </a:xfrm>
            <a:prstGeom prst="line">
              <a:avLst/>
            </a:prstGeom>
            <a:grpFill/>
            <a:ln w="9525" cap="flat" cmpd="sng" algn="ctr">
              <a:solidFill>
                <a:srgbClr val="E74337"/>
              </a:solidFill>
              <a:prstDash val="solid"/>
            </a:ln>
            <a:effectLst/>
          </p:spPr>
        </p:cxnSp>
      </p:grpSp>
      <p:sp>
        <p:nvSpPr>
          <p:cNvPr id="41" name="TextBox 40"/>
          <p:cNvSpPr txBox="1"/>
          <p:nvPr/>
        </p:nvSpPr>
        <p:spPr>
          <a:xfrm>
            <a:off x="2264643" y="5323430"/>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加入你的文字描述，加入你的文字描述，加入。</a:t>
            </a:r>
            <a:endParaRPr lang="en-US" altLang="zh-CN" sz="1400" kern="0" dirty="0">
              <a:solidFill>
                <a:srgbClr val="FFFFFF"/>
              </a:solidFill>
              <a:cs typeface="Arial" pitchFamily="34" charset="0"/>
            </a:endParaRPr>
          </a:p>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a:t>
            </a:r>
            <a:endParaRPr lang="en-US" altLang="zh-CN" sz="1400" kern="0" dirty="0">
              <a:solidFill>
                <a:srgbClr val="FFFFFF"/>
              </a:solidFill>
              <a:cs typeface="Arial" pitchFamily="34" charset="0"/>
            </a:endParaRPr>
          </a:p>
        </p:txBody>
      </p:sp>
      <p:sp>
        <p:nvSpPr>
          <p:cNvPr id="42" name="TextBox 41"/>
          <p:cNvSpPr txBox="1"/>
          <p:nvPr/>
        </p:nvSpPr>
        <p:spPr>
          <a:xfrm>
            <a:off x="4272419" y="5323430"/>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加入你的文字描述，加入你的文字描述，加入。</a:t>
            </a:r>
            <a:endParaRPr lang="en-US" altLang="zh-CN" sz="1400" kern="0" dirty="0">
              <a:solidFill>
                <a:srgbClr val="FFFFFF"/>
              </a:solidFill>
              <a:cs typeface="Arial" pitchFamily="34" charset="0"/>
            </a:endParaRPr>
          </a:p>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a:t>
            </a:r>
            <a:endParaRPr lang="en-US" altLang="zh-CN" sz="1400" kern="0" dirty="0">
              <a:solidFill>
                <a:srgbClr val="FFFFFF"/>
              </a:solidFill>
              <a:cs typeface="Arial" pitchFamily="34" charset="0"/>
            </a:endParaRPr>
          </a:p>
        </p:txBody>
      </p:sp>
      <p:sp>
        <p:nvSpPr>
          <p:cNvPr id="43" name="TextBox 42"/>
          <p:cNvSpPr txBox="1"/>
          <p:nvPr/>
        </p:nvSpPr>
        <p:spPr>
          <a:xfrm>
            <a:off x="6267021" y="5331395"/>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加入你的文字描述，加入你的文字描述，加入。</a:t>
            </a:r>
            <a:endParaRPr lang="en-US" altLang="zh-CN" sz="1400" kern="0" dirty="0">
              <a:solidFill>
                <a:srgbClr val="FFFFFF"/>
              </a:solidFill>
              <a:cs typeface="Arial" pitchFamily="34" charset="0"/>
            </a:endParaRPr>
          </a:p>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a:t>
            </a:r>
            <a:endParaRPr lang="en-US" altLang="zh-CN" sz="1400" kern="0" dirty="0">
              <a:solidFill>
                <a:srgbClr val="FFFFFF"/>
              </a:solidFill>
              <a:cs typeface="Arial" pitchFamily="34" charset="0"/>
            </a:endParaRPr>
          </a:p>
        </p:txBody>
      </p:sp>
      <p:sp>
        <p:nvSpPr>
          <p:cNvPr id="44" name="TextBox 43"/>
          <p:cNvSpPr txBox="1"/>
          <p:nvPr/>
        </p:nvSpPr>
        <p:spPr>
          <a:xfrm>
            <a:off x="8230289" y="5331395"/>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加入你的文字描述，加入你的文字描述，加入。</a:t>
            </a:r>
            <a:endParaRPr lang="en-US" altLang="zh-CN" sz="1400" kern="0" dirty="0">
              <a:solidFill>
                <a:srgbClr val="FFFFFF"/>
              </a:solidFill>
              <a:cs typeface="Arial" pitchFamily="34" charset="0"/>
            </a:endParaRPr>
          </a:p>
          <a:p>
            <a:pPr algn="l" fontAlgn="auto">
              <a:lnSpc>
                <a:spcPct val="100000"/>
              </a:lnSpc>
              <a:spcBef>
                <a:spcPts val="0"/>
              </a:spcBef>
              <a:spcAft>
                <a:spcPts val="0"/>
              </a:spcAft>
              <a:defRPr/>
            </a:pPr>
            <a:r>
              <a:rPr lang="zh-CN" altLang="en-US" sz="1400" kern="0" dirty="0">
                <a:solidFill>
                  <a:srgbClr val="FFFFFF"/>
                </a:solidFill>
                <a:cs typeface="Arial" pitchFamily="34" charset="0"/>
              </a:rPr>
              <a:t>加入你的文字描述！</a:t>
            </a:r>
            <a:endParaRPr lang="en-US" altLang="zh-CN" sz="1400" kern="0" dirty="0">
              <a:solidFill>
                <a:srgbClr val="FFFFFF"/>
              </a:solidFill>
              <a:cs typeface="Arial" pitchFamily="34" charset="0"/>
            </a:endParaRPr>
          </a:p>
        </p:txBody>
      </p:sp>
      <p:sp>
        <p:nvSpPr>
          <p:cNvPr id="45" name="燕尾形箭头 42"/>
          <p:cNvSpPr/>
          <p:nvPr/>
        </p:nvSpPr>
        <p:spPr>
          <a:xfrm>
            <a:off x="1496824" y="4047927"/>
            <a:ext cx="8792184" cy="228600"/>
          </a:xfrm>
          <a:custGeom>
            <a:avLst/>
            <a:gdLst/>
            <a:ahLst/>
            <a:cxnLst/>
            <a:rect l="l" t="t" r="r" b="b"/>
            <a:pathLst>
              <a:path w="8792184" h="228600">
                <a:moveTo>
                  <a:pt x="6174297" y="57150"/>
                </a:moveTo>
                <a:lnTo>
                  <a:pt x="6482182" y="57150"/>
                </a:lnTo>
                <a:cubicBezTo>
                  <a:pt x="6482176" y="96003"/>
                  <a:pt x="6485052" y="134211"/>
                  <a:pt x="6491470" y="171450"/>
                </a:cubicBezTo>
                <a:lnTo>
                  <a:pt x="6164307" y="171450"/>
                </a:lnTo>
                <a:cubicBezTo>
                  <a:pt x="6171070" y="134235"/>
                  <a:pt x="6174272" y="96024"/>
                  <a:pt x="6174297" y="57150"/>
                </a:cubicBezTo>
                <a:close/>
                <a:moveTo>
                  <a:pt x="4232102" y="57150"/>
                </a:moveTo>
                <a:lnTo>
                  <a:pt x="4552014" y="57150"/>
                </a:lnTo>
                <a:cubicBezTo>
                  <a:pt x="4552039" y="96024"/>
                  <a:pt x="4555240" y="134235"/>
                  <a:pt x="4562004" y="171450"/>
                </a:cubicBezTo>
                <a:lnTo>
                  <a:pt x="4222491" y="171450"/>
                </a:lnTo>
                <a:cubicBezTo>
                  <a:pt x="4229075" y="134223"/>
                  <a:pt x="4232101" y="96013"/>
                  <a:pt x="4232102" y="57150"/>
                </a:cubicBezTo>
                <a:close/>
                <a:moveTo>
                  <a:pt x="2268856" y="57150"/>
                </a:moveTo>
                <a:lnTo>
                  <a:pt x="2609445" y="57150"/>
                </a:lnTo>
                <a:cubicBezTo>
                  <a:pt x="2609446" y="96013"/>
                  <a:pt x="2612471" y="134223"/>
                  <a:pt x="2619056" y="171450"/>
                </a:cubicBezTo>
                <a:lnTo>
                  <a:pt x="2258866" y="171450"/>
                </a:lnTo>
                <a:cubicBezTo>
                  <a:pt x="2265630" y="134235"/>
                  <a:pt x="2268832" y="96024"/>
                  <a:pt x="2268856" y="57150"/>
                </a:cubicBezTo>
                <a:close/>
                <a:moveTo>
                  <a:pt x="0" y="57150"/>
                </a:moveTo>
                <a:lnTo>
                  <a:pt x="646574" y="57150"/>
                </a:lnTo>
                <a:cubicBezTo>
                  <a:pt x="646599" y="96024"/>
                  <a:pt x="649800" y="134235"/>
                  <a:pt x="656564" y="171450"/>
                </a:cubicBezTo>
                <a:lnTo>
                  <a:pt x="0" y="171450"/>
                </a:lnTo>
                <a:lnTo>
                  <a:pt x="57150" y="114300"/>
                </a:lnTo>
                <a:close/>
                <a:moveTo>
                  <a:pt x="8677884" y="0"/>
                </a:moveTo>
                <a:lnTo>
                  <a:pt x="8792184" y="114300"/>
                </a:lnTo>
                <a:lnTo>
                  <a:pt x="8677884" y="228600"/>
                </a:lnTo>
                <a:lnTo>
                  <a:pt x="8677884" y="171450"/>
                </a:lnTo>
                <a:lnTo>
                  <a:pt x="8095871" y="171450"/>
                </a:lnTo>
                <a:cubicBezTo>
                  <a:pt x="8102288" y="134211"/>
                  <a:pt x="8105164" y="96003"/>
                  <a:pt x="8105159" y="57150"/>
                </a:cubicBezTo>
                <a:lnTo>
                  <a:pt x="8677884" y="57150"/>
                </a:lnTo>
                <a:close/>
              </a:path>
            </a:pathLst>
          </a:custGeom>
          <a:solidFill>
            <a:srgbClr val="E74337"/>
          </a:solidFill>
          <a:ln w="25400" cap="flat" cmpd="sng" algn="ctr">
            <a:noFill/>
            <a:prstDash val="solid"/>
          </a:ln>
          <a:effectLst/>
        </p:spPr>
        <p:txBody>
          <a:bodyPr lIns="91395" tIns="45698" rIns="91395" bIns="45698"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6" name="组合 45"/>
          <p:cNvGrpSpPr/>
          <p:nvPr/>
        </p:nvGrpSpPr>
        <p:grpSpPr>
          <a:xfrm>
            <a:off x="2142893" y="3283438"/>
            <a:ext cx="1623292" cy="1623292"/>
            <a:chOff x="2420285" y="2342005"/>
            <a:chExt cx="1623292" cy="1623292"/>
          </a:xfrm>
          <a:solidFill>
            <a:srgbClr val="E74337"/>
          </a:solidFill>
        </p:grpSpPr>
        <p:sp>
          <p:nvSpPr>
            <p:cNvPr id="47" name="椭圆 46"/>
            <p:cNvSpPr/>
            <p:nvPr/>
          </p:nvSpPr>
          <p:spPr>
            <a:xfrm>
              <a:off x="2420285" y="2342005"/>
              <a:ext cx="1623292" cy="1623292"/>
            </a:xfrm>
            <a:prstGeom prst="ellipse">
              <a:avLst/>
            </a:prstGeom>
            <a:grpFill/>
            <a:ln w="1905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8" name="TextBox 47"/>
            <p:cNvSpPr txBox="1"/>
            <p:nvPr/>
          </p:nvSpPr>
          <p:spPr>
            <a:xfrm>
              <a:off x="2661967" y="3033261"/>
              <a:ext cx="1210589" cy="400110"/>
            </a:xfrm>
            <a:prstGeom prst="rect">
              <a:avLst/>
            </a:prstGeom>
            <a:grpFill/>
            <a:ln>
              <a:solidFill>
                <a:srgbClr val="E74337"/>
              </a:solid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第一阶段</a:t>
              </a:r>
            </a:p>
          </p:txBody>
        </p:sp>
      </p:grpSp>
      <p:grpSp>
        <p:nvGrpSpPr>
          <p:cNvPr id="49" name="组合 48"/>
          <p:cNvGrpSpPr/>
          <p:nvPr/>
        </p:nvGrpSpPr>
        <p:grpSpPr>
          <a:xfrm>
            <a:off x="4105951" y="3287148"/>
            <a:ext cx="1623292" cy="1623292"/>
            <a:chOff x="4383343" y="2345715"/>
            <a:chExt cx="1623292" cy="1623292"/>
          </a:xfrm>
          <a:solidFill>
            <a:srgbClr val="E74337"/>
          </a:solidFill>
        </p:grpSpPr>
        <p:sp>
          <p:nvSpPr>
            <p:cNvPr id="50" name="椭圆 49"/>
            <p:cNvSpPr/>
            <p:nvPr/>
          </p:nvSpPr>
          <p:spPr>
            <a:xfrm>
              <a:off x="4383343" y="2345715"/>
              <a:ext cx="1623292" cy="1623292"/>
            </a:xfrm>
            <a:prstGeom prst="ellipse">
              <a:avLst/>
            </a:prstGeom>
            <a:grpFill/>
            <a:ln w="1905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1" name="TextBox 50"/>
            <p:cNvSpPr txBox="1"/>
            <p:nvPr/>
          </p:nvSpPr>
          <p:spPr>
            <a:xfrm>
              <a:off x="4625021" y="3033260"/>
              <a:ext cx="1210589" cy="400110"/>
            </a:xfrm>
            <a:prstGeom prst="rect">
              <a:avLst/>
            </a:prstGeom>
            <a:grpFill/>
            <a:ln>
              <a:solidFill>
                <a:srgbClr val="E74337"/>
              </a:solid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第二阶段</a:t>
              </a:r>
            </a:p>
          </p:txBody>
        </p:sp>
      </p:grpSp>
      <p:grpSp>
        <p:nvGrpSpPr>
          <p:cNvPr id="52" name="组合 51"/>
          <p:cNvGrpSpPr/>
          <p:nvPr/>
        </p:nvGrpSpPr>
        <p:grpSpPr>
          <a:xfrm>
            <a:off x="6048333" y="3283438"/>
            <a:ext cx="1623292" cy="1623292"/>
            <a:chOff x="6325725" y="2342005"/>
            <a:chExt cx="1623292" cy="1623292"/>
          </a:xfrm>
        </p:grpSpPr>
        <p:sp>
          <p:nvSpPr>
            <p:cNvPr id="53" name="椭圆 52"/>
            <p:cNvSpPr/>
            <p:nvPr/>
          </p:nvSpPr>
          <p:spPr>
            <a:xfrm>
              <a:off x="6325725" y="2342005"/>
              <a:ext cx="1623292" cy="1623292"/>
            </a:xfrm>
            <a:prstGeom prst="ellipse">
              <a:avLst/>
            </a:prstGeom>
            <a:solidFill>
              <a:srgbClr val="E74337"/>
            </a:solidFill>
            <a:ln w="1905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4" name="TextBox 53"/>
            <p:cNvSpPr txBox="1"/>
            <p:nvPr/>
          </p:nvSpPr>
          <p:spPr>
            <a:xfrm>
              <a:off x="6567403" y="3033261"/>
              <a:ext cx="1210589" cy="400110"/>
            </a:xfrm>
            <a:prstGeom prst="rect">
              <a:avLst/>
            </a:prstGeom>
            <a:noFill/>
            <a:ln>
              <a:solidFill>
                <a:srgbClr val="E74337"/>
              </a:solid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第三阶段</a:t>
              </a:r>
            </a:p>
          </p:txBody>
        </p:sp>
      </p:grpSp>
      <p:grpSp>
        <p:nvGrpSpPr>
          <p:cNvPr id="55" name="组合 54"/>
          <p:cNvGrpSpPr/>
          <p:nvPr/>
        </p:nvGrpSpPr>
        <p:grpSpPr>
          <a:xfrm>
            <a:off x="7978848" y="3290313"/>
            <a:ext cx="1623292" cy="1623292"/>
            <a:chOff x="8256240" y="2348880"/>
            <a:chExt cx="1623292" cy="1623292"/>
          </a:xfrm>
        </p:grpSpPr>
        <p:sp>
          <p:nvSpPr>
            <p:cNvPr id="56" name="椭圆 55"/>
            <p:cNvSpPr/>
            <p:nvPr/>
          </p:nvSpPr>
          <p:spPr>
            <a:xfrm>
              <a:off x="8256240" y="2348880"/>
              <a:ext cx="1623292" cy="1623292"/>
            </a:xfrm>
            <a:prstGeom prst="ellipse">
              <a:avLst/>
            </a:prstGeom>
            <a:solidFill>
              <a:srgbClr val="E74337"/>
            </a:solidFill>
            <a:ln w="1905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57" name="TextBox 56"/>
            <p:cNvSpPr txBox="1"/>
            <p:nvPr/>
          </p:nvSpPr>
          <p:spPr>
            <a:xfrm>
              <a:off x="8536019" y="3033261"/>
              <a:ext cx="1210589" cy="400110"/>
            </a:xfrm>
            <a:prstGeom prst="rect">
              <a:avLst/>
            </a:prstGeom>
            <a:noFill/>
            <a:ln>
              <a:solidFill>
                <a:srgbClr val="E74337"/>
              </a:solid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第四阶段</a:t>
              </a:r>
            </a:p>
          </p:txBody>
        </p:sp>
      </p:gr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14:presetBounceEnd="62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62000">
                                          <p:cBhvr additive="base">
                                            <p:cTn id="7" dur="500" fill="hold"/>
                                            <p:tgtEl>
                                              <p:spTgt spid="46"/>
                                            </p:tgtEl>
                                            <p:attrNameLst>
                                              <p:attrName>ppt_x</p:attrName>
                                            </p:attrNameLst>
                                          </p:cBhvr>
                                          <p:tavLst>
                                            <p:tav tm="0">
                                              <p:val>
                                                <p:strVal val="#ppt_x"/>
                                              </p:val>
                                            </p:tav>
                                            <p:tav tm="100000">
                                              <p:val>
                                                <p:strVal val="#ppt_x"/>
                                              </p:val>
                                            </p:tav>
                                          </p:tavLst>
                                        </p:anim>
                                        <p:anim calcmode="lin" valueType="num" p14:bounceEnd="62000">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14:presetBounceEnd="62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62000">
                                          <p:cBhvr additive="base">
                                            <p:cTn id="11" dur="500" fill="hold"/>
                                            <p:tgtEl>
                                              <p:spTgt spid="49"/>
                                            </p:tgtEl>
                                            <p:attrNameLst>
                                              <p:attrName>ppt_x</p:attrName>
                                            </p:attrNameLst>
                                          </p:cBhvr>
                                          <p:tavLst>
                                            <p:tav tm="0">
                                              <p:val>
                                                <p:strVal val="#ppt_x"/>
                                              </p:val>
                                            </p:tav>
                                            <p:tav tm="100000">
                                              <p:val>
                                                <p:strVal val="#ppt_x"/>
                                              </p:val>
                                            </p:tav>
                                          </p:tavLst>
                                        </p:anim>
                                        <p:anim calcmode="lin" valueType="num" p14:bounceEnd="62000">
                                          <p:cBhvr additive="base">
                                            <p:cTn id="12" dur="500" fill="hold"/>
                                            <p:tgtEl>
                                              <p:spTgt spid="49"/>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14:presetBounceEnd="62000">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14:bounceEnd="62000">
                                          <p:cBhvr additive="base">
                                            <p:cTn id="15" dur="500" fill="hold"/>
                                            <p:tgtEl>
                                              <p:spTgt spid="52"/>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52"/>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14:presetBounceEnd="62000">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14:bounceEnd="62000">
                                          <p:cBhvr additive="base">
                                            <p:cTn id="19" dur="500" fill="hold"/>
                                            <p:tgtEl>
                                              <p:spTgt spid="55"/>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700"/>
                                            <p:tgtEl>
                                              <p:spTgt spid="45"/>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right)">
                                          <p:cBhvr>
                                            <p:cTn id="28" dur="500"/>
                                            <p:tgtEl>
                                              <p:spTgt spid="41"/>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500"/>
                                            <p:tgtEl>
                                              <p:spTgt spid="42"/>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3"/>
                                            </p:tgtEl>
                                            <p:attrNameLst>
                                              <p:attrName>style.visibility</p:attrName>
                                            </p:attrNameLst>
                                          </p:cBhvr>
                                          <p:to>
                                            <p:strVal val="visible"/>
                                          </p:to>
                                        </p:set>
                                        <p:animEffect transition="in" filter="wipe(right)">
                                          <p:cBhvr>
                                            <p:cTn id="34" dur="500"/>
                                            <p:tgtEl>
                                              <p:spTgt spid="43"/>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ppt_x"/>
                                              </p:val>
                                            </p:tav>
                                            <p:tav tm="100000">
                                              <p:val>
                                                <p:strVal val="#ppt_x"/>
                                              </p:val>
                                            </p:tav>
                                          </p:tavLst>
                                        </p:anim>
                                        <p:anim calcmode="lin" valueType="num">
                                          <p:cBhvr additive="base">
                                            <p:cTn id="16" dur="500" fill="hold"/>
                                            <p:tgtEl>
                                              <p:spTgt spid="52"/>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ppt_x"/>
                                              </p:val>
                                            </p:tav>
                                            <p:tav tm="100000">
                                              <p:val>
                                                <p:strVal val="#ppt_x"/>
                                              </p:val>
                                            </p:tav>
                                          </p:tavLst>
                                        </p:anim>
                                        <p:anim calcmode="lin" valueType="num">
                                          <p:cBhvr additive="base">
                                            <p:cTn id="20" dur="5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700"/>
                                            <p:tgtEl>
                                              <p:spTgt spid="45"/>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right)">
                                          <p:cBhvr>
                                            <p:cTn id="28" dur="500"/>
                                            <p:tgtEl>
                                              <p:spTgt spid="41"/>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500"/>
                                            <p:tgtEl>
                                              <p:spTgt spid="42"/>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3"/>
                                            </p:tgtEl>
                                            <p:attrNameLst>
                                              <p:attrName>style.visibility</p:attrName>
                                            </p:attrNameLst>
                                          </p:cBhvr>
                                          <p:to>
                                            <p:strVal val="visible"/>
                                          </p:to>
                                        </p:set>
                                        <p:animEffect transition="in" filter="wipe(right)">
                                          <p:cBhvr>
                                            <p:cTn id="34" dur="500"/>
                                            <p:tgtEl>
                                              <p:spTgt spid="43"/>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4345903" y="1441578"/>
            <a:ext cx="3416320" cy="646331"/>
          </a:xfrm>
          <a:prstGeom prst="rect">
            <a:avLst/>
          </a:prstGeom>
          <a:noFill/>
          <a:ln>
            <a:noFill/>
          </a:ln>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工作存在的问题</a:t>
            </a:r>
            <a:endParaRPr lang="en-US" altLang="zh-CN" sz="3600" b="1" dirty="0">
              <a:solidFill>
                <a:srgbClr val="E74337"/>
              </a:solidFill>
              <a:latin typeface="微软雅黑" pitchFamily="34" charset="-122"/>
              <a:ea typeface="微软雅黑" pitchFamily="34" charset="-122"/>
            </a:endParaRPr>
          </a:p>
        </p:txBody>
      </p:sp>
      <p:sp>
        <p:nvSpPr>
          <p:cNvPr id="26" name="矩形 12"/>
          <p:cNvSpPr/>
          <p:nvPr/>
        </p:nvSpPr>
        <p:spPr>
          <a:xfrm>
            <a:off x="2359296" y="3342050"/>
            <a:ext cx="1714306" cy="171440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cap="flat" cmpd="sng" algn="ctr">
            <a:solidFill>
              <a:srgbClr val="E74337"/>
            </a:solidFill>
            <a:prstDash val="solid"/>
          </a:ln>
          <a:effectLst>
            <a:outerShdw blurRad="139700" dist="88900" dir="5400000" sx="93000" sy="93000" algn="tr" rotWithShape="0">
              <a:prstClr val="black">
                <a:alpha val="42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27" name="矩形 12"/>
          <p:cNvSpPr/>
          <p:nvPr/>
        </p:nvSpPr>
        <p:spPr>
          <a:xfrm>
            <a:off x="3770942" y="4199210"/>
            <a:ext cx="1392980" cy="139306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cap="flat" cmpd="sng" algn="ctr">
            <a:solidFill>
              <a:srgbClr val="E74337"/>
            </a:solidFill>
            <a:prstDash val="solid"/>
          </a:ln>
          <a:effectLst>
            <a:outerShdw blurRad="139700" dist="88900" dir="5400000" sx="93000" sy="93000" algn="tr" rotWithShape="0">
              <a:prstClr val="black">
                <a:alpha val="42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28" name="矩形 12"/>
          <p:cNvSpPr/>
          <p:nvPr/>
        </p:nvSpPr>
        <p:spPr>
          <a:xfrm>
            <a:off x="4968279" y="3684968"/>
            <a:ext cx="1498294" cy="1498379"/>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cap="flat" cmpd="sng" algn="ctr">
            <a:solidFill>
              <a:srgbClr val="E74337"/>
            </a:solidFill>
            <a:prstDash val="solid"/>
          </a:ln>
          <a:effectLst>
            <a:outerShdw blurRad="139700" dist="88900" dir="5400000" sx="93000" sy="93000" algn="tr" rotWithShape="0">
              <a:prstClr val="black">
                <a:alpha val="42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29" name="矩形 12"/>
          <p:cNvSpPr/>
          <p:nvPr/>
        </p:nvSpPr>
        <p:spPr>
          <a:xfrm>
            <a:off x="6146005" y="2930797"/>
            <a:ext cx="1584451" cy="158454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cap="flat" cmpd="sng" algn="ctr">
            <a:solidFill>
              <a:srgbClr val="E74337"/>
            </a:solidFill>
            <a:prstDash val="solid"/>
          </a:ln>
          <a:effectLst>
            <a:outerShdw blurRad="139700" dist="88900" dir="5400000" sx="93000" sy="93000" algn="tr" rotWithShape="0">
              <a:prstClr val="black">
                <a:alpha val="42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0" name="矩形 12"/>
          <p:cNvSpPr/>
          <p:nvPr/>
        </p:nvSpPr>
        <p:spPr>
          <a:xfrm>
            <a:off x="7540525" y="3158780"/>
            <a:ext cx="1932644" cy="193275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cap="flat" cmpd="sng" algn="ctr">
            <a:solidFill>
              <a:srgbClr val="E74337"/>
            </a:solidFill>
            <a:prstDash val="solid"/>
          </a:ln>
          <a:effectLst>
            <a:outerShdw blurRad="139700" dist="88900" dir="5400000" sx="93000" sy="93000" algn="tr" rotWithShape="0">
              <a:prstClr val="black">
                <a:alpha val="42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1" name="TextBox 30"/>
          <p:cNvSpPr txBox="1"/>
          <p:nvPr/>
        </p:nvSpPr>
        <p:spPr>
          <a:xfrm>
            <a:off x="2590662" y="3702452"/>
            <a:ext cx="1307345" cy="769437"/>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sz="2200" b="1" dirty="0">
                <a:solidFill>
                  <a:srgbClr val="FFFFFF"/>
                </a:solidFill>
                <a:latin typeface="微软雅黑" pitchFamily="34" charset="-122"/>
                <a:ea typeface="微软雅黑" pitchFamily="34" charset="-122"/>
              </a:rPr>
              <a:t>加入</a:t>
            </a:r>
            <a:endParaRPr lang="en-US" altLang="zh-CN" sz="2200" b="1" dirty="0">
              <a:solidFill>
                <a:srgbClr val="FFFFFF"/>
              </a:solidFill>
              <a:latin typeface="微软雅黑" pitchFamily="34" charset="-122"/>
              <a:ea typeface="微软雅黑" pitchFamily="34" charset="-122"/>
            </a:endParaRPr>
          </a:p>
          <a:p>
            <a:pPr algn="ctr" fontAlgn="auto">
              <a:spcBef>
                <a:spcPts val="0"/>
              </a:spcBef>
              <a:spcAft>
                <a:spcPts val="0"/>
              </a:spcAft>
            </a:pPr>
            <a:r>
              <a:rPr lang="zh-CN" altLang="en-US" sz="2200" b="1" dirty="0">
                <a:solidFill>
                  <a:srgbClr val="FFFFFF"/>
                </a:solidFill>
                <a:latin typeface="微软雅黑" pitchFamily="34" charset="-122"/>
                <a:ea typeface="微软雅黑" pitchFamily="34" charset="-122"/>
              </a:rPr>
              <a:t>文字描述</a:t>
            </a:r>
          </a:p>
        </p:txBody>
      </p:sp>
      <p:sp>
        <p:nvSpPr>
          <p:cNvPr id="32" name="TextBox 31"/>
          <p:cNvSpPr txBox="1"/>
          <p:nvPr/>
        </p:nvSpPr>
        <p:spPr>
          <a:xfrm>
            <a:off x="3814481" y="4491754"/>
            <a:ext cx="1307345" cy="707882"/>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加入</a:t>
            </a:r>
            <a:endParaRPr lang="en-US" altLang="zh-CN" sz="2000" b="1" dirty="0">
              <a:solidFill>
                <a:srgbClr val="FFFFFF"/>
              </a:solidFill>
              <a:latin typeface="微软雅黑" pitchFamily="34" charset="-122"/>
              <a:ea typeface="微软雅黑" pitchFamily="34" charset="-122"/>
            </a:endParaRPr>
          </a:p>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文字描述</a:t>
            </a:r>
          </a:p>
        </p:txBody>
      </p:sp>
      <p:sp>
        <p:nvSpPr>
          <p:cNvPr id="33" name="TextBox 32"/>
          <p:cNvSpPr txBox="1"/>
          <p:nvPr/>
        </p:nvSpPr>
        <p:spPr>
          <a:xfrm>
            <a:off x="5103001" y="4042031"/>
            <a:ext cx="1307345" cy="707882"/>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加入</a:t>
            </a:r>
            <a:endParaRPr lang="en-US" altLang="zh-CN" sz="2000" b="1" dirty="0">
              <a:solidFill>
                <a:srgbClr val="FFFFFF"/>
              </a:solidFill>
              <a:latin typeface="微软雅黑" pitchFamily="34" charset="-122"/>
              <a:ea typeface="微软雅黑" pitchFamily="34" charset="-122"/>
            </a:endParaRPr>
          </a:p>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文字描述</a:t>
            </a:r>
          </a:p>
        </p:txBody>
      </p:sp>
      <p:sp>
        <p:nvSpPr>
          <p:cNvPr id="34" name="TextBox 33"/>
          <p:cNvSpPr txBox="1"/>
          <p:nvPr/>
        </p:nvSpPr>
        <p:spPr>
          <a:xfrm>
            <a:off x="6311105" y="3284925"/>
            <a:ext cx="1307345" cy="707882"/>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加入</a:t>
            </a:r>
            <a:endParaRPr lang="en-US" altLang="zh-CN" sz="2000" b="1" dirty="0">
              <a:solidFill>
                <a:srgbClr val="FFFFFF"/>
              </a:solidFill>
              <a:latin typeface="微软雅黑" pitchFamily="34" charset="-122"/>
              <a:ea typeface="微软雅黑" pitchFamily="34" charset="-122"/>
            </a:endParaRPr>
          </a:p>
          <a:p>
            <a:pPr algn="ctr" fontAlgn="auto">
              <a:spcBef>
                <a:spcPts val="0"/>
              </a:spcBef>
              <a:spcAft>
                <a:spcPts val="0"/>
              </a:spcAft>
            </a:pPr>
            <a:r>
              <a:rPr lang="zh-CN" altLang="en-US" sz="2000" b="1" dirty="0">
                <a:solidFill>
                  <a:srgbClr val="FFFFFF"/>
                </a:solidFill>
                <a:latin typeface="微软雅黑" pitchFamily="34" charset="-122"/>
                <a:ea typeface="微软雅黑" pitchFamily="34" charset="-122"/>
              </a:rPr>
              <a:t>文字描述</a:t>
            </a:r>
          </a:p>
        </p:txBody>
      </p:sp>
      <p:sp>
        <p:nvSpPr>
          <p:cNvPr id="35" name="TextBox 34"/>
          <p:cNvSpPr txBox="1"/>
          <p:nvPr/>
        </p:nvSpPr>
        <p:spPr>
          <a:xfrm>
            <a:off x="7812618" y="3696649"/>
            <a:ext cx="1435853" cy="830993"/>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rPr>
              <a:t>加入文字文案描述</a:t>
            </a:r>
            <a:endParaRPr lang="en-US" altLang="zh-CN" sz="2400" b="1" dirty="0">
              <a:solidFill>
                <a:srgbClr val="FFFFFF"/>
              </a:solidFill>
              <a:latin typeface="微软雅黑" pitchFamily="34" charset="-122"/>
              <a:ea typeface="微软雅黑" pitchFamily="34" charset="-122"/>
            </a:endParaRPr>
          </a:p>
        </p:txBody>
      </p:sp>
      <p:sp>
        <p:nvSpPr>
          <p:cNvPr id="36" name="矩形 35"/>
          <p:cNvSpPr/>
          <p:nvPr/>
        </p:nvSpPr>
        <p:spPr>
          <a:xfrm>
            <a:off x="1408661" y="5867671"/>
            <a:ext cx="9145045" cy="45730"/>
          </a:xfrm>
          <a:prstGeom prst="rect">
            <a:avLst/>
          </a:prstGeom>
          <a:solidFill>
            <a:srgbClr val="E74337"/>
          </a:solidFill>
          <a:ln w="6350" cap="flat" cmpd="sng" algn="ctr">
            <a:no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7" name="TextBox 504"/>
          <p:cNvSpPr txBox="1"/>
          <p:nvPr/>
        </p:nvSpPr>
        <p:spPr>
          <a:xfrm>
            <a:off x="1964892" y="6102038"/>
            <a:ext cx="8261357" cy="738623"/>
          </a:xfrm>
          <a:prstGeom prst="rect">
            <a:avLst/>
          </a:prstGeom>
          <a:noFill/>
        </p:spPr>
        <p:txBody>
          <a:bodyPr wrap="square" lIns="91401" tIns="45700" rIns="91401" bIns="45700"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120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右键</a:t>
            </a: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点击图片选择设置图片格式可直接替换图片。</a:t>
            </a: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您的内容打在这里，或者通过复制您的文本后，在此框中选择</a:t>
            </a: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粘贴。</a:t>
            </a: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在此</a:t>
            </a: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录入上述图表的综合描述</a:t>
            </a: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说明</a:t>
            </a: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nvGrpSpPr>
          <p:cNvPr id="38" name="组合 37"/>
          <p:cNvGrpSpPr/>
          <p:nvPr/>
        </p:nvGrpSpPr>
        <p:grpSpPr>
          <a:xfrm>
            <a:off x="8278772" y="1574015"/>
            <a:ext cx="8647786" cy="381452"/>
            <a:chOff x="3546557" y="3058874"/>
            <a:chExt cx="8647786" cy="381452"/>
          </a:xfrm>
        </p:grpSpPr>
        <p:grpSp>
          <p:nvGrpSpPr>
            <p:cNvPr id="39" name="组合 38"/>
            <p:cNvGrpSpPr/>
            <p:nvPr/>
          </p:nvGrpSpPr>
          <p:grpSpPr>
            <a:xfrm>
              <a:off x="3546557" y="3058874"/>
              <a:ext cx="381452" cy="381452"/>
              <a:chOff x="3123591" y="3333387"/>
              <a:chExt cx="381452" cy="381452"/>
            </a:xfrm>
          </p:grpSpPr>
          <p:sp>
            <p:nvSpPr>
              <p:cNvPr id="41" name="椭圆 40"/>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sp>
            <p:nvSpPr>
              <p:cNvPr id="42" name="椭圆 41"/>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grpSp>
        <p:cxnSp>
          <p:nvCxnSpPr>
            <p:cNvPr id="40" name="直接连接符 39"/>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43" name="组合 42"/>
          <p:cNvGrpSpPr/>
          <p:nvPr/>
        </p:nvGrpSpPr>
        <p:grpSpPr>
          <a:xfrm>
            <a:off x="-4968155" y="1574015"/>
            <a:ext cx="8712639" cy="381452"/>
            <a:chOff x="-3986345" y="345226"/>
            <a:chExt cx="8712639" cy="381452"/>
          </a:xfrm>
          <a:solidFill>
            <a:srgbClr val="E74337"/>
          </a:solidFill>
        </p:grpSpPr>
        <p:grpSp>
          <p:nvGrpSpPr>
            <p:cNvPr id="44" name="组合 43"/>
            <p:cNvGrpSpPr/>
            <p:nvPr/>
          </p:nvGrpSpPr>
          <p:grpSpPr>
            <a:xfrm>
              <a:off x="4344842" y="345226"/>
              <a:ext cx="381452" cy="381452"/>
              <a:chOff x="3123591" y="3333387"/>
              <a:chExt cx="381452" cy="381452"/>
            </a:xfrm>
            <a:grpFill/>
          </p:grpSpPr>
          <p:sp>
            <p:nvSpPr>
              <p:cNvPr id="46" name="椭圆 45"/>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sp>
            <p:nvSpPr>
              <p:cNvPr id="47" name="椭圆 46"/>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grpSp>
        <p:cxnSp>
          <p:nvCxnSpPr>
            <p:cNvPr id="45" name="直接连接符 44"/>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250"/>
                                        <p:tgtEl>
                                          <p:spTgt spid="26"/>
                                        </p:tgtEl>
                                      </p:cBhvr>
                                    </p:animEffect>
                                    <p:anim calcmode="lin" valueType="num">
                                      <p:cBhvr>
                                        <p:cTn id="8" dur="1250" fill="hold"/>
                                        <p:tgtEl>
                                          <p:spTgt spid="26"/>
                                        </p:tgtEl>
                                        <p:attrNameLst>
                                          <p:attrName>style.rotation</p:attrName>
                                        </p:attrNameLst>
                                      </p:cBhvr>
                                      <p:tavLst>
                                        <p:tav tm="0">
                                          <p:val>
                                            <p:fltVal val="720"/>
                                          </p:val>
                                        </p:tav>
                                        <p:tav tm="100000">
                                          <p:val>
                                            <p:fltVal val="0"/>
                                          </p:val>
                                        </p:tav>
                                      </p:tavLst>
                                    </p:anim>
                                    <p:anim calcmode="lin" valueType="num">
                                      <p:cBhvr>
                                        <p:cTn id="9" dur="1250" fill="hold"/>
                                        <p:tgtEl>
                                          <p:spTgt spid="26"/>
                                        </p:tgtEl>
                                        <p:attrNameLst>
                                          <p:attrName>ppt_h</p:attrName>
                                        </p:attrNameLst>
                                      </p:cBhvr>
                                      <p:tavLst>
                                        <p:tav tm="0">
                                          <p:val>
                                            <p:fltVal val="0"/>
                                          </p:val>
                                        </p:tav>
                                        <p:tav tm="100000">
                                          <p:val>
                                            <p:strVal val="#ppt_h"/>
                                          </p:val>
                                        </p:tav>
                                      </p:tavLst>
                                    </p:anim>
                                    <p:anim calcmode="lin" valueType="num">
                                      <p:cBhvr>
                                        <p:cTn id="10" dur="1250" fill="hold"/>
                                        <p:tgtEl>
                                          <p:spTgt spid="26"/>
                                        </p:tgtEl>
                                        <p:attrNameLst>
                                          <p:attrName>ppt_w</p:attrName>
                                        </p:attrNameLst>
                                      </p:cBhvr>
                                      <p:tavLst>
                                        <p:tav tm="0">
                                          <p:val>
                                            <p:fltVal val="0"/>
                                          </p:val>
                                        </p:tav>
                                        <p:tav tm="100000">
                                          <p:val>
                                            <p:strVal val="#ppt_w"/>
                                          </p:val>
                                        </p:tav>
                                      </p:tavLst>
                                    </p:anim>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1750"/>
                            </p:stCondLst>
                            <p:childTnLst>
                              <p:par>
                                <p:cTn id="16" presetID="35"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250"/>
                                        <p:tgtEl>
                                          <p:spTgt spid="27"/>
                                        </p:tgtEl>
                                      </p:cBhvr>
                                    </p:animEffect>
                                    <p:anim calcmode="lin" valueType="num">
                                      <p:cBhvr>
                                        <p:cTn id="19" dur="1250" fill="hold"/>
                                        <p:tgtEl>
                                          <p:spTgt spid="27"/>
                                        </p:tgtEl>
                                        <p:attrNameLst>
                                          <p:attrName>style.rotation</p:attrName>
                                        </p:attrNameLst>
                                      </p:cBhvr>
                                      <p:tavLst>
                                        <p:tav tm="0">
                                          <p:val>
                                            <p:fltVal val="720"/>
                                          </p:val>
                                        </p:tav>
                                        <p:tav tm="100000">
                                          <p:val>
                                            <p:fltVal val="0"/>
                                          </p:val>
                                        </p:tav>
                                      </p:tavLst>
                                    </p:anim>
                                    <p:anim calcmode="lin" valueType="num">
                                      <p:cBhvr>
                                        <p:cTn id="20" dur="1250" fill="hold"/>
                                        <p:tgtEl>
                                          <p:spTgt spid="27"/>
                                        </p:tgtEl>
                                        <p:attrNameLst>
                                          <p:attrName>ppt_h</p:attrName>
                                        </p:attrNameLst>
                                      </p:cBhvr>
                                      <p:tavLst>
                                        <p:tav tm="0">
                                          <p:val>
                                            <p:fltVal val="0"/>
                                          </p:val>
                                        </p:tav>
                                        <p:tav tm="100000">
                                          <p:val>
                                            <p:strVal val="#ppt_h"/>
                                          </p:val>
                                        </p:tav>
                                      </p:tavLst>
                                    </p:anim>
                                    <p:anim calcmode="lin" valueType="num">
                                      <p:cBhvr>
                                        <p:cTn id="21" dur="1250" fill="hold"/>
                                        <p:tgtEl>
                                          <p:spTgt spid="27"/>
                                        </p:tgtEl>
                                        <p:attrNameLst>
                                          <p:attrName>ppt_w</p:attrName>
                                        </p:attrNameLst>
                                      </p:cBhvr>
                                      <p:tavLst>
                                        <p:tav tm="0">
                                          <p:val>
                                            <p:fltVal val="0"/>
                                          </p:val>
                                        </p:tav>
                                        <p:tav tm="100000">
                                          <p:val>
                                            <p:strVal val="#ppt_w"/>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par>
                          <p:cTn id="26" fill="hold">
                            <p:stCondLst>
                              <p:cond delay="3500"/>
                            </p:stCondLst>
                            <p:childTnLst>
                              <p:par>
                                <p:cTn id="27" presetID="35"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250"/>
                                        <p:tgtEl>
                                          <p:spTgt spid="28"/>
                                        </p:tgtEl>
                                      </p:cBhvr>
                                    </p:animEffect>
                                    <p:anim calcmode="lin" valueType="num">
                                      <p:cBhvr>
                                        <p:cTn id="30" dur="1250" fill="hold"/>
                                        <p:tgtEl>
                                          <p:spTgt spid="28"/>
                                        </p:tgtEl>
                                        <p:attrNameLst>
                                          <p:attrName>style.rotation</p:attrName>
                                        </p:attrNameLst>
                                      </p:cBhvr>
                                      <p:tavLst>
                                        <p:tav tm="0">
                                          <p:val>
                                            <p:fltVal val="720"/>
                                          </p:val>
                                        </p:tav>
                                        <p:tav tm="100000">
                                          <p:val>
                                            <p:fltVal val="0"/>
                                          </p:val>
                                        </p:tav>
                                      </p:tavLst>
                                    </p:anim>
                                    <p:anim calcmode="lin" valueType="num">
                                      <p:cBhvr>
                                        <p:cTn id="31" dur="1250" fill="hold"/>
                                        <p:tgtEl>
                                          <p:spTgt spid="28"/>
                                        </p:tgtEl>
                                        <p:attrNameLst>
                                          <p:attrName>ppt_h</p:attrName>
                                        </p:attrNameLst>
                                      </p:cBhvr>
                                      <p:tavLst>
                                        <p:tav tm="0">
                                          <p:val>
                                            <p:fltVal val="0"/>
                                          </p:val>
                                        </p:tav>
                                        <p:tav tm="100000">
                                          <p:val>
                                            <p:strVal val="#ppt_h"/>
                                          </p:val>
                                        </p:tav>
                                      </p:tavLst>
                                    </p:anim>
                                    <p:anim calcmode="lin" valueType="num">
                                      <p:cBhvr>
                                        <p:cTn id="32" dur="1250" fill="hold"/>
                                        <p:tgtEl>
                                          <p:spTgt spid="28"/>
                                        </p:tgtEl>
                                        <p:attrNameLst>
                                          <p:attrName>ppt_w</p:attrName>
                                        </p:attrNameLst>
                                      </p:cBhvr>
                                      <p:tavLst>
                                        <p:tav tm="0">
                                          <p:val>
                                            <p:fltVal val="0"/>
                                          </p:val>
                                        </p:tav>
                                        <p:tav tm="100000">
                                          <p:val>
                                            <p:strVal val="#ppt_w"/>
                                          </p:val>
                                        </p:tav>
                                      </p:tavLst>
                                    </p:anim>
                                  </p:childTnLst>
                                </p:cTn>
                              </p:par>
                            </p:childTnLst>
                          </p:cTn>
                        </p:par>
                        <p:par>
                          <p:cTn id="33" fill="hold">
                            <p:stCondLst>
                              <p:cond delay="4750"/>
                            </p:stCondLst>
                            <p:childTnLst>
                              <p:par>
                                <p:cTn id="34" presetID="10"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childTnLst>
                          </p:cTn>
                        </p:par>
                        <p:par>
                          <p:cTn id="37" fill="hold">
                            <p:stCondLst>
                              <p:cond delay="5250"/>
                            </p:stCondLst>
                            <p:childTnLst>
                              <p:par>
                                <p:cTn id="38" presetID="35" presetClass="entr" presetSubtype="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250"/>
                                        <p:tgtEl>
                                          <p:spTgt spid="29"/>
                                        </p:tgtEl>
                                      </p:cBhvr>
                                    </p:animEffect>
                                    <p:anim calcmode="lin" valueType="num">
                                      <p:cBhvr>
                                        <p:cTn id="41" dur="1250" fill="hold"/>
                                        <p:tgtEl>
                                          <p:spTgt spid="29"/>
                                        </p:tgtEl>
                                        <p:attrNameLst>
                                          <p:attrName>style.rotation</p:attrName>
                                        </p:attrNameLst>
                                      </p:cBhvr>
                                      <p:tavLst>
                                        <p:tav tm="0">
                                          <p:val>
                                            <p:fltVal val="720"/>
                                          </p:val>
                                        </p:tav>
                                        <p:tav tm="100000">
                                          <p:val>
                                            <p:fltVal val="0"/>
                                          </p:val>
                                        </p:tav>
                                      </p:tavLst>
                                    </p:anim>
                                    <p:anim calcmode="lin" valueType="num">
                                      <p:cBhvr>
                                        <p:cTn id="42" dur="1250" fill="hold"/>
                                        <p:tgtEl>
                                          <p:spTgt spid="29"/>
                                        </p:tgtEl>
                                        <p:attrNameLst>
                                          <p:attrName>ppt_h</p:attrName>
                                        </p:attrNameLst>
                                      </p:cBhvr>
                                      <p:tavLst>
                                        <p:tav tm="0">
                                          <p:val>
                                            <p:fltVal val="0"/>
                                          </p:val>
                                        </p:tav>
                                        <p:tav tm="100000">
                                          <p:val>
                                            <p:strVal val="#ppt_h"/>
                                          </p:val>
                                        </p:tav>
                                      </p:tavLst>
                                    </p:anim>
                                    <p:anim calcmode="lin" valueType="num">
                                      <p:cBhvr>
                                        <p:cTn id="43" dur="1250" fill="hold"/>
                                        <p:tgtEl>
                                          <p:spTgt spid="29"/>
                                        </p:tgtEl>
                                        <p:attrNameLst>
                                          <p:attrName>ppt_w</p:attrName>
                                        </p:attrNameLst>
                                      </p:cBhvr>
                                      <p:tavLst>
                                        <p:tav tm="0">
                                          <p:val>
                                            <p:fltVal val="0"/>
                                          </p:val>
                                        </p:tav>
                                        <p:tav tm="100000">
                                          <p:val>
                                            <p:strVal val="#ppt_w"/>
                                          </p:val>
                                        </p:tav>
                                      </p:tavLst>
                                    </p:anim>
                                  </p:childTnLst>
                                </p:cTn>
                              </p:par>
                            </p:childTnLst>
                          </p:cTn>
                        </p:par>
                        <p:par>
                          <p:cTn id="44" fill="hold">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7000"/>
                            </p:stCondLst>
                            <p:childTnLst>
                              <p:par>
                                <p:cTn id="49" presetID="35"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1250"/>
                                        <p:tgtEl>
                                          <p:spTgt spid="30"/>
                                        </p:tgtEl>
                                      </p:cBhvr>
                                    </p:animEffect>
                                    <p:anim calcmode="lin" valueType="num">
                                      <p:cBhvr>
                                        <p:cTn id="52" dur="1250" fill="hold"/>
                                        <p:tgtEl>
                                          <p:spTgt spid="30"/>
                                        </p:tgtEl>
                                        <p:attrNameLst>
                                          <p:attrName>style.rotation</p:attrName>
                                        </p:attrNameLst>
                                      </p:cBhvr>
                                      <p:tavLst>
                                        <p:tav tm="0">
                                          <p:val>
                                            <p:fltVal val="720"/>
                                          </p:val>
                                        </p:tav>
                                        <p:tav tm="100000">
                                          <p:val>
                                            <p:fltVal val="0"/>
                                          </p:val>
                                        </p:tav>
                                      </p:tavLst>
                                    </p:anim>
                                    <p:anim calcmode="lin" valueType="num">
                                      <p:cBhvr>
                                        <p:cTn id="53" dur="1250" fill="hold"/>
                                        <p:tgtEl>
                                          <p:spTgt spid="30"/>
                                        </p:tgtEl>
                                        <p:attrNameLst>
                                          <p:attrName>ppt_h</p:attrName>
                                        </p:attrNameLst>
                                      </p:cBhvr>
                                      <p:tavLst>
                                        <p:tav tm="0">
                                          <p:val>
                                            <p:fltVal val="0"/>
                                          </p:val>
                                        </p:tav>
                                        <p:tav tm="100000">
                                          <p:val>
                                            <p:strVal val="#ppt_h"/>
                                          </p:val>
                                        </p:tav>
                                      </p:tavLst>
                                    </p:anim>
                                    <p:anim calcmode="lin" valueType="num">
                                      <p:cBhvr>
                                        <p:cTn id="54" dur="1250" fill="hold"/>
                                        <p:tgtEl>
                                          <p:spTgt spid="30"/>
                                        </p:tgtEl>
                                        <p:attrNameLst>
                                          <p:attrName>ppt_w</p:attrName>
                                        </p:attrNameLst>
                                      </p:cBhvr>
                                      <p:tavLst>
                                        <p:tav tm="0">
                                          <p:val>
                                            <p:fltVal val="0"/>
                                          </p:val>
                                        </p:tav>
                                        <p:tav tm="100000">
                                          <p:val>
                                            <p:strVal val="#ppt_w"/>
                                          </p:val>
                                        </p:tav>
                                      </p:tavLst>
                                    </p:anim>
                                  </p:childTnLst>
                                </p:cTn>
                              </p:par>
                            </p:childTnLst>
                          </p:cTn>
                        </p:par>
                        <p:par>
                          <p:cTn id="55" fill="hold">
                            <p:stCondLst>
                              <p:cond delay="8250"/>
                            </p:stCondLst>
                            <p:childTnLst>
                              <p:par>
                                <p:cTn id="56" presetID="10" presetClass="entr" presetSubtype="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par>
                          <p:cTn id="59" fill="hold">
                            <p:stCondLst>
                              <p:cond delay="8750"/>
                            </p:stCondLst>
                            <p:childTnLst>
                              <p:par>
                                <p:cTn id="60" presetID="22" presetClass="entr" presetSubtype="8"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500"/>
                                        <p:tgtEl>
                                          <p:spTgt spid="36"/>
                                        </p:tgtEl>
                                      </p:cBhvr>
                                    </p:animEffect>
                                  </p:childTnLst>
                                </p:cTn>
                              </p:par>
                            </p:childTnLst>
                          </p:cTn>
                        </p:par>
                        <p:par>
                          <p:cTn id="63" fill="hold">
                            <p:stCondLst>
                              <p:cond delay="9250"/>
                            </p:stCondLst>
                            <p:childTnLst>
                              <p:par>
                                <p:cTn id="64" presetID="10"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p:bldP spid="32" grpId="0"/>
      <p:bldP spid="33" grpId="0"/>
      <p:bldP spid="34" grpId="0"/>
      <p:bldP spid="35" grpId="0"/>
      <p:bldP spid="36" grpId="0" animBg="1"/>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4489797" y="1458064"/>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工作成果概述</a:t>
            </a:r>
            <a:endParaRPr lang="en-US" altLang="zh-CN" sz="3600" b="1" dirty="0">
              <a:solidFill>
                <a:srgbClr val="E74337"/>
              </a:solidFill>
              <a:latin typeface="微软雅黑" pitchFamily="34" charset="-122"/>
              <a:ea typeface="微软雅黑" pitchFamily="34" charset="-122"/>
            </a:endParaRPr>
          </a:p>
        </p:txBody>
      </p:sp>
      <p:sp>
        <p:nvSpPr>
          <p:cNvPr id="32" name="矩形 31"/>
          <p:cNvSpPr/>
          <p:nvPr/>
        </p:nvSpPr>
        <p:spPr>
          <a:xfrm>
            <a:off x="1974136" y="323954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3" name="矩形 32"/>
          <p:cNvSpPr/>
          <p:nvPr/>
        </p:nvSpPr>
        <p:spPr>
          <a:xfrm>
            <a:off x="4794597" y="323954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4" name="矩形 33"/>
          <p:cNvSpPr/>
          <p:nvPr/>
        </p:nvSpPr>
        <p:spPr>
          <a:xfrm>
            <a:off x="7615059" y="323954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5" name="椭圆 34"/>
          <p:cNvSpPr/>
          <p:nvPr/>
        </p:nvSpPr>
        <p:spPr>
          <a:xfrm flipV="1">
            <a:off x="3000069" y="3453858"/>
            <a:ext cx="397077" cy="397100"/>
          </a:xfrm>
          <a:prstGeom prst="ellipse">
            <a:avLst/>
          </a:prstGeom>
          <a:solidFill>
            <a:srgbClr val="E74337"/>
          </a:solid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6" name="矩形 35"/>
          <p:cNvSpPr/>
          <p:nvPr/>
        </p:nvSpPr>
        <p:spPr>
          <a:xfrm>
            <a:off x="2483983" y="3452308"/>
            <a:ext cx="1429253" cy="400203"/>
          </a:xfrm>
          <a:prstGeom prst="rect">
            <a:avLst/>
          </a:prstGeom>
        </p:spPr>
        <p:txBody>
          <a:bodyPr wrap="square" lIns="91401" tIns="45700" rIns="91401" bIns="45700">
            <a:spAutoFit/>
          </a:bodyPr>
          <a:lstStyle/>
          <a:p>
            <a:pPr algn="ctr" fontAlgn="auto">
              <a:spcBef>
                <a:spcPts val="0"/>
              </a:spcBef>
              <a:spcAft>
                <a:spcPts val="0"/>
              </a:spcAft>
            </a:pPr>
            <a:r>
              <a:rPr lang="en-US" altLang="zh-CN" sz="2000" b="1" dirty="0">
                <a:solidFill>
                  <a:srgbClr val="FFFFFF"/>
                </a:solidFill>
                <a:ea typeface="宋体"/>
                <a:cs typeface="Arial" panose="020B0604020202020204" pitchFamily="34" charset="0"/>
              </a:rPr>
              <a:t>A</a:t>
            </a:r>
            <a:endParaRPr lang="zh-CN" altLang="en-US" sz="2000" b="1" dirty="0">
              <a:solidFill>
                <a:srgbClr val="FFFFFF"/>
              </a:solidFill>
              <a:ea typeface="宋体"/>
              <a:cs typeface="Arial" panose="020B0604020202020204" pitchFamily="34" charset="0"/>
            </a:endParaRPr>
          </a:p>
        </p:txBody>
      </p:sp>
      <p:sp>
        <p:nvSpPr>
          <p:cNvPr id="37" name="椭圆 36"/>
          <p:cNvSpPr/>
          <p:nvPr/>
        </p:nvSpPr>
        <p:spPr>
          <a:xfrm flipV="1">
            <a:off x="5820529" y="3453858"/>
            <a:ext cx="397077" cy="397100"/>
          </a:xfrm>
          <a:prstGeom prst="ellipse">
            <a:avLst/>
          </a:prstGeom>
          <a:solidFill>
            <a:srgbClr val="E74337"/>
          </a:solid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矩形 37"/>
          <p:cNvSpPr/>
          <p:nvPr/>
        </p:nvSpPr>
        <p:spPr>
          <a:xfrm>
            <a:off x="5304443" y="3452308"/>
            <a:ext cx="1429253" cy="400203"/>
          </a:xfrm>
          <a:prstGeom prst="rect">
            <a:avLst/>
          </a:prstGeom>
        </p:spPr>
        <p:txBody>
          <a:bodyPr wrap="square" lIns="91401" tIns="45700" rIns="91401" bIns="45700">
            <a:spAutoFit/>
          </a:bodyPr>
          <a:lstStyle/>
          <a:p>
            <a:pPr algn="ctr" fontAlgn="auto">
              <a:spcBef>
                <a:spcPts val="0"/>
              </a:spcBef>
              <a:spcAft>
                <a:spcPts val="0"/>
              </a:spcAft>
            </a:pPr>
            <a:r>
              <a:rPr lang="en-US" altLang="zh-CN" sz="2000" b="1" dirty="0">
                <a:solidFill>
                  <a:srgbClr val="FFFFFF"/>
                </a:solidFill>
                <a:ea typeface="宋体"/>
                <a:cs typeface="Arial" panose="020B0604020202020204" pitchFamily="34" charset="0"/>
              </a:rPr>
              <a:t>B</a:t>
            </a:r>
            <a:endParaRPr lang="zh-CN" altLang="en-US" sz="2000" b="1" dirty="0">
              <a:solidFill>
                <a:srgbClr val="FFFFFF"/>
              </a:solidFill>
              <a:ea typeface="宋体"/>
              <a:cs typeface="Arial" panose="020B0604020202020204" pitchFamily="34" charset="0"/>
            </a:endParaRPr>
          </a:p>
        </p:txBody>
      </p:sp>
      <p:sp>
        <p:nvSpPr>
          <p:cNvPr id="39" name="椭圆 38"/>
          <p:cNvSpPr/>
          <p:nvPr/>
        </p:nvSpPr>
        <p:spPr>
          <a:xfrm flipV="1">
            <a:off x="8707558" y="3453858"/>
            <a:ext cx="397077" cy="397100"/>
          </a:xfrm>
          <a:prstGeom prst="ellipse">
            <a:avLst/>
          </a:prstGeom>
          <a:solidFill>
            <a:srgbClr val="E74337"/>
          </a:solid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矩形 39"/>
          <p:cNvSpPr/>
          <p:nvPr/>
        </p:nvSpPr>
        <p:spPr>
          <a:xfrm>
            <a:off x="8191473" y="3452308"/>
            <a:ext cx="1429253" cy="400203"/>
          </a:xfrm>
          <a:prstGeom prst="rect">
            <a:avLst/>
          </a:prstGeom>
        </p:spPr>
        <p:txBody>
          <a:bodyPr wrap="square" lIns="91401" tIns="45700" rIns="91401" bIns="45700">
            <a:spAutoFit/>
          </a:bodyPr>
          <a:lstStyle/>
          <a:p>
            <a:pPr algn="ctr" fontAlgn="auto">
              <a:spcBef>
                <a:spcPts val="0"/>
              </a:spcBef>
              <a:spcAft>
                <a:spcPts val="0"/>
              </a:spcAft>
            </a:pPr>
            <a:r>
              <a:rPr lang="en-US" altLang="zh-CN" sz="2000" b="1" dirty="0">
                <a:solidFill>
                  <a:srgbClr val="FFFFFF"/>
                </a:solidFill>
                <a:ea typeface="宋体"/>
                <a:cs typeface="Arial" panose="020B0604020202020204" pitchFamily="34" charset="0"/>
              </a:rPr>
              <a:t>C</a:t>
            </a:r>
            <a:endParaRPr lang="zh-CN" altLang="en-US" sz="2000" b="1" dirty="0">
              <a:solidFill>
                <a:srgbClr val="FFFFFF"/>
              </a:solidFill>
              <a:ea typeface="宋体"/>
              <a:cs typeface="Arial" panose="020B0604020202020204" pitchFamily="34" charset="0"/>
            </a:endParaRPr>
          </a:p>
        </p:txBody>
      </p:sp>
      <p:sp>
        <p:nvSpPr>
          <p:cNvPr id="41" name="矩形 40"/>
          <p:cNvSpPr/>
          <p:nvPr/>
        </p:nvSpPr>
        <p:spPr>
          <a:xfrm>
            <a:off x="2202353" y="4216886"/>
            <a:ext cx="1992508"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2" name="TextBox 41"/>
          <p:cNvSpPr txBox="1"/>
          <p:nvPr/>
        </p:nvSpPr>
        <p:spPr>
          <a:xfrm>
            <a:off x="2720208" y="4268871"/>
            <a:ext cx="954101" cy="400105"/>
          </a:xfrm>
          <a:prstGeom prst="rect">
            <a:avLst/>
          </a:prstGeom>
          <a:noFill/>
        </p:spPr>
        <p:txBody>
          <a:bodyPr wrap="none" lIns="91401" tIns="45700" rIns="91401" bIns="45700" rtlCol="0">
            <a:spAutoFit/>
          </a:bodyPr>
          <a:lstStyle/>
          <a:p>
            <a:pPr fontAlgn="auto">
              <a:spcBef>
                <a:spcPts val="0"/>
              </a:spcBef>
              <a:spcAft>
                <a:spcPts val="0"/>
              </a:spcAft>
            </a:pPr>
            <a:r>
              <a:rPr lang="zh-CN" altLang="en-US" sz="2000" b="1" dirty="0">
                <a:solidFill>
                  <a:srgbClr val="FFFFFF"/>
                </a:solidFill>
                <a:latin typeface="微软雅黑" pitchFamily="34" charset="-122"/>
                <a:ea typeface="微软雅黑" pitchFamily="34" charset="-122"/>
              </a:rPr>
              <a:t>一月份</a:t>
            </a:r>
          </a:p>
        </p:txBody>
      </p:sp>
      <p:sp>
        <p:nvSpPr>
          <p:cNvPr id="43" name="Rectangle 42"/>
          <p:cNvSpPr/>
          <p:nvPr/>
        </p:nvSpPr>
        <p:spPr>
          <a:xfrm flipH="1">
            <a:off x="2277731" y="5040161"/>
            <a:ext cx="1917954"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4" name="矩形 43"/>
          <p:cNvSpPr/>
          <p:nvPr/>
        </p:nvSpPr>
        <p:spPr>
          <a:xfrm>
            <a:off x="5022811" y="4216886"/>
            <a:ext cx="1992508"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5" name="TextBox 44"/>
          <p:cNvSpPr txBox="1"/>
          <p:nvPr/>
        </p:nvSpPr>
        <p:spPr>
          <a:xfrm>
            <a:off x="5553366" y="4268871"/>
            <a:ext cx="954101" cy="400105"/>
          </a:xfrm>
          <a:prstGeom prst="rect">
            <a:avLst/>
          </a:prstGeom>
          <a:noFill/>
        </p:spPr>
        <p:txBody>
          <a:bodyPr wrap="none" lIns="91401" tIns="45700" rIns="91401" bIns="45700" rtlCol="0">
            <a:spAutoFit/>
          </a:bodyPr>
          <a:lstStyle/>
          <a:p>
            <a:pPr fontAlgn="auto">
              <a:spcBef>
                <a:spcPts val="0"/>
              </a:spcBef>
              <a:spcAft>
                <a:spcPts val="0"/>
              </a:spcAft>
            </a:pPr>
            <a:r>
              <a:rPr lang="zh-CN" altLang="en-US" sz="2000" b="1" dirty="0">
                <a:solidFill>
                  <a:srgbClr val="FFFFFF"/>
                </a:solidFill>
                <a:latin typeface="微软雅黑" pitchFamily="34" charset="-122"/>
                <a:ea typeface="微软雅黑" pitchFamily="34" charset="-122"/>
              </a:rPr>
              <a:t>二月份</a:t>
            </a:r>
          </a:p>
        </p:txBody>
      </p:sp>
      <p:sp>
        <p:nvSpPr>
          <p:cNvPr id="46" name="Rectangle 42"/>
          <p:cNvSpPr/>
          <p:nvPr/>
        </p:nvSpPr>
        <p:spPr>
          <a:xfrm flipH="1">
            <a:off x="5098189" y="5040161"/>
            <a:ext cx="1917954"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7" name="矩形 46"/>
          <p:cNvSpPr/>
          <p:nvPr/>
        </p:nvSpPr>
        <p:spPr>
          <a:xfrm>
            <a:off x="7843275" y="4215268"/>
            <a:ext cx="1992508"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8" name="TextBox 47"/>
          <p:cNvSpPr txBox="1"/>
          <p:nvPr/>
        </p:nvSpPr>
        <p:spPr>
          <a:xfrm>
            <a:off x="8437332" y="4267253"/>
            <a:ext cx="954101" cy="400105"/>
          </a:xfrm>
          <a:prstGeom prst="rect">
            <a:avLst/>
          </a:prstGeom>
          <a:noFill/>
        </p:spPr>
        <p:txBody>
          <a:bodyPr wrap="none" lIns="91401" tIns="45700" rIns="91401" bIns="45700" rtlCol="0">
            <a:spAutoFit/>
          </a:bodyPr>
          <a:lstStyle/>
          <a:p>
            <a:pPr fontAlgn="auto">
              <a:spcBef>
                <a:spcPts val="0"/>
              </a:spcBef>
              <a:spcAft>
                <a:spcPts val="0"/>
              </a:spcAft>
            </a:pPr>
            <a:r>
              <a:rPr lang="zh-CN" altLang="en-US" sz="2000" b="1" dirty="0">
                <a:solidFill>
                  <a:srgbClr val="FFFFFF"/>
                </a:solidFill>
                <a:latin typeface="微软雅黑" pitchFamily="34" charset="-122"/>
                <a:ea typeface="微软雅黑" pitchFamily="34" charset="-122"/>
              </a:rPr>
              <a:t>三月份</a:t>
            </a:r>
          </a:p>
        </p:txBody>
      </p:sp>
      <p:sp>
        <p:nvSpPr>
          <p:cNvPr id="49" name="Rectangle 42"/>
          <p:cNvSpPr/>
          <p:nvPr/>
        </p:nvSpPr>
        <p:spPr>
          <a:xfrm flipH="1">
            <a:off x="7918654" y="5038543"/>
            <a:ext cx="1917954" cy="720247"/>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grpSp>
        <p:nvGrpSpPr>
          <p:cNvPr id="50" name="组合 49"/>
          <p:cNvGrpSpPr/>
          <p:nvPr/>
        </p:nvGrpSpPr>
        <p:grpSpPr>
          <a:xfrm>
            <a:off x="8206764" y="1590501"/>
            <a:ext cx="8647786" cy="381452"/>
            <a:chOff x="3546557" y="3058874"/>
            <a:chExt cx="8647786" cy="381452"/>
          </a:xfrm>
        </p:grpSpPr>
        <p:grpSp>
          <p:nvGrpSpPr>
            <p:cNvPr id="51" name="组合 50"/>
            <p:cNvGrpSpPr/>
            <p:nvPr/>
          </p:nvGrpSpPr>
          <p:grpSpPr>
            <a:xfrm>
              <a:off x="3546557" y="3058874"/>
              <a:ext cx="381452" cy="381452"/>
              <a:chOff x="3123591" y="3333387"/>
              <a:chExt cx="381452" cy="381452"/>
            </a:xfrm>
          </p:grpSpPr>
          <p:sp>
            <p:nvSpPr>
              <p:cNvPr id="53" name="椭圆 52"/>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2" name="直接连接符 51"/>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55" name="组合 54"/>
          <p:cNvGrpSpPr/>
          <p:nvPr/>
        </p:nvGrpSpPr>
        <p:grpSpPr>
          <a:xfrm>
            <a:off x="-5040163" y="1590501"/>
            <a:ext cx="8712639" cy="381452"/>
            <a:chOff x="-3986345" y="345226"/>
            <a:chExt cx="8712639" cy="381452"/>
          </a:xfrm>
          <a:solidFill>
            <a:srgbClr val="E74337"/>
          </a:solidFill>
        </p:grpSpPr>
        <p:grpSp>
          <p:nvGrpSpPr>
            <p:cNvPr id="56" name="组合 55"/>
            <p:cNvGrpSpPr/>
            <p:nvPr/>
          </p:nvGrpSpPr>
          <p:grpSpPr>
            <a:xfrm>
              <a:off x="4344842" y="345226"/>
              <a:ext cx="381452" cy="381452"/>
              <a:chOff x="3123591" y="3333387"/>
              <a:chExt cx="381452" cy="381452"/>
            </a:xfrm>
            <a:grpFill/>
          </p:grpSpPr>
          <p:sp>
            <p:nvSpPr>
              <p:cNvPr id="58" name="椭圆 57"/>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9" name="椭圆 58"/>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7" name="直接连接符 56"/>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1000"/>
                                        <p:tgtEl>
                                          <p:spTgt spid="41"/>
                                        </p:tgtEl>
                                      </p:cBhvr>
                                    </p:animEffect>
                                    <p:anim calcmode="lin" valueType="num">
                                      <p:cBhvr>
                                        <p:cTn id="19" dur="1000" fill="hold"/>
                                        <p:tgtEl>
                                          <p:spTgt spid="41"/>
                                        </p:tgtEl>
                                        <p:attrNameLst>
                                          <p:attrName>ppt_x</p:attrName>
                                        </p:attrNameLst>
                                      </p:cBhvr>
                                      <p:tavLst>
                                        <p:tav tm="0">
                                          <p:val>
                                            <p:strVal val="#ppt_x"/>
                                          </p:val>
                                        </p:tav>
                                        <p:tav tm="100000">
                                          <p:val>
                                            <p:strVal val="#ppt_x"/>
                                          </p:val>
                                        </p:tav>
                                      </p:tavLst>
                                    </p:anim>
                                    <p:anim calcmode="lin" valueType="num">
                                      <p:cBhvr>
                                        <p:cTn id="20" dur="1000" fill="hold"/>
                                        <p:tgtEl>
                                          <p:spTgt spid="4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1000"/>
                                        <p:tgtEl>
                                          <p:spTgt spid="33"/>
                                        </p:tgtEl>
                                      </p:cBhvr>
                                    </p:animEffect>
                                    <p:anim calcmode="lin" valueType="num">
                                      <p:cBhvr>
                                        <p:cTn id="36" dur="1000" fill="hold"/>
                                        <p:tgtEl>
                                          <p:spTgt spid="33"/>
                                        </p:tgtEl>
                                        <p:attrNameLst>
                                          <p:attrName>ppt_x</p:attrName>
                                        </p:attrNameLst>
                                      </p:cBhvr>
                                      <p:tavLst>
                                        <p:tav tm="0">
                                          <p:val>
                                            <p:strVal val="#ppt_x"/>
                                          </p:val>
                                        </p:tav>
                                        <p:tav tm="100000">
                                          <p:val>
                                            <p:strVal val="#ppt_x"/>
                                          </p:val>
                                        </p:tav>
                                      </p:tavLst>
                                    </p:anim>
                                    <p:anim calcmode="lin" valueType="num">
                                      <p:cBhvr>
                                        <p:cTn id="37" dur="1000" fill="hold"/>
                                        <p:tgtEl>
                                          <p:spTgt spid="33"/>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1000"/>
                                        <p:tgtEl>
                                          <p:spTgt spid="44"/>
                                        </p:tgtEl>
                                      </p:cBhvr>
                                    </p:animEffect>
                                    <p:anim calcmode="lin" valueType="num">
                                      <p:cBhvr>
                                        <p:cTn id="47" dur="1000" fill="hold"/>
                                        <p:tgtEl>
                                          <p:spTgt spid="44"/>
                                        </p:tgtEl>
                                        <p:attrNameLst>
                                          <p:attrName>ppt_x</p:attrName>
                                        </p:attrNameLst>
                                      </p:cBhvr>
                                      <p:tavLst>
                                        <p:tav tm="0">
                                          <p:val>
                                            <p:strVal val="#ppt_x"/>
                                          </p:val>
                                        </p:tav>
                                        <p:tav tm="100000">
                                          <p:val>
                                            <p:strVal val="#ppt_x"/>
                                          </p:val>
                                        </p:tav>
                                      </p:tavLst>
                                    </p:anim>
                                    <p:anim calcmode="lin" valueType="num">
                                      <p:cBhvr>
                                        <p:cTn id="48" dur="1000" fill="hold"/>
                                        <p:tgtEl>
                                          <p:spTgt spid="44"/>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1000"/>
                                        <p:tgtEl>
                                          <p:spTgt spid="34"/>
                                        </p:tgtEl>
                                      </p:cBhvr>
                                    </p:animEffect>
                                    <p:anim calcmode="lin" valueType="num">
                                      <p:cBhvr>
                                        <p:cTn id="64" dur="1000" fill="hold"/>
                                        <p:tgtEl>
                                          <p:spTgt spid="34"/>
                                        </p:tgtEl>
                                        <p:attrNameLst>
                                          <p:attrName>ppt_x</p:attrName>
                                        </p:attrNameLst>
                                      </p:cBhvr>
                                      <p:tavLst>
                                        <p:tav tm="0">
                                          <p:val>
                                            <p:strVal val="#ppt_x"/>
                                          </p:val>
                                        </p:tav>
                                        <p:tav tm="100000">
                                          <p:val>
                                            <p:strVal val="#ppt_x"/>
                                          </p:val>
                                        </p:tav>
                                      </p:tavLst>
                                    </p:anim>
                                    <p:anim calcmode="lin" valueType="num">
                                      <p:cBhvr>
                                        <p:cTn id="65" dur="1000" fill="hold"/>
                                        <p:tgtEl>
                                          <p:spTgt spid="34"/>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1000"/>
                                        <p:tgtEl>
                                          <p:spTgt spid="39"/>
                                        </p:tgtEl>
                                      </p:cBhvr>
                                    </p:animEffect>
                                    <p:anim calcmode="lin" valueType="num">
                                      <p:cBhvr>
                                        <p:cTn id="70" dur="1000" fill="hold"/>
                                        <p:tgtEl>
                                          <p:spTgt spid="39"/>
                                        </p:tgtEl>
                                        <p:attrNameLst>
                                          <p:attrName>ppt_x</p:attrName>
                                        </p:attrNameLst>
                                      </p:cBhvr>
                                      <p:tavLst>
                                        <p:tav tm="0">
                                          <p:val>
                                            <p:strVal val="#ppt_x"/>
                                          </p:val>
                                        </p:tav>
                                        <p:tav tm="100000">
                                          <p:val>
                                            <p:strVal val="#ppt_x"/>
                                          </p:val>
                                        </p:tav>
                                      </p:tavLst>
                                    </p:anim>
                                    <p:anim calcmode="lin" valueType="num">
                                      <p:cBhvr>
                                        <p:cTn id="71" dur="1000" fill="hold"/>
                                        <p:tgtEl>
                                          <p:spTgt spid="3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1000"/>
                                        <p:tgtEl>
                                          <p:spTgt spid="47"/>
                                        </p:tgtEl>
                                      </p:cBhvr>
                                    </p:animEffect>
                                    <p:anim calcmode="lin" valueType="num">
                                      <p:cBhvr>
                                        <p:cTn id="75" dur="1000" fill="hold"/>
                                        <p:tgtEl>
                                          <p:spTgt spid="47"/>
                                        </p:tgtEl>
                                        <p:attrNameLst>
                                          <p:attrName>ppt_x</p:attrName>
                                        </p:attrNameLst>
                                      </p:cBhvr>
                                      <p:tavLst>
                                        <p:tav tm="0">
                                          <p:val>
                                            <p:strVal val="#ppt_x"/>
                                          </p:val>
                                        </p:tav>
                                        <p:tav tm="100000">
                                          <p:val>
                                            <p:strVal val="#ppt_x"/>
                                          </p:val>
                                        </p:tav>
                                      </p:tavLst>
                                    </p:anim>
                                    <p:anim calcmode="lin" valueType="num">
                                      <p:cBhvr>
                                        <p:cTn id="76" dur="1000" fill="hold"/>
                                        <p:tgtEl>
                                          <p:spTgt spid="47"/>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500"/>
                                        <p:tgtEl>
                                          <p:spTgt spid="48"/>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p:bldP spid="37" grpId="0" animBg="1"/>
      <p:bldP spid="38" grpId="0"/>
      <p:bldP spid="39" grpId="0" animBg="1"/>
      <p:bldP spid="40" grpId="0"/>
      <p:bldP spid="41" grpId="0" animBg="1"/>
      <p:bldP spid="42" grpId="0"/>
      <p:bldP spid="43" grpId="0"/>
      <p:bldP spid="44" grpId="0" animBg="1"/>
      <p:bldP spid="45" grpId="0"/>
      <p:bldP spid="46" grpId="0"/>
      <p:bldP spid="47" grpId="0" animBg="1"/>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4646513" y="1388616"/>
            <a:ext cx="2954655" cy="646331"/>
          </a:xfrm>
          <a:prstGeom prst="rect">
            <a:avLst/>
          </a:prstGeom>
          <a:noFill/>
          <a:ln>
            <a:noFill/>
          </a:ln>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工作解决方法</a:t>
            </a:r>
            <a:endParaRPr lang="en-US" altLang="zh-CN" sz="3600" b="1" dirty="0">
              <a:solidFill>
                <a:srgbClr val="E74337"/>
              </a:solidFill>
              <a:latin typeface="微软雅黑" pitchFamily="34" charset="-122"/>
              <a:ea typeface="微软雅黑" pitchFamily="34" charset="-122"/>
            </a:endParaRPr>
          </a:p>
        </p:txBody>
      </p:sp>
      <p:sp>
        <p:nvSpPr>
          <p:cNvPr id="28" name="椭圆 27"/>
          <p:cNvSpPr/>
          <p:nvPr/>
        </p:nvSpPr>
        <p:spPr>
          <a:xfrm>
            <a:off x="2950029" y="3098053"/>
            <a:ext cx="1758852" cy="1758945"/>
          </a:xfrm>
          <a:prstGeom prst="ellipse">
            <a:avLst/>
          </a:prstGeom>
          <a:solidFill>
            <a:srgbClr val="E74337"/>
          </a:solidFill>
          <a:ln w="19050" cap="flat" cmpd="sng" algn="ctr">
            <a:solidFill>
              <a:srgbClr val="E74337"/>
            </a:solidFill>
            <a:prstDash val="solid"/>
          </a:ln>
          <a:effectLst/>
        </p:spPr>
        <p:txBody>
          <a:bodyPr lIns="91395" tIns="45697" rIns="91395" bIns="4569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29" name="TextBox 28"/>
          <p:cNvSpPr txBox="1"/>
          <p:nvPr/>
        </p:nvSpPr>
        <p:spPr>
          <a:xfrm>
            <a:off x="3338882" y="3438792"/>
            <a:ext cx="1132947" cy="1077467"/>
          </a:xfrm>
          <a:prstGeom prst="rect">
            <a:avLst/>
          </a:prstGeom>
          <a:noFill/>
        </p:spPr>
        <p:txBody>
          <a:bodyPr wrap="square" lIns="91401" tIns="45700" rIns="91401" bIns="45700" rtlCol="0">
            <a:spAutoFit/>
          </a:bodyPr>
          <a:lstStyle/>
          <a:p>
            <a:pPr fontAlgn="auto">
              <a:spcBef>
                <a:spcPts val="0"/>
              </a:spcBef>
              <a:spcAft>
                <a:spcPts val="0"/>
              </a:spcAft>
            </a:pPr>
            <a:r>
              <a:rPr lang="zh-CN" altLang="en-US" sz="3200" b="1" dirty="0">
                <a:solidFill>
                  <a:srgbClr val="FFFFFF"/>
                </a:solidFill>
                <a:latin typeface="微软雅黑" pitchFamily="34" charset="-122"/>
                <a:ea typeface="微软雅黑" pitchFamily="34" charset="-122"/>
              </a:rPr>
              <a:t>管理能力</a:t>
            </a:r>
          </a:p>
        </p:txBody>
      </p:sp>
      <p:sp>
        <p:nvSpPr>
          <p:cNvPr id="30" name="Freeform 8"/>
          <p:cNvSpPr>
            <a:spLocks/>
          </p:cNvSpPr>
          <p:nvPr/>
        </p:nvSpPr>
        <p:spPr bwMode="auto">
          <a:xfrm>
            <a:off x="5065436" y="3438792"/>
            <a:ext cx="987597" cy="987654"/>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pPr fontAlgn="auto">
              <a:spcBef>
                <a:spcPts val="0"/>
              </a:spcBef>
              <a:spcAft>
                <a:spcPts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111174" y="3747907"/>
            <a:ext cx="941859" cy="369418"/>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rPr>
              <a:t>执行力</a:t>
            </a:r>
          </a:p>
        </p:txBody>
      </p:sp>
      <p:sp>
        <p:nvSpPr>
          <p:cNvPr id="32" name="Freeform 9"/>
          <p:cNvSpPr>
            <a:spLocks/>
          </p:cNvSpPr>
          <p:nvPr/>
        </p:nvSpPr>
        <p:spPr bwMode="auto">
          <a:xfrm>
            <a:off x="4680182" y="4763581"/>
            <a:ext cx="976483" cy="978126"/>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pPr fontAlgn="auto">
              <a:spcBef>
                <a:spcPts val="0"/>
              </a:spcBef>
              <a:spcAft>
                <a:spcPts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4727943" y="5067935"/>
            <a:ext cx="911127" cy="369418"/>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b="1" dirty="0" smtClean="0">
                <a:solidFill>
                  <a:srgbClr val="FFFFFF"/>
                </a:solidFill>
                <a:latin typeface="微软雅黑" panose="020B0503020204020204" pitchFamily="34" charset="-122"/>
                <a:ea typeface="微软雅黑" panose="020B0503020204020204" pitchFamily="34" charset="-122"/>
              </a:rPr>
              <a:t>协调力</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4" name="Freeform 10"/>
          <p:cNvSpPr>
            <a:spLocks/>
          </p:cNvSpPr>
          <p:nvPr/>
        </p:nvSpPr>
        <p:spPr bwMode="auto">
          <a:xfrm>
            <a:off x="3338834" y="5381255"/>
            <a:ext cx="981246" cy="981302"/>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pPr fontAlgn="auto">
              <a:spcBef>
                <a:spcPts val="0"/>
              </a:spcBef>
              <a:spcAft>
                <a:spcPts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385959" y="5687194"/>
            <a:ext cx="886997" cy="369418"/>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b="1" dirty="0" smtClean="0">
                <a:solidFill>
                  <a:srgbClr val="FFFFFF"/>
                </a:solidFill>
                <a:latin typeface="微软雅黑" panose="020B0503020204020204" pitchFamily="34" charset="-122"/>
                <a:ea typeface="微软雅黑" panose="020B0503020204020204" pitchFamily="34" charset="-122"/>
              </a:rPr>
              <a:t>创新力</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6" name="Freeform 11"/>
          <p:cNvSpPr>
            <a:spLocks/>
          </p:cNvSpPr>
          <p:nvPr/>
        </p:nvSpPr>
        <p:spPr bwMode="auto">
          <a:xfrm>
            <a:off x="2094060" y="4850195"/>
            <a:ext cx="987597" cy="986066"/>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pPr fontAlgn="auto">
              <a:spcBef>
                <a:spcPts val="0"/>
              </a:spcBef>
              <a:spcAft>
                <a:spcPts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2085056" y="5143172"/>
            <a:ext cx="1023750" cy="369418"/>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b="1" dirty="0" smtClean="0">
                <a:solidFill>
                  <a:srgbClr val="FFFFFF"/>
                </a:solidFill>
                <a:latin typeface="微软雅黑" panose="020B0503020204020204" pitchFamily="34" charset="-122"/>
                <a:ea typeface="微软雅黑" panose="020B0503020204020204" pitchFamily="34" charset="-122"/>
              </a:rPr>
              <a:t>领导力</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8" name="Freeform 12"/>
          <p:cNvSpPr>
            <a:spLocks/>
          </p:cNvSpPr>
          <p:nvPr/>
        </p:nvSpPr>
        <p:spPr bwMode="auto">
          <a:xfrm>
            <a:off x="1609784" y="3542495"/>
            <a:ext cx="978070" cy="978126"/>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pPr fontAlgn="auto">
              <a:spcBef>
                <a:spcPts val="0"/>
              </a:spcBef>
              <a:spcAft>
                <a:spcPts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1665130" y="3846849"/>
            <a:ext cx="875357" cy="369418"/>
          </a:xfrm>
          <a:prstGeom prst="rect">
            <a:avLst/>
          </a:prstGeom>
          <a:noFill/>
        </p:spPr>
        <p:txBody>
          <a:bodyPr wrap="square" lIns="91401" tIns="45700" rIns="91401" bIns="45700" rtlCol="0">
            <a:spAutoFit/>
          </a:bodyPr>
          <a:lstStyle/>
          <a:p>
            <a:pPr algn="ctr" fontAlgn="auto">
              <a:spcBef>
                <a:spcPts val="0"/>
              </a:spcBef>
              <a:spcAft>
                <a:spcPts val="0"/>
              </a:spcAft>
            </a:pPr>
            <a:r>
              <a:rPr lang="zh-CN" altLang="en-US" b="1" dirty="0" smtClean="0">
                <a:solidFill>
                  <a:srgbClr val="FFFFFF"/>
                </a:solidFill>
                <a:latin typeface="微软雅黑" panose="020B0503020204020204" pitchFamily="34" charset="-122"/>
                <a:ea typeface="微软雅黑" panose="020B0503020204020204" pitchFamily="34" charset="-122"/>
              </a:rPr>
              <a:t>学习力</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40" name="矩形 83"/>
          <p:cNvSpPr>
            <a:spLocks noChangeArrowheads="1"/>
          </p:cNvSpPr>
          <p:nvPr/>
        </p:nvSpPr>
        <p:spPr bwMode="auto">
          <a:xfrm>
            <a:off x="6915196" y="2867538"/>
            <a:ext cx="3556968" cy="3685091"/>
          </a:xfrm>
          <a:prstGeom prst="rect">
            <a:avLst/>
          </a:prstGeom>
          <a:noFill/>
          <a:ln w="9525" cmpd="sng">
            <a:solidFill>
              <a:srgbClr val="E74337"/>
            </a:solidFill>
            <a:miter lim="800000"/>
            <a:headEnd/>
            <a:tailEnd/>
          </a:ln>
        </p:spPr>
        <p:txBody>
          <a:bodyPr lIns="91401" tIns="45700" rIns="91401" bIns="45700"/>
          <a:lstStyle/>
          <a:p>
            <a:pPr fontAlgn="auto">
              <a:spcBef>
                <a:spcPts val="0"/>
              </a:spcBef>
              <a:spcAft>
                <a:spcPts val="0"/>
              </a:spcAft>
            </a:pPr>
            <a:endParaRPr lang="zh-CN" altLang="en-US">
              <a:solidFill>
                <a:srgbClr val="000000"/>
              </a:solidFill>
              <a:latin typeface="Calibri"/>
              <a:ea typeface="宋体"/>
            </a:endParaRPr>
          </a:p>
        </p:txBody>
      </p:sp>
      <p:sp>
        <p:nvSpPr>
          <p:cNvPr id="41" name="TextBox 84"/>
          <p:cNvSpPr txBox="1">
            <a:spLocks noChangeArrowheads="1"/>
          </p:cNvSpPr>
          <p:nvPr/>
        </p:nvSpPr>
        <p:spPr bwMode="auto">
          <a:xfrm>
            <a:off x="7218048" y="3202745"/>
            <a:ext cx="2951265" cy="286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1" tIns="45700" rIns="91401" bIns="457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fontAlgn="auto">
              <a:spcBef>
                <a:spcPts val="0"/>
              </a:spcBef>
              <a:spcAft>
                <a:spcPts val="0"/>
              </a:spcAft>
            </a:pPr>
            <a:r>
              <a:rPr lang="zh-CN" altLang="en-US" dirty="0">
                <a:solidFill>
                  <a:srgbClr val="FFFFFF"/>
                </a:solidFill>
                <a:latin typeface="微软雅黑" pitchFamily="34" charset="-122"/>
                <a:ea typeface="微软雅黑" pitchFamily="34" charset="-122"/>
                <a:sym typeface="微软雅黑" pitchFamily="34" charset="-122"/>
              </a:rPr>
              <a:t>这里输入产品形式的简介，这里输入产品</a:t>
            </a:r>
            <a:r>
              <a:rPr lang="zh-CN" altLang="en-US" dirty="0" smtClean="0">
                <a:solidFill>
                  <a:srgbClr val="FFFFFF"/>
                </a:solidFill>
                <a:latin typeface="微软雅黑" pitchFamily="34" charset="-122"/>
                <a:ea typeface="微软雅黑" pitchFamily="34" charset="-122"/>
                <a:sym typeface="微软雅黑" pitchFamily="34" charset="-122"/>
              </a:rPr>
              <a:t>形的</a:t>
            </a:r>
            <a:r>
              <a:rPr lang="zh-CN" altLang="en-US" dirty="0">
                <a:solidFill>
                  <a:srgbClr val="FFFFFF"/>
                </a:solidFill>
                <a:latin typeface="微软雅黑" pitchFamily="34" charset="-122"/>
                <a:ea typeface="微软雅黑" pitchFamily="34" charset="-122"/>
                <a:sym typeface="微软雅黑" pitchFamily="34" charset="-122"/>
              </a:rPr>
              <a:t>简介</a:t>
            </a:r>
            <a:r>
              <a:rPr lang="zh-CN" altLang="en-US" dirty="0" smtClean="0">
                <a:solidFill>
                  <a:srgbClr val="FFFFFF"/>
                </a:solidFill>
                <a:latin typeface="微软雅黑" pitchFamily="34" charset="-122"/>
                <a:ea typeface="微软雅黑" pitchFamily="34" charset="-122"/>
                <a:sym typeface="微软雅黑" pitchFamily="34" charset="-122"/>
              </a:rPr>
              <a:t>，</a:t>
            </a:r>
            <a:r>
              <a:rPr lang="zh-CN" altLang="en-US" dirty="0">
                <a:solidFill>
                  <a:srgbClr val="FFFFFF"/>
                </a:solidFill>
                <a:latin typeface="微软雅黑" pitchFamily="34" charset="-122"/>
                <a:ea typeface="微软雅黑" pitchFamily="34" charset="-122"/>
                <a:sym typeface="微软雅黑" pitchFamily="34" charset="-122"/>
              </a:rPr>
              <a:t>这里输入</a:t>
            </a:r>
            <a:r>
              <a:rPr lang="zh-CN" altLang="en-US" dirty="0" smtClean="0">
                <a:solidFill>
                  <a:srgbClr val="FFFFFF"/>
                </a:solidFill>
                <a:latin typeface="微软雅黑" pitchFamily="34" charset="-122"/>
                <a:ea typeface="微软雅黑" pitchFamily="34" charset="-122"/>
                <a:sym typeface="微软雅黑" pitchFamily="34" charset="-122"/>
              </a:rPr>
              <a:t>产品式</a:t>
            </a:r>
            <a:r>
              <a:rPr lang="zh-CN" altLang="en-US" dirty="0">
                <a:solidFill>
                  <a:srgbClr val="FFFFFF"/>
                </a:solidFill>
                <a:latin typeface="微软雅黑" pitchFamily="34" charset="-122"/>
                <a:ea typeface="微软雅黑" pitchFamily="34" charset="-122"/>
                <a:sym typeface="微软雅黑" pitchFamily="34" charset="-122"/>
              </a:rPr>
              <a:t>的简介</a:t>
            </a:r>
            <a:r>
              <a:rPr lang="zh-CN" altLang="en-US" dirty="0" smtClean="0">
                <a:solidFill>
                  <a:srgbClr val="FFFFFF"/>
                </a:solidFill>
                <a:latin typeface="微软雅黑" pitchFamily="34" charset="-122"/>
                <a:ea typeface="微软雅黑" pitchFamily="34" charset="-122"/>
                <a:sym typeface="微软雅黑" pitchFamily="34" charset="-122"/>
              </a:rPr>
              <a:t>，</a:t>
            </a:r>
            <a:r>
              <a:rPr lang="zh-CN" altLang="en-US" dirty="0">
                <a:solidFill>
                  <a:srgbClr val="FFFFFF"/>
                </a:solidFill>
                <a:latin typeface="微软雅黑" pitchFamily="34" charset="-122"/>
                <a:ea typeface="微软雅黑" pitchFamily="34" charset="-122"/>
                <a:sym typeface="微软雅黑" pitchFamily="34" charset="-122"/>
              </a:rPr>
              <a:t>这里输入产品</a:t>
            </a:r>
            <a:r>
              <a:rPr lang="zh-CN" altLang="en-US" dirty="0" smtClean="0">
                <a:solidFill>
                  <a:srgbClr val="FFFFFF"/>
                </a:solidFill>
                <a:latin typeface="微软雅黑" pitchFamily="34" charset="-122"/>
                <a:ea typeface="微软雅黑" pitchFamily="34" charset="-122"/>
                <a:sym typeface="微软雅黑" pitchFamily="34" charset="-122"/>
              </a:rPr>
              <a:t>形的</a:t>
            </a:r>
            <a:r>
              <a:rPr lang="zh-CN" altLang="en-US" dirty="0">
                <a:solidFill>
                  <a:srgbClr val="FFFFFF"/>
                </a:solidFill>
                <a:latin typeface="微软雅黑" pitchFamily="34" charset="-122"/>
                <a:ea typeface="微软雅黑" pitchFamily="34" charset="-122"/>
                <a:sym typeface="微软雅黑" pitchFamily="34" charset="-122"/>
              </a:rPr>
              <a:t>简介</a:t>
            </a:r>
            <a:r>
              <a:rPr lang="zh-CN" altLang="en-US" dirty="0" smtClean="0">
                <a:solidFill>
                  <a:srgbClr val="FFFFFF"/>
                </a:solidFill>
                <a:latin typeface="微软雅黑" pitchFamily="34" charset="-122"/>
                <a:ea typeface="微软雅黑" pitchFamily="34" charset="-122"/>
                <a:sym typeface="微软雅黑" pitchFamily="34" charset="-122"/>
              </a:rPr>
              <a:t>，</a:t>
            </a:r>
            <a:r>
              <a:rPr lang="zh-CN" altLang="en-US" dirty="0">
                <a:solidFill>
                  <a:srgbClr val="FFFFFF"/>
                </a:solidFill>
                <a:latin typeface="微软雅黑" pitchFamily="34" charset="-122"/>
                <a:ea typeface="微软雅黑" pitchFamily="34" charset="-122"/>
                <a:sym typeface="微软雅黑" pitchFamily="34" charset="-122"/>
              </a:rPr>
              <a:t>这里输入产品</a:t>
            </a:r>
            <a:r>
              <a:rPr lang="zh-CN" altLang="en-US" dirty="0" smtClean="0">
                <a:solidFill>
                  <a:srgbClr val="FFFFFF"/>
                </a:solidFill>
                <a:latin typeface="微软雅黑" pitchFamily="34" charset="-122"/>
                <a:ea typeface="微软雅黑" pitchFamily="34" charset="-122"/>
                <a:sym typeface="微软雅黑" pitchFamily="34" charset="-122"/>
              </a:rPr>
              <a:t>形的</a:t>
            </a:r>
            <a:r>
              <a:rPr lang="zh-CN" altLang="en-US" dirty="0">
                <a:solidFill>
                  <a:srgbClr val="FFFFFF"/>
                </a:solidFill>
                <a:latin typeface="微软雅黑" pitchFamily="34" charset="-122"/>
                <a:ea typeface="微软雅黑" pitchFamily="34" charset="-122"/>
                <a:sym typeface="微软雅黑" pitchFamily="34" charset="-122"/>
              </a:rPr>
              <a:t>简介</a:t>
            </a:r>
            <a:r>
              <a:rPr lang="zh-CN" altLang="en-US" dirty="0" smtClean="0">
                <a:solidFill>
                  <a:srgbClr val="FFFFFF"/>
                </a:solidFill>
                <a:latin typeface="微软雅黑" pitchFamily="34" charset="-122"/>
                <a:ea typeface="微软雅黑" pitchFamily="34" charset="-122"/>
                <a:sym typeface="微软雅黑" pitchFamily="34" charset="-122"/>
              </a:rPr>
              <a:t>，输入</a:t>
            </a:r>
            <a:r>
              <a:rPr lang="zh-CN" altLang="en-US" dirty="0">
                <a:solidFill>
                  <a:srgbClr val="FFFFFF"/>
                </a:solidFill>
                <a:latin typeface="微软雅黑" pitchFamily="34" charset="-122"/>
                <a:ea typeface="微软雅黑" pitchFamily="34" charset="-122"/>
                <a:sym typeface="微软雅黑" pitchFamily="34" charset="-122"/>
              </a:rPr>
              <a:t>产品形式的简介</a:t>
            </a:r>
            <a:r>
              <a:rPr lang="zh-CN" altLang="en-US" dirty="0" smtClean="0">
                <a:solidFill>
                  <a:srgbClr val="FFFFFF"/>
                </a:solidFill>
                <a:latin typeface="微软雅黑" pitchFamily="34" charset="-122"/>
                <a:ea typeface="微软雅黑" pitchFamily="34" charset="-122"/>
                <a:sym typeface="微软雅黑" pitchFamily="34" charset="-122"/>
              </a:rPr>
              <a:t>，</a:t>
            </a:r>
            <a:r>
              <a:rPr lang="zh-CN" altLang="en-US" dirty="0">
                <a:solidFill>
                  <a:srgbClr val="FFFFFF"/>
                </a:solidFill>
                <a:latin typeface="微软雅黑" pitchFamily="34" charset="-122"/>
                <a:ea typeface="微软雅黑" pitchFamily="34" charset="-122"/>
                <a:sym typeface="微软雅黑" pitchFamily="34" charset="-122"/>
              </a:rPr>
              <a:t>这里</a:t>
            </a:r>
            <a:r>
              <a:rPr lang="zh-CN" altLang="en-US" dirty="0" smtClean="0">
                <a:solidFill>
                  <a:srgbClr val="FFFFFF"/>
                </a:solidFill>
                <a:latin typeface="微软雅黑" pitchFamily="34" charset="-122"/>
                <a:ea typeface="微软雅黑" pitchFamily="34" charset="-122"/>
                <a:sym typeface="微软雅黑" pitchFamily="34" charset="-122"/>
              </a:rPr>
              <a:t>输产品</a:t>
            </a:r>
            <a:r>
              <a:rPr lang="zh-CN" altLang="en-US" dirty="0">
                <a:solidFill>
                  <a:srgbClr val="FFFFFF"/>
                </a:solidFill>
                <a:latin typeface="微软雅黑" pitchFamily="34" charset="-122"/>
                <a:ea typeface="微软雅黑" pitchFamily="34" charset="-122"/>
                <a:sym typeface="微软雅黑" pitchFamily="34" charset="-122"/>
              </a:rPr>
              <a:t>形式</a:t>
            </a:r>
            <a:r>
              <a:rPr lang="zh-CN" altLang="en-US" dirty="0" smtClean="0">
                <a:solidFill>
                  <a:srgbClr val="FFFFFF"/>
                </a:solidFill>
                <a:latin typeface="微软雅黑" pitchFamily="34" charset="-122"/>
                <a:ea typeface="微软雅黑" pitchFamily="34" charset="-122"/>
                <a:sym typeface="微软雅黑" pitchFamily="34" charset="-122"/>
              </a:rPr>
              <a:t>的介</a:t>
            </a:r>
            <a:r>
              <a:rPr lang="zh-CN" altLang="en-US" dirty="0">
                <a:solidFill>
                  <a:srgbClr val="FFFFFF"/>
                </a:solidFill>
                <a:latin typeface="微软雅黑" pitchFamily="34" charset="-122"/>
                <a:ea typeface="微软雅黑" pitchFamily="34" charset="-122"/>
                <a:sym typeface="微软雅黑" pitchFamily="34" charset="-122"/>
              </a:rPr>
              <a:t>，</a:t>
            </a:r>
            <a:r>
              <a:rPr lang="zh-CN" altLang="en-US" dirty="0" smtClean="0">
                <a:solidFill>
                  <a:srgbClr val="FFFFFF"/>
                </a:solidFill>
                <a:latin typeface="微软雅黑" pitchFamily="34" charset="-122"/>
                <a:ea typeface="微软雅黑" pitchFamily="34" charset="-122"/>
                <a:sym typeface="微软雅黑" pitchFamily="34" charset="-122"/>
              </a:rPr>
              <a:t>这输入</a:t>
            </a:r>
            <a:r>
              <a:rPr lang="zh-CN" altLang="en-US" dirty="0">
                <a:solidFill>
                  <a:srgbClr val="FFFFFF"/>
                </a:solidFill>
                <a:latin typeface="微软雅黑" pitchFamily="34" charset="-122"/>
                <a:ea typeface="微软雅黑" pitchFamily="34" charset="-122"/>
                <a:sym typeface="微软雅黑" pitchFamily="34" charset="-122"/>
              </a:rPr>
              <a:t>产品形式的简介，这里</a:t>
            </a:r>
            <a:r>
              <a:rPr lang="zh-CN" altLang="en-US" dirty="0" smtClean="0">
                <a:solidFill>
                  <a:srgbClr val="FFFFFF"/>
                </a:solidFill>
                <a:latin typeface="微软雅黑" pitchFamily="34" charset="-122"/>
                <a:ea typeface="微软雅黑" pitchFamily="34" charset="-122"/>
                <a:sym typeface="微软雅黑" pitchFamily="34" charset="-122"/>
              </a:rPr>
              <a:t>输入品</a:t>
            </a:r>
            <a:r>
              <a:rPr lang="zh-CN" altLang="en-US" dirty="0">
                <a:solidFill>
                  <a:srgbClr val="FFFFFF"/>
                </a:solidFill>
                <a:latin typeface="微软雅黑" pitchFamily="34" charset="-122"/>
                <a:ea typeface="微软雅黑" pitchFamily="34" charset="-122"/>
                <a:sym typeface="微软雅黑" pitchFamily="34" charset="-122"/>
              </a:rPr>
              <a:t>形式的</a:t>
            </a:r>
            <a:r>
              <a:rPr lang="zh-CN" altLang="en-US" dirty="0" smtClean="0">
                <a:solidFill>
                  <a:srgbClr val="FFFFFF"/>
                </a:solidFill>
                <a:latin typeface="微软雅黑" pitchFamily="34" charset="-122"/>
                <a:ea typeface="微软雅黑" pitchFamily="34" charset="-122"/>
                <a:sym typeface="微软雅黑" pitchFamily="34" charset="-122"/>
              </a:rPr>
              <a:t>简介，</a:t>
            </a:r>
            <a:r>
              <a:rPr lang="zh-CN" altLang="en-US" dirty="0">
                <a:solidFill>
                  <a:srgbClr val="FFFFFF"/>
                </a:solidFill>
                <a:latin typeface="微软雅黑" pitchFamily="34" charset="-122"/>
                <a:ea typeface="微软雅黑" pitchFamily="34" charset="-122"/>
                <a:sym typeface="微软雅黑" pitchFamily="34" charset="-122"/>
              </a:rPr>
              <a:t>里输入产品</a:t>
            </a:r>
            <a:r>
              <a:rPr lang="zh-CN" altLang="en-US" dirty="0" smtClean="0">
                <a:solidFill>
                  <a:srgbClr val="FFFFFF"/>
                </a:solidFill>
                <a:latin typeface="微软雅黑" pitchFamily="34" charset="-122"/>
                <a:ea typeface="微软雅黑" pitchFamily="34" charset="-122"/>
                <a:sym typeface="微软雅黑" pitchFamily="34" charset="-122"/>
              </a:rPr>
              <a:t>形的</a:t>
            </a:r>
            <a:r>
              <a:rPr lang="zh-CN" altLang="en-US" dirty="0">
                <a:solidFill>
                  <a:srgbClr val="FFFFFF"/>
                </a:solidFill>
                <a:latin typeface="微软雅黑" pitchFamily="34" charset="-122"/>
                <a:ea typeface="微软雅黑" pitchFamily="34" charset="-122"/>
                <a:sym typeface="微软雅黑" pitchFamily="34" charset="-122"/>
              </a:rPr>
              <a:t>简介</a:t>
            </a:r>
            <a:r>
              <a:rPr lang="zh-CN" altLang="en-US" dirty="0" smtClean="0">
                <a:solidFill>
                  <a:srgbClr val="FFFFFF"/>
                </a:solidFill>
                <a:latin typeface="微软雅黑" pitchFamily="34" charset="-122"/>
                <a:ea typeface="微软雅黑" pitchFamily="34" charset="-122"/>
                <a:sym typeface="微软雅黑" pitchFamily="34" charset="-122"/>
              </a:rPr>
              <a:t>。入</a:t>
            </a:r>
            <a:r>
              <a:rPr lang="zh-CN" altLang="en-US" dirty="0">
                <a:solidFill>
                  <a:srgbClr val="FFFFFF"/>
                </a:solidFill>
                <a:latin typeface="微软雅黑" pitchFamily="34" charset="-122"/>
                <a:ea typeface="微软雅黑" pitchFamily="34" charset="-122"/>
                <a:sym typeface="微软雅黑" pitchFamily="34" charset="-122"/>
              </a:rPr>
              <a:t>产品形式的</a:t>
            </a:r>
            <a:r>
              <a:rPr lang="zh-CN" altLang="en-US" dirty="0" smtClean="0">
                <a:solidFill>
                  <a:srgbClr val="FFFFFF"/>
                </a:solidFill>
                <a:latin typeface="微软雅黑" pitchFamily="34" charset="-122"/>
                <a:ea typeface="微软雅黑" pitchFamily="34" charset="-122"/>
                <a:sym typeface="微软雅黑" pitchFamily="34" charset="-122"/>
              </a:rPr>
              <a:t>简介。</a:t>
            </a:r>
            <a:endParaRPr lang="zh-CN" altLang="en-US" dirty="0">
              <a:solidFill>
                <a:srgbClr val="FFFFFF"/>
              </a:solidFill>
              <a:latin typeface="微软雅黑" pitchFamily="34" charset="-122"/>
              <a:ea typeface="微软雅黑" pitchFamily="34" charset="-122"/>
              <a:sym typeface="微软雅黑" pitchFamily="34" charset="-122"/>
            </a:endParaRPr>
          </a:p>
        </p:txBody>
      </p:sp>
      <p:grpSp>
        <p:nvGrpSpPr>
          <p:cNvPr id="42" name="组合 41"/>
          <p:cNvGrpSpPr/>
          <p:nvPr/>
        </p:nvGrpSpPr>
        <p:grpSpPr>
          <a:xfrm>
            <a:off x="8350780" y="1521053"/>
            <a:ext cx="8647786" cy="381452"/>
            <a:chOff x="3546557" y="3058874"/>
            <a:chExt cx="8647786" cy="381452"/>
          </a:xfrm>
        </p:grpSpPr>
        <p:grpSp>
          <p:nvGrpSpPr>
            <p:cNvPr id="43" name="组合 42"/>
            <p:cNvGrpSpPr/>
            <p:nvPr/>
          </p:nvGrpSpPr>
          <p:grpSpPr>
            <a:xfrm>
              <a:off x="3546557" y="3058874"/>
              <a:ext cx="381452" cy="381452"/>
              <a:chOff x="3123591" y="3333387"/>
              <a:chExt cx="381452" cy="381452"/>
            </a:xfrm>
          </p:grpSpPr>
          <p:sp>
            <p:nvSpPr>
              <p:cNvPr id="45" name="椭圆 44"/>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sp>
            <p:nvSpPr>
              <p:cNvPr id="46" name="椭圆 45"/>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grpSp>
        <p:cxnSp>
          <p:nvCxnSpPr>
            <p:cNvPr id="44" name="直接连接符 43"/>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47" name="组合 46"/>
          <p:cNvGrpSpPr/>
          <p:nvPr/>
        </p:nvGrpSpPr>
        <p:grpSpPr>
          <a:xfrm>
            <a:off x="-4896147" y="1521053"/>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0" name="椭圆 49"/>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sp>
            <p:nvSpPr>
              <p:cNvPr id="51" name="椭圆 50"/>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0F27C"/>
                  </a:solidFill>
                  <a:effectLst/>
                  <a:uLnTx/>
                  <a:uFillTx/>
                  <a:latin typeface="Calibri"/>
                  <a:ea typeface="宋体"/>
                  <a:cs typeface="+mn-cs"/>
                </a:endParaRPr>
              </a:p>
            </p:txBody>
          </p:sp>
        </p:grpSp>
        <p:cxnSp>
          <p:nvCxnSpPr>
            <p:cNvPr id="49" name="直接连接符 48"/>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8)">
                                      <p:cBhvr>
                                        <p:cTn id="7" dur="1250"/>
                                        <p:tgtEl>
                                          <p:spTgt spid="28"/>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750"/>
                            </p:stCondLst>
                            <p:childTnLst>
                              <p:par>
                                <p:cTn id="23" presetID="53" presetClass="entr" presetSubtype="16"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425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par>
                          <p:cTn id="42" fill="hold">
                            <p:stCondLst>
                              <p:cond delay="4750"/>
                            </p:stCondLst>
                            <p:childTnLst>
                              <p:par>
                                <p:cTn id="43" presetID="53" presetClass="entr" presetSubtype="16"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5750"/>
                            </p:stCondLst>
                            <p:childTnLst>
                              <p:par>
                                <p:cTn id="53" presetID="53" presetClass="entr" presetSubtype="16"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childTnLst>
                          </p:cTn>
                        </p:par>
                        <p:par>
                          <p:cTn id="58" fill="hold">
                            <p:stCondLst>
                              <p:cond delay="6250"/>
                            </p:stCondLst>
                            <p:childTnLst>
                              <p:par>
                                <p:cTn id="59" presetID="10" presetClass="entr" presetSubtype="0"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6750"/>
                            </p:stCondLst>
                            <p:childTnLst>
                              <p:par>
                                <p:cTn id="63" presetID="16" presetClass="entr" presetSubtype="21"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barn(inVertical)">
                                      <p:cBhvr>
                                        <p:cTn id="65" dur="500"/>
                                        <p:tgtEl>
                                          <p:spTgt spid="40"/>
                                        </p:tgtEl>
                                      </p:cBhvr>
                                    </p:animEffect>
                                  </p:childTnLst>
                                </p:cTn>
                              </p:par>
                            </p:childTnLst>
                          </p:cTn>
                        </p:par>
                        <p:par>
                          <p:cTn id="66" fill="hold">
                            <p:stCondLst>
                              <p:cond delay="7250"/>
                            </p:stCondLst>
                            <p:childTnLst>
                              <p:par>
                                <p:cTn id="67" presetID="10" presetClass="entr" presetSubtype="0"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animBg="1"/>
      <p:bldP spid="31" grpId="0"/>
      <p:bldP spid="32" grpId="0" animBg="1"/>
      <p:bldP spid="33" grpId="0"/>
      <p:bldP spid="34" grpId="0" animBg="1"/>
      <p:bldP spid="35" grpId="0"/>
      <p:bldP spid="36" grpId="0" animBg="1"/>
      <p:bldP spid="37" grpId="0"/>
      <p:bldP spid="38" grpId="0" animBg="1"/>
      <p:bldP spid="39" grpId="0"/>
      <p:bldP spid="40" grpId="0" animBg="1"/>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弧形 33"/>
          <p:cNvSpPr/>
          <p:nvPr/>
        </p:nvSpPr>
        <p:spPr>
          <a:xfrm>
            <a:off x="1964897" y="2576612"/>
            <a:ext cx="6464300" cy="2821904"/>
          </a:xfrm>
          <a:prstGeom prst="arc">
            <a:avLst>
              <a:gd name="adj1" fmla="val 8209846"/>
              <a:gd name="adj2" fmla="val 10324995"/>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cs typeface="+mn-cs"/>
            </a:endParaRPr>
          </a:p>
        </p:txBody>
      </p:sp>
      <p:sp>
        <p:nvSpPr>
          <p:cNvPr id="35" name="椭圆 34"/>
          <p:cNvSpPr/>
          <p:nvPr/>
        </p:nvSpPr>
        <p:spPr>
          <a:xfrm>
            <a:off x="7790343" y="2760573"/>
            <a:ext cx="1734908" cy="1734898"/>
          </a:xfrm>
          <a:prstGeom prst="ellipse">
            <a:avLst/>
          </a:prstGeom>
          <a:solidFill>
            <a:srgbClr val="E74337"/>
          </a:solidFill>
          <a:ln w="12700" cap="flat" cmpd="sng" algn="ctr">
            <a:solidFill>
              <a:srgbClr val="E74337"/>
            </a:solidFill>
            <a:prstDash val="solid"/>
          </a:ln>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6" name="椭圆 35"/>
          <p:cNvSpPr/>
          <p:nvPr/>
        </p:nvSpPr>
        <p:spPr>
          <a:xfrm>
            <a:off x="1326043" y="2682061"/>
            <a:ext cx="1734908" cy="1734898"/>
          </a:xfrm>
          <a:prstGeom prst="ellipse">
            <a:avLst/>
          </a:prstGeom>
          <a:solidFill>
            <a:srgbClr val="E74337"/>
          </a:solidFill>
          <a:ln w="12700" cap="flat" cmpd="sng" algn="ctr">
            <a:solidFill>
              <a:srgbClr val="E74337"/>
            </a:solidFill>
            <a:prstDash val="solid"/>
          </a:ln>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7" name="椭圆 36"/>
          <p:cNvSpPr/>
          <p:nvPr/>
        </p:nvSpPr>
        <p:spPr>
          <a:xfrm>
            <a:off x="3825374" y="4495471"/>
            <a:ext cx="1734908" cy="1734898"/>
          </a:xfrm>
          <a:prstGeom prst="ellipse">
            <a:avLst/>
          </a:prstGeom>
          <a:solidFill>
            <a:srgbClr val="E74337"/>
          </a:solidFill>
          <a:ln w="12700" cap="flat" cmpd="sng" algn="ctr">
            <a:solidFill>
              <a:srgbClr val="E74337"/>
            </a:solidFill>
            <a:prstDash val="solid"/>
          </a:ln>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a:off x="4426128" y="1709163"/>
            <a:ext cx="1734908" cy="1734898"/>
          </a:xfrm>
          <a:prstGeom prst="ellipse">
            <a:avLst/>
          </a:prstGeom>
          <a:solidFill>
            <a:srgbClr val="E74337"/>
          </a:solidFill>
          <a:ln w="12700" cap="flat" cmpd="sng" algn="ctr">
            <a:solidFill>
              <a:srgbClr val="E74337"/>
            </a:solidFill>
            <a:prstDash val="solid"/>
          </a:ln>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TextBox 38"/>
          <p:cNvSpPr txBox="1"/>
          <p:nvPr/>
        </p:nvSpPr>
        <p:spPr>
          <a:xfrm>
            <a:off x="4190129" y="4824311"/>
            <a:ext cx="1005403" cy="1077218"/>
          </a:xfrm>
          <a:prstGeom prst="rect">
            <a:avLst/>
          </a:prstGeom>
          <a:noFill/>
          <a:ln w="12700">
            <a:noFill/>
          </a:ln>
        </p:spPr>
        <p:txBody>
          <a:bodyPr wrap="none" lIns="91404" tIns="45702" rIns="91404" bIns="45702" rtlCol="0">
            <a:spAutoFit/>
          </a:bodyPr>
          <a:lstStyle/>
          <a:p>
            <a:pPr fontAlgn="auto">
              <a:spcBef>
                <a:spcPts val="0"/>
              </a:spcBef>
              <a:spcAft>
                <a:spcPts val="0"/>
              </a:spcAft>
            </a:pPr>
            <a:r>
              <a:rPr lang="zh-CN" altLang="en-US" sz="3200" b="1" dirty="0">
                <a:solidFill>
                  <a:srgbClr val="FFFFFF"/>
                </a:solidFill>
                <a:latin typeface="微软雅黑" pitchFamily="34" charset="-122"/>
                <a:ea typeface="微软雅黑" pitchFamily="34" charset="-122"/>
              </a:rPr>
              <a:t>工作</a:t>
            </a:r>
            <a:endParaRPr lang="en-US" altLang="zh-CN" sz="3200" b="1" dirty="0">
              <a:solidFill>
                <a:srgbClr val="FFFFFF"/>
              </a:solidFill>
              <a:latin typeface="微软雅黑" pitchFamily="34" charset="-122"/>
              <a:ea typeface="微软雅黑" pitchFamily="34" charset="-122"/>
            </a:endParaRPr>
          </a:p>
          <a:p>
            <a:pPr fontAlgn="auto">
              <a:spcBef>
                <a:spcPts val="0"/>
              </a:spcBef>
              <a:spcAft>
                <a:spcPts val="0"/>
              </a:spcAft>
            </a:pPr>
            <a:r>
              <a:rPr lang="zh-CN" altLang="en-US" sz="3200" b="1" dirty="0">
                <a:solidFill>
                  <a:srgbClr val="FFFFFF"/>
                </a:solidFill>
                <a:latin typeface="微软雅黑" pitchFamily="34" charset="-122"/>
                <a:ea typeface="微软雅黑" pitchFamily="34" charset="-122"/>
              </a:rPr>
              <a:t>概述</a:t>
            </a:r>
          </a:p>
        </p:txBody>
      </p:sp>
      <p:sp>
        <p:nvSpPr>
          <p:cNvPr id="40" name="TextBox 39"/>
          <p:cNvSpPr txBox="1"/>
          <p:nvPr/>
        </p:nvSpPr>
        <p:spPr>
          <a:xfrm>
            <a:off x="1690797" y="3010901"/>
            <a:ext cx="1005403" cy="1077218"/>
          </a:xfrm>
          <a:prstGeom prst="rect">
            <a:avLst/>
          </a:prstGeom>
          <a:noFill/>
          <a:ln w="12700">
            <a:noFill/>
          </a:ln>
        </p:spPr>
        <p:txBody>
          <a:bodyPr wrap="none" lIns="91404" tIns="45702" rIns="91404" bIns="45702" rtlCol="0">
            <a:spAutoFit/>
          </a:bodyPr>
          <a:lstStyle/>
          <a:p>
            <a:pPr fontAlgn="auto">
              <a:spcBef>
                <a:spcPts val="0"/>
              </a:spcBef>
              <a:spcAft>
                <a:spcPts val="0"/>
              </a:spcAft>
            </a:pPr>
            <a:r>
              <a:rPr lang="zh-CN" altLang="en-US" sz="3200" b="1" dirty="0">
                <a:solidFill>
                  <a:srgbClr val="FFFFFF"/>
                </a:solidFill>
                <a:latin typeface="微软雅黑" pitchFamily="34" charset="-122"/>
                <a:ea typeface="微软雅黑" pitchFamily="34" charset="-122"/>
              </a:rPr>
              <a:t>完成</a:t>
            </a:r>
            <a:endParaRPr lang="en-US" altLang="zh-CN" sz="3200" b="1" dirty="0">
              <a:solidFill>
                <a:srgbClr val="FFFFFF"/>
              </a:solidFill>
              <a:latin typeface="微软雅黑" pitchFamily="34" charset="-122"/>
              <a:ea typeface="微软雅黑" pitchFamily="34" charset="-122"/>
            </a:endParaRPr>
          </a:p>
          <a:p>
            <a:pPr fontAlgn="auto">
              <a:spcBef>
                <a:spcPts val="0"/>
              </a:spcBef>
              <a:spcAft>
                <a:spcPts val="0"/>
              </a:spcAft>
            </a:pPr>
            <a:r>
              <a:rPr lang="zh-CN" altLang="en-US" sz="3200" b="1" dirty="0">
                <a:solidFill>
                  <a:srgbClr val="FFFFFF"/>
                </a:solidFill>
                <a:latin typeface="微软雅黑" pitchFamily="34" charset="-122"/>
                <a:ea typeface="微软雅黑" pitchFamily="34" charset="-122"/>
              </a:rPr>
              <a:t>情况</a:t>
            </a:r>
            <a:endParaRPr lang="en-US" altLang="zh-CN" sz="3200" b="1" dirty="0">
              <a:solidFill>
                <a:srgbClr val="FFFFFF"/>
              </a:solidFill>
              <a:latin typeface="微软雅黑" pitchFamily="34" charset="-122"/>
              <a:ea typeface="微软雅黑" pitchFamily="34" charset="-122"/>
            </a:endParaRPr>
          </a:p>
        </p:txBody>
      </p:sp>
      <p:sp>
        <p:nvSpPr>
          <p:cNvPr id="41" name="弧形 40"/>
          <p:cNvSpPr/>
          <p:nvPr/>
        </p:nvSpPr>
        <p:spPr>
          <a:xfrm>
            <a:off x="1964897" y="2576612"/>
            <a:ext cx="6464300" cy="2821904"/>
          </a:xfrm>
          <a:prstGeom prst="arc">
            <a:avLst>
              <a:gd name="adj1" fmla="val 12189091"/>
              <a:gd name="adj2" fmla="val 14410217"/>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cs typeface="+mn-cs"/>
            </a:endParaRPr>
          </a:p>
        </p:txBody>
      </p:sp>
      <p:sp>
        <p:nvSpPr>
          <p:cNvPr id="42" name="弧形 41"/>
          <p:cNvSpPr/>
          <p:nvPr/>
        </p:nvSpPr>
        <p:spPr>
          <a:xfrm>
            <a:off x="1964897" y="2576612"/>
            <a:ext cx="6464300" cy="2821904"/>
          </a:xfrm>
          <a:prstGeom prst="arc">
            <a:avLst>
              <a:gd name="adj1" fmla="val 18392178"/>
              <a:gd name="adj2" fmla="val 20632702"/>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cs typeface="+mn-cs"/>
            </a:endParaRPr>
          </a:p>
        </p:txBody>
      </p:sp>
      <p:sp>
        <p:nvSpPr>
          <p:cNvPr id="43" name="TextBox 42"/>
          <p:cNvSpPr txBox="1"/>
          <p:nvPr/>
        </p:nvSpPr>
        <p:spPr>
          <a:xfrm>
            <a:off x="4616712" y="2067031"/>
            <a:ext cx="1415772" cy="1077218"/>
          </a:xfrm>
          <a:prstGeom prst="rect">
            <a:avLst/>
          </a:prstGeom>
          <a:noFill/>
          <a:ln w="12700">
            <a:noFill/>
          </a:ln>
        </p:spPr>
        <p:txBody>
          <a:bodyPr wrap="none" lIns="91404" tIns="45702" rIns="91404" bIns="45702" rtlCol="0">
            <a:spAutoFit/>
          </a:bodyPr>
          <a:lstStyle/>
          <a:p>
            <a:pPr algn="ctr" fontAlgn="auto">
              <a:spcBef>
                <a:spcPts val="0"/>
              </a:spcBef>
              <a:spcAft>
                <a:spcPts val="0"/>
              </a:spcAft>
            </a:pPr>
            <a:r>
              <a:rPr lang="zh-CN" altLang="en-US" sz="3200" b="1" dirty="0">
                <a:solidFill>
                  <a:srgbClr val="FFFFFF"/>
                </a:solidFill>
                <a:latin typeface="微软雅黑" pitchFamily="34" charset="-122"/>
                <a:ea typeface="微软雅黑" pitchFamily="34" charset="-122"/>
              </a:rPr>
              <a:t>成果及</a:t>
            </a:r>
            <a:endParaRPr lang="en-US" altLang="zh-CN" sz="3200" b="1" dirty="0">
              <a:solidFill>
                <a:srgbClr val="FFFFFF"/>
              </a:solidFill>
              <a:latin typeface="微软雅黑" pitchFamily="34" charset="-122"/>
              <a:ea typeface="微软雅黑" pitchFamily="34" charset="-122"/>
            </a:endParaRPr>
          </a:p>
          <a:p>
            <a:pPr algn="ctr" fontAlgn="auto">
              <a:spcBef>
                <a:spcPts val="0"/>
              </a:spcBef>
              <a:spcAft>
                <a:spcPts val="0"/>
              </a:spcAft>
            </a:pPr>
            <a:r>
              <a:rPr lang="zh-CN" altLang="en-US" sz="3200" b="1" dirty="0">
                <a:solidFill>
                  <a:srgbClr val="FFFFFF"/>
                </a:solidFill>
                <a:latin typeface="微软雅黑" pitchFamily="34" charset="-122"/>
                <a:ea typeface="微软雅黑" pitchFamily="34" charset="-122"/>
              </a:rPr>
              <a:t>问题</a:t>
            </a:r>
            <a:endParaRPr lang="en-US" altLang="zh-CN" sz="3200" b="1" dirty="0">
              <a:solidFill>
                <a:srgbClr val="FFFFFF"/>
              </a:solidFill>
              <a:latin typeface="微软雅黑" pitchFamily="34" charset="-122"/>
              <a:ea typeface="微软雅黑" pitchFamily="34" charset="-122"/>
            </a:endParaRPr>
          </a:p>
        </p:txBody>
      </p:sp>
      <p:sp>
        <p:nvSpPr>
          <p:cNvPr id="44" name="TextBox 43"/>
          <p:cNvSpPr txBox="1"/>
          <p:nvPr/>
        </p:nvSpPr>
        <p:spPr>
          <a:xfrm>
            <a:off x="8155097" y="3089413"/>
            <a:ext cx="1005331" cy="1077182"/>
          </a:xfrm>
          <a:prstGeom prst="rect">
            <a:avLst/>
          </a:prstGeom>
          <a:noFill/>
          <a:ln w="12700">
            <a:noFill/>
          </a:ln>
        </p:spPr>
        <p:txBody>
          <a:bodyPr wrap="none" lIns="91404" tIns="45702" rIns="91404" bIns="45702" rtlCol="0">
            <a:spAutoFit/>
          </a:bodyPr>
          <a:lstStyle/>
          <a:p>
            <a:pPr fontAlgn="auto">
              <a:spcBef>
                <a:spcPts val="0"/>
              </a:spcBef>
              <a:spcAft>
                <a:spcPts val="0"/>
              </a:spcAft>
            </a:pPr>
            <a:r>
              <a:rPr lang="zh-CN" altLang="en-US" sz="3200" b="1" dirty="0" smtClean="0">
                <a:solidFill>
                  <a:srgbClr val="FFFFFF"/>
                </a:solidFill>
                <a:latin typeface="微软雅黑" pitchFamily="34" charset="-122"/>
                <a:ea typeface="微软雅黑" pitchFamily="34" charset="-122"/>
              </a:rPr>
              <a:t>未来</a:t>
            </a:r>
            <a:endParaRPr lang="en-US" altLang="zh-CN" sz="3200" b="1" dirty="0" smtClean="0">
              <a:solidFill>
                <a:srgbClr val="FFFFFF"/>
              </a:solidFill>
              <a:latin typeface="微软雅黑" pitchFamily="34" charset="-122"/>
              <a:ea typeface="微软雅黑" pitchFamily="34" charset="-122"/>
            </a:endParaRPr>
          </a:p>
          <a:p>
            <a:pPr fontAlgn="auto">
              <a:spcBef>
                <a:spcPts val="0"/>
              </a:spcBef>
              <a:spcAft>
                <a:spcPts val="0"/>
              </a:spcAft>
            </a:pPr>
            <a:r>
              <a:rPr lang="zh-CN" altLang="en-US" sz="3200" b="1" dirty="0" smtClean="0">
                <a:solidFill>
                  <a:srgbClr val="FFFFFF"/>
                </a:solidFill>
                <a:latin typeface="微软雅黑" pitchFamily="34" charset="-122"/>
                <a:ea typeface="微软雅黑" pitchFamily="34" charset="-122"/>
              </a:rPr>
              <a:t>计划</a:t>
            </a:r>
            <a:endParaRPr lang="en-US" altLang="zh-CN" sz="3200" b="1" dirty="0">
              <a:solidFill>
                <a:srgbClr val="FFFFFF"/>
              </a:solidFill>
              <a:latin typeface="微软雅黑" pitchFamily="34" charset="-122"/>
              <a:ea typeface="微软雅黑" pitchFamily="34" charset="-122"/>
            </a:endParaRPr>
          </a:p>
        </p:txBody>
      </p:sp>
      <p:grpSp>
        <p:nvGrpSpPr>
          <p:cNvPr id="45" name="组合 44"/>
          <p:cNvGrpSpPr/>
          <p:nvPr/>
        </p:nvGrpSpPr>
        <p:grpSpPr>
          <a:xfrm>
            <a:off x="9186532" y="5438081"/>
            <a:ext cx="1903097" cy="1186556"/>
            <a:chOff x="7487036" y="4431811"/>
            <a:chExt cx="1903097" cy="1186556"/>
          </a:xfrm>
        </p:grpSpPr>
        <p:sp>
          <p:nvSpPr>
            <p:cNvPr id="46" name="TextBox 45"/>
            <p:cNvSpPr txBox="1"/>
            <p:nvPr/>
          </p:nvSpPr>
          <p:spPr>
            <a:xfrm>
              <a:off x="7487036" y="4431811"/>
              <a:ext cx="1261884" cy="738664"/>
            </a:xfrm>
            <a:prstGeom prst="rect">
              <a:avLst/>
            </a:prstGeom>
            <a:noFill/>
          </p:spPr>
          <p:txBody>
            <a:bodyPr wrap="none" rtlCol="0">
              <a:spAutoFit/>
            </a:bodyPr>
            <a:lstStyle/>
            <a:p>
              <a:pPr fontAlgn="auto">
                <a:spcBef>
                  <a:spcPts val="0"/>
                </a:spcBef>
                <a:spcAft>
                  <a:spcPts val="0"/>
                </a:spcAft>
              </a:pPr>
              <a:r>
                <a:rPr lang="zh-CN" altLang="en-US" sz="4200" b="1" dirty="0">
                  <a:solidFill>
                    <a:srgbClr val="E74337"/>
                  </a:solidFill>
                  <a:latin typeface="微软雅黑" pitchFamily="34" charset="-122"/>
                  <a:ea typeface="微软雅黑" pitchFamily="34" charset="-122"/>
                </a:rPr>
                <a:t>目录</a:t>
              </a:r>
              <a:endParaRPr lang="en-US" altLang="zh-CN" sz="4200" b="1" dirty="0">
                <a:solidFill>
                  <a:srgbClr val="E74337"/>
                </a:solidFill>
                <a:latin typeface="微软雅黑" pitchFamily="34" charset="-122"/>
                <a:ea typeface="微软雅黑" pitchFamily="34" charset="-122"/>
              </a:endParaRPr>
            </a:p>
          </p:txBody>
        </p:sp>
        <p:sp>
          <p:nvSpPr>
            <p:cNvPr id="47" name="TextBox 46"/>
            <p:cNvSpPr txBox="1"/>
            <p:nvPr/>
          </p:nvSpPr>
          <p:spPr>
            <a:xfrm>
              <a:off x="7539947" y="5095147"/>
              <a:ext cx="1850186" cy="523220"/>
            </a:xfrm>
            <a:prstGeom prst="rect">
              <a:avLst/>
            </a:prstGeom>
            <a:noFill/>
          </p:spPr>
          <p:txBody>
            <a:bodyPr wrap="none" rtlCol="0">
              <a:spAutoFit/>
            </a:bodyPr>
            <a:lstStyle/>
            <a:p>
              <a:pPr fontAlgn="auto">
                <a:spcBef>
                  <a:spcPts val="0"/>
                </a:spcBef>
                <a:spcAft>
                  <a:spcPts val="0"/>
                </a:spcAft>
              </a:pPr>
              <a:r>
                <a:rPr lang="en-US" altLang="zh-CN" sz="2800" b="1" dirty="0">
                  <a:solidFill>
                    <a:srgbClr val="FFFFFF"/>
                  </a:solidFill>
                  <a:latin typeface="方正兰亭超细黑简体" pitchFamily="2" charset="-122"/>
                  <a:ea typeface="方正兰亭超细黑简体" pitchFamily="2" charset="-122"/>
                </a:rPr>
                <a:t>Directory</a:t>
              </a:r>
              <a:endParaRPr lang="zh-CN" altLang="en-US" sz="2800" b="1" dirty="0">
                <a:solidFill>
                  <a:srgbClr val="FFFFFF"/>
                </a:solidFill>
                <a:latin typeface="方正兰亭超细黑简体" pitchFamily="2" charset="-122"/>
                <a:ea typeface="方正兰亭超细黑简体" pitchFamily="2" charset="-122"/>
              </a:endParaRPr>
            </a:p>
          </p:txBody>
        </p:sp>
      </p:grpSp>
      <p:sp>
        <p:nvSpPr>
          <p:cNvPr id="48" name="椭圆 47"/>
          <p:cNvSpPr/>
          <p:nvPr/>
        </p:nvSpPr>
        <p:spPr>
          <a:xfrm flipV="1">
            <a:off x="8961790" y="5735405"/>
            <a:ext cx="211754" cy="211754"/>
          </a:xfrm>
          <a:prstGeom prst="ellipse">
            <a:avLst/>
          </a:prstGeom>
          <a:solidFill>
            <a:srgbClr val="E74337"/>
          </a:solidFill>
          <a:ln w="28575" cap="flat" cmpd="sng" algn="ctr">
            <a:noFill/>
            <a:prstDash val="solid"/>
          </a:ln>
          <a:effectLst>
            <a:outerShdw blurRad="330200" dir="2700000" sx="73000" sy="73000" algn="ctr" rotWithShape="0">
              <a:srgbClr val="000000"/>
            </a:outerShdw>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椭圆 48"/>
          <p:cNvSpPr/>
          <p:nvPr/>
        </p:nvSpPr>
        <p:spPr>
          <a:xfrm flipV="1">
            <a:off x="8876941" y="5650556"/>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398" tIns="45699" rIns="91398" bIns="45699"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anim calcmode="lin" valueType="num">
                                          <p:cBhvr>
                                            <p:cTn id="18" dur="1000" fill="hold"/>
                                            <p:tgtEl>
                                              <p:spTgt spid="49"/>
                                            </p:tgtEl>
                                            <p:attrNameLst>
                                              <p:attrName>ppt_x</p:attrName>
                                            </p:attrNameLst>
                                          </p:cBhvr>
                                          <p:tavLst>
                                            <p:tav tm="0">
                                              <p:val>
                                                <p:strVal val="#ppt_x"/>
                                              </p:val>
                                            </p:tav>
                                            <p:tav tm="100000">
                                              <p:val>
                                                <p:strVal val="#ppt_x"/>
                                              </p:val>
                                            </p:tav>
                                          </p:tavLst>
                                        </p:anim>
                                        <p:anim calcmode="lin" valueType="num">
                                          <p:cBhvr>
                                            <p:cTn id="1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childTnLst>
                              </p:cTn>
                            </p:par>
                            <p:par>
                              <p:cTn id="27" fill="hold">
                                <p:stCondLst>
                                  <p:cond delay="500"/>
                                </p:stCondLst>
                                <p:childTnLst>
                                  <p:par>
                                    <p:cTn id="28" presetID="2" presetClass="entr" presetSubtype="12" fill="hold" grpId="0" nodeType="afterEffect" p14:presetBounceEnd="40000">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14:bounceEnd="40000">
                                          <p:cBhvr additive="base">
                                            <p:cTn id="30" dur="500" fill="hold"/>
                                            <p:tgtEl>
                                              <p:spTgt spid="39"/>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39"/>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childTnLst>
                              </p:cTn>
                            </p:par>
                            <p:par>
                              <p:cTn id="41" fill="hold">
                                <p:stCondLst>
                                  <p:cond delay="1500"/>
                                </p:stCondLst>
                                <p:childTnLst>
                                  <p:par>
                                    <p:cTn id="42" presetID="2" presetClass="entr" presetSubtype="8" fill="hold" grpId="0" nodeType="afterEffect" p14:presetBounceEnd="40000">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14:bounceEnd="40000">
                                          <p:cBhvr additive="base">
                                            <p:cTn id="44" dur="50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40"/>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down)">
                                          <p:cBhvr>
                                            <p:cTn id="49" dur="500"/>
                                            <p:tgtEl>
                                              <p:spTgt spid="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500" fill="hold"/>
                                            <p:tgtEl>
                                              <p:spTgt spid="38"/>
                                            </p:tgtEl>
                                            <p:attrNameLst>
                                              <p:attrName>ppt_w</p:attrName>
                                            </p:attrNameLst>
                                          </p:cBhvr>
                                          <p:tavLst>
                                            <p:tav tm="0">
                                              <p:val>
                                                <p:fltVal val="0"/>
                                              </p:val>
                                            </p:tav>
                                            <p:tav tm="100000">
                                              <p:val>
                                                <p:strVal val="#ppt_w"/>
                                              </p:val>
                                            </p:tav>
                                          </p:tavLst>
                                        </p:anim>
                                        <p:anim calcmode="lin" valueType="num">
                                          <p:cBhvr>
                                            <p:cTn id="53" dur="500" fill="hold"/>
                                            <p:tgtEl>
                                              <p:spTgt spid="38"/>
                                            </p:tgtEl>
                                            <p:attrNameLst>
                                              <p:attrName>ppt_h</p:attrName>
                                            </p:attrNameLst>
                                          </p:cBhvr>
                                          <p:tavLst>
                                            <p:tav tm="0">
                                              <p:val>
                                                <p:fltVal val="0"/>
                                              </p:val>
                                            </p:tav>
                                            <p:tav tm="100000">
                                              <p:val>
                                                <p:strVal val="#ppt_h"/>
                                              </p:val>
                                            </p:tav>
                                          </p:tavLst>
                                        </p:anim>
                                        <p:animEffect transition="in" filter="fade">
                                          <p:cBhvr>
                                            <p:cTn id="54" dur="500"/>
                                            <p:tgtEl>
                                              <p:spTgt spid="38"/>
                                            </p:tgtEl>
                                          </p:cBhvr>
                                        </p:animEffect>
                                      </p:childTnLst>
                                    </p:cTn>
                                  </p:par>
                                </p:childTnLst>
                              </p:cTn>
                            </p:par>
                            <p:par>
                              <p:cTn id="55" fill="hold">
                                <p:stCondLst>
                                  <p:cond delay="2500"/>
                                </p:stCondLst>
                                <p:childTnLst>
                                  <p:par>
                                    <p:cTn id="56" presetID="2" presetClass="entr" presetSubtype="9" fill="hold" grpId="0" nodeType="afterEffect" p14:presetBounceEnd="40000">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14:bounceEnd="40000">
                                          <p:cBhvr additive="base">
                                            <p:cTn id="58" dur="500" fill="hold"/>
                                            <p:tgtEl>
                                              <p:spTgt spid="43"/>
                                            </p:tgtEl>
                                            <p:attrNameLst>
                                              <p:attrName>ppt_x</p:attrName>
                                            </p:attrNameLst>
                                          </p:cBhvr>
                                          <p:tavLst>
                                            <p:tav tm="0">
                                              <p:val>
                                                <p:strVal val="0-#ppt_w/2"/>
                                              </p:val>
                                            </p:tav>
                                            <p:tav tm="100000">
                                              <p:val>
                                                <p:strVal val="#ppt_x"/>
                                              </p:val>
                                            </p:tav>
                                          </p:tavLst>
                                        </p:anim>
                                        <p:anim calcmode="lin" valueType="num" p14:bounceEnd="40000">
                                          <p:cBhvr additive="base">
                                            <p:cTn id="59" dur="500" fill="hold"/>
                                            <p:tgtEl>
                                              <p:spTgt spid="43"/>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500"/>
                                            <p:tgtEl>
                                              <p:spTgt spid="4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animEffect transition="in" filter="fade">
                                          <p:cBhvr>
                                            <p:cTn id="68" dur="500"/>
                                            <p:tgtEl>
                                              <p:spTgt spid="35"/>
                                            </p:tgtEl>
                                          </p:cBhvr>
                                        </p:animEffect>
                                      </p:childTnLst>
                                    </p:cTn>
                                  </p:par>
                                </p:childTnLst>
                              </p:cTn>
                            </p:par>
                            <p:par>
                              <p:cTn id="69" fill="hold">
                                <p:stCondLst>
                                  <p:cond delay="3500"/>
                                </p:stCondLst>
                                <p:childTnLst>
                                  <p:par>
                                    <p:cTn id="70" presetID="2" presetClass="entr" presetSubtype="3" fill="hold" grpId="0" nodeType="afterEffect" p14:presetBounceEnd="40000">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14:bounceEnd="40000">
                                          <p:cBhvr additive="base">
                                            <p:cTn id="72" dur="5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73"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animBg="1"/>
          <p:bldP spid="42" grpId="0" animBg="1"/>
          <p:bldP spid="43" grpId="0"/>
          <p:bldP spid="44" grpId="0"/>
          <p:bldP spid="48" grpId="0" animBg="1"/>
          <p:bldP spid="4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anim calcmode="lin" valueType="num">
                                          <p:cBhvr>
                                            <p:cTn id="18" dur="1000" fill="hold"/>
                                            <p:tgtEl>
                                              <p:spTgt spid="49"/>
                                            </p:tgtEl>
                                            <p:attrNameLst>
                                              <p:attrName>ppt_x</p:attrName>
                                            </p:attrNameLst>
                                          </p:cBhvr>
                                          <p:tavLst>
                                            <p:tav tm="0">
                                              <p:val>
                                                <p:strVal val="#ppt_x"/>
                                              </p:val>
                                            </p:tav>
                                            <p:tav tm="100000">
                                              <p:val>
                                                <p:strVal val="#ppt_x"/>
                                              </p:val>
                                            </p:tav>
                                          </p:tavLst>
                                        </p:anim>
                                        <p:anim calcmode="lin" valueType="num">
                                          <p:cBhvr>
                                            <p:cTn id="1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childTnLst>
                              </p:cTn>
                            </p:par>
                            <p:par>
                              <p:cTn id="27" fill="hold">
                                <p:stCondLst>
                                  <p:cond delay="500"/>
                                </p:stCondLst>
                                <p:childTnLst>
                                  <p:par>
                                    <p:cTn id="28" presetID="2" presetClass="entr" presetSubtype="12"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childTnLst>
                              </p:cTn>
                            </p:par>
                            <p:par>
                              <p:cTn id="41" fill="hold">
                                <p:stCondLst>
                                  <p:cond delay="1500"/>
                                </p:stCondLst>
                                <p:childTnLst>
                                  <p:par>
                                    <p:cTn id="42" presetID="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0-#ppt_w/2"/>
                                              </p:val>
                                            </p:tav>
                                            <p:tav tm="100000">
                                              <p:val>
                                                <p:strVal val="#ppt_x"/>
                                              </p:val>
                                            </p:tav>
                                          </p:tavLst>
                                        </p:anim>
                                        <p:anim calcmode="lin" valueType="num">
                                          <p:cBhvr additive="base">
                                            <p:cTn id="45" dur="500" fill="hold"/>
                                            <p:tgtEl>
                                              <p:spTgt spid="40"/>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down)">
                                          <p:cBhvr>
                                            <p:cTn id="49" dur="500"/>
                                            <p:tgtEl>
                                              <p:spTgt spid="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500" fill="hold"/>
                                            <p:tgtEl>
                                              <p:spTgt spid="38"/>
                                            </p:tgtEl>
                                            <p:attrNameLst>
                                              <p:attrName>ppt_w</p:attrName>
                                            </p:attrNameLst>
                                          </p:cBhvr>
                                          <p:tavLst>
                                            <p:tav tm="0">
                                              <p:val>
                                                <p:fltVal val="0"/>
                                              </p:val>
                                            </p:tav>
                                            <p:tav tm="100000">
                                              <p:val>
                                                <p:strVal val="#ppt_w"/>
                                              </p:val>
                                            </p:tav>
                                          </p:tavLst>
                                        </p:anim>
                                        <p:anim calcmode="lin" valueType="num">
                                          <p:cBhvr>
                                            <p:cTn id="53" dur="500" fill="hold"/>
                                            <p:tgtEl>
                                              <p:spTgt spid="38"/>
                                            </p:tgtEl>
                                            <p:attrNameLst>
                                              <p:attrName>ppt_h</p:attrName>
                                            </p:attrNameLst>
                                          </p:cBhvr>
                                          <p:tavLst>
                                            <p:tav tm="0">
                                              <p:val>
                                                <p:fltVal val="0"/>
                                              </p:val>
                                            </p:tav>
                                            <p:tav tm="100000">
                                              <p:val>
                                                <p:strVal val="#ppt_h"/>
                                              </p:val>
                                            </p:tav>
                                          </p:tavLst>
                                        </p:anim>
                                        <p:animEffect transition="in" filter="fade">
                                          <p:cBhvr>
                                            <p:cTn id="54" dur="500"/>
                                            <p:tgtEl>
                                              <p:spTgt spid="38"/>
                                            </p:tgtEl>
                                          </p:cBhvr>
                                        </p:animEffect>
                                      </p:childTnLst>
                                    </p:cTn>
                                  </p:par>
                                </p:childTnLst>
                              </p:cTn>
                            </p:par>
                            <p:par>
                              <p:cTn id="55" fill="hold">
                                <p:stCondLst>
                                  <p:cond delay="2500"/>
                                </p:stCondLst>
                                <p:childTnLst>
                                  <p:par>
                                    <p:cTn id="56" presetID="2" presetClass="entr" presetSubtype="9"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0-#ppt_w/2"/>
                                              </p:val>
                                            </p:tav>
                                            <p:tav tm="100000">
                                              <p:val>
                                                <p:strVal val="#ppt_x"/>
                                              </p:val>
                                            </p:tav>
                                          </p:tavLst>
                                        </p:anim>
                                        <p:anim calcmode="lin" valueType="num">
                                          <p:cBhvr additive="base">
                                            <p:cTn id="59" dur="500" fill="hold"/>
                                            <p:tgtEl>
                                              <p:spTgt spid="43"/>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500"/>
                                            <p:tgtEl>
                                              <p:spTgt spid="4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animEffect transition="in" filter="fade">
                                          <p:cBhvr>
                                            <p:cTn id="68" dur="500"/>
                                            <p:tgtEl>
                                              <p:spTgt spid="35"/>
                                            </p:tgtEl>
                                          </p:cBhvr>
                                        </p:animEffect>
                                      </p:childTnLst>
                                    </p:cTn>
                                  </p:par>
                                </p:childTnLst>
                              </p:cTn>
                            </p:par>
                            <p:par>
                              <p:cTn id="69" fill="hold">
                                <p:stCondLst>
                                  <p:cond delay="3500"/>
                                </p:stCondLst>
                                <p:childTnLst>
                                  <p:par>
                                    <p:cTn id="70" presetID="2" presetClass="entr" presetSubtype="3"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1+#ppt_w/2"/>
                                              </p:val>
                                            </p:tav>
                                            <p:tav tm="100000">
                                              <p:val>
                                                <p:strVal val="#ppt_x"/>
                                              </p:val>
                                            </p:tav>
                                          </p:tavLst>
                                        </p:anim>
                                        <p:anim calcmode="lin" valueType="num">
                                          <p:cBhvr additive="base">
                                            <p:cTn id="73"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animBg="1"/>
          <p:bldP spid="42" grpId="0" animBg="1"/>
          <p:bldP spid="43" grpId="0"/>
          <p:bldP spid="44" grpId="0"/>
          <p:bldP spid="48" grpId="0" animBg="1"/>
          <p:bldP spid="49"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4695181" y="1410538"/>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经验成果分享</a:t>
            </a:r>
            <a:endParaRPr lang="en-US" altLang="zh-CN" sz="3600" b="1" dirty="0">
              <a:solidFill>
                <a:srgbClr val="E74337"/>
              </a:solidFill>
              <a:latin typeface="微软雅黑" pitchFamily="34" charset="-122"/>
              <a:ea typeface="微软雅黑" pitchFamily="34" charset="-122"/>
            </a:endParaRPr>
          </a:p>
        </p:txBody>
      </p:sp>
      <p:sp>
        <p:nvSpPr>
          <p:cNvPr id="29" name="矩形 28"/>
          <p:cNvSpPr/>
          <p:nvPr/>
        </p:nvSpPr>
        <p:spPr>
          <a:xfrm>
            <a:off x="2006471" y="2926901"/>
            <a:ext cx="2448945" cy="2736938"/>
          </a:xfrm>
          <a:prstGeom prst="rect">
            <a:avLst/>
          </a:prstGeom>
          <a:noFill/>
          <a:ln w="1905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0" name="矩形 29"/>
          <p:cNvSpPr/>
          <p:nvPr/>
        </p:nvSpPr>
        <p:spPr>
          <a:xfrm>
            <a:off x="2114624" y="5879915"/>
            <a:ext cx="2232636"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1" name="Rectangle 42"/>
          <p:cNvSpPr/>
          <p:nvPr/>
        </p:nvSpPr>
        <p:spPr>
          <a:xfrm flipH="1">
            <a:off x="2352032" y="6005361"/>
            <a:ext cx="180862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sz="20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2" name="Rectangle 42"/>
          <p:cNvSpPr/>
          <p:nvPr/>
        </p:nvSpPr>
        <p:spPr>
          <a:xfrm flipH="1">
            <a:off x="2126681" y="6480538"/>
            <a:ext cx="2151314" cy="360123"/>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加入你的文字描述，加入你的，加入你的文字。</a:t>
            </a:r>
          </a:p>
        </p:txBody>
      </p:sp>
      <p:sp>
        <p:nvSpPr>
          <p:cNvPr id="33" name="矩形 32"/>
          <p:cNvSpPr/>
          <p:nvPr/>
        </p:nvSpPr>
        <p:spPr>
          <a:xfrm>
            <a:off x="4887043" y="2926901"/>
            <a:ext cx="2448945" cy="2736938"/>
          </a:xfrm>
          <a:prstGeom prst="rect">
            <a:avLst/>
          </a:prstGeom>
          <a:noFill/>
          <a:ln w="1905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4" name="矩形 33"/>
          <p:cNvSpPr/>
          <p:nvPr/>
        </p:nvSpPr>
        <p:spPr>
          <a:xfrm>
            <a:off x="4995196" y="5879915"/>
            <a:ext cx="2232636"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5" name="Rectangle 42"/>
          <p:cNvSpPr/>
          <p:nvPr/>
        </p:nvSpPr>
        <p:spPr>
          <a:xfrm flipH="1">
            <a:off x="5232604" y="6005361"/>
            <a:ext cx="180862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sz="20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6" name="Rectangle 42"/>
          <p:cNvSpPr/>
          <p:nvPr/>
        </p:nvSpPr>
        <p:spPr>
          <a:xfrm flipH="1">
            <a:off x="5007253" y="6480538"/>
            <a:ext cx="2151314" cy="360123"/>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加入你的文字描述，加入你的，加入你的文字。</a:t>
            </a:r>
          </a:p>
        </p:txBody>
      </p:sp>
      <p:sp>
        <p:nvSpPr>
          <p:cNvPr id="37" name="矩形 36"/>
          <p:cNvSpPr/>
          <p:nvPr/>
        </p:nvSpPr>
        <p:spPr>
          <a:xfrm>
            <a:off x="7767864" y="2926901"/>
            <a:ext cx="2448945" cy="2736938"/>
          </a:xfrm>
          <a:prstGeom prst="rect">
            <a:avLst/>
          </a:prstGeom>
          <a:noFill/>
          <a:ln w="1905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8" name="矩形 37"/>
          <p:cNvSpPr/>
          <p:nvPr/>
        </p:nvSpPr>
        <p:spPr>
          <a:xfrm>
            <a:off x="7876016" y="5879915"/>
            <a:ext cx="2232636" cy="504173"/>
          </a:xfrm>
          <a:prstGeom prst="rect">
            <a:avLst/>
          </a:pr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9" name="Rectangle 42"/>
          <p:cNvSpPr/>
          <p:nvPr/>
        </p:nvSpPr>
        <p:spPr>
          <a:xfrm flipH="1">
            <a:off x="8113426" y="6005361"/>
            <a:ext cx="180862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sz="20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40" name="Rectangle 42"/>
          <p:cNvSpPr/>
          <p:nvPr/>
        </p:nvSpPr>
        <p:spPr>
          <a:xfrm flipH="1">
            <a:off x="7888073" y="6480538"/>
            <a:ext cx="2151314" cy="360123"/>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加入你的文字描述，加入你的，加入你的文字。</a:t>
            </a:r>
          </a:p>
        </p:txBody>
      </p:sp>
      <p:grpSp>
        <p:nvGrpSpPr>
          <p:cNvPr id="41" name="组合 40"/>
          <p:cNvGrpSpPr/>
          <p:nvPr/>
        </p:nvGrpSpPr>
        <p:grpSpPr>
          <a:xfrm>
            <a:off x="8412148" y="1542975"/>
            <a:ext cx="8647786" cy="381452"/>
            <a:chOff x="3546557" y="3058874"/>
            <a:chExt cx="8647786" cy="381452"/>
          </a:xfrm>
          <a:noFill/>
        </p:grpSpPr>
        <p:grpSp>
          <p:nvGrpSpPr>
            <p:cNvPr id="42" name="组合 41"/>
            <p:cNvGrpSpPr/>
            <p:nvPr/>
          </p:nvGrpSpPr>
          <p:grpSpPr>
            <a:xfrm>
              <a:off x="3546557" y="3058874"/>
              <a:ext cx="381452" cy="381452"/>
              <a:chOff x="3123591" y="3333387"/>
              <a:chExt cx="381452" cy="381452"/>
            </a:xfrm>
            <a:grpFill/>
          </p:grpSpPr>
          <p:sp>
            <p:nvSpPr>
              <p:cNvPr id="44" name="椭圆 43"/>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flipV="1">
                <a:off x="3123591" y="3333387"/>
                <a:ext cx="381452" cy="381452"/>
              </a:xfrm>
              <a:prstGeom prst="ellipse">
                <a:avLst/>
              </a:prstGeom>
              <a:grp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3" name="直接连接符 42"/>
            <p:cNvCxnSpPr/>
            <p:nvPr/>
          </p:nvCxnSpPr>
          <p:spPr>
            <a:xfrm>
              <a:off x="3662669" y="3248000"/>
              <a:ext cx="8531674" cy="0"/>
            </a:xfrm>
            <a:prstGeom prst="line">
              <a:avLst/>
            </a:prstGeom>
            <a:grpFill/>
            <a:ln w="9525" cap="flat" cmpd="sng" algn="ctr">
              <a:solidFill>
                <a:srgbClr val="E74337"/>
              </a:solidFill>
              <a:prstDash val="solid"/>
            </a:ln>
            <a:effectLst/>
          </p:spPr>
        </p:cxnSp>
      </p:grpSp>
      <p:grpSp>
        <p:nvGrpSpPr>
          <p:cNvPr id="46" name="组合 45"/>
          <p:cNvGrpSpPr/>
          <p:nvPr/>
        </p:nvGrpSpPr>
        <p:grpSpPr>
          <a:xfrm>
            <a:off x="-4834779" y="1542975"/>
            <a:ext cx="8712639" cy="381452"/>
            <a:chOff x="-3986345" y="345226"/>
            <a:chExt cx="8712639" cy="381452"/>
          </a:xfrm>
          <a:noFill/>
        </p:grpSpPr>
        <p:grpSp>
          <p:nvGrpSpPr>
            <p:cNvPr id="47" name="组合 46"/>
            <p:cNvGrpSpPr/>
            <p:nvPr/>
          </p:nvGrpSpPr>
          <p:grpSpPr>
            <a:xfrm>
              <a:off x="4344842" y="345226"/>
              <a:ext cx="381452" cy="381452"/>
              <a:chOff x="3123591" y="3333387"/>
              <a:chExt cx="381452" cy="381452"/>
            </a:xfrm>
            <a:grpFill/>
          </p:grpSpPr>
          <p:sp>
            <p:nvSpPr>
              <p:cNvPr id="49" name="椭圆 48"/>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0" name="椭圆 49"/>
              <p:cNvSpPr/>
              <p:nvPr/>
            </p:nvSpPr>
            <p:spPr>
              <a:xfrm flipV="1">
                <a:off x="3123591" y="3333387"/>
                <a:ext cx="381452" cy="381452"/>
              </a:xfrm>
              <a:prstGeom prst="ellipse">
                <a:avLst/>
              </a:prstGeom>
              <a:grp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8" name="直接连接符 47"/>
            <p:cNvCxnSpPr/>
            <p:nvPr/>
          </p:nvCxnSpPr>
          <p:spPr>
            <a:xfrm>
              <a:off x="-3986345" y="534352"/>
              <a:ext cx="8531674" cy="0"/>
            </a:xfrm>
            <a:prstGeom prst="line">
              <a:avLst/>
            </a:prstGeom>
            <a:grpFill/>
            <a:ln w="9525" cap="flat" cmpd="sng" algn="ctr">
              <a:solidFill>
                <a:srgbClr val="E74337"/>
              </a:solidFill>
              <a:prstDash val="solid"/>
            </a:ln>
            <a:effectLst/>
          </p:spPr>
        </p:cxnSp>
      </p:grpSp>
      <p:sp>
        <p:nvSpPr>
          <p:cNvPr id="51" name="TextBox 50"/>
          <p:cNvSpPr txBox="1"/>
          <p:nvPr/>
        </p:nvSpPr>
        <p:spPr>
          <a:xfrm>
            <a:off x="2221005" y="3906277"/>
            <a:ext cx="2269737" cy="461665"/>
          </a:xfrm>
          <a:prstGeom prst="rect">
            <a:avLst/>
          </a:prstGeom>
          <a:noFill/>
        </p:spPr>
        <p:txBody>
          <a:bodyPr wrap="square" lIns="91422" tIns="45711" rIns="91422" bIns="45711" rtlCol="0">
            <a:spAutoFit/>
          </a:bodyPr>
          <a:lstStyle/>
          <a:p>
            <a:pPr fontAlgn="auto">
              <a:spcBef>
                <a:spcPts val="0"/>
              </a:spcBef>
              <a:spcAft>
                <a:spcPts val="0"/>
              </a:spcAft>
            </a:pPr>
            <a:r>
              <a:rPr lang="zh-CN" altLang="en-US" sz="2400" b="1" dirty="0">
                <a:solidFill>
                  <a:srgbClr val="FFFFFF"/>
                </a:solidFill>
                <a:latin typeface="微软雅黑" pitchFamily="34" charset="-122"/>
                <a:ea typeface="微软雅黑" pitchFamily="34" charset="-122"/>
              </a:rPr>
              <a:t>插入你的图片</a:t>
            </a:r>
          </a:p>
        </p:txBody>
      </p:sp>
      <p:sp>
        <p:nvSpPr>
          <p:cNvPr id="52" name="TextBox 51"/>
          <p:cNvSpPr txBox="1"/>
          <p:nvPr/>
        </p:nvSpPr>
        <p:spPr>
          <a:xfrm>
            <a:off x="5121786" y="3906277"/>
            <a:ext cx="2269737" cy="461665"/>
          </a:xfrm>
          <a:prstGeom prst="rect">
            <a:avLst/>
          </a:prstGeom>
          <a:noFill/>
        </p:spPr>
        <p:txBody>
          <a:bodyPr wrap="square" lIns="91422" tIns="45711" rIns="91422" bIns="45711" rtlCol="0">
            <a:spAutoFit/>
          </a:bodyPr>
          <a:lstStyle/>
          <a:p>
            <a:pPr fontAlgn="auto">
              <a:spcBef>
                <a:spcPts val="0"/>
              </a:spcBef>
              <a:spcAft>
                <a:spcPts val="0"/>
              </a:spcAft>
            </a:pPr>
            <a:r>
              <a:rPr lang="zh-CN" altLang="en-US" sz="2400" b="1" dirty="0">
                <a:solidFill>
                  <a:srgbClr val="FFFFFF"/>
                </a:solidFill>
                <a:latin typeface="微软雅黑" pitchFamily="34" charset="-122"/>
                <a:ea typeface="微软雅黑" pitchFamily="34" charset="-122"/>
              </a:rPr>
              <a:t>插入你的图片</a:t>
            </a:r>
          </a:p>
        </p:txBody>
      </p:sp>
      <p:sp>
        <p:nvSpPr>
          <p:cNvPr id="53" name="TextBox 52"/>
          <p:cNvSpPr txBox="1"/>
          <p:nvPr/>
        </p:nvSpPr>
        <p:spPr>
          <a:xfrm>
            <a:off x="8005128" y="3906277"/>
            <a:ext cx="2269737" cy="461665"/>
          </a:xfrm>
          <a:prstGeom prst="rect">
            <a:avLst/>
          </a:prstGeom>
          <a:noFill/>
        </p:spPr>
        <p:txBody>
          <a:bodyPr wrap="square" lIns="91422" tIns="45711" rIns="91422" bIns="45711" rtlCol="0">
            <a:spAutoFit/>
          </a:bodyPr>
          <a:lstStyle/>
          <a:p>
            <a:pPr fontAlgn="auto">
              <a:spcBef>
                <a:spcPts val="0"/>
              </a:spcBef>
              <a:spcAft>
                <a:spcPts val="0"/>
              </a:spcAft>
            </a:pPr>
            <a:r>
              <a:rPr lang="zh-CN" altLang="en-US" sz="2400" b="1" dirty="0">
                <a:solidFill>
                  <a:srgbClr val="FFFFFF"/>
                </a:solidFill>
                <a:latin typeface="微软雅黑" pitchFamily="34" charset="-122"/>
                <a:ea typeface="微软雅黑" pitchFamily="34" charset="-122"/>
              </a:rPr>
              <a:t>插入你的图片</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750"/>
                                        <p:tgtEl>
                                          <p:spTgt spid="31"/>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750"/>
                                        <p:tgtEl>
                                          <p:spTgt spid="32"/>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transition="in" filter="fade">
                                      <p:cBhvr>
                                        <p:cTn id="35" dur="500"/>
                                        <p:tgtEl>
                                          <p:spTgt spid="3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750"/>
                                        <p:tgtEl>
                                          <p:spTgt spid="35"/>
                                        </p:tgtEl>
                                      </p:cBhvr>
                                    </p:animEffect>
                                  </p:childTnLst>
                                </p:cTn>
                              </p:par>
                            </p:childTnLst>
                          </p:cTn>
                        </p:par>
                        <p:par>
                          <p:cTn id="40" fill="hold">
                            <p:stCondLst>
                              <p:cond delay="425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750"/>
                                        <p:tgtEl>
                                          <p:spTgt spid="36"/>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fltVal val="0"/>
                                          </p:val>
                                        </p:tav>
                                        <p:tav tm="100000">
                                          <p:val>
                                            <p:strVal val="#ppt_w"/>
                                          </p:val>
                                        </p:tav>
                                      </p:tavLst>
                                    </p:anim>
                                    <p:anim calcmode="lin" valueType="num">
                                      <p:cBhvr>
                                        <p:cTn id="54" dur="500" fill="hold"/>
                                        <p:tgtEl>
                                          <p:spTgt spid="38"/>
                                        </p:tgtEl>
                                        <p:attrNameLst>
                                          <p:attrName>ppt_h</p:attrName>
                                        </p:attrNameLst>
                                      </p:cBhvr>
                                      <p:tavLst>
                                        <p:tav tm="0">
                                          <p:val>
                                            <p:fltVal val="0"/>
                                          </p:val>
                                        </p:tav>
                                        <p:tav tm="100000">
                                          <p:val>
                                            <p:strVal val="#ppt_h"/>
                                          </p:val>
                                        </p:tav>
                                      </p:tavLst>
                                    </p:anim>
                                    <p:animEffect transition="in" filter="fade">
                                      <p:cBhvr>
                                        <p:cTn id="55" dur="500"/>
                                        <p:tgtEl>
                                          <p:spTgt spid="3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750"/>
                                        <p:tgtEl>
                                          <p:spTgt spid="39"/>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750"/>
                                        <p:tgtEl>
                                          <p:spTgt spid="4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fade">
                                      <p:cBhvr>
                                        <p:cTn id="66" dur="500"/>
                                        <p:tgtEl>
                                          <p:spTgt spid="5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610390"/>
            <a:ext cx="381452" cy="381452"/>
            <a:chOff x="3123591" y="3333387"/>
            <a:chExt cx="381452" cy="381452"/>
          </a:xfrm>
        </p:grpSpPr>
        <p:sp>
          <p:nvSpPr>
            <p:cNvPr id="34" name="椭圆 33"/>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flipV="1">
              <a:off x="3208440" y="3418236"/>
              <a:ext cx="211754" cy="211754"/>
            </a:xfrm>
            <a:prstGeom prst="ellipse">
              <a:avLst/>
            </a:prstGeom>
            <a:solidFill>
              <a:srgbClr val="E74337"/>
            </a:solidFill>
            <a:ln w="28575" cap="flat" cmpd="sng" algn="ctr">
              <a:no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662669" y="3799516"/>
            <a:ext cx="8531674" cy="0"/>
          </a:xfrm>
          <a:prstGeom prst="line">
            <a:avLst/>
          </a:prstGeom>
          <a:noFill/>
          <a:ln w="9525" cap="flat" cmpd="sng" algn="ctr">
            <a:solidFill>
              <a:srgbClr val="E74337"/>
            </a:solidFill>
            <a:prstDash val="solid"/>
          </a:ln>
          <a:effectLst/>
        </p:spPr>
      </p:cxnSp>
      <p:sp>
        <p:nvSpPr>
          <p:cNvPr id="37" name="椭圆 36"/>
          <p:cNvSpPr/>
          <p:nvPr/>
        </p:nvSpPr>
        <p:spPr>
          <a:xfrm rot="21028799">
            <a:off x="2350215" y="289325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rot="21028799" flipV="1">
            <a:off x="2024563" y="3335831"/>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rot="21028799">
            <a:off x="1466324" y="3450781"/>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rot="21028799" flipV="1">
            <a:off x="2605610" y="3234104"/>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1" name="椭圆 40"/>
          <p:cNvSpPr/>
          <p:nvPr/>
        </p:nvSpPr>
        <p:spPr>
          <a:xfrm rot="21028799">
            <a:off x="1590555" y="2910215"/>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rot="21028799" flipV="1">
            <a:off x="866085" y="3276066"/>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3" name="椭圆 42"/>
          <p:cNvSpPr/>
          <p:nvPr/>
        </p:nvSpPr>
        <p:spPr>
          <a:xfrm rot="10228799">
            <a:off x="1332836" y="4558961"/>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4" name="椭圆 43"/>
          <p:cNvSpPr/>
          <p:nvPr/>
        </p:nvSpPr>
        <p:spPr>
          <a:xfrm rot="10228799" flipV="1">
            <a:off x="1479761" y="3937662"/>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rot="10228799">
            <a:off x="2216727" y="400143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rot="10228799" flipV="1">
            <a:off x="863011" y="4003686"/>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rot="10228799">
            <a:off x="1868853" y="4318362"/>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rot="10228799" flipV="1">
            <a:off x="2579819" y="3939007"/>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TextBox 48"/>
          <p:cNvSpPr txBox="1"/>
          <p:nvPr/>
        </p:nvSpPr>
        <p:spPr>
          <a:xfrm>
            <a:off x="5728513" y="4301797"/>
            <a:ext cx="3954929" cy="738664"/>
          </a:xfrm>
          <a:prstGeom prst="rect">
            <a:avLst/>
          </a:prstGeom>
          <a:noFill/>
        </p:spPr>
        <p:txBody>
          <a:bodyPr wrap="none" rtlCol="0">
            <a:spAutoFit/>
          </a:bodyPr>
          <a:lstStyle/>
          <a:p>
            <a:pPr fontAlgn="auto">
              <a:spcBef>
                <a:spcPts val="0"/>
              </a:spcBef>
              <a:spcAft>
                <a:spcPts val="0"/>
              </a:spcAft>
            </a:pPr>
            <a:r>
              <a:rPr lang="zh-CN" altLang="en-US" sz="4200" b="1" dirty="0" smtClean="0">
                <a:solidFill>
                  <a:srgbClr val="E74337"/>
                </a:solidFill>
                <a:latin typeface="微软雅黑" pitchFamily="34" charset="-122"/>
                <a:ea typeface="微软雅黑" pitchFamily="34" charset="-122"/>
              </a:rPr>
              <a:t>下季度工作计划</a:t>
            </a:r>
            <a:endParaRPr lang="en-US" altLang="zh-CN" sz="4200"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628043"/>
            <a:ext cx="2007088" cy="738664"/>
          </a:xfrm>
          <a:prstGeom prst="rect">
            <a:avLst/>
          </a:prstGeom>
          <a:noFill/>
        </p:spPr>
        <p:txBody>
          <a:bodyPr wrap="none" rtlCol="0">
            <a:spAutoFit/>
          </a:bodyPr>
          <a:lstStyle/>
          <a:p>
            <a:pPr fontAlgn="auto">
              <a:spcBef>
                <a:spcPts val="0"/>
              </a:spcBef>
              <a:spcAft>
                <a:spcPts val="0"/>
              </a:spcAft>
            </a:pPr>
            <a:r>
              <a:rPr lang="en-US" altLang="zh-CN" sz="4200" dirty="0" smtClean="0">
                <a:solidFill>
                  <a:srgbClr val="FFFFFF"/>
                </a:solidFill>
                <a:latin typeface="微软雅黑" pitchFamily="34" charset="-122"/>
                <a:ea typeface="微软雅黑" pitchFamily="34" charset="-122"/>
              </a:rPr>
              <a:t>Part 04</a:t>
            </a:r>
          </a:p>
        </p:txBody>
      </p:sp>
      <p:grpSp>
        <p:nvGrpSpPr>
          <p:cNvPr id="51" name="组合 50"/>
          <p:cNvGrpSpPr/>
          <p:nvPr/>
        </p:nvGrpSpPr>
        <p:grpSpPr>
          <a:xfrm>
            <a:off x="858879" y="2907383"/>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rot="21028799" flipV="1">
              <a:off x="2601478" y="26967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6" name="椭圆 55"/>
            <p:cNvSpPr/>
            <p:nvPr/>
          </p:nvSpPr>
          <p:spPr>
            <a:xfrm rot="21028799">
              <a:off x="1586423" y="23728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7" name="椭圆 56"/>
            <p:cNvSpPr/>
            <p:nvPr/>
          </p:nvSpPr>
          <p:spPr>
            <a:xfrm rot="21028799" flipV="1">
              <a:off x="861953" y="27386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8" name="椭圆 57"/>
            <p:cNvSpPr/>
            <p:nvPr/>
          </p:nvSpPr>
          <p:spPr>
            <a:xfrm rot="10228799">
              <a:off x="1328704" y="40215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9" name="椭圆 58"/>
            <p:cNvSpPr/>
            <p:nvPr/>
          </p:nvSpPr>
          <p:spPr>
            <a:xfrm rot="10228799" flipV="1">
              <a:off x="1475629" y="34002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0" name="椭圆 59"/>
            <p:cNvSpPr/>
            <p:nvPr/>
          </p:nvSpPr>
          <p:spPr>
            <a:xfrm rot="10228799">
              <a:off x="2212595" y="34640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1" name="椭圆 60"/>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2" name="椭圆 61"/>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3" name="椭圆 62"/>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4225281" y="1724557"/>
            <a:ext cx="3877985" cy="584775"/>
          </a:xfrm>
          <a:prstGeom prst="rect">
            <a:avLst/>
          </a:prstGeom>
          <a:noFill/>
        </p:spPr>
        <p:txBody>
          <a:bodyPr wrap="none" lIns="91404" tIns="45702" rIns="91404" bIns="45702" rtlCol="0">
            <a:spAutoFit/>
          </a:bodyPr>
          <a:lstStyle/>
          <a:p>
            <a:pPr fontAlgn="auto">
              <a:spcBef>
                <a:spcPts val="0"/>
              </a:spcBef>
              <a:spcAft>
                <a:spcPts val="0"/>
              </a:spcAft>
            </a:pPr>
            <a:r>
              <a:rPr lang="zh-CN" altLang="en-US" sz="3200" b="1" dirty="0">
                <a:solidFill>
                  <a:srgbClr val="E74337"/>
                </a:solidFill>
                <a:latin typeface="微软雅黑" pitchFamily="34" charset="-122"/>
                <a:ea typeface="微软雅黑" pitchFamily="34" charset="-122"/>
              </a:rPr>
              <a:t>下季度工作计划思路</a:t>
            </a:r>
            <a:endParaRPr lang="en-US" altLang="zh-CN" sz="3200" b="1" dirty="0">
              <a:solidFill>
                <a:srgbClr val="E74337"/>
              </a:solidFill>
              <a:latin typeface="微软雅黑" pitchFamily="34" charset="-122"/>
              <a:ea typeface="微软雅黑" pitchFamily="34" charset="-122"/>
            </a:endParaRPr>
          </a:p>
        </p:txBody>
      </p:sp>
      <p:sp>
        <p:nvSpPr>
          <p:cNvPr id="39" name="Straight Connector 10"/>
          <p:cNvSpPr/>
          <p:nvPr/>
        </p:nvSpPr>
        <p:spPr>
          <a:xfrm>
            <a:off x="2971196" y="3868258"/>
            <a:ext cx="7637560" cy="0"/>
          </a:xfrm>
          <a:prstGeom prst="line">
            <a:avLst/>
          </a:prstGeom>
          <a:noFill/>
          <a:ln w="12700" cap="flat" cmpd="sng" algn="ctr">
            <a:solidFill>
              <a:srgbClr val="E74337"/>
            </a:solidFill>
            <a:prstDash val="solid"/>
          </a:ln>
          <a:effectLst/>
        </p:spPr>
      </p:sp>
      <p:sp>
        <p:nvSpPr>
          <p:cNvPr id="40" name="Teardrop 1"/>
          <p:cNvSpPr/>
          <p:nvPr/>
        </p:nvSpPr>
        <p:spPr>
          <a:xfrm rot="2714409">
            <a:off x="1867205" y="3406023"/>
            <a:ext cx="914612" cy="914559"/>
          </a:xfrm>
          <a:prstGeom prst="teardrop">
            <a:avLst/>
          </a:prstGeom>
          <a:solidFill>
            <a:srgbClr val="E74337"/>
          </a:solidFill>
          <a:ln w="1905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FFFFFF"/>
              </a:solidFill>
              <a:effectLst/>
              <a:uLnTx/>
              <a:uFillTx/>
              <a:latin typeface="Calibri"/>
              <a:ea typeface="+mn-ea"/>
              <a:cs typeface="+mn-cs"/>
            </a:endParaRPr>
          </a:p>
        </p:txBody>
      </p:sp>
      <p:sp>
        <p:nvSpPr>
          <p:cNvPr id="41" name="Content Placeholder 2"/>
          <p:cNvSpPr txBox="1">
            <a:spLocks/>
          </p:cNvSpPr>
          <p:nvPr/>
        </p:nvSpPr>
        <p:spPr>
          <a:xfrm>
            <a:off x="4862962" y="3509487"/>
            <a:ext cx="4873026"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400" dirty="0">
                <a:solidFill>
                  <a:srgbClr val="FFFFFF"/>
                </a:solidFill>
                <a:latin typeface="Impact MT Std" pitchFamily="34" charset="0"/>
                <a:ea typeface="微软雅黑" panose="020B0503020204020204" pitchFamily="34" charset="-122"/>
              </a:rPr>
              <a:t>点击输入简要，不用多余的文字修饰，解说所提炼的核心概。</a:t>
            </a:r>
            <a:endParaRPr lang="en-US" sz="1400" b="1" dirty="0">
              <a:solidFill>
                <a:srgbClr val="FFFFFF"/>
              </a:solidFill>
              <a:latin typeface="Roboto" panose="02000000000000000000" pitchFamily="2" charset="0"/>
              <a:ea typeface="Roboto" panose="02000000000000000000" pitchFamily="2" charset="0"/>
              <a:cs typeface="Arial" panose="020B0604020202020204" pitchFamily="34" charset="0"/>
            </a:endParaRPr>
          </a:p>
        </p:txBody>
      </p:sp>
      <p:sp>
        <p:nvSpPr>
          <p:cNvPr id="42" name="Content Placeholder 2"/>
          <p:cNvSpPr txBox="1">
            <a:spLocks/>
          </p:cNvSpPr>
          <p:nvPr/>
        </p:nvSpPr>
        <p:spPr>
          <a:xfrm>
            <a:off x="3133221" y="3478457"/>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Straight Connector 48"/>
          <p:cNvSpPr/>
          <p:nvPr/>
        </p:nvSpPr>
        <p:spPr>
          <a:xfrm flipV="1">
            <a:off x="3617901" y="4619055"/>
            <a:ext cx="7384555" cy="0"/>
          </a:xfrm>
          <a:prstGeom prst="line">
            <a:avLst/>
          </a:prstGeom>
          <a:noFill/>
          <a:ln w="12700" cap="flat" cmpd="sng" algn="ctr">
            <a:solidFill>
              <a:srgbClr val="E74337"/>
            </a:solidFill>
            <a:prstDash val="solid"/>
          </a:ln>
          <a:effectLst/>
        </p:spPr>
      </p:sp>
      <p:sp>
        <p:nvSpPr>
          <p:cNvPr id="44" name="Content Placeholder 2"/>
          <p:cNvSpPr txBox="1">
            <a:spLocks/>
          </p:cNvSpPr>
          <p:nvPr/>
        </p:nvSpPr>
        <p:spPr>
          <a:xfrm>
            <a:off x="5429701" y="4220335"/>
            <a:ext cx="7135127"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400" dirty="0">
                <a:solidFill>
                  <a:srgbClr val="FFFFFF"/>
                </a:solidFill>
                <a:latin typeface="Impact MT Std" pitchFamily="34" charset="0"/>
                <a:ea typeface="微软雅黑" panose="020B0503020204020204" pitchFamily="34" charset="-122"/>
              </a:rPr>
              <a:t>点击输入简要文字解说，精炼，不用多余的文字修饰。</a:t>
            </a:r>
            <a:endParaRPr lang="en-US" altLang="zh-CN" sz="1400" b="1" dirty="0">
              <a:solidFill>
                <a:srgbClr val="FFFFFF"/>
              </a:solidFill>
              <a:latin typeface="Roboto" panose="02000000000000000000" pitchFamily="2" charset="0"/>
              <a:ea typeface="Roboto" panose="02000000000000000000" pitchFamily="2" charset="0"/>
              <a:cs typeface="Arial" panose="020B0604020202020204" pitchFamily="34" charset="0"/>
            </a:endParaRPr>
          </a:p>
        </p:txBody>
      </p:sp>
      <p:sp>
        <p:nvSpPr>
          <p:cNvPr id="45" name="Content Placeholder 2"/>
          <p:cNvSpPr txBox="1">
            <a:spLocks/>
          </p:cNvSpPr>
          <p:nvPr/>
        </p:nvSpPr>
        <p:spPr>
          <a:xfrm>
            <a:off x="3779906" y="4198704"/>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Straight Connector 58"/>
          <p:cNvSpPr/>
          <p:nvPr/>
        </p:nvSpPr>
        <p:spPr>
          <a:xfrm>
            <a:off x="2971196" y="5368056"/>
            <a:ext cx="7637559" cy="11358"/>
          </a:xfrm>
          <a:prstGeom prst="line">
            <a:avLst/>
          </a:prstGeom>
          <a:noFill/>
          <a:ln w="12700" cap="flat" cmpd="sng" algn="ctr">
            <a:solidFill>
              <a:srgbClr val="E74337"/>
            </a:solidFill>
            <a:prstDash val="solid"/>
          </a:ln>
          <a:effectLst/>
        </p:spPr>
      </p:sp>
      <p:sp>
        <p:nvSpPr>
          <p:cNvPr id="47" name="Content Placeholder 2"/>
          <p:cNvSpPr txBox="1">
            <a:spLocks/>
          </p:cNvSpPr>
          <p:nvPr/>
        </p:nvSpPr>
        <p:spPr>
          <a:xfrm>
            <a:off x="5320162" y="4950453"/>
            <a:ext cx="7565750"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400" dirty="0">
                <a:solidFill>
                  <a:srgbClr val="FFFFFF"/>
                </a:solidFill>
                <a:latin typeface="Impact MT Std" pitchFamily="34" charset="0"/>
                <a:ea typeface="微软雅黑" panose="020B0503020204020204" pitchFamily="34" charset="-122"/>
              </a:rPr>
              <a:t>点击输入简要文字解说，不用多余的文字所提炼的核心概念。</a:t>
            </a:r>
            <a:endParaRPr lang="en-US" altLang="zh-CN" sz="1400" b="1" dirty="0">
              <a:solidFill>
                <a:srgbClr val="FFFFFF"/>
              </a:solidFill>
              <a:latin typeface="Roboto" panose="02000000000000000000" pitchFamily="2" charset="0"/>
              <a:ea typeface="Roboto" panose="02000000000000000000" pitchFamily="2" charset="0"/>
              <a:cs typeface="Arial" panose="020B0604020202020204" pitchFamily="34" charset="0"/>
            </a:endParaRPr>
          </a:p>
        </p:txBody>
      </p:sp>
      <p:sp>
        <p:nvSpPr>
          <p:cNvPr id="48" name="Content Placeholder 2"/>
          <p:cNvSpPr txBox="1">
            <a:spLocks/>
          </p:cNvSpPr>
          <p:nvPr/>
        </p:nvSpPr>
        <p:spPr>
          <a:xfrm>
            <a:off x="3533320" y="4918950"/>
            <a:ext cx="1535710"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Straight Connector 68"/>
          <p:cNvSpPr/>
          <p:nvPr/>
        </p:nvSpPr>
        <p:spPr>
          <a:xfrm>
            <a:off x="3581258" y="6117783"/>
            <a:ext cx="7421199" cy="13736"/>
          </a:xfrm>
          <a:prstGeom prst="line">
            <a:avLst/>
          </a:prstGeom>
          <a:noFill/>
          <a:ln w="12700" cap="flat" cmpd="sng" algn="ctr">
            <a:solidFill>
              <a:srgbClr val="E74337"/>
            </a:solidFill>
            <a:prstDash val="solid"/>
          </a:ln>
          <a:effectLst/>
        </p:spPr>
      </p:sp>
      <p:sp>
        <p:nvSpPr>
          <p:cNvPr id="50" name="Freeform 69"/>
          <p:cNvSpPr/>
          <p:nvPr/>
        </p:nvSpPr>
        <p:spPr>
          <a:xfrm>
            <a:off x="4439716" y="6064467"/>
            <a:ext cx="4999434" cy="358677"/>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083" tIns="38083" rIns="38083" bIns="38083" numCol="1" spcCol="1270" anchor="b" anchorCtr="0">
            <a:noAutofit/>
          </a:bodyPr>
          <a:lstStyle/>
          <a:p>
            <a:pPr marL="0" marR="0" lvl="0" indent="0" defTabSz="888970" eaLnBrk="1" fontAlgn="auto" latinLnBrk="0" hangingPunct="1">
              <a:lnSpc>
                <a:spcPct val="90000"/>
              </a:lnSpc>
              <a:spcBef>
                <a:spcPts val="0"/>
              </a:spcBef>
              <a:spcAft>
                <a:spcPct val="35000"/>
              </a:spcAft>
              <a:buClrTx/>
              <a:buSzTx/>
              <a:buFontTx/>
              <a:buNone/>
              <a:tabLst/>
              <a:defRPr/>
            </a:pPr>
            <a:endParaRPr kumimoji="0" lang="id-ID" sz="2000" b="0" i="0" u="none" strike="noStrike" kern="0" cap="none" spc="0" normalizeH="0" baseline="0" noProof="0" smtClean="0">
              <a:ln>
                <a:noFill/>
              </a:ln>
              <a:solidFill>
                <a:srgbClr val="000000">
                  <a:hueOff val="0"/>
                  <a:satOff val="0"/>
                  <a:lumOff val="0"/>
                  <a:alphaOff val="0"/>
                </a:srgbClr>
              </a:solidFill>
              <a:effectLst/>
              <a:uLnTx/>
              <a:uFillTx/>
              <a:latin typeface="Calibri"/>
              <a:ea typeface="+mn-ea"/>
              <a:cs typeface="+mn-cs"/>
            </a:endParaRPr>
          </a:p>
        </p:txBody>
      </p:sp>
      <p:sp>
        <p:nvSpPr>
          <p:cNvPr id="51" name="Content Placeholder 2"/>
          <p:cNvSpPr txBox="1">
            <a:spLocks/>
          </p:cNvSpPr>
          <p:nvPr/>
        </p:nvSpPr>
        <p:spPr>
          <a:xfrm>
            <a:off x="5429701" y="5717325"/>
            <a:ext cx="6919064"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400" dirty="0">
                <a:solidFill>
                  <a:srgbClr val="FFFFFF"/>
                </a:solidFill>
                <a:latin typeface="Impact MT Std" pitchFamily="34" charset="0"/>
                <a:ea typeface="微软雅黑" panose="020B0503020204020204" pitchFamily="34" charset="-122"/>
              </a:rPr>
              <a:t>点击输入简要文字解说，解说，不用多余的文字修饰。</a:t>
            </a:r>
            <a:endParaRPr lang="en-US" altLang="zh-CN" sz="1400" b="1" dirty="0">
              <a:solidFill>
                <a:srgbClr val="FFFFFF"/>
              </a:solidFill>
              <a:latin typeface="Roboto" panose="02000000000000000000" pitchFamily="2" charset="0"/>
              <a:ea typeface="Roboto" panose="02000000000000000000" pitchFamily="2" charset="0"/>
              <a:cs typeface="Arial" panose="020B0604020202020204" pitchFamily="34" charset="0"/>
            </a:endParaRPr>
          </a:p>
        </p:txBody>
      </p:sp>
      <p:sp>
        <p:nvSpPr>
          <p:cNvPr id="52" name="Content Placeholder 2"/>
          <p:cNvSpPr txBox="1">
            <a:spLocks/>
          </p:cNvSpPr>
          <p:nvPr/>
        </p:nvSpPr>
        <p:spPr>
          <a:xfrm>
            <a:off x="3843406" y="5711222"/>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lnSpc>
                <a:spcPct val="80000"/>
              </a:lnSpc>
              <a:buClr>
                <a:srgbClr val="FFBF53">
                  <a:lumMod val="75000"/>
                </a:srgbClr>
              </a:buClr>
            </a:pPr>
            <a:r>
              <a:rPr lang="zh-CN" altLang="en-US"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3" name="Teardrop 56"/>
          <p:cNvSpPr/>
          <p:nvPr/>
        </p:nvSpPr>
        <p:spPr>
          <a:xfrm rot="2714409">
            <a:off x="1867205" y="4910752"/>
            <a:ext cx="914612" cy="914559"/>
          </a:xfrm>
          <a:prstGeom prst="teardrop">
            <a:avLst/>
          </a:prstGeom>
          <a:solidFill>
            <a:srgbClr val="E74337"/>
          </a:solidFill>
          <a:ln w="1905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FFFFFF"/>
              </a:solidFill>
              <a:effectLst/>
              <a:uLnTx/>
              <a:uFillTx/>
              <a:latin typeface="Calibri"/>
              <a:ea typeface="+mn-ea"/>
              <a:cs typeface="+mn-cs"/>
            </a:endParaRPr>
          </a:p>
        </p:txBody>
      </p:sp>
      <p:sp>
        <p:nvSpPr>
          <p:cNvPr id="54" name="Teardrop 66"/>
          <p:cNvSpPr/>
          <p:nvPr/>
        </p:nvSpPr>
        <p:spPr>
          <a:xfrm rot="2714409">
            <a:off x="2513890" y="5664669"/>
            <a:ext cx="914612" cy="914559"/>
          </a:xfrm>
          <a:prstGeom prst="teardrop">
            <a:avLst/>
          </a:prstGeom>
          <a:solidFill>
            <a:srgbClr val="E74337"/>
          </a:solidFill>
          <a:ln w="1905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FFFFFF"/>
              </a:solidFill>
              <a:effectLst/>
              <a:uLnTx/>
              <a:uFillTx/>
              <a:latin typeface="Calibri"/>
              <a:ea typeface="+mn-ea"/>
              <a:cs typeface="+mn-cs"/>
            </a:endParaRPr>
          </a:p>
        </p:txBody>
      </p:sp>
      <p:sp>
        <p:nvSpPr>
          <p:cNvPr id="55" name="Teardrop 46"/>
          <p:cNvSpPr/>
          <p:nvPr/>
        </p:nvSpPr>
        <p:spPr>
          <a:xfrm rot="2714409">
            <a:off x="2513890" y="4159939"/>
            <a:ext cx="914612" cy="914559"/>
          </a:xfrm>
          <a:prstGeom prst="teardrop">
            <a:avLst/>
          </a:prstGeom>
          <a:solidFill>
            <a:srgbClr val="E74337"/>
          </a:solidFill>
          <a:ln w="1905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FFFFFF"/>
              </a:solidFill>
              <a:effectLst/>
              <a:uLnTx/>
              <a:uFillTx/>
              <a:latin typeface="Calibri"/>
              <a:ea typeface="+mn-ea"/>
              <a:cs typeface="+mn-cs"/>
            </a:endParaRPr>
          </a:p>
        </p:txBody>
      </p:sp>
      <p:sp>
        <p:nvSpPr>
          <p:cNvPr id="56" name="Freeform 116"/>
          <p:cNvSpPr>
            <a:spLocks/>
          </p:cNvSpPr>
          <p:nvPr/>
        </p:nvSpPr>
        <p:spPr bwMode="auto">
          <a:xfrm>
            <a:off x="2163585" y="3671364"/>
            <a:ext cx="352486" cy="393791"/>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rgbClr val="FFFFFF"/>
          </a:solidFill>
          <a:ln w="0">
            <a:noFill/>
            <a:prstDash val="solid"/>
            <a:round/>
            <a:headEnd/>
            <a:tailEnd/>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endParaRPr>
          </a:p>
        </p:txBody>
      </p:sp>
      <p:pic>
        <p:nvPicPr>
          <p:cNvPr id="57" name="图片 56"/>
          <p:cNvPicPr>
            <a:picLocks noChangeAspect="1"/>
          </p:cNvPicPr>
          <p:nvPr/>
        </p:nvPicPr>
        <p:blipFill rotWithShape="1">
          <a:blip r:embed="rId2" cstate="screen">
            <a:extLst>
              <a:ext uri="{28A0092B-C50C-407E-A947-70E740481C1C}">
                <a14:useLocalDpi xmlns:a14="http://schemas.microsoft.com/office/drawing/2010/main"/>
              </a:ext>
            </a:extLst>
          </a:blip>
          <a:srcRect l="-6194"/>
          <a:stretch/>
        </p:blipFill>
        <p:spPr>
          <a:xfrm>
            <a:off x="2703922" y="4354612"/>
            <a:ext cx="578919" cy="549367"/>
          </a:xfrm>
          <a:prstGeom prst="rect">
            <a:avLst/>
          </a:prstGeom>
        </p:spPr>
      </p:pic>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81739" y="5842100"/>
            <a:ext cx="578919" cy="549367"/>
          </a:xfrm>
          <a:prstGeom prst="rect">
            <a:avLst/>
          </a:prstGeom>
        </p:spPr>
      </p:pic>
      <p:sp>
        <p:nvSpPr>
          <p:cNvPr id="59" name="Freeform 6"/>
          <p:cNvSpPr>
            <a:spLocks noChangeAspect="1" noEditPoints="1"/>
          </p:cNvSpPr>
          <p:nvPr/>
        </p:nvSpPr>
        <p:spPr bwMode="auto">
          <a:xfrm>
            <a:off x="2152527" y="5136418"/>
            <a:ext cx="425348" cy="3736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FFFFFF">
              <a:lumMod val="95000"/>
            </a:srgbClr>
          </a:solidFill>
          <a:ln>
            <a:noFill/>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Calibri"/>
              <a:ea typeface="+mn-ea"/>
            </a:endParaRPr>
          </a:p>
        </p:txBody>
      </p:sp>
      <p:sp>
        <p:nvSpPr>
          <p:cNvPr id="60" name="椭圆 59"/>
          <p:cNvSpPr/>
          <p:nvPr/>
        </p:nvSpPr>
        <p:spPr>
          <a:xfrm>
            <a:off x="10596057" y="3800273"/>
            <a:ext cx="145177" cy="145177"/>
          </a:xfrm>
          <a:prstGeom prst="ellipse">
            <a:avLst/>
          </a:prstGeom>
          <a:solidFill>
            <a:srgbClr val="E74337"/>
          </a:solidFill>
          <a:ln w="25400" cap="flat" cmpd="sng" algn="ctr">
            <a:no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61" name="椭圆 60"/>
          <p:cNvSpPr/>
          <p:nvPr/>
        </p:nvSpPr>
        <p:spPr>
          <a:xfrm>
            <a:off x="10913556" y="4546468"/>
            <a:ext cx="145177" cy="145177"/>
          </a:xfrm>
          <a:prstGeom prst="ellipse">
            <a:avLst/>
          </a:prstGeom>
          <a:solidFill>
            <a:srgbClr val="E74337"/>
          </a:solidFill>
          <a:ln w="25400" cap="flat" cmpd="sng" algn="ctr">
            <a:no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62" name="椭圆 61"/>
          <p:cNvSpPr/>
          <p:nvPr/>
        </p:nvSpPr>
        <p:spPr>
          <a:xfrm>
            <a:off x="10608756" y="5295440"/>
            <a:ext cx="145177" cy="145177"/>
          </a:xfrm>
          <a:prstGeom prst="ellipse">
            <a:avLst/>
          </a:prstGeom>
          <a:solidFill>
            <a:srgbClr val="E74337"/>
          </a:solidFill>
          <a:ln w="25400" cap="flat" cmpd="sng" algn="ctr">
            <a:no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63" name="椭圆 62"/>
          <p:cNvSpPr/>
          <p:nvPr/>
        </p:nvSpPr>
        <p:spPr>
          <a:xfrm>
            <a:off x="10939599" y="6056894"/>
            <a:ext cx="145177" cy="145177"/>
          </a:xfrm>
          <a:prstGeom prst="ellipse">
            <a:avLst/>
          </a:prstGeom>
          <a:solidFill>
            <a:srgbClr val="E74337"/>
          </a:solidFill>
          <a:ln w="25400" cap="flat" cmpd="sng" algn="ctr">
            <a:no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grpSp>
        <p:nvGrpSpPr>
          <p:cNvPr id="64" name="组合 63"/>
          <p:cNvGrpSpPr/>
          <p:nvPr/>
        </p:nvGrpSpPr>
        <p:grpSpPr>
          <a:xfrm>
            <a:off x="8412148" y="1806194"/>
            <a:ext cx="8647786" cy="381452"/>
            <a:chOff x="3546557" y="3058874"/>
            <a:chExt cx="8647786" cy="381452"/>
          </a:xfrm>
        </p:grpSpPr>
        <p:grpSp>
          <p:nvGrpSpPr>
            <p:cNvPr id="65" name="组合 64"/>
            <p:cNvGrpSpPr/>
            <p:nvPr/>
          </p:nvGrpSpPr>
          <p:grpSpPr>
            <a:xfrm>
              <a:off x="3546557" y="3058874"/>
              <a:ext cx="381452" cy="381452"/>
              <a:chOff x="3123591" y="3333387"/>
              <a:chExt cx="381452" cy="381452"/>
            </a:xfrm>
          </p:grpSpPr>
          <p:sp>
            <p:nvSpPr>
              <p:cNvPr id="67" name="椭圆 66"/>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8" name="椭圆 67"/>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66" name="直接连接符 65"/>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69" name="组合 68"/>
          <p:cNvGrpSpPr/>
          <p:nvPr/>
        </p:nvGrpSpPr>
        <p:grpSpPr>
          <a:xfrm>
            <a:off x="-4834779" y="1806194"/>
            <a:ext cx="8712639" cy="381452"/>
            <a:chOff x="-3986345" y="345226"/>
            <a:chExt cx="8712639" cy="381452"/>
          </a:xfrm>
          <a:solidFill>
            <a:srgbClr val="E74337"/>
          </a:solidFill>
        </p:grpSpPr>
        <p:grpSp>
          <p:nvGrpSpPr>
            <p:cNvPr id="70" name="组合 69"/>
            <p:cNvGrpSpPr/>
            <p:nvPr/>
          </p:nvGrpSpPr>
          <p:grpSpPr>
            <a:xfrm>
              <a:off x="4344842" y="345226"/>
              <a:ext cx="381452" cy="381452"/>
              <a:chOff x="3123591" y="3333387"/>
              <a:chExt cx="381452" cy="381452"/>
            </a:xfrm>
            <a:grpFill/>
          </p:grpSpPr>
          <p:sp>
            <p:nvSpPr>
              <p:cNvPr id="72" name="椭圆 71"/>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73" name="椭圆 72"/>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71" name="直接连接符 70"/>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0-#ppt_w/2"/>
                                          </p:val>
                                        </p:tav>
                                        <p:tav tm="100000">
                                          <p:val>
                                            <p:strVal val="#ppt_x"/>
                                          </p:val>
                                        </p:tav>
                                      </p:tavLst>
                                    </p:anim>
                                    <p:anim calcmode="lin" valueType="num">
                                      <p:cBhvr additive="base">
                                        <p:cTn id="13" dur="500" fill="hold"/>
                                        <p:tgtEl>
                                          <p:spTgt spid="5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5" presetClass="entr" presetSubtype="0" fill="hold" grpId="0" nodeType="after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1000"/>
                                        <p:tgtEl>
                                          <p:spTgt spid="60"/>
                                        </p:tgtEl>
                                      </p:cBhvr>
                                    </p:animEffect>
                                    <p:anim calcmode="lin" valueType="num">
                                      <p:cBhvr>
                                        <p:cTn id="23" dur="1000" fill="hold"/>
                                        <p:tgtEl>
                                          <p:spTgt spid="60"/>
                                        </p:tgtEl>
                                        <p:attrNameLst>
                                          <p:attrName>ppt_w</p:attrName>
                                        </p:attrNameLst>
                                      </p:cBhvr>
                                      <p:tavLst>
                                        <p:tav tm="0" fmla="#ppt_w*sin(2.5*pi*$)">
                                          <p:val>
                                            <p:fltVal val="0"/>
                                          </p:val>
                                        </p:tav>
                                        <p:tav tm="100000">
                                          <p:val>
                                            <p:fltVal val="1"/>
                                          </p:val>
                                        </p:tav>
                                      </p:tavLst>
                                    </p:anim>
                                    <p:anim calcmode="lin" valueType="num">
                                      <p:cBhvr>
                                        <p:cTn id="24" dur="1000" fill="hold"/>
                                        <p:tgtEl>
                                          <p:spTgt spid="60"/>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750"/>
                                        <p:tgtEl>
                                          <p:spTgt spid="41"/>
                                        </p:tgtEl>
                                      </p:cBhvr>
                                    </p:animEffect>
                                  </p:childTnLst>
                                </p:cTn>
                              </p:par>
                            </p:childTnLst>
                          </p:cTn>
                        </p:par>
                        <p:par>
                          <p:cTn id="34" fill="hold">
                            <p:stCondLst>
                              <p:cond delay="3750"/>
                            </p:stCondLst>
                            <p:childTnLst>
                              <p:par>
                                <p:cTn id="35" presetID="2" presetClass="entr" presetSubtype="2"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1+#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2" presetClass="entr" presetSubtype="2"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500" fill="hold"/>
                                        <p:tgtEl>
                                          <p:spTgt spid="57"/>
                                        </p:tgtEl>
                                        <p:attrNameLst>
                                          <p:attrName>ppt_x</p:attrName>
                                        </p:attrNameLst>
                                      </p:cBhvr>
                                      <p:tavLst>
                                        <p:tav tm="0">
                                          <p:val>
                                            <p:strVal val="1+#ppt_w/2"/>
                                          </p:val>
                                        </p:tav>
                                        <p:tav tm="100000">
                                          <p:val>
                                            <p:strVal val="#ppt_x"/>
                                          </p:val>
                                        </p:tav>
                                      </p:tavLst>
                                    </p:anim>
                                    <p:anim calcmode="lin" valueType="num">
                                      <p:cBhvr additive="base">
                                        <p:cTn id="43" dur="500" fill="hold"/>
                                        <p:tgtEl>
                                          <p:spTgt spid="57"/>
                                        </p:tgtEl>
                                        <p:attrNameLst>
                                          <p:attrName>ppt_y</p:attrName>
                                        </p:attrNameLst>
                                      </p:cBhvr>
                                      <p:tavLst>
                                        <p:tav tm="0">
                                          <p:val>
                                            <p:strVal val="#ppt_y"/>
                                          </p:val>
                                        </p:tav>
                                        <p:tav tm="100000">
                                          <p:val>
                                            <p:strVal val="#ppt_y"/>
                                          </p:val>
                                        </p:tav>
                                      </p:tavLst>
                                    </p:anim>
                                  </p:childTnLst>
                                </p:cTn>
                              </p:par>
                            </p:childTnLst>
                          </p:cTn>
                        </p:par>
                        <p:par>
                          <p:cTn id="44" fill="hold">
                            <p:stCondLst>
                              <p:cond delay="4750"/>
                            </p:stCondLst>
                            <p:childTnLst>
                              <p:par>
                                <p:cTn id="45" presetID="2" presetClass="entr" presetSubtype="2"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1+#ppt_w/2"/>
                                          </p:val>
                                        </p:tav>
                                        <p:tav tm="100000">
                                          <p:val>
                                            <p:strVal val="#ppt_x"/>
                                          </p:val>
                                        </p:tav>
                                      </p:tavLst>
                                    </p:anim>
                                    <p:anim calcmode="lin" valueType="num">
                                      <p:cBhvr additive="base">
                                        <p:cTn id="48" dur="50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5250"/>
                            </p:stCondLst>
                            <p:childTnLst>
                              <p:par>
                                <p:cTn id="50" presetID="45" presetClass="entr" presetSubtype="0"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1000"/>
                                        <p:tgtEl>
                                          <p:spTgt spid="61"/>
                                        </p:tgtEl>
                                      </p:cBhvr>
                                    </p:animEffect>
                                    <p:anim calcmode="lin" valueType="num">
                                      <p:cBhvr>
                                        <p:cTn id="53" dur="1000" fill="hold"/>
                                        <p:tgtEl>
                                          <p:spTgt spid="61"/>
                                        </p:tgtEl>
                                        <p:attrNameLst>
                                          <p:attrName>ppt_w</p:attrName>
                                        </p:attrNameLst>
                                      </p:cBhvr>
                                      <p:tavLst>
                                        <p:tav tm="0" fmla="#ppt_w*sin(2.5*pi*$)">
                                          <p:val>
                                            <p:fltVal val="0"/>
                                          </p:val>
                                        </p:tav>
                                        <p:tav tm="100000">
                                          <p:val>
                                            <p:fltVal val="1"/>
                                          </p:val>
                                        </p:tav>
                                      </p:tavLst>
                                    </p:anim>
                                    <p:anim calcmode="lin" valueType="num">
                                      <p:cBhvr>
                                        <p:cTn id="54" dur="1000" fill="hold"/>
                                        <p:tgtEl>
                                          <p:spTgt spid="61"/>
                                        </p:tgtEl>
                                        <p:attrNameLst>
                                          <p:attrName>ppt_h</p:attrName>
                                        </p:attrNameLst>
                                      </p:cBhvr>
                                      <p:tavLst>
                                        <p:tav tm="0">
                                          <p:val>
                                            <p:strVal val="#ppt_h"/>
                                          </p:val>
                                        </p:tav>
                                        <p:tav tm="100000">
                                          <p:val>
                                            <p:strVal val="#ppt_h"/>
                                          </p:val>
                                        </p:tav>
                                      </p:tavLst>
                                    </p:anim>
                                  </p:childTnLst>
                                </p:cTn>
                              </p:par>
                            </p:childTnLst>
                          </p:cTn>
                        </p:par>
                        <p:par>
                          <p:cTn id="55" fill="hold">
                            <p:stCondLst>
                              <p:cond delay="6250"/>
                            </p:stCondLst>
                            <p:childTnLst>
                              <p:par>
                                <p:cTn id="56" presetID="2" presetClass="entr" presetSubtype="2"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1+#ppt_w/2"/>
                                          </p:val>
                                        </p:tav>
                                        <p:tav tm="100000">
                                          <p:val>
                                            <p:strVal val="#ppt_x"/>
                                          </p:val>
                                        </p:tav>
                                      </p:tavLst>
                                    </p:anim>
                                    <p:anim calcmode="lin" valueType="num">
                                      <p:cBhvr additive="base">
                                        <p:cTn id="59" dur="500" fill="hold"/>
                                        <p:tgtEl>
                                          <p:spTgt spid="45"/>
                                        </p:tgtEl>
                                        <p:attrNameLst>
                                          <p:attrName>ppt_y</p:attrName>
                                        </p:attrNameLst>
                                      </p:cBhvr>
                                      <p:tavLst>
                                        <p:tav tm="0">
                                          <p:val>
                                            <p:strVal val="#ppt_y"/>
                                          </p:val>
                                        </p:tav>
                                        <p:tav tm="100000">
                                          <p:val>
                                            <p:strVal val="#ppt_y"/>
                                          </p:val>
                                        </p:tav>
                                      </p:tavLst>
                                    </p:anim>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childTnLst>
                                </p:cTn>
                              </p:par>
                            </p:childTnLst>
                          </p:cTn>
                        </p:par>
                        <p:par>
                          <p:cTn id="64" fill="hold">
                            <p:stCondLst>
                              <p:cond delay="7500"/>
                            </p:stCondLst>
                            <p:childTnLst>
                              <p:par>
                                <p:cTn id="65" presetID="2" presetClass="entr" presetSubtype="8"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0-#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childTnLst>
                          </p:cTn>
                        </p:par>
                        <p:par>
                          <p:cTn id="69" fill="hold">
                            <p:stCondLst>
                              <p:cond delay="8000"/>
                            </p:stCondLst>
                            <p:childTnLst>
                              <p:par>
                                <p:cTn id="70" presetID="2" presetClass="entr" presetSubtype="8" fill="hold" grpId="0" nodeType="after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500" fill="hold"/>
                                        <p:tgtEl>
                                          <p:spTgt spid="59"/>
                                        </p:tgtEl>
                                        <p:attrNameLst>
                                          <p:attrName>ppt_x</p:attrName>
                                        </p:attrNameLst>
                                      </p:cBhvr>
                                      <p:tavLst>
                                        <p:tav tm="0">
                                          <p:val>
                                            <p:strVal val="0-#ppt_w/2"/>
                                          </p:val>
                                        </p:tav>
                                        <p:tav tm="100000">
                                          <p:val>
                                            <p:strVal val="#ppt_x"/>
                                          </p:val>
                                        </p:tav>
                                      </p:tavLst>
                                    </p:anim>
                                    <p:anim calcmode="lin" valueType="num">
                                      <p:cBhvr additive="base">
                                        <p:cTn id="73" dur="500" fill="hold"/>
                                        <p:tgtEl>
                                          <p:spTgt spid="59"/>
                                        </p:tgtEl>
                                        <p:attrNameLst>
                                          <p:attrName>ppt_y</p:attrName>
                                        </p:attrNameLst>
                                      </p:cBhvr>
                                      <p:tavLst>
                                        <p:tav tm="0">
                                          <p:val>
                                            <p:strVal val="#ppt_y"/>
                                          </p:val>
                                        </p:tav>
                                        <p:tav tm="100000">
                                          <p:val>
                                            <p:strVal val="#ppt_y"/>
                                          </p:val>
                                        </p:tav>
                                      </p:tavLst>
                                    </p:anim>
                                  </p:childTnLst>
                                </p:cTn>
                              </p:par>
                            </p:childTnLst>
                          </p:cTn>
                        </p:par>
                        <p:par>
                          <p:cTn id="74" fill="hold">
                            <p:stCondLst>
                              <p:cond delay="8500"/>
                            </p:stCondLst>
                            <p:childTnLst>
                              <p:par>
                                <p:cTn id="75" presetID="2" presetClass="entr" presetSubtype="8" fill="hold" nodeType="after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0-#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childTnLst>
                          </p:cTn>
                        </p:par>
                        <p:par>
                          <p:cTn id="79" fill="hold">
                            <p:stCondLst>
                              <p:cond delay="9000"/>
                            </p:stCondLst>
                            <p:childTnLst>
                              <p:par>
                                <p:cTn id="80" presetID="45"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1000"/>
                                        <p:tgtEl>
                                          <p:spTgt spid="62"/>
                                        </p:tgtEl>
                                      </p:cBhvr>
                                    </p:animEffect>
                                    <p:anim calcmode="lin" valueType="num">
                                      <p:cBhvr>
                                        <p:cTn id="83" dur="1000" fill="hold"/>
                                        <p:tgtEl>
                                          <p:spTgt spid="62"/>
                                        </p:tgtEl>
                                        <p:attrNameLst>
                                          <p:attrName>ppt_w</p:attrName>
                                        </p:attrNameLst>
                                      </p:cBhvr>
                                      <p:tavLst>
                                        <p:tav tm="0" fmla="#ppt_w*sin(2.5*pi*$)">
                                          <p:val>
                                            <p:fltVal val="0"/>
                                          </p:val>
                                        </p:tav>
                                        <p:tav tm="100000">
                                          <p:val>
                                            <p:fltVal val="1"/>
                                          </p:val>
                                        </p:tav>
                                      </p:tavLst>
                                    </p:anim>
                                    <p:anim calcmode="lin" valueType="num">
                                      <p:cBhvr>
                                        <p:cTn id="84" dur="1000" fill="hold"/>
                                        <p:tgtEl>
                                          <p:spTgt spid="62"/>
                                        </p:tgtEl>
                                        <p:attrNameLst>
                                          <p:attrName>ppt_h</p:attrName>
                                        </p:attrNameLst>
                                      </p:cBhvr>
                                      <p:tavLst>
                                        <p:tav tm="0">
                                          <p:val>
                                            <p:strVal val="#ppt_h"/>
                                          </p:val>
                                        </p:tav>
                                        <p:tav tm="100000">
                                          <p:val>
                                            <p:strVal val="#ppt_h"/>
                                          </p:val>
                                        </p:tav>
                                      </p:tavLst>
                                    </p:anim>
                                  </p:childTnLst>
                                </p:cTn>
                              </p:par>
                            </p:childTnLst>
                          </p:cTn>
                        </p:par>
                        <p:par>
                          <p:cTn id="85" fill="hold">
                            <p:stCondLst>
                              <p:cond delay="10000"/>
                            </p:stCondLst>
                            <p:childTnLst>
                              <p:par>
                                <p:cTn id="86" presetID="2" presetClass="entr" presetSubtype="8"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fill="hold"/>
                                        <p:tgtEl>
                                          <p:spTgt spid="48"/>
                                        </p:tgtEl>
                                        <p:attrNameLst>
                                          <p:attrName>ppt_x</p:attrName>
                                        </p:attrNameLst>
                                      </p:cBhvr>
                                      <p:tavLst>
                                        <p:tav tm="0">
                                          <p:val>
                                            <p:strVal val="0-#ppt_w/2"/>
                                          </p:val>
                                        </p:tav>
                                        <p:tav tm="100000">
                                          <p:val>
                                            <p:strVal val="#ppt_x"/>
                                          </p:val>
                                        </p:tav>
                                      </p:tavLst>
                                    </p:anim>
                                    <p:anim calcmode="lin" valueType="num">
                                      <p:cBhvr additive="base">
                                        <p:cTn id="89" dur="500" fill="hold"/>
                                        <p:tgtEl>
                                          <p:spTgt spid="48"/>
                                        </p:tgtEl>
                                        <p:attrNameLst>
                                          <p:attrName>ppt_y</p:attrName>
                                        </p:attrNameLst>
                                      </p:cBhvr>
                                      <p:tavLst>
                                        <p:tav tm="0">
                                          <p:val>
                                            <p:strVal val="#ppt_y"/>
                                          </p:val>
                                        </p:tav>
                                        <p:tav tm="100000">
                                          <p:val>
                                            <p:strVal val="#ppt_y"/>
                                          </p:val>
                                        </p:tav>
                                      </p:tavLst>
                                    </p:anim>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750"/>
                                        <p:tgtEl>
                                          <p:spTgt spid="47"/>
                                        </p:tgtEl>
                                      </p:cBhvr>
                                    </p:animEffect>
                                  </p:childTnLst>
                                </p:cTn>
                              </p:par>
                            </p:childTnLst>
                          </p:cTn>
                        </p:par>
                        <p:par>
                          <p:cTn id="94" fill="hold">
                            <p:stCondLst>
                              <p:cond delay="11250"/>
                            </p:stCondLst>
                            <p:childTnLst>
                              <p:par>
                                <p:cTn id="95" presetID="2" presetClass="entr" presetSubtype="2"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 calcmode="lin" valueType="num">
                                      <p:cBhvr additive="base">
                                        <p:cTn id="97" dur="500" fill="hold"/>
                                        <p:tgtEl>
                                          <p:spTgt spid="54"/>
                                        </p:tgtEl>
                                        <p:attrNameLst>
                                          <p:attrName>ppt_x</p:attrName>
                                        </p:attrNameLst>
                                      </p:cBhvr>
                                      <p:tavLst>
                                        <p:tav tm="0">
                                          <p:val>
                                            <p:strVal val="1+#ppt_w/2"/>
                                          </p:val>
                                        </p:tav>
                                        <p:tav tm="100000">
                                          <p:val>
                                            <p:strVal val="#ppt_x"/>
                                          </p:val>
                                        </p:tav>
                                      </p:tavLst>
                                    </p:anim>
                                    <p:anim calcmode="lin" valueType="num">
                                      <p:cBhvr additive="base">
                                        <p:cTn id="98" dur="500" fill="hold"/>
                                        <p:tgtEl>
                                          <p:spTgt spid="54"/>
                                        </p:tgtEl>
                                        <p:attrNameLst>
                                          <p:attrName>ppt_y</p:attrName>
                                        </p:attrNameLst>
                                      </p:cBhvr>
                                      <p:tavLst>
                                        <p:tav tm="0">
                                          <p:val>
                                            <p:strVal val="#ppt_y"/>
                                          </p:val>
                                        </p:tav>
                                        <p:tav tm="100000">
                                          <p:val>
                                            <p:strVal val="#ppt_y"/>
                                          </p:val>
                                        </p:tav>
                                      </p:tavLst>
                                    </p:anim>
                                  </p:childTnLst>
                                </p:cTn>
                              </p:par>
                            </p:childTnLst>
                          </p:cTn>
                        </p:par>
                        <p:par>
                          <p:cTn id="99" fill="hold">
                            <p:stCondLst>
                              <p:cond delay="11750"/>
                            </p:stCondLst>
                            <p:childTnLst>
                              <p:par>
                                <p:cTn id="100" presetID="2" presetClass="entr" presetSubtype="2" fill="hold" nodeType="afterEffect">
                                  <p:stCondLst>
                                    <p:cond delay="0"/>
                                  </p:stCondLst>
                                  <p:childTnLst>
                                    <p:set>
                                      <p:cBhvr>
                                        <p:cTn id="101" dur="1" fill="hold">
                                          <p:stCondLst>
                                            <p:cond delay="0"/>
                                          </p:stCondLst>
                                        </p:cTn>
                                        <p:tgtEl>
                                          <p:spTgt spid="58"/>
                                        </p:tgtEl>
                                        <p:attrNameLst>
                                          <p:attrName>style.visibility</p:attrName>
                                        </p:attrNameLst>
                                      </p:cBhvr>
                                      <p:to>
                                        <p:strVal val="visible"/>
                                      </p:to>
                                    </p:set>
                                    <p:anim calcmode="lin" valueType="num">
                                      <p:cBhvr additive="base">
                                        <p:cTn id="102" dur="500" fill="hold"/>
                                        <p:tgtEl>
                                          <p:spTgt spid="58"/>
                                        </p:tgtEl>
                                        <p:attrNameLst>
                                          <p:attrName>ppt_x</p:attrName>
                                        </p:attrNameLst>
                                      </p:cBhvr>
                                      <p:tavLst>
                                        <p:tav tm="0">
                                          <p:val>
                                            <p:strVal val="1+#ppt_w/2"/>
                                          </p:val>
                                        </p:tav>
                                        <p:tav tm="100000">
                                          <p:val>
                                            <p:strVal val="#ppt_x"/>
                                          </p:val>
                                        </p:tav>
                                      </p:tavLst>
                                    </p:anim>
                                    <p:anim calcmode="lin" valueType="num">
                                      <p:cBhvr additive="base">
                                        <p:cTn id="103" dur="500" fill="hold"/>
                                        <p:tgtEl>
                                          <p:spTgt spid="58"/>
                                        </p:tgtEl>
                                        <p:attrNameLst>
                                          <p:attrName>ppt_y</p:attrName>
                                        </p:attrNameLst>
                                      </p:cBhvr>
                                      <p:tavLst>
                                        <p:tav tm="0">
                                          <p:val>
                                            <p:strVal val="#ppt_y"/>
                                          </p:val>
                                        </p:tav>
                                        <p:tav tm="100000">
                                          <p:val>
                                            <p:strVal val="#ppt_y"/>
                                          </p:val>
                                        </p:tav>
                                      </p:tavLst>
                                    </p:anim>
                                  </p:childTnLst>
                                </p:cTn>
                              </p:par>
                            </p:childTnLst>
                          </p:cTn>
                        </p:par>
                        <p:par>
                          <p:cTn id="104" fill="hold">
                            <p:stCondLst>
                              <p:cond delay="12250"/>
                            </p:stCondLst>
                            <p:childTnLst>
                              <p:par>
                                <p:cTn id="105" presetID="2" presetClass="entr" presetSubtype="2" fill="hold" nodeType="afterEffect">
                                  <p:stCondLst>
                                    <p:cond delay="0"/>
                                  </p:stCondLst>
                                  <p:childTnLst>
                                    <p:set>
                                      <p:cBhvr>
                                        <p:cTn id="106" dur="1" fill="hold">
                                          <p:stCondLst>
                                            <p:cond delay="0"/>
                                          </p:stCondLst>
                                        </p:cTn>
                                        <p:tgtEl>
                                          <p:spTgt spid="49"/>
                                        </p:tgtEl>
                                        <p:attrNameLst>
                                          <p:attrName>style.visibility</p:attrName>
                                        </p:attrNameLst>
                                      </p:cBhvr>
                                      <p:to>
                                        <p:strVal val="visible"/>
                                      </p:to>
                                    </p:set>
                                    <p:anim calcmode="lin" valueType="num">
                                      <p:cBhvr additive="base">
                                        <p:cTn id="107" dur="500" fill="hold"/>
                                        <p:tgtEl>
                                          <p:spTgt spid="49"/>
                                        </p:tgtEl>
                                        <p:attrNameLst>
                                          <p:attrName>ppt_x</p:attrName>
                                        </p:attrNameLst>
                                      </p:cBhvr>
                                      <p:tavLst>
                                        <p:tav tm="0">
                                          <p:val>
                                            <p:strVal val="1+#ppt_w/2"/>
                                          </p:val>
                                        </p:tav>
                                        <p:tav tm="100000">
                                          <p:val>
                                            <p:strVal val="#ppt_x"/>
                                          </p:val>
                                        </p:tav>
                                      </p:tavLst>
                                    </p:anim>
                                    <p:anim calcmode="lin" valueType="num">
                                      <p:cBhvr additive="base">
                                        <p:cTn id="108" dur="500" fill="hold"/>
                                        <p:tgtEl>
                                          <p:spTgt spid="49"/>
                                        </p:tgtEl>
                                        <p:attrNameLst>
                                          <p:attrName>ppt_y</p:attrName>
                                        </p:attrNameLst>
                                      </p:cBhvr>
                                      <p:tavLst>
                                        <p:tav tm="0">
                                          <p:val>
                                            <p:strVal val="#ppt_y"/>
                                          </p:val>
                                        </p:tav>
                                        <p:tav tm="100000">
                                          <p:val>
                                            <p:strVal val="#ppt_y"/>
                                          </p:val>
                                        </p:tav>
                                      </p:tavLst>
                                    </p:anim>
                                  </p:childTnLst>
                                </p:cTn>
                              </p:par>
                            </p:childTnLst>
                          </p:cTn>
                        </p:par>
                        <p:par>
                          <p:cTn id="109" fill="hold">
                            <p:stCondLst>
                              <p:cond delay="12750"/>
                            </p:stCondLst>
                            <p:childTnLst>
                              <p:par>
                                <p:cTn id="110" presetID="45" presetClass="entr" presetSubtype="0" fill="hold" grpId="0" nodeType="afterEffect">
                                  <p:stCondLst>
                                    <p:cond delay="0"/>
                                  </p:stCondLst>
                                  <p:childTnLst>
                                    <p:set>
                                      <p:cBhvr>
                                        <p:cTn id="111" dur="1" fill="hold">
                                          <p:stCondLst>
                                            <p:cond delay="0"/>
                                          </p:stCondLst>
                                        </p:cTn>
                                        <p:tgtEl>
                                          <p:spTgt spid="63"/>
                                        </p:tgtEl>
                                        <p:attrNameLst>
                                          <p:attrName>style.visibility</p:attrName>
                                        </p:attrNameLst>
                                      </p:cBhvr>
                                      <p:to>
                                        <p:strVal val="visible"/>
                                      </p:to>
                                    </p:set>
                                    <p:animEffect transition="in" filter="fade">
                                      <p:cBhvr>
                                        <p:cTn id="112" dur="1000"/>
                                        <p:tgtEl>
                                          <p:spTgt spid="63"/>
                                        </p:tgtEl>
                                      </p:cBhvr>
                                    </p:animEffect>
                                    <p:anim calcmode="lin" valueType="num">
                                      <p:cBhvr>
                                        <p:cTn id="113" dur="1000" fill="hold"/>
                                        <p:tgtEl>
                                          <p:spTgt spid="63"/>
                                        </p:tgtEl>
                                        <p:attrNameLst>
                                          <p:attrName>ppt_w</p:attrName>
                                        </p:attrNameLst>
                                      </p:cBhvr>
                                      <p:tavLst>
                                        <p:tav tm="0" fmla="#ppt_w*sin(2.5*pi*$)">
                                          <p:val>
                                            <p:fltVal val="0"/>
                                          </p:val>
                                        </p:tav>
                                        <p:tav tm="100000">
                                          <p:val>
                                            <p:fltVal val="1"/>
                                          </p:val>
                                        </p:tav>
                                      </p:tavLst>
                                    </p:anim>
                                    <p:anim calcmode="lin" valueType="num">
                                      <p:cBhvr>
                                        <p:cTn id="114" dur="1000" fill="hold"/>
                                        <p:tgtEl>
                                          <p:spTgt spid="63"/>
                                        </p:tgtEl>
                                        <p:attrNameLst>
                                          <p:attrName>ppt_h</p:attrName>
                                        </p:attrNameLst>
                                      </p:cBhvr>
                                      <p:tavLst>
                                        <p:tav tm="0">
                                          <p:val>
                                            <p:strVal val="#ppt_h"/>
                                          </p:val>
                                        </p:tav>
                                        <p:tav tm="100000">
                                          <p:val>
                                            <p:strVal val="#ppt_h"/>
                                          </p:val>
                                        </p:tav>
                                      </p:tavLst>
                                    </p:anim>
                                  </p:childTnLst>
                                </p:cTn>
                              </p:par>
                            </p:childTnLst>
                          </p:cTn>
                        </p:par>
                        <p:par>
                          <p:cTn id="115" fill="hold">
                            <p:stCondLst>
                              <p:cond delay="13750"/>
                            </p:stCondLst>
                            <p:childTnLst>
                              <p:par>
                                <p:cTn id="116" presetID="2" presetClass="entr" presetSubtype="2" fill="hold" grpId="0" nodeType="afterEffect">
                                  <p:stCondLst>
                                    <p:cond delay="0"/>
                                  </p:stCondLst>
                                  <p:childTnLst>
                                    <p:set>
                                      <p:cBhvr>
                                        <p:cTn id="117" dur="1" fill="hold">
                                          <p:stCondLst>
                                            <p:cond delay="0"/>
                                          </p:stCondLst>
                                        </p:cTn>
                                        <p:tgtEl>
                                          <p:spTgt spid="52"/>
                                        </p:tgtEl>
                                        <p:attrNameLst>
                                          <p:attrName>style.visibility</p:attrName>
                                        </p:attrNameLst>
                                      </p:cBhvr>
                                      <p:to>
                                        <p:strVal val="visible"/>
                                      </p:to>
                                    </p:set>
                                    <p:anim calcmode="lin" valueType="num">
                                      <p:cBhvr additive="base">
                                        <p:cTn id="118" dur="500" fill="hold"/>
                                        <p:tgtEl>
                                          <p:spTgt spid="52"/>
                                        </p:tgtEl>
                                        <p:attrNameLst>
                                          <p:attrName>ppt_x</p:attrName>
                                        </p:attrNameLst>
                                      </p:cBhvr>
                                      <p:tavLst>
                                        <p:tav tm="0">
                                          <p:val>
                                            <p:strVal val="1+#ppt_w/2"/>
                                          </p:val>
                                        </p:tav>
                                        <p:tav tm="100000">
                                          <p:val>
                                            <p:strVal val="#ppt_x"/>
                                          </p:val>
                                        </p:tav>
                                      </p:tavLst>
                                    </p:anim>
                                    <p:anim calcmode="lin" valueType="num">
                                      <p:cBhvr additive="base">
                                        <p:cTn id="119" dur="500" fill="hold"/>
                                        <p:tgtEl>
                                          <p:spTgt spid="52"/>
                                        </p:tgtEl>
                                        <p:attrNameLst>
                                          <p:attrName>ppt_y</p:attrName>
                                        </p:attrNameLst>
                                      </p:cBhvr>
                                      <p:tavLst>
                                        <p:tav tm="0">
                                          <p:val>
                                            <p:strVal val="#ppt_y"/>
                                          </p:val>
                                        </p:tav>
                                        <p:tav tm="100000">
                                          <p:val>
                                            <p:strVal val="#ppt_y"/>
                                          </p:val>
                                        </p:tav>
                                      </p:tavLst>
                                    </p:anim>
                                  </p:childTnLst>
                                </p:cTn>
                              </p:par>
                            </p:childTnLst>
                          </p:cTn>
                        </p:par>
                        <p:par>
                          <p:cTn id="120" fill="hold">
                            <p:stCondLst>
                              <p:cond delay="14250"/>
                            </p:stCondLst>
                            <p:childTnLst>
                              <p:par>
                                <p:cTn id="121" presetID="10" presetClass="entr" presetSubtype="0" fill="hold" grpId="0" nodeType="afterEffect">
                                  <p:stCondLst>
                                    <p:cond delay="0"/>
                                  </p:stCondLst>
                                  <p:childTnLst>
                                    <p:set>
                                      <p:cBhvr>
                                        <p:cTn id="122" dur="1" fill="hold">
                                          <p:stCondLst>
                                            <p:cond delay="0"/>
                                          </p:stCondLst>
                                        </p:cTn>
                                        <p:tgtEl>
                                          <p:spTgt spid="51"/>
                                        </p:tgtEl>
                                        <p:attrNameLst>
                                          <p:attrName>style.visibility</p:attrName>
                                        </p:attrNameLst>
                                      </p:cBhvr>
                                      <p:to>
                                        <p:strVal val="visible"/>
                                      </p:to>
                                    </p:set>
                                    <p:animEffect transition="in" filter="fade">
                                      <p:cBhvr>
                                        <p:cTn id="123"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2" grpId="0"/>
      <p:bldP spid="44" grpId="0"/>
      <p:bldP spid="45" grpId="0"/>
      <p:bldP spid="47" grpId="0"/>
      <p:bldP spid="48" grpId="0"/>
      <p:bldP spid="51" grpId="0"/>
      <p:bldP spid="52" grpId="0"/>
      <p:bldP spid="53" grpId="0" animBg="1"/>
      <p:bldP spid="54" grpId="0" animBg="1"/>
      <p:bldP spid="55" grpId="0" animBg="1"/>
      <p:bldP spid="56" grpId="0" animBg="1"/>
      <p:bldP spid="59" grpId="0" animBg="1"/>
      <p:bldP spid="60" grpId="0" animBg="1"/>
      <p:bldP spid="61" grpId="0" animBg="1"/>
      <p:bldP spid="62" grpId="0" animBg="1"/>
      <p:bldP spid="6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720581" y="1729503"/>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管理提升方针</a:t>
            </a:r>
            <a:endParaRPr lang="en-US" altLang="zh-CN" sz="3600" b="1" dirty="0">
              <a:solidFill>
                <a:srgbClr val="E74337"/>
              </a:solidFill>
              <a:latin typeface="微软雅黑" pitchFamily="34" charset="-122"/>
              <a:ea typeface="微软雅黑" pitchFamily="34" charset="-122"/>
            </a:endParaRPr>
          </a:p>
        </p:txBody>
      </p:sp>
      <p:sp>
        <p:nvSpPr>
          <p:cNvPr id="30" name="圆角矩形 1"/>
          <p:cNvSpPr/>
          <p:nvPr/>
        </p:nvSpPr>
        <p:spPr>
          <a:xfrm>
            <a:off x="3140629" y="3443113"/>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cap="flat" cmpd="sng" algn="ctr">
            <a:solidFill>
              <a:srgbClr val="E74337"/>
            </a:solidFill>
            <a:prstDash val="solid"/>
          </a:ln>
          <a:effectLst>
            <a:outerShdw blurRad="63500" dir="13500000" sy="23000" kx="1200000" algn="br" rotWithShape="0">
              <a:prstClr val="black">
                <a:alpha val="10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1" name="Freeform 6"/>
          <p:cNvSpPr>
            <a:spLocks noChangeAspect="1" noEditPoints="1"/>
          </p:cNvSpPr>
          <p:nvPr/>
        </p:nvSpPr>
        <p:spPr bwMode="auto">
          <a:xfrm>
            <a:off x="3377343" y="3963425"/>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FFFFFF">
              <a:lumMod val="95000"/>
            </a:srgbClr>
          </a:solidFill>
          <a:ln>
            <a:noFill/>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Calibri"/>
              <a:ea typeface="+mn-ea"/>
            </a:endParaRPr>
          </a:p>
        </p:txBody>
      </p:sp>
      <p:sp>
        <p:nvSpPr>
          <p:cNvPr id="32" name="Rectangle 42"/>
          <p:cNvSpPr/>
          <p:nvPr/>
        </p:nvSpPr>
        <p:spPr>
          <a:xfrm flipH="1">
            <a:off x="4086202" y="3959738"/>
            <a:ext cx="1728071"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加入你的文字描述，加入你的字描述，加入你的文字。</a:t>
            </a:r>
          </a:p>
        </p:txBody>
      </p:sp>
      <p:sp>
        <p:nvSpPr>
          <p:cNvPr id="33" name="Rectangle 42"/>
          <p:cNvSpPr/>
          <p:nvPr/>
        </p:nvSpPr>
        <p:spPr>
          <a:xfrm flipH="1">
            <a:off x="3653445" y="3546447"/>
            <a:ext cx="1296579"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2000" b="1" kern="0" dirty="0">
                <a:solidFill>
                  <a:srgbClr val="FFFFFF"/>
                </a:solidFill>
                <a:latin typeface="微软雅黑" pitchFamily="34" charset="-122"/>
                <a:ea typeface="微软雅黑" pitchFamily="34" charset="-122"/>
                <a:cs typeface="Arial" pitchFamily="34" charset="0"/>
              </a:rPr>
              <a:t>团队建设</a:t>
            </a:r>
          </a:p>
        </p:txBody>
      </p:sp>
      <p:sp>
        <p:nvSpPr>
          <p:cNvPr id="34" name="圆角矩形 1"/>
          <p:cNvSpPr/>
          <p:nvPr/>
        </p:nvSpPr>
        <p:spPr>
          <a:xfrm>
            <a:off x="6597613" y="3443113"/>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cap="flat" cmpd="sng" algn="ctr">
            <a:solidFill>
              <a:srgbClr val="E74337"/>
            </a:solidFill>
            <a:prstDash val="solid"/>
          </a:ln>
          <a:effectLst>
            <a:outerShdw blurRad="63500" dir="13500000" sy="23000" kx="1200000" algn="br" rotWithShape="0">
              <a:prstClr val="black">
                <a:alpha val="10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5" name="Freeform 6"/>
          <p:cNvSpPr>
            <a:spLocks noChangeAspect="1" noEditPoints="1"/>
          </p:cNvSpPr>
          <p:nvPr/>
        </p:nvSpPr>
        <p:spPr bwMode="auto">
          <a:xfrm>
            <a:off x="6834327" y="3963425"/>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FFFFFF">
              <a:lumMod val="95000"/>
            </a:srgbClr>
          </a:solidFill>
          <a:ln>
            <a:noFill/>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Calibri"/>
              <a:ea typeface="+mn-ea"/>
            </a:endParaRPr>
          </a:p>
        </p:txBody>
      </p:sp>
      <p:sp>
        <p:nvSpPr>
          <p:cNvPr id="36" name="Rectangle 42"/>
          <p:cNvSpPr/>
          <p:nvPr/>
        </p:nvSpPr>
        <p:spPr>
          <a:xfrm flipH="1">
            <a:off x="7543186" y="3959738"/>
            <a:ext cx="1728071"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加入你的文字描述，加入你的字描述，加入你的文字。</a:t>
            </a:r>
          </a:p>
        </p:txBody>
      </p:sp>
      <p:sp>
        <p:nvSpPr>
          <p:cNvPr id="37" name="Rectangle 42"/>
          <p:cNvSpPr/>
          <p:nvPr/>
        </p:nvSpPr>
        <p:spPr>
          <a:xfrm flipH="1">
            <a:off x="7110429" y="3546447"/>
            <a:ext cx="1296579"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2000" b="1" kern="0" dirty="0">
                <a:solidFill>
                  <a:srgbClr val="FFFFFF"/>
                </a:solidFill>
                <a:latin typeface="微软雅黑" pitchFamily="34" charset="-122"/>
                <a:ea typeface="微软雅黑" pitchFamily="34" charset="-122"/>
                <a:cs typeface="Arial" pitchFamily="34" charset="0"/>
              </a:rPr>
              <a:t>产品运营</a:t>
            </a:r>
          </a:p>
        </p:txBody>
      </p:sp>
      <p:sp>
        <p:nvSpPr>
          <p:cNvPr id="38" name="圆角矩形 1"/>
          <p:cNvSpPr/>
          <p:nvPr/>
        </p:nvSpPr>
        <p:spPr>
          <a:xfrm>
            <a:off x="3152487" y="5243730"/>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cap="flat" cmpd="sng" algn="ctr">
            <a:solidFill>
              <a:srgbClr val="E74337"/>
            </a:solidFill>
            <a:prstDash val="solid"/>
          </a:ln>
          <a:effectLst>
            <a:outerShdw blurRad="63500" dir="13500000" sy="23000" kx="1200000" algn="br" rotWithShape="0">
              <a:prstClr val="black">
                <a:alpha val="10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9" name="Freeform 6"/>
          <p:cNvSpPr>
            <a:spLocks noChangeAspect="1" noEditPoints="1"/>
          </p:cNvSpPr>
          <p:nvPr/>
        </p:nvSpPr>
        <p:spPr bwMode="auto">
          <a:xfrm>
            <a:off x="3389199" y="5764042"/>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FFFFFF">
              <a:lumMod val="95000"/>
            </a:srgbClr>
          </a:solidFill>
          <a:ln>
            <a:noFill/>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Calibri"/>
              <a:ea typeface="+mn-ea"/>
            </a:endParaRPr>
          </a:p>
        </p:txBody>
      </p:sp>
      <p:sp>
        <p:nvSpPr>
          <p:cNvPr id="40" name="Rectangle 42"/>
          <p:cNvSpPr/>
          <p:nvPr/>
        </p:nvSpPr>
        <p:spPr>
          <a:xfrm flipH="1">
            <a:off x="4098058" y="5760355"/>
            <a:ext cx="1728071"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加入你的文字描述，加入你的字描述，加入你的文字。</a:t>
            </a:r>
          </a:p>
        </p:txBody>
      </p:sp>
      <p:sp>
        <p:nvSpPr>
          <p:cNvPr id="41" name="Rectangle 42"/>
          <p:cNvSpPr/>
          <p:nvPr/>
        </p:nvSpPr>
        <p:spPr>
          <a:xfrm flipH="1">
            <a:off x="3665301" y="5347064"/>
            <a:ext cx="1296579"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2000" b="1" kern="0" dirty="0">
                <a:solidFill>
                  <a:srgbClr val="FFFFFF"/>
                </a:solidFill>
                <a:latin typeface="微软雅黑" pitchFamily="34" charset="-122"/>
                <a:ea typeface="微软雅黑" pitchFamily="34" charset="-122"/>
                <a:cs typeface="Arial" pitchFamily="34" charset="0"/>
              </a:rPr>
              <a:t>资源利用</a:t>
            </a:r>
          </a:p>
        </p:txBody>
      </p:sp>
      <p:sp>
        <p:nvSpPr>
          <p:cNvPr id="42" name="圆角矩形 1"/>
          <p:cNvSpPr/>
          <p:nvPr/>
        </p:nvSpPr>
        <p:spPr>
          <a:xfrm>
            <a:off x="6636114" y="5243730"/>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cap="flat" cmpd="sng" algn="ctr">
            <a:solidFill>
              <a:srgbClr val="E74337"/>
            </a:solidFill>
            <a:prstDash val="solid"/>
          </a:ln>
          <a:effectLst>
            <a:outerShdw blurRad="63500" dir="13500000" sy="23000" kx="1200000" algn="br" rotWithShape="0">
              <a:prstClr val="black">
                <a:alpha val="10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3" name="Freeform 6"/>
          <p:cNvSpPr>
            <a:spLocks noChangeAspect="1" noEditPoints="1"/>
          </p:cNvSpPr>
          <p:nvPr/>
        </p:nvSpPr>
        <p:spPr bwMode="auto">
          <a:xfrm>
            <a:off x="6872828" y="5764042"/>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FFFFFF">
              <a:lumMod val="95000"/>
            </a:srgbClr>
          </a:solidFill>
          <a:ln>
            <a:noFill/>
          </a:ln>
        </p:spPr>
        <p:txBody>
          <a:bodyPr vert="horz" wrap="square" lIns="91401" tIns="45700" rIns="91401" bIns="4570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Calibri"/>
              <a:ea typeface="+mn-ea"/>
            </a:endParaRPr>
          </a:p>
        </p:txBody>
      </p:sp>
      <p:sp>
        <p:nvSpPr>
          <p:cNvPr id="44" name="Rectangle 42"/>
          <p:cNvSpPr/>
          <p:nvPr/>
        </p:nvSpPr>
        <p:spPr>
          <a:xfrm flipH="1">
            <a:off x="7581685" y="5760355"/>
            <a:ext cx="1728071"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加入你的文字描述，加入你的字描述，加入你的文字。</a:t>
            </a:r>
          </a:p>
        </p:txBody>
      </p:sp>
      <p:sp>
        <p:nvSpPr>
          <p:cNvPr id="45" name="Rectangle 42"/>
          <p:cNvSpPr/>
          <p:nvPr/>
        </p:nvSpPr>
        <p:spPr>
          <a:xfrm flipH="1">
            <a:off x="7148930" y="5347064"/>
            <a:ext cx="1296579" cy="551114"/>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2000" b="1" kern="0" dirty="0">
                <a:solidFill>
                  <a:srgbClr val="FFFFFF"/>
                </a:solidFill>
                <a:latin typeface="微软雅黑" pitchFamily="34" charset="-122"/>
                <a:ea typeface="微软雅黑" pitchFamily="34" charset="-122"/>
                <a:cs typeface="Arial" pitchFamily="34" charset="0"/>
              </a:rPr>
              <a:t>扩大规模</a:t>
            </a:r>
          </a:p>
        </p:txBody>
      </p:sp>
      <p:grpSp>
        <p:nvGrpSpPr>
          <p:cNvPr id="46" name="组合 45"/>
          <p:cNvGrpSpPr/>
          <p:nvPr/>
        </p:nvGrpSpPr>
        <p:grpSpPr>
          <a:xfrm>
            <a:off x="8412148" y="1861940"/>
            <a:ext cx="8647786" cy="381452"/>
            <a:chOff x="3546557" y="3058874"/>
            <a:chExt cx="8647786" cy="381452"/>
          </a:xfrm>
        </p:grpSpPr>
        <p:grpSp>
          <p:nvGrpSpPr>
            <p:cNvPr id="47" name="组合 46"/>
            <p:cNvGrpSpPr/>
            <p:nvPr/>
          </p:nvGrpSpPr>
          <p:grpSpPr>
            <a:xfrm>
              <a:off x="3546557" y="3058874"/>
              <a:ext cx="381452" cy="381452"/>
              <a:chOff x="3123591" y="3333387"/>
              <a:chExt cx="381452" cy="381452"/>
            </a:xfrm>
          </p:grpSpPr>
          <p:sp>
            <p:nvSpPr>
              <p:cNvPr id="49" name="椭圆 48"/>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0" name="椭圆 49"/>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8" name="直接连接符 47"/>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51" name="组合 50"/>
          <p:cNvGrpSpPr/>
          <p:nvPr/>
        </p:nvGrpSpPr>
        <p:grpSpPr>
          <a:xfrm>
            <a:off x="-4834779" y="1861940"/>
            <a:ext cx="8712639" cy="381452"/>
            <a:chOff x="-3986345" y="345226"/>
            <a:chExt cx="8712639" cy="381452"/>
          </a:xfrm>
          <a:solidFill>
            <a:srgbClr val="E74337"/>
          </a:solidFill>
        </p:grpSpPr>
        <p:grpSp>
          <p:nvGrpSpPr>
            <p:cNvPr id="52" name="组合 51"/>
            <p:cNvGrpSpPr/>
            <p:nvPr/>
          </p:nvGrpSpPr>
          <p:grpSpPr>
            <a:xfrm>
              <a:off x="4344842" y="345226"/>
              <a:ext cx="381452" cy="381452"/>
              <a:chOff x="3123591" y="3333387"/>
              <a:chExt cx="381452" cy="381452"/>
            </a:xfrm>
            <a:grpFill/>
          </p:grpSpPr>
          <p:sp>
            <p:nvSpPr>
              <p:cNvPr id="54" name="椭圆 53"/>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3" name="直接连接符 52"/>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250"/>
                                        <p:tgtEl>
                                          <p:spTgt spid="30"/>
                                        </p:tgtEl>
                                      </p:cBhvr>
                                    </p:animEffect>
                                    <p:anim calcmode="lin" valueType="num">
                                      <p:cBhvr>
                                        <p:cTn id="8" dur="1250" fill="hold"/>
                                        <p:tgtEl>
                                          <p:spTgt spid="30"/>
                                        </p:tgtEl>
                                        <p:attrNameLst>
                                          <p:attrName>ppt_w</p:attrName>
                                        </p:attrNameLst>
                                      </p:cBhvr>
                                      <p:tavLst>
                                        <p:tav tm="0" fmla="#ppt_w*sin(2.5*pi*$)">
                                          <p:val>
                                            <p:fltVal val="0"/>
                                          </p:val>
                                        </p:tav>
                                        <p:tav tm="100000">
                                          <p:val>
                                            <p:fltVal val="1"/>
                                          </p:val>
                                        </p:tav>
                                      </p:tavLst>
                                    </p:anim>
                                    <p:anim calcmode="lin" valueType="num">
                                      <p:cBhvr>
                                        <p:cTn id="9" dur="1250" fill="hold"/>
                                        <p:tgtEl>
                                          <p:spTgt spid="30"/>
                                        </p:tgtEl>
                                        <p:attrNameLst>
                                          <p:attrName>ppt_h</p:attrName>
                                        </p:attrNameLst>
                                      </p:cBhvr>
                                      <p:tavLst>
                                        <p:tav tm="0">
                                          <p:val>
                                            <p:strVal val="#ppt_h"/>
                                          </p:val>
                                        </p:tav>
                                        <p:tav tm="100000">
                                          <p:val>
                                            <p:strVal val="#ppt_h"/>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10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3250"/>
                            </p:stCondLst>
                            <p:childTnLst>
                              <p:par>
                                <p:cTn id="25" presetID="45"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250"/>
                                        <p:tgtEl>
                                          <p:spTgt spid="34"/>
                                        </p:tgtEl>
                                      </p:cBhvr>
                                    </p:animEffect>
                                    <p:anim calcmode="lin" valueType="num">
                                      <p:cBhvr>
                                        <p:cTn id="28" dur="1250" fill="hold"/>
                                        <p:tgtEl>
                                          <p:spTgt spid="34"/>
                                        </p:tgtEl>
                                        <p:attrNameLst>
                                          <p:attrName>ppt_w</p:attrName>
                                        </p:attrNameLst>
                                      </p:cBhvr>
                                      <p:tavLst>
                                        <p:tav tm="0" fmla="#ppt_w*sin(2.5*pi*$)">
                                          <p:val>
                                            <p:fltVal val="0"/>
                                          </p:val>
                                        </p:tav>
                                        <p:tav tm="100000">
                                          <p:val>
                                            <p:fltVal val="1"/>
                                          </p:val>
                                        </p:tav>
                                      </p:tavLst>
                                    </p:anim>
                                    <p:anim calcmode="lin" valueType="num">
                                      <p:cBhvr>
                                        <p:cTn id="29" dur="1250" fill="hold"/>
                                        <p:tgtEl>
                                          <p:spTgt spid="34"/>
                                        </p:tgtEl>
                                        <p:attrNameLst>
                                          <p:attrName>ppt_h</p:attrName>
                                        </p:attrNameLst>
                                      </p:cBhvr>
                                      <p:tavLst>
                                        <p:tav tm="0">
                                          <p:val>
                                            <p:strVal val="#ppt_h"/>
                                          </p:val>
                                        </p:tav>
                                        <p:tav tm="100000">
                                          <p:val>
                                            <p:strVal val="#ppt_h"/>
                                          </p:val>
                                        </p:tav>
                                      </p:tavLst>
                                    </p:anim>
                                  </p:childTnLst>
                                </p:cTn>
                              </p:par>
                            </p:childTnLst>
                          </p:cTn>
                        </p:par>
                        <p:par>
                          <p:cTn id="30" fill="hold">
                            <p:stCondLst>
                              <p:cond delay="4500"/>
                            </p:stCondLst>
                            <p:childTnLst>
                              <p:par>
                                <p:cTn id="31" presetID="42" presetClass="entr" presetSubtype="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1000"/>
                                        <p:tgtEl>
                                          <p:spTgt spid="35"/>
                                        </p:tgtEl>
                                      </p:cBhvr>
                                    </p:animEffect>
                                    <p:anim calcmode="lin" valueType="num">
                                      <p:cBhvr>
                                        <p:cTn id="34" dur="1000" fill="hold"/>
                                        <p:tgtEl>
                                          <p:spTgt spid="35"/>
                                        </p:tgtEl>
                                        <p:attrNameLst>
                                          <p:attrName>ppt_x</p:attrName>
                                        </p:attrNameLst>
                                      </p:cBhvr>
                                      <p:tavLst>
                                        <p:tav tm="0">
                                          <p:val>
                                            <p:strVal val="#ppt_x"/>
                                          </p:val>
                                        </p:tav>
                                        <p:tav tm="100000">
                                          <p:val>
                                            <p:strVal val="#ppt_x"/>
                                          </p:val>
                                        </p:tav>
                                      </p:tavLst>
                                    </p:anim>
                                    <p:anim calcmode="lin" valueType="num">
                                      <p:cBhvr>
                                        <p:cTn id="35" dur="1000" fill="hold"/>
                                        <p:tgtEl>
                                          <p:spTgt spid="35"/>
                                        </p:tgtEl>
                                        <p:attrNameLst>
                                          <p:attrName>ppt_y</p:attrName>
                                        </p:attrNameLst>
                                      </p:cBhvr>
                                      <p:tavLst>
                                        <p:tav tm="0">
                                          <p:val>
                                            <p:strVal val="#ppt_y+.1"/>
                                          </p:val>
                                        </p:tav>
                                        <p:tav tm="100000">
                                          <p:val>
                                            <p:strVal val="#ppt_y"/>
                                          </p:val>
                                        </p:tav>
                                      </p:tavLst>
                                    </p:anim>
                                  </p:childTnLst>
                                </p:cTn>
                              </p:par>
                            </p:childTnLst>
                          </p:cTn>
                        </p:par>
                        <p:par>
                          <p:cTn id="36" fill="hold">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6500"/>
                            </p:stCondLst>
                            <p:childTnLst>
                              <p:par>
                                <p:cTn id="45" presetID="45"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250"/>
                                        <p:tgtEl>
                                          <p:spTgt spid="38"/>
                                        </p:tgtEl>
                                      </p:cBhvr>
                                    </p:animEffect>
                                    <p:anim calcmode="lin" valueType="num">
                                      <p:cBhvr>
                                        <p:cTn id="48" dur="1250" fill="hold"/>
                                        <p:tgtEl>
                                          <p:spTgt spid="38"/>
                                        </p:tgtEl>
                                        <p:attrNameLst>
                                          <p:attrName>ppt_w</p:attrName>
                                        </p:attrNameLst>
                                      </p:cBhvr>
                                      <p:tavLst>
                                        <p:tav tm="0" fmla="#ppt_w*sin(2.5*pi*$)">
                                          <p:val>
                                            <p:fltVal val="0"/>
                                          </p:val>
                                        </p:tav>
                                        <p:tav tm="100000">
                                          <p:val>
                                            <p:fltVal val="1"/>
                                          </p:val>
                                        </p:tav>
                                      </p:tavLst>
                                    </p:anim>
                                    <p:anim calcmode="lin" valueType="num">
                                      <p:cBhvr>
                                        <p:cTn id="49" dur="1250" fill="hold"/>
                                        <p:tgtEl>
                                          <p:spTgt spid="38"/>
                                        </p:tgtEl>
                                        <p:attrNameLst>
                                          <p:attrName>ppt_h</p:attrName>
                                        </p:attrNameLst>
                                      </p:cBhvr>
                                      <p:tavLst>
                                        <p:tav tm="0">
                                          <p:val>
                                            <p:strVal val="#ppt_h"/>
                                          </p:val>
                                        </p:tav>
                                        <p:tav tm="100000">
                                          <p:val>
                                            <p:strVal val="#ppt_h"/>
                                          </p:val>
                                        </p:tav>
                                      </p:tavLst>
                                    </p:anim>
                                  </p:childTnLst>
                                </p:cTn>
                              </p:par>
                            </p:childTnLst>
                          </p:cTn>
                        </p:par>
                        <p:par>
                          <p:cTn id="50" fill="hold">
                            <p:stCondLst>
                              <p:cond delay="7750"/>
                            </p:stCondLst>
                            <p:childTnLst>
                              <p:par>
                                <p:cTn id="51" presetID="42" presetClass="entr" presetSubtype="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1000"/>
                                        <p:tgtEl>
                                          <p:spTgt spid="39"/>
                                        </p:tgtEl>
                                      </p:cBhvr>
                                    </p:animEffect>
                                    <p:anim calcmode="lin" valueType="num">
                                      <p:cBhvr>
                                        <p:cTn id="54" dur="1000" fill="hold"/>
                                        <p:tgtEl>
                                          <p:spTgt spid="39"/>
                                        </p:tgtEl>
                                        <p:attrNameLst>
                                          <p:attrName>ppt_x</p:attrName>
                                        </p:attrNameLst>
                                      </p:cBhvr>
                                      <p:tavLst>
                                        <p:tav tm="0">
                                          <p:val>
                                            <p:strVal val="#ppt_x"/>
                                          </p:val>
                                        </p:tav>
                                        <p:tav tm="100000">
                                          <p:val>
                                            <p:strVal val="#ppt_x"/>
                                          </p:val>
                                        </p:tav>
                                      </p:tavLst>
                                    </p:anim>
                                    <p:anim calcmode="lin" valueType="num">
                                      <p:cBhvr>
                                        <p:cTn id="55" dur="1000" fill="hold"/>
                                        <p:tgtEl>
                                          <p:spTgt spid="39"/>
                                        </p:tgtEl>
                                        <p:attrNameLst>
                                          <p:attrName>ppt_y</p:attrName>
                                        </p:attrNameLst>
                                      </p:cBhvr>
                                      <p:tavLst>
                                        <p:tav tm="0">
                                          <p:val>
                                            <p:strVal val="#ppt_y+.1"/>
                                          </p:val>
                                        </p:tav>
                                        <p:tav tm="100000">
                                          <p:val>
                                            <p:strVal val="#ppt_y"/>
                                          </p:val>
                                        </p:tav>
                                      </p:tavLst>
                                    </p:anim>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9250"/>
                            </p:stCondLst>
                            <p:childTnLst>
                              <p:par>
                                <p:cTn id="61" presetID="10"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9750"/>
                            </p:stCondLst>
                            <p:childTnLst>
                              <p:par>
                                <p:cTn id="65" presetID="45"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250"/>
                                        <p:tgtEl>
                                          <p:spTgt spid="42"/>
                                        </p:tgtEl>
                                      </p:cBhvr>
                                    </p:animEffect>
                                    <p:anim calcmode="lin" valueType="num">
                                      <p:cBhvr>
                                        <p:cTn id="68" dur="1250" fill="hold"/>
                                        <p:tgtEl>
                                          <p:spTgt spid="42"/>
                                        </p:tgtEl>
                                        <p:attrNameLst>
                                          <p:attrName>ppt_w</p:attrName>
                                        </p:attrNameLst>
                                      </p:cBhvr>
                                      <p:tavLst>
                                        <p:tav tm="0" fmla="#ppt_w*sin(2.5*pi*$)">
                                          <p:val>
                                            <p:fltVal val="0"/>
                                          </p:val>
                                        </p:tav>
                                        <p:tav tm="100000">
                                          <p:val>
                                            <p:fltVal val="1"/>
                                          </p:val>
                                        </p:tav>
                                      </p:tavLst>
                                    </p:anim>
                                    <p:anim calcmode="lin" valueType="num">
                                      <p:cBhvr>
                                        <p:cTn id="69" dur="125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1000"/>
                                        <p:tgtEl>
                                          <p:spTgt spid="43"/>
                                        </p:tgtEl>
                                      </p:cBhvr>
                                    </p:animEffect>
                                    <p:anim calcmode="lin" valueType="num">
                                      <p:cBhvr>
                                        <p:cTn id="74" dur="1000" fill="hold"/>
                                        <p:tgtEl>
                                          <p:spTgt spid="43"/>
                                        </p:tgtEl>
                                        <p:attrNameLst>
                                          <p:attrName>ppt_x</p:attrName>
                                        </p:attrNameLst>
                                      </p:cBhvr>
                                      <p:tavLst>
                                        <p:tav tm="0">
                                          <p:val>
                                            <p:strVal val="#ppt_x"/>
                                          </p:val>
                                        </p:tav>
                                        <p:tav tm="100000">
                                          <p:val>
                                            <p:strVal val="#ppt_x"/>
                                          </p:val>
                                        </p:tav>
                                      </p:tavLst>
                                    </p:anim>
                                    <p:anim calcmode="lin" valueType="num">
                                      <p:cBhvr>
                                        <p:cTn id="75" dur="1000" fill="hold"/>
                                        <p:tgtEl>
                                          <p:spTgt spid="43"/>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3" grpId="0"/>
      <p:bldP spid="34" grpId="0" animBg="1"/>
      <p:bldP spid="35" grpId="0" animBg="1"/>
      <p:bldP spid="36" grpId="0"/>
      <p:bldP spid="37" grpId="0"/>
      <p:bldP spid="38" grpId="0" animBg="1"/>
      <p:bldP spid="39" grpId="0" animBg="1"/>
      <p:bldP spid="40" grpId="0"/>
      <p:bldP spid="41" grpId="0"/>
      <p:bldP spid="42" grpId="0" animBg="1"/>
      <p:bldP spid="43" grpId="0" animBg="1"/>
      <p:bldP spid="44" grpId="0"/>
      <p:bldP spid="4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5190479" y="1652968"/>
            <a:ext cx="203132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扩大团队</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1785405"/>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7" name="椭圆 36"/>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5" name="直接连接符 34"/>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38" name="组合 37"/>
          <p:cNvGrpSpPr/>
          <p:nvPr/>
        </p:nvGrpSpPr>
        <p:grpSpPr>
          <a:xfrm>
            <a:off x="-4834779" y="1785405"/>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0" name="直接连接符 39"/>
            <p:cNvCxnSpPr/>
            <p:nvPr/>
          </p:nvCxnSpPr>
          <p:spPr>
            <a:xfrm>
              <a:off x="-3986345" y="534352"/>
              <a:ext cx="8531674" cy="0"/>
            </a:xfrm>
            <a:prstGeom prst="line">
              <a:avLst/>
            </a:prstGeom>
            <a:grpFill/>
            <a:ln w="9525" cap="flat" cmpd="sng" algn="ctr">
              <a:solidFill>
                <a:srgbClr val="E74337"/>
              </a:solidFill>
              <a:prstDash val="solid"/>
            </a:ln>
            <a:effectLst/>
          </p:spPr>
        </p:cxnSp>
      </p:grpSp>
      <p:grpSp>
        <p:nvGrpSpPr>
          <p:cNvPr id="43" name="Group 10"/>
          <p:cNvGrpSpPr/>
          <p:nvPr/>
        </p:nvGrpSpPr>
        <p:grpSpPr>
          <a:xfrm>
            <a:off x="6184902" y="4455297"/>
            <a:ext cx="954007" cy="954007"/>
            <a:chOff x="6253939" y="2516220"/>
            <a:chExt cx="831273" cy="831273"/>
          </a:xfrm>
          <a:noFill/>
        </p:grpSpPr>
        <p:sp>
          <p:nvSpPr>
            <p:cNvPr id="44" name="Oval 11"/>
            <p:cNvSpPr/>
            <p:nvPr/>
          </p:nvSpPr>
          <p:spPr>
            <a:xfrm>
              <a:off x="6253939" y="2516220"/>
              <a:ext cx="831273" cy="831273"/>
            </a:xfrm>
            <a:prstGeom prst="ellipse">
              <a:avLst/>
            </a:prstGeom>
            <a:solidFill>
              <a:srgbClr val="E74337"/>
            </a:solidFill>
            <a:ln w="2540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lumMod val="65000"/>
                    <a:lumOff val="35000"/>
                  </a:srgbClr>
                </a:solidFill>
                <a:effectLst/>
                <a:uLnTx/>
                <a:uFillTx/>
                <a:latin typeface="Calibri"/>
                <a:ea typeface="+mn-ea"/>
                <a:cs typeface="+mn-cs"/>
              </a:endParaRPr>
            </a:p>
          </p:txBody>
        </p:sp>
        <p:sp>
          <p:nvSpPr>
            <p:cNvPr id="45"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FFFFFF"/>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000000">
                    <a:lumMod val="65000"/>
                    <a:lumOff val="35000"/>
                  </a:srgbClr>
                </a:solidFill>
                <a:effectLst>
                  <a:outerShdw blurRad="38100" dist="38100" dir="2700000" algn="tl">
                    <a:srgbClr val="000000"/>
                  </a:outerShdw>
                </a:effectLst>
                <a:uLnTx/>
                <a:uFillTx/>
                <a:latin typeface="Gill Sans" charset="0"/>
                <a:ea typeface="+mn-ea"/>
                <a:sym typeface="Gill Sans" charset="0"/>
              </a:endParaRPr>
            </a:p>
          </p:txBody>
        </p:sp>
      </p:grpSp>
      <p:grpSp>
        <p:nvGrpSpPr>
          <p:cNvPr id="46" name="Group 13"/>
          <p:cNvGrpSpPr/>
          <p:nvPr/>
        </p:nvGrpSpPr>
        <p:grpSpPr>
          <a:xfrm>
            <a:off x="6184902" y="5526614"/>
            <a:ext cx="954007" cy="954007"/>
            <a:chOff x="5716910" y="3464598"/>
            <a:chExt cx="831273" cy="831273"/>
          </a:xfrm>
          <a:noFill/>
        </p:grpSpPr>
        <p:sp>
          <p:nvSpPr>
            <p:cNvPr id="47" name="Oval 14"/>
            <p:cNvSpPr/>
            <p:nvPr/>
          </p:nvSpPr>
          <p:spPr>
            <a:xfrm>
              <a:off x="5716910" y="3464598"/>
              <a:ext cx="831273" cy="831273"/>
            </a:xfrm>
            <a:prstGeom prst="ellipse">
              <a:avLst/>
            </a:prstGeom>
            <a:solidFill>
              <a:srgbClr val="E74337"/>
            </a:solidFill>
            <a:ln w="2540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lumMod val="65000"/>
                    <a:lumOff val="35000"/>
                  </a:srgbClr>
                </a:solidFill>
                <a:effectLst/>
                <a:uLnTx/>
                <a:uFillTx/>
                <a:latin typeface="Calibri"/>
                <a:ea typeface="+mn-ea"/>
                <a:cs typeface="+mn-cs"/>
              </a:endParaRPr>
            </a:p>
          </p:txBody>
        </p:sp>
        <p:grpSp>
          <p:nvGrpSpPr>
            <p:cNvPr id="48" name="Group 15"/>
            <p:cNvGrpSpPr/>
            <p:nvPr/>
          </p:nvGrpSpPr>
          <p:grpSpPr>
            <a:xfrm>
              <a:off x="5900374" y="3655628"/>
              <a:ext cx="464344" cy="464344"/>
              <a:chOff x="4439444" y="2582069"/>
              <a:chExt cx="464344" cy="464344"/>
            </a:xfrm>
            <a:grpFill/>
          </p:grpSpPr>
          <p:sp>
            <p:nvSpPr>
              <p:cNvPr id="49"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FFFFFF"/>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000000">
                      <a:lumMod val="65000"/>
                      <a:lumOff val="35000"/>
                    </a:srgbClr>
                  </a:solidFill>
                  <a:effectLst>
                    <a:outerShdw blurRad="38100" dist="38100" dir="2700000" algn="tl">
                      <a:srgbClr val="000000"/>
                    </a:outerShdw>
                  </a:effectLst>
                  <a:uLnTx/>
                  <a:uFillTx/>
                  <a:latin typeface="Gill Sans" charset="0"/>
                  <a:ea typeface="+mn-ea"/>
                  <a:sym typeface="Gill Sans" charset="0"/>
                </a:endParaRPr>
              </a:p>
            </p:txBody>
          </p:sp>
          <p:sp>
            <p:nvSpPr>
              <p:cNvPr id="50"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000000">
                      <a:lumMod val="65000"/>
                      <a:lumOff val="35000"/>
                    </a:srgbClr>
                  </a:solidFill>
                  <a:effectLst>
                    <a:outerShdw blurRad="38100" dist="38100" dir="2700000" algn="tl">
                      <a:srgbClr val="000000"/>
                    </a:outerShdw>
                  </a:effectLst>
                  <a:uLnTx/>
                  <a:uFillTx/>
                  <a:latin typeface="Gill Sans" charset="0"/>
                  <a:ea typeface="+mn-ea"/>
                  <a:sym typeface="Gill Sans" charset="0"/>
                </a:endParaRPr>
              </a:p>
            </p:txBody>
          </p:sp>
          <p:sp>
            <p:nvSpPr>
              <p:cNvPr id="51"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FFFFFF"/>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000000">
                      <a:lumMod val="65000"/>
                      <a:lumOff val="35000"/>
                    </a:srgbClr>
                  </a:solidFill>
                  <a:effectLst>
                    <a:outerShdw blurRad="38100" dist="38100" dir="2700000" algn="tl">
                      <a:srgbClr val="000000"/>
                    </a:outerShdw>
                  </a:effectLst>
                  <a:uLnTx/>
                  <a:uFillTx/>
                  <a:latin typeface="Gill Sans" charset="0"/>
                  <a:ea typeface="+mn-ea"/>
                  <a:sym typeface="Gill Sans" charset="0"/>
                </a:endParaRPr>
              </a:p>
            </p:txBody>
          </p:sp>
        </p:grpSp>
      </p:grpSp>
      <p:grpSp>
        <p:nvGrpSpPr>
          <p:cNvPr id="52" name="Group 19"/>
          <p:cNvGrpSpPr/>
          <p:nvPr/>
        </p:nvGrpSpPr>
        <p:grpSpPr>
          <a:xfrm>
            <a:off x="6184902" y="3385409"/>
            <a:ext cx="954007" cy="954007"/>
            <a:chOff x="6678551" y="1578185"/>
            <a:chExt cx="831273" cy="831273"/>
          </a:xfrm>
          <a:noFill/>
        </p:grpSpPr>
        <p:sp>
          <p:nvSpPr>
            <p:cNvPr id="53" name="Oval 20"/>
            <p:cNvSpPr/>
            <p:nvPr/>
          </p:nvSpPr>
          <p:spPr>
            <a:xfrm>
              <a:off x="6678551" y="1578185"/>
              <a:ext cx="831273" cy="831273"/>
            </a:xfrm>
            <a:prstGeom prst="ellipse">
              <a:avLst/>
            </a:prstGeom>
            <a:solidFill>
              <a:srgbClr val="E74337"/>
            </a:solidFill>
            <a:ln w="25400" cap="flat" cmpd="sng" algn="ctr">
              <a:solidFill>
                <a:srgbClr val="E743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lumMod val="65000"/>
                    <a:lumOff val="35000"/>
                  </a:srgbClr>
                </a:solidFill>
                <a:effectLst/>
                <a:uLnTx/>
                <a:uFillTx/>
                <a:latin typeface="Calibri"/>
                <a:ea typeface="+mn-ea"/>
                <a:cs typeface="+mn-cs"/>
              </a:endParaRPr>
            </a:p>
          </p:txBody>
        </p:sp>
        <p:sp>
          <p:nvSpPr>
            <p:cNvPr id="54"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FFFF"/>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000000">
                    <a:lumMod val="65000"/>
                    <a:lumOff val="35000"/>
                  </a:srgbClr>
                </a:solidFill>
                <a:effectLst>
                  <a:outerShdw blurRad="38100" dist="38100" dir="2700000" algn="tl">
                    <a:srgbClr val="000000"/>
                  </a:outerShdw>
                </a:effectLst>
                <a:uLnTx/>
                <a:uFillTx/>
                <a:latin typeface="Gill Sans" charset="0"/>
                <a:ea typeface="+mn-ea"/>
                <a:sym typeface="Gill Sans" charset="0"/>
              </a:endParaRPr>
            </a:p>
          </p:txBody>
        </p:sp>
      </p:grpSp>
      <p:sp>
        <p:nvSpPr>
          <p:cNvPr id="55" name="TextBox 54"/>
          <p:cNvSpPr txBox="1"/>
          <p:nvPr/>
        </p:nvSpPr>
        <p:spPr>
          <a:xfrm>
            <a:off x="7328919" y="3452341"/>
            <a:ext cx="1750701" cy="646331"/>
          </a:xfrm>
          <a:prstGeom prst="rect">
            <a:avLst/>
          </a:prstGeom>
          <a:noFill/>
        </p:spPr>
        <p:txBody>
          <a:bodyPr wrap="square" lIns="91404" tIns="45702" rIns="91404" bIns="45702" rtlCol="0">
            <a:spAutoFit/>
          </a:bodyPr>
          <a:lstStyle/>
          <a:p>
            <a:pPr fontAlgn="auto">
              <a:spcBef>
                <a:spcPts val="0"/>
              </a:spcBef>
              <a:spcAft>
                <a:spcPts val="0"/>
              </a:spcAft>
            </a:pPr>
            <a:r>
              <a:rPr lang="zh-CN" altLang="en-US" b="1" dirty="0">
                <a:solidFill>
                  <a:srgbClr val="FFFFFF"/>
                </a:solidFill>
                <a:latin typeface="微软雅黑" pitchFamily="34" charset="-122"/>
                <a:ea typeface="微软雅黑" pitchFamily="34" charset="-122"/>
              </a:rPr>
              <a:t>点击添加文本</a:t>
            </a:r>
          </a:p>
          <a:p>
            <a:pPr fontAlgn="auto">
              <a:spcBef>
                <a:spcPts val="0"/>
              </a:spcBef>
              <a:spcAft>
                <a:spcPts val="0"/>
              </a:spcAft>
            </a:pPr>
            <a:endParaRPr lang="en-GB" b="1" dirty="0">
              <a:solidFill>
                <a:srgbClr val="FFFFFF"/>
              </a:solidFill>
              <a:latin typeface="Calibri"/>
              <a:ea typeface="+mn-ea"/>
            </a:endParaRPr>
          </a:p>
        </p:txBody>
      </p:sp>
      <p:sp>
        <p:nvSpPr>
          <p:cNvPr id="56" name="Rectangle 24"/>
          <p:cNvSpPr/>
          <p:nvPr/>
        </p:nvSpPr>
        <p:spPr>
          <a:xfrm>
            <a:off x="7328919" y="3786211"/>
            <a:ext cx="3594074" cy="523220"/>
          </a:xfrm>
          <a:prstGeom prst="rect">
            <a:avLst/>
          </a:prstGeom>
        </p:spPr>
        <p:txBody>
          <a:bodyPr wrap="square" lIns="91404" tIns="45702" rIns="91404" bIns="45702">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点击输入简要文本内容，文字内容需概况精炼的说明该分项内容</a:t>
            </a:r>
            <a:r>
              <a:rPr lang="en-US" altLang="zh-CN" sz="1400" dirty="0">
                <a:solidFill>
                  <a:srgbClr val="FFFFFF"/>
                </a:solidFill>
                <a:latin typeface="微软雅黑" pitchFamily="34" charset="-122"/>
                <a:ea typeface="微软雅黑" pitchFamily="34" charset="-122"/>
              </a:rPr>
              <a:t>licai2011</a:t>
            </a:r>
            <a:r>
              <a:rPr lang="zh-CN" altLang="en-US" sz="1400" dirty="0">
                <a:solidFill>
                  <a:srgbClr val="FFFFFF"/>
                </a:solidFill>
                <a:latin typeface="微软雅黑" pitchFamily="34" charset="-122"/>
                <a:ea typeface="微软雅黑" pitchFamily="34" charset="-122"/>
              </a:rPr>
              <a:t>专业设计</a:t>
            </a:r>
            <a:r>
              <a:rPr lang="en-US" altLang="zh-CN" sz="1400" dirty="0">
                <a:solidFill>
                  <a:srgbClr val="FFFFFF"/>
                </a:solidFill>
                <a:latin typeface="微软雅黑" pitchFamily="34" charset="-122"/>
                <a:ea typeface="微软雅黑" pitchFamily="34" charset="-122"/>
              </a:rPr>
              <a:t>……</a:t>
            </a:r>
          </a:p>
        </p:txBody>
      </p:sp>
      <p:sp>
        <p:nvSpPr>
          <p:cNvPr id="57" name="TextBox 56"/>
          <p:cNvSpPr txBox="1"/>
          <p:nvPr/>
        </p:nvSpPr>
        <p:spPr>
          <a:xfrm>
            <a:off x="7328919" y="4489812"/>
            <a:ext cx="1750701" cy="646331"/>
          </a:xfrm>
          <a:prstGeom prst="rect">
            <a:avLst/>
          </a:prstGeom>
          <a:noFill/>
        </p:spPr>
        <p:txBody>
          <a:bodyPr wrap="square" lIns="91404" tIns="45702" rIns="91404" bIns="45702" rtlCol="0">
            <a:spAutoFit/>
          </a:bodyPr>
          <a:lstStyle/>
          <a:p>
            <a:pPr fontAlgn="auto">
              <a:spcBef>
                <a:spcPts val="0"/>
              </a:spcBef>
              <a:spcAft>
                <a:spcPts val="0"/>
              </a:spcAft>
            </a:pPr>
            <a:r>
              <a:rPr lang="zh-CN" altLang="en-US" b="1" dirty="0">
                <a:solidFill>
                  <a:srgbClr val="FFFFFF"/>
                </a:solidFill>
                <a:latin typeface="微软雅黑" pitchFamily="34" charset="-122"/>
                <a:ea typeface="微软雅黑" pitchFamily="34" charset="-122"/>
              </a:rPr>
              <a:t>点击添加文本</a:t>
            </a:r>
          </a:p>
          <a:p>
            <a:pPr fontAlgn="auto">
              <a:spcBef>
                <a:spcPts val="0"/>
              </a:spcBef>
              <a:spcAft>
                <a:spcPts val="0"/>
              </a:spcAft>
            </a:pPr>
            <a:endParaRPr lang="en-GB" b="1" dirty="0">
              <a:solidFill>
                <a:srgbClr val="FFFFFF"/>
              </a:solidFill>
              <a:latin typeface="Calibri"/>
              <a:ea typeface="+mn-ea"/>
            </a:endParaRPr>
          </a:p>
        </p:txBody>
      </p:sp>
      <p:sp>
        <p:nvSpPr>
          <p:cNvPr id="58" name="Rectangle 24"/>
          <p:cNvSpPr/>
          <p:nvPr/>
        </p:nvSpPr>
        <p:spPr>
          <a:xfrm>
            <a:off x="7328919" y="4823680"/>
            <a:ext cx="3594074" cy="523220"/>
          </a:xfrm>
          <a:prstGeom prst="rect">
            <a:avLst/>
          </a:prstGeom>
        </p:spPr>
        <p:txBody>
          <a:bodyPr wrap="square" lIns="91404" tIns="45702" rIns="91404" bIns="45702">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点击输入简要文本内容，文字内容需概况精炼的说明该分项内容</a:t>
            </a:r>
            <a:r>
              <a:rPr lang="en-US" altLang="zh-CN" sz="1400" dirty="0">
                <a:solidFill>
                  <a:srgbClr val="FFFFFF"/>
                </a:solidFill>
                <a:latin typeface="微软雅黑" pitchFamily="34" charset="-122"/>
                <a:ea typeface="微软雅黑" pitchFamily="34" charset="-122"/>
              </a:rPr>
              <a:t>licai2011</a:t>
            </a:r>
            <a:r>
              <a:rPr lang="zh-CN" altLang="en-US" sz="1400" dirty="0">
                <a:solidFill>
                  <a:srgbClr val="FFFFFF"/>
                </a:solidFill>
                <a:latin typeface="微软雅黑" pitchFamily="34" charset="-122"/>
                <a:ea typeface="微软雅黑" pitchFamily="34" charset="-122"/>
              </a:rPr>
              <a:t>专业设计</a:t>
            </a:r>
            <a:r>
              <a:rPr lang="en-US" altLang="zh-CN" sz="1400" dirty="0">
                <a:solidFill>
                  <a:srgbClr val="FFFFFF"/>
                </a:solidFill>
                <a:latin typeface="微软雅黑" pitchFamily="34" charset="-122"/>
                <a:ea typeface="微软雅黑" pitchFamily="34" charset="-122"/>
              </a:rPr>
              <a:t>……</a:t>
            </a:r>
          </a:p>
        </p:txBody>
      </p:sp>
      <p:sp>
        <p:nvSpPr>
          <p:cNvPr id="59" name="TextBox 58"/>
          <p:cNvSpPr txBox="1"/>
          <p:nvPr/>
        </p:nvSpPr>
        <p:spPr>
          <a:xfrm>
            <a:off x="7328919" y="5564215"/>
            <a:ext cx="1750701" cy="646331"/>
          </a:xfrm>
          <a:prstGeom prst="rect">
            <a:avLst/>
          </a:prstGeom>
          <a:noFill/>
        </p:spPr>
        <p:txBody>
          <a:bodyPr wrap="square" lIns="91404" tIns="45702" rIns="91404" bIns="45702" rtlCol="0">
            <a:spAutoFit/>
          </a:bodyPr>
          <a:lstStyle/>
          <a:p>
            <a:pPr fontAlgn="auto">
              <a:spcBef>
                <a:spcPts val="0"/>
              </a:spcBef>
              <a:spcAft>
                <a:spcPts val="0"/>
              </a:spcAft>
            </a:pPr>
            <a:r>
              <a:rPr lang="zh-CN" altLang="en-US" b="1" dirty="0">
                <a:solidFill>
                  <a:srgbClr val="FFFFFF"/>
                </a:solidFill>
                <a:latin typeface="微软雅黑" pitchFamily="34" charset="-122"/>
                <a:ea typeface="微软雅黑" pitchFamily="34" charset="-122"/>
              </a:rPr>
              <a:t>点击添加文本</a:t>
            </a:r>
          </a:p>
          <a:p>
            <a:pPr fontAlgn="auto">
              <a:spcBef>
                <a:spcPts val="0"/>
              </a:spcBef>
              <a:spcAft>
                <a:spcPts val="0"/>
              </a:spcAft>
            </a:pPr>
            <a:endParaRPr lang="en-GB" b="1" dirty="0">
              <a:solidFill>
                <a:srgbClr val="FFFFFF"/>
              </a:solidFill>
              <a:latin typeface="Calibri"/>
              <a:ea typeface="+mn-ea"/>
            </a:endParaRPr>
          </a:p>
        </p:txBody>
      </p:sp>
      <p:sp>
        <p:nvSpPr>
          <p:cNvPr id="60" name="Rectangle 24"/>
          <p:cNvSpPr/>
          <p:nvPr/>
        </p:nvSpPr>
        <p:spPr>
          <a:xfrm>
            <a:off x="7328919" y="5898085"/>
            <a:ext cx="3594074" cy="523220"/>
          </a:xfrm>
          <a:prstGeom prst="rect">
            <a:avLst/>
          </a:prstGeom>
        </p:spPr>
        <p:txBody>
          <a:bodyPr wrap="square" lIns="91404" tIns="45702" rIns="91404" bIns="45702">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点击输入简要文本内容，文字内容需概况精炼的说明该分项内容</a:t>
            </a:r>
            <a:r>
              <a:rPr lang="en-US" altLang="zh-CN" sz="1400" dirty="0">
                <a:solidFill>
                  <a:srgbClr val="FFFFFF"/>
                </a:solidFill>
                <a:latin typeface="微软雅黑" pitchFamily="34" charset="-122"/>
                <a:ea typeface="微软雅黑" pitchFamily="34" charset="-122"/>
              </a:rPr>
              <a:t>licai2011</a:t>
            </a:r>
            <a:r>
              <a:rPr lang="zh-CN" altLang="en-US" sz="1400" dirty="0">
                <a:solidFill>
                  <a:srgbClr val="FFFFFF"/>
                </a:solidFill>
                <a:latin typeface="微软雅黑" pitchFamily="34" charset="-122"/>
                <a:ea typeface="微软雅黑" pitchFamily="34" charset="-122"/>
              </a:rPr>
              <a:t>专业设计</a:t>
            </a:r>
            <a:r>
              <a:rPr lang="en-US" altLang="zh-CN" sz="1400" dirty="0">
                <a:solidFill>
                  <a:srgbClr val="FFFFFF"/>
                </a:solidFill>
                <a:latin typeface="微软雅黑" pitchFamily="34" charset="-122"/>
                <a:ea typeface="微软雅黑" pitchFamily="34" charset="-122"/>
              </a:rPr>
              <a:t>……</a:t>
            </a:r>
          </a:p>
        </p:txBody>
      </p:sp>
      <p:sp>
        <p:nvSpPr>
          <p:cNvPr id="61" name="矩形 60"/>
          <p:cNvSpPr/>
          <p:nvPr/>
        </p:nvSpPr>
        <p:spPr>
          <a:xfrm>
            <a:off x="1263312" y="3566057"/>
            <a:ext cx="4215340" cy="260639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wipe(left)">
                                      <p:cBhvr>
                                        <p:cTn id="29" dur="500"/>
                                        <p:tgtEl>
                                          <p:spTgt spid="5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wipe(left)">
                                      <p:cBhvr>
                                        <p:cTn id="38" dur="500"/>
                                        <p:tgtEl>
                                          <p:spTgt spid="5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wipe(left)">
                                      <p:cBhvr>
                                        <p:cTn id="41" dur="500"/>
                                        <p:tgtEl>
                                          <p:spTgt spid="5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5190479" y="1296193"/>
            <a:ext cx="203132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努力方向</a:t>
            </a:r>
            <a:endParaRPr lang="en-US" altLang="zh-CN" sz="3600" b="1" dirty="0">
              <a:solidFill>
                <a:srgbClr val="E74337"/>
              </a:solidFill>
              <a:latin typeface="微软雅黑" pitchFamily="34" charset="-122"/>
              <a:ea typeface="微软雅黑" pitchFamily="34" charset="-122"/>
            </a:endParaRPr>
          </a:p>
        </p:txBody>
      </p:sp>
      <p:grpSp>
        <p:nvGrpSpPr>
          <p:cNvPr id="29" name="组合 28"/>
          <p:cNvGrpSpPr/>
          <p:nvPr/>
        </p:nvGrpSpPr>
        <p:grpSpPr>
          <a:xfrm>
            <a:off x="8412148" y="1428630"/>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3" name="椭圆 32"/>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1" name="直接连接符 30"/>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34" name="组合 33"/>
          <p:cNvGrpSpPr/>
          <p:nvPr/>
        </p:nvGrpSpPr>
        <p:grpSpPr>
          <a:xfrm>
            <a:off x="-4834779" y="1428630"/>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986345" y="534352"/>
              <a:ext cx="8531674" cy="0"/>
            </a:xfrm>
            <a:prstGeom prst="line">
              <a:avLst/>
            </a:prstGeom>
            <a:grpFill/>
            <a:ln w="9525" cap="flat" cmpd="sng" algn="ctr">
              <a:solidFill>
                <a:srgbClr val="E74337"/>
              </a:solidFill>
              <a:prstDash val="solid"/>
            </a:ln>
            <a:effectLst/>
          </p:spPr>
        </p:cxnSp>
      </p:grpSp>
      <p:sp>
        <p:nvSpPr>
          <p:cNvPr id="39" name="圆角矩形 38"/>
          <p:cNvSpPr/>
          <p:nvPr/>
        </p:nvSpPr>
        <p:spPr>
          <a:xfrm>
            <a:off x="1040522" y="3571626"/>
            <a:ext cx="3294698" cy="3197027"/>
          </a:xfrm>
          <a:prstGeom prst="roundRect">
            <a:avLst>
              <a:gd name="adj" fmla="val 9450"/>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0" name="椭圆 39"/>
          <p:cNvSpPr/>
          <p:nvPr/>
        </p:nvSpPr>
        <p:spPr>
          <a:xfrm>
            <a:off x="1768031" y="2782344"/>
            <a:ext cx="1862831" cy="1862831"/>
          </a:xfrm>
          <a:prstGeom prst="ellipse">
            <a:avLst/>
          </a:prstGeom>
          <a:solidFill>
            <a:srgbClr val="E74337"/>
          </a:solidFill>
          <a:ln w="12700" cap="flat" cmpd="sng" algn="ctr">
            <a:solidFill>
              <a:srgbClr val="E74337"/>
            </a:solidFill>
            <a:prstDash val="solid"/>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1" name="椭圆 40"/>
          <p:cNvSpPr/>
          <p:nvPr/>
        </p:nvSpPr>
        <p:spPr>
          <a:xfrm>
            <a:off x="3121706" y="4056410"/>
            <a:ext cx="502372" cy="502372"/>
          </a:xfrm>
          <a:prstGeom prst="ellipse">
            <a:avLst/>
          </a:prstGeom>
          <a:solidFill>
            <a:srgbClr val="E74337"/>
          </a:solidFill>
          <a:ln w="25400" cap="flat" cmpd="sng" algn="ctr">
            <a:noFill/>
            <a:prstDash val="solid"/>
          </a:ln>
          <a:effectLst>
            <a:outerShdw blurRad="254000" dist="127000" dir="8100000" algn="tr" rotWithShape="0">
              <a:prstClr val="black">
                <a:alpha val="60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FFFFFF"/>
                </a:solidFill>
                <a:effectLst/>
                <a:uLnTx/>
                <a:uFillTx/>
                <a:latin typeface="Calibri"/>
                <a:ea typeface="宋体"/>
                <a:cs typeface="+mn-cs"/>
              </a:rPr>
              <a:t>1</a:t>
            </a:r>
            <a:endParaRPr kumimoji="0" lang="zh-CN" altLang="en-US" sz="3200" b="1"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矩形 41"/>
          <p:cNvSpPr/>
          <p:nvPr/>
        </p:nvSpPr>
        <p:spPr>
          <a:xfrm>
            <a:off x="1908264" y="3392757"/>
            <a:ext cx="1722598" cy="523220"/>
          </a:xfrm>
          <a:prstGeom prst="rect">
            <a:avLst/>
          </a:prstGeom>
        </p:spPr>
        <p:txBody>
          <a:bodyPr wrap="square" lIns="91404" tIns="45702" rIns="91404" bIns="45702">
            <a:spAutoFit/>
          </a:bodyPr>
          <a:lstStyle/>
          <a:p>
            <a:pPr fontAlgn="auto">
              <a:spcBef>
                <a:spcPts val="0"/>
              </a:spcBef>
              <a:spcAft>
                <a:spcPts val="0"/>
              </a:spcAft>
            </a:pPr>
            <a:r>
              <a:rPr lang="zh-CN" altLang="en-US" sz="2800" b="1" dirty="0">
                <a:solidFill>
                  <a:srgbClr val="FFFFFF"/>
                </a:solidFill>
                <a:latin typeface="微软雅黑"/>
                <a:ea typeface="微软雅黑"/>
              </a:rPr>
              <a:t>市场方面</a:t>
            </a:r>
          </a:p>
        </p:txBody>
      </p:sp>
      <p:sp>
        <p:nvSpPr>
          <p:cNvPr id="43" name="圆角矩形 42"/>
          <p:cNvSpPr/>
          <p:nvPr/>
        </p:nvSpPr>
        <p:spPr>
          <a:xfrm>
            <a:off x="4497298" y="3550793"/>
            <a:ext cx="3294698" cy="3197027"/>
          </a:xfrm>
          <a:prstGeom prst="roundRect">
            <a:avLst>
              <a:gd name="adj" fmla="val 7846"/>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4" name="圆角矩形 43"/>
          <p:cNvSpPr/>
          <p:nvPr/>
        </p:nvSpPr>
        <p:spPr>
          <a:xfrm>
            <a:off x="7946987" y="3550792"/>
            <a:ext cx="3294698" cy="3197027"/>
          </a:xfrm>
          <a:prstGeom prst="roundRect">
            <a:avLst>
              <a:gd name="adj" fmla="val 7445"/>
            </a:avLst>
          </a:prstGeom>
          <a:noFill/>
          <a:ln w="127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5" name="椭圆 44"/>
          <p:cNvSpPr/>
          <p:nvPr/>
        </p:nvSpPr>
        <p:spPr>
          <a:xfrm>
            <a:off x="5202275" y="2826255"/>
            <a:ext cx="1862831" cy="1862831"/>
          </a:xfrm>
          <a:prstGeom prst="ellipse">
            <a:avLst/>
          </a:prstGeom>
          <a:solidFill>
            <a:srgbClr val="E74337"/>
          </a:solidFill>
          <a:ln w="12700" cap="flat" cmpd="sng" algn="ctr">
            <a:solidFill>
              <a:srgbClr val="E74337"/>
            </a:solidFill>
            <a:prstDash val="solid"/>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6" name="椭圆 45"/>
          <p:cNvSpPr/>
          <p:nvPr/>
        </p:nvSpPr>
        <p:spPr>
          <a:xfrm>
            <a:off x="8779289" y="2782344"/>
            <a:ext cx="1862831" cy="1862831"/>
          </a:xfrm>
          <a:prstGeom prst="ellipse">
            <a:avLst/>
          </a:prstGeom>
          <a:solidFill>
            <a:srgbClr val="E74337"/>
          </a:solidFill>
          <a:ln w="12700" cap="flat" cmpd="sng" algn="ctr">
            <a:solidFill>
              <a:srgbClr val="E74337"/>
            </a:solidFill>
            <a:prstDash val="solid"/>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7" name="椭圆 46"/>
          <p:cNvSpPr/>
          <p:nvPr/>
        </p:nvSpPr>
        <p:spPr>
          <a:xfrm>
            <a:off x="6609108" y="4056410"/>
            <a:ext cx="502372" cy="502372"/>
          </a:xfrm>
          <a:prstGeom prst="ellipse">
            <a:avLst/>
          </a:prstGeom>
          <a:solidFill>
            <a:srgbClr val="E74337"/>
          </a:solidFill>
          <a:ln w="25400" cap="flat" cmpd="sng" algn="ctr">
            <a:noFill/>
            <a:prstDash val="solid"/>
          </a:ln>
          <a:effectLst>
            <a:outerShdw blurRad="254000" dist="127000" dir="8100000" algn="tr" rotWithShape="0">
              <a:prstClr val="black">
                <a:alpha val="60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FFFFFF"/>
                </a:solidFill>
                <a:effectLst/>
                <a:uLnTx/>
                <a:uFillTx/>
                <a:latin typeface="Calibri"/>
                <a:ea typeface="宋体"/>
                <a:cs typeface="+mn-cs"/>
              </a:rPr>
              <a:t>2</a:t>
            </a:r>
            <a:endParaRPr kumimoji="0" lang="zh-CN" altLang="en-US" sz="3200" b="1"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a:off x="10188287" y="4056410"/>
            <a:ext cx="502372" cy="502372"/>
          </a:xfrm>
          <a:prstGeom prst="ellipse">
            <a:avLst/>
          </a:prstGeom>
          <a:solidFill>
            <a:srgbClr val="E74337"/>
          </a:solidFill>
          <a:ln w="25400" cap="flat" cmpd="sng" algn="ctr">
            <a:noFill/>
            <a:prstDash val="solid"/>
          </a:ln>
          <a:effectLst>
            <a:outerShdw blurRad="254000" dist="127000" dir="8100000" algn="tr" rotWithShape="0">
              <a:prstClr val="black">
                <a:alpha val="60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FFFFFF"/>
                </a:solidFill>
                <a:effectLst/>
                <a:uLnTx/>
                <a:uFillTx/>
                <a:latin typeface="Calibri"/>
                <a:ea typeface="宋体"/>
                <a:cs typeface="+mn-cs"/>
              </a:rPr>
              <a:t>3</a:t>
            </a:r>
            <a:endParaRPr kumimoji="0" lang="zh-CN" altLang="en-US" sz="3200" b="1"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矩形 48"/>
          <p:cNvSpPr/>
          <p:nvPr/>
        </p:nvSpPr>
        <p:spPr>
          <a:xfrm>
            <a:off x="5329485" y="3417214"/>
            <a:ext cx="1722598" cy="523220"/>
          </a:xfrm>
          <a:prstGeom prst="rect">
            <a:avLst/>
          </a:prstGeom>
        </p:spPr>
        <p:txBody>
          <a:bodyPr wrap="square" lIns="91404" tIns="45702" rIns="91404" bIns="45702">
            <a:spAutoFit/>
          </a:bodyPr>
          <a:lstStyle/>
          <a:p>
            <a:pPr fontAlgn="auto">
              <a:spcBef>
                <a:spcPts val="0"/>
              </a:spcBef>
              <a:spcAft>
                <a:spcPts val="0"/>
              </a:spcAft>
            </a:pPr>
            <a:r>
              <a:rPr lang="zh-CN" altLang="en-US" sz="2800" b="1" dirty="0">
                <a:solidFill>
                  <a:srgbClr val="FFFFFF"/>
                </a:solidFill>
                <a:latin typeface="微软雅黑"/>
                <a:ea typeface="微软雅黑"/>
              </a:rPr>
              <a:t>产品方面</a:t>
            </a:r>
          </a:p>
        </p:txBody>
      </p:sp>
      <p:sp>
        <p:nvSpPr>
          <p:cNvPr id="50" name="矩形 49"/>
          <p:cNvSpPr/>
          <p:nvPr/>
        </p:nvSpPr>
        <p:spPr>
          <a:xfrm>
            <a:off x="8906499" y="3417214"/>
            <a:ext cx="1722598" cy="523220"/>
          </a:xfrm>
          <a:prstGeom prst="rect">
            <a:avLst/>
          </a:prstGeom>
        </p:spPr>
        <p:txBody>
          <a:bodyPr wrap="square" lIns="91404" tIns="45702" rIns="91404" bIns="45702">
            <a:spAutoFit/>
          </a:bodyPr>
          <a:lstStyle/>
          <a:p>
            <a:pPr fontAlgn="auto">
              <a:spcBef>
                <a:spcPts val="0"/>
              </a:spcBef>
              <a:spcAft>
                <a:spcPts val="0"/>
              </a:spcAft>
            </a:pPr>
            <a:r>
              <a:rPr lang="zh-CN" altLang="en-US" sz="2800" b="1" dirty="0">
                <a:solidFill>
                  <a:srgbClr val="FFFFFF"/>
                </a:solidFill>
                <a:latin typeface="微软雅黑"/>
                <a:ea typeface="微软雅黑"/>
              </a:rPr>
              <a:t>服务方面</a:t>
            </a:r>
          </a:p>
        </p:txBody>
      </p:sp>
      <p:sp>
        <p:nvSpPr>
          <p:cNvPr id="51" name="TextBox 50"/>
          <p:cNvSpPr txBox="1"/>
          <p:nvPr/>
        </p:nvSpPr>
        <p:spPr>
          <a:xfrm>
            <a:off x="1560702" y="5018304"/>
            <a:ext cx="2616378" cy="1400383"/>
          </a:xfrm>
          <a:prstGeom prst="rect">
            <a:avLst/>
          </a:prstGeom>
          <a:noFill/>
        </p:spPr>
        <p:txBody>
          <a:bodyPr wrap="square" lIns="0" tIns="0" rIns="0" bIns="0" rtlCol="0">
            <a:spAutoFit/>
          </a:bodyPr>
          <a:lstStyle/>
          <a:p>
            <a:pPr fontAlgn="auto">
              <a:lnSpc>
                <a:spcPct val="130000"/>
              </a:lnSpc>
              <a:spcBef>
                <a:spcPts val="0"/>
              </a:spcBef>
              <a:spcAft>
                <a:spcPts val="0"/>
              </a:spcAft>
            </a:pPr>
            <a:r>
              <a:rPr lang="zh-CN" altLang="en-US" sz="1400" dirty="0">
                <a:solidFill>
                  <a:srgbClr val="FFFFFF"/>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rgbClr val="FFFFFF"/>
              </a:solidFill>
              <a:latin typeface="微软雅黑" pitchFamily="34" charset="-122"/>
              <a:ea typeface="微软雅黑" pitchFamily="34" charset="-122"/>
            </a:endParaRPr>
          </a:p>
        </p:txBody>
      </p:sp>
      <p:sp>
        <p:nvSpPr>
          <p:cNvPr id="52" name="TextBox 51"/>
          <p:cNvSpPr txBox="1"/>
          <p:nvPr/>
        </p:nvSpPr>
        <p:spPr>
          <a:xfrm>
            <a:off x="4911376" y="5018304"/>
            <a:ext cx="2616378" cy="1400383"/>
          </a:xfrm>
          <a:prstGeom prst="rect">
            <a:avLst/>
          </a:prstGeom>
          <a:noFill/>
        </p:spPr>
        <p:txBody>
          <a:bodyPr wrap="square" lIns="0" tIns="0" rIns="0" bIns="0" rtlCol="0">
            <a:spAutoFit/>
          </a:bodyPr>
          <a:lstStyle/>
          <a:p>
            <a:pPr fontAlgn="auto">
              <a:lnSpc>
                <a:spcPct val="130000"/>
              </a:lnSpc>
              <a:spcBef>
                <a:spcPts val="0"/>
              </a:spcBef>
              <a:spcAft>
                <a:spcPts val="0"/>
              </a:spcAft>
            </a:pPr>
            <a:r>
              <a:rPr lang="zh-CN" altLang="en-US" sz="1400" dirty="0">
                <a:solidFill>
                  <a:srgbClr val="FFFFFF"/>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rgbClr val="FFFFFF"/>
              </a:solidFill>
              <a:latin typeface="微软雅黑" pitchFamily="34" charset="-122"/>
              <a:ea typeface="微软雅黑" pitchFamily="34" charset="-122"/>
            </a:endParaRPr>
          </a:p>
        </p:txBody>
      </p:sp>
      <p:sp>
        <p:nvSpPr>
          <p:cNvPr id="53" name="TextBox 52"/>
          <p:cNvSpPr txBox="1"/>
          <p:nvPr/>
        </p:nvSpPr>
        <p:spPr>
          <a:xfrm>
            <a:off x="8488390" y="5018304"/>
            <a:ext cx="2616378" cy="1400383"/>
          </a:xfrm>
          <a:prstGeom prst="rect">
            <a:avLst/>
          </a:prstGeom>
          <a:noFill/>
        </p:spPr>
        <p:txBody>
          <a:bodyPr wrap="square" lIns="0" tIns="0" rIns="0" bIns="0" rtlCol="0">
            <a:spAutoFit/>
          </a:bodyPr>
          <a:lstStyle/>
          <a:p>
            <a:pPr fontAlgn="auto">
              <a:lnSpc>
                <a:spcPct val="130000"/>
              </a:lnSpc>
              <a:spcBef>
                <a:spcPts val="0"/>
              </a:spcBef>
              <a:spcAft>
                <a:spcPts val="0"/>
              </a:spcAft>
            </a:pPr>
            <a:r>
              <a:rPr lang="zh-CN" altLang="en-US" sz="1400" dirty="0">
                <a:solidFill>
                  <a:srgbClr val="FFFFFF"/>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zh-CN" altLang="en-US" sz="14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700"/>
                            </p:stCondLst>
                            <p:childTnLst>
                              <p:par>
                                <p:cTn id="21" presetID="16" presetClass="entr" presetSubtype="37"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barn(outVertical)">
                                      <p:cBhvr>
                                        <p:cTn id="23" dur="500"/>
                                        <p:tgtEl>
                                          <p:spTgt spid="49"/>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outVertical)">
                                      <p:cBhvr>
                                        <p:cTn id="26" dur="500"/>
                                        <p:tgtEl>
                                          <p:spTgt spid="42"/>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barn(outVertical)">
                                      <p:cBhvr>
                                        <p:cTn id="29" dur="500"/>
                                        <p:tgtEl>
                                          <p:spTgt spid="50"/>
                                        </p:tgtEl>
                                      </p:cBhvr>
                                    </p:animEffect>
                                  </p:childTnLst>
                                </p:cTn>
                              </p:par>
                            </p:childTnLst>
                          </p:cTn>
                        </p:par>
                        <p:par>
                          <p:cTn id="30" fill="hold">
                            <p:stCondLst>
                              <p:cond delay="1200"/>
                            </p:stCondLst>
                            <p:childTnLst>
                              <p:par>
                                <p:cTn id="31" presetID="21" presetClass="entr" presetSubtype="1"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heel(1)">
                                      <p:cBhvr>
                                        <p:cTn id="33" dur="800"/>
                                        <p:tgtEl>
                                          <p:spTgt spid="39"/>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43"/>
                                        </p:tgtEl>
                                        <p:attrNameLst>
                                          <p:attrName>style.visibility</p:attrName>
                                        </p:attrNameLst>
                                      </p:cBhvr>
                                      <p:to>
                                        <p:strVal val="visible"/>
                                      </p:to>
                                    </p:set>
                                    <p:animEffect transition="in" filter="wheel(1)">
                                      <p:cBhvr>
                                        <p:cTn id="36" dur="800"/>
                                        <p:tgtEl>
                                          <p:spTgt spid="43"/>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44"/>
                                        </p:tgtEl>
                                        <p:attrNameLst>
                                          <p:attrName>style.visibility</p:attrName>
                                        </p:attrNameLst>
                                      </p:cBhvr>
                                      <p:to>
                                        <p:strVal val="visible"/>
                                      </p:to>
                                    </p:set>
                                    <p:animEffect transition="in" filter="wheel(1)">
                                      <p:cBhvr>
                                        <p:cTn id="39" dur="800"/>
                                        <p:tgtEl>
                                          <p:spTgt spid="44"/>
                                        </p:tgtEl>
                                      </p:cBhvr>
                                    </p:animEffect>
                                  </p:childTnLst>
                                </p:cTn>
                              </p:par>
                            </p:childTnLst>
                          </p:cTn>
                        </p:par>
                        <p:par>
                          <p:cTn id="40" fill="hold">
                            <p:stCondLst>
                              <p:cond delay="240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51"/>
                                        </p:tgtEl>
                                        <p:attrNameLst>
                                          <p:attrName>style.visibility</p:attrName>
                                        </p:attrNameLst>
                                      </p:cBhvr>
                                      <p:to>
                                        <p:strVal val="visible"/>
                                      </p:to>
                                    </p:set>
                                    <p:animEffect transition="in" filter="wipe(left)">
                                      <p:cBhvr>
                                        <p:cTn id="43" dur="50"/>
                                        <p:tgtEl>
                                          <p:spTgt spid="51"/>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51"/>
                                        </p:tgtEl>
                                      </p:cBhvr>
                                      <p:to x="80000" y="100000"/>
                                    </p:animScale>
                                    <p:anim by="(#ppt_w*0.10)" calcmode="lin" valueType="num">
                                      <p:cBhvr>
                                        <p:cTn id="46" dur="25" autoRev="1" fill="hold">
                                          <p:stCondLst>
                                            <p:cond delay="0"/>
                                          </p:stCondLst>
                                        </p:cTn>
                                        <p:tgtEl>
                                          <p:spTgt spid="51"/>
                                        </p:tgtEl>
                                        <p:attrNameLst>
                                          <p:attrName>ppt_x</p:attrName>
                                        </p:attrNameLst>
                                      </p:cBhvr>
                                    </p:anim>
                                    <p:anim by="(-#ppt_w*0.10)" calcmode="lin" valueType="num">
                                      <p:cBhvr>
                                        <p:cTn id="47" dur="25" autoRev="1" fill="hold">
                                          <p:stCondLst>
                                            <p:cond delay="0"/>
                                          </p:stCondLst>
                                        </p:cTn>
                                        <p:tgtEl>
                                          <p:spTgt spid="51"/>
                                        </p:tgtEl>
                                        <p:attrNameLst>
                                          <p:attrName>ppt_y</p:attrName>
                                        </p:attrNameLst>
                                      </p:cBhvr>
                                    </p:anim>
                                    <p:animRot by="-480000">
                                      <p:cBhvr>
                                        <p:cTn id="48" dur="25" autoRev="1" fill="hold">
                                          <p:stCondLst>
                                            <p:cond delay="0"/>
                                          </p:stCondLst>
                                        </p:cTn>
                                        <p:tgtEl>
                                          <p:spTgt spid="51"/>
                                        </p:tgtEl>
                                        <p:attrNameLst>
                                          <p:attrName>r</p:attrName>
                                        </p:attrNameLst>
                                      </p:cBhvr>
                                    </p:animRot>
                                  </p:childTnLst>
                                </p:cTn>
                              </p:par>
                              <p:par>
                                <p:cTn id="49" presetID="22" presetClass="entr" presetSubtype="8" fill="hold" grpId="0" nodeType="withEffect">
                                  <p:stCondLst>
                                    <p:cond delay="500"/>
                                  </p:stCondLst>
                                  <p:iterate type="lt">
                                    <p:tmPct val="30000"/>
                                  </p:iterate>
                                  <p:childTnLst>
                                    <p:set>
                                      <p:cBhvr>
                                        <p:cTn id="50" dur="1" fill="hold">
                                          <p:stCondLst>
                                            <p:cond delay="0"/>
                                          </p:stCondLst>
                                        </p:cTn>
                                        <p:tgtEl>
                                          <p:spTgt spid="52"/>
                                        </p:tgtEl>
                                        <p:attrNameLst>
                                          <p:attrName>style.visibility</p:attrName>
                                        </p:attrNameLst>
                                      </p:cBhvr>
                                      <p:to>
                                        <p:strVal val="visible"/>
                                      </p:to>
                                    </p:set>
                                    <p:animEffect transition="in" filter="wipe(left)">
                                      <p:cBhvr>
                                        <p:cTn id="51" dur="50"/>
                                        <p:tgtEl>
                                          <p:spTgt spid="52"/>
                                        </p:tgtEl>
                                      </p:cBhvr>
                                    </p:animEffect>
                                  </p:childTnLst>
                                </p:cTn>
                              </p:par>
                              <p:par>
                                <p:cTn id="52" presetID="36" presetClass="emph" presetSubtype="0" fill="hold" grpId="1" nodeType="withEffect">
                                  <p:stCondLst>
                                    <p:cond delay="500"/>
                                  </p:stCondLst>
                                  <p:iterate type="lt">
                                    <p:tmPct val="30000"/>
                                  </p:iterate>
                                  <p:childTnLst>
                                    <p:animScale>
                                      <p:cBhvr>
                                        <p:cTn id="53" dur="25" autoRev="1" fill="hold">
                                          <p:stCondLst>
                                            <p:cond delay="0"/>
                                          </p:stCondLst>
                                        </p:cTn>
                                        <p:tgtEl>
                                          <p:spTgt spid="52"/>
                                        </p:tgtEl>
                                      </p:cBhvr>
                                      <p:to x="80000" y="100000"/>
                                    </p:animScale>
                                    <p:anim by="(#ppt_w*0.10)" calcmode="lin" valueType="num">
                                      <p:cBhvr>
                                        <p:cTn id="54" dur="25" autoRev="1" fill="hold">
                                          <p:stCondLst>
                                            <p:cond delay="0"/>
                                          </p:stCondLst>
                                        </p:cTn>
                                        <p:tgtEl>
                                          <p:spTgt spid="52"/>
                                        </p:tgtEl>
                                        <p:attrNameLst>
                                          <p:attrName>ppt_x</p:attrName>
                                        </p:attrNameLst>
                                      </p:cBhvr>
                                    </p:anim>
                                    <p:anim by="(-#ppt_w*0.10)" calcmode="lin" valueType="num">
                                      <p:cBhvr>
                                        <p:cTn id="55" dur="25" autoRev="1" fill="hold">
                                          <p:stCondLst>
                                            <p:cond delay="0"/>
                                          </p:stCondLst>
                                        </p:cTn>
                                        <p:tgtEl>
                                          <p:spTgt spid="52"/>
                                        </p:tgtEl>
                                        <p:attrNameLst>
                                          <p:attrName>ppt_y</p:attrName>
                                        </p:attrNameLst>
                                      </p:cBhvr>
                                    </p:anim>
                                    <p:animRot by="-480000">
                                      <p:cBhvr>
                                        <p:cTn id="56" dur="25" autoRev="1" fill="hold">
                                          <p:stCondLst>
                                            <p:cond delay="0"/>
                                          </p:stCondLst>
                                        </p:cTn>
                                        <p:tgtEl>
                                          <p:spTgt spid="52"/>
                                        </p:tgtEl>
                                        <p:attrNameLst>
                                          <p:attrName>r</p:attrName>
                                        </p:attrNameLst>
                                      </p:cBhvr>
                                    </p:animRot>
                                  </p:childTnLst>
                                </p:cTn>
                              </p:par>
                              <p:par>
                                <p:cTn id="57" presetID="22" presetClass="entr" presetSubtype="8" fill="hold" grpId="0" nodeType="withEffect">
                                  <p:stCondLst>
                                    <p:cond delay="1000"/>
                                  </p:stCondLst>
                                  <p:iterate type="lt">
                                    <p:tmPct val="30000"/>
                                  </p:iterate>
                                  <p:childTnLst>
                                    <p:set>
                                      <p:cBhvr>
                                        <p:cTn id="58" dur="1" fill="hold">
                                          <p:stCondLst>
                                            <p:cond delay="0"/>
                                          </p:stCondLst>
                                        </p:cTn>
                                        <p:tgtEl>
                                          <p:spTgt spid="53"/>
                                        </p:tgtEl>
                                        <p:attrNameLst>
                                          <p:attrName>style.visibility</p:attrName>
                                        </p:attrNameLst>
                                      </p:cBhvr>
                                      <p:to>
                                        <p:strVal val="visible"/>
                                      </p:to>
                                    </p:set>
                                    <p:animEffect transition="in" filter="wipe(left)">
                                      <p:cBhvr>
                                        <p:cTn id="59" dur="50"/>
                                        <p:tgtEl>
                                          <p:spTgt spid="53"/>
                                        </p:tgtEl>
                                      </p:cBhvr>
                                    </p:animEffect>
                                  </p:childTnLst>
                                </p:cTn>
                              </p:par>
                              <p:par>
                                <p:cTn id="60" presetID="36" presetClass="emph" presetSubtype="0" fill="hold" grpId="1" nodeType="withEffect">
                                  <p:stCondLst>
                                    <p:cond delay="1000"/>
                                  </p:stCondLst>
                                  <p:iterate type="lt">
                                    <p:tmPct val="30000"/>
                                  </p:iterate>
                                  <p:childTnLst>
                                    <p:animScale>
                                      <p:cBhvr>
                                        <p:cTn id="61" dur="25" autoRev="1" fill="hold">
                                          <p:stCondLst>
                                            <p:cond delay="0"/>
                                          </p:stCondLst>
                                        </p:cTn>
                                        <p:tgtEl>
                                          <p:spTgt spid="53"/>
                                        </p:tgtEl>
                                      </p:cBhvr>
                                      <p:to x="80000" y="100000"/>
                                    </p:animScale>
                                    <p:anim by="(#ppt_w*0.10)" calcmode="lin" valueType="num">
                                      <p:cBhvr>
                                        <p:cTn id="62" dur="25" autoRev="1" fill="hold">
                                          <p:stCondLst>
                                            <p:cond delay="0"/>
                                          </p:stCondLst>
                                        </p:cTn>
                                        <p:tgtEl>
                                          <p:spTgt spid="53"/>
                                        </p:tgtEl>
                                        <p:attrNameLst>
                                          <p:attrName>ppt_x</p:attrName>
                                        </p:attrNameLst>
                                      </p:cBhvr>
                                    </p:anim>
                                    <p:anim by="(-#ppt_w*0.10)" calcmode="lin" valueType="num">
                                      <p:cBhvr>
                                        <p:cTn id="63" dur="25" autoRev="1" fill="hold">
                                          <p:stCondLst>
                                            <p:cond delay="0"/>
                                          </p:stCondLst>
                                        </p:cTn>
                                        <p:tgtEl>
                                          <p:spTgt spid="53"/>
                                        </p:tgtEl>
                                        <p:attrNameLst>
                                          <p:attrName>ppt_y</p:attrName>
                                        </p:attrNameLst>
                                      </p:cBhvr>
                                    </p:anim>
                                    <p:animRot by="-480000">
                                      <p:cBhvr>
                                        <p:cTn id="64" dur="25" autoRev="1" fill="hold">
                                          <p:stCondLst>
                                            <p:cond delay="0"/>
                                          </p:stCondLst>
                                        </p:cTn>
                                        <p:tgtEl>
                                          <p:spTgt spid="5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2" grpId="0"/>
      <p:bldP spid="43" grpId="0" animBg="1"/>
      <p:bldP spid="44" grpId="0" animBg="1"/>
      <p:bldP spid="47" grpId="0" animBg="1"/>
      <p:bldP spid="48" grpId="0" animBg="1"/>
      <p:bldP spid="49" grpId="0"/>
      <p:bldP spid="50" grpId="0"/>
      <p:bldP spid="51" grpId="0"/>
      <p:bldP spid="51" grpId="1"/>
      <p:bldP spid="52" grpId="0"/>
      <p:bldP spid="52" grpId="1"/>
      <p:bldP spid="53" grpId="0"/>
      <p:bldP spid="5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915907" y="4509110"/>
            <a:ext cx="2544286" cy="800219"/>
          </a:xfrm>
          <a:prstGeom prst="rect">
            <a:avLst/>
          </a:prstGeom>
          <a:noFill/>
        </p:spPr>
        <p:txBody>
          <a:bodyPr wrap="none" rtlCol="0">
            <a:spAutoFit/>
          </a:bodyPr>
          <a:lstStyle/>
          <a:p>
            <a:pPr fontAlgn="auto">
              <a:spcBef>
                <a:spcPts val="0"/>
              </a:spcBef>
              <a:spcAft>
                <a:spcPts val="0"/>
              </a:spcAft>
            </a:pPr>
            <a:r>
              <a:rPr lang="zh-CN" altLang="en-US" sz="4600" b="1" dirty="0" smtClean="0">
                <a:solidFill>
                  <a:srgbClr val="E74337"/>
                </a:solidFill>
                <a:latin typeface="微软雅黑" pitchFamily="34" charset="-122"/>
                <a:ea typeface="微软雅黑" pitchFamily="34" charset="-122"/>
              </a:rPr>
              <a:t>谢谢指导</a:t>
            </a:r>
            <a:endParaRPr lang="zh-CN" altLang="en-US" sz="4600" b="1" dirty="0">
              <a:solidFill>
                <a:srgbClr val="E74337"/>
              </a:solidFill>
              <a:latin typeface="微软雅黑" pitchFamily="34" charset="-122"/>
              <a:ea typeface="微软雅黑" pitchFamily="34" charset="-122"/>
            </a:endParaRPr>
          </a:p>
        </p:txBody>
      </p:sp>
      <p:sp>
        <p:nvSpPr>
          <p:cNvPr id="30" name="TextBox 29"/>
          <p:cNvSpPr txBox="1"/>
          <p:nvPr/>
        </p:nvSpPr>
        <p:spPr>
          <a:xfrm>
            <a:off x="3248784" y="5309329"/>
            <a:ext cx="5878532" cy="523220"/>
          </a:xfrm>
          <a:prstGeom prst="rect">
            <a:avLst/>
          </a:prstGeom>
          <a:noFill/>
        </p:spPr>
        <p:txBody>
          <a:bodyPr wrap="none" rtlCol="0">
            <a:spAutoFit/>
          </a:bodyPr>
          <a:lstStyle/>
          <a:p>
            <a:pPr fontAlgn="auto">
              <a:spcBef>
                <a:spcPts val="0"/>
              </a:spcBef>
              <a:spcAft>
                <a:spcPts val="0"/>
              </a:spcAft>
            </a:pPr>
            <a:r>
              <a:rPr lang="zh-CN" altLang="en-US" sz="2800" dirty="0">
                <a:solidFill>
                  <a:srgbClr val="FFFFFF"/>
                </a:solidFill>
                <a:latin typeface="微软雅黑" pitchFamily="34" charset="-122"/>
                <a:ea typeface="微软雅黑" pitchFamily="34" charset="-122"/>
              </a:rPr>
              <a:t>适用于商业计划</a:t>
            </a:r>
            <a:r>
              <a:rPr lang="en-US" altLang="zh-CN" sz="2800" dirty="0">
                <a:solidFill>
                  <a:srgbClr val="FFFFFF"/>
                </a:solidFill>
                <a:latin typeface="微软雅黑" pitchFamily="34" charset="-122"/>
                <a:ea typeface="微软雅黑" pitchFamily="34" charset="-122"/>
              </a:rPr>
              <a:t>/</a:t>
            </a:r>
            <a:r>
              <a:rPr lang="zh-CN" altLang="en-US" sz="2800" dirty="0">
                <a:solidFill>
                  <a:srgbClr val="FFFFFF"/>
                </a:solidFill>
                <a:latin typeface="微软雅黑" pitchFamily="34" charset="-122"/>
                <a:ea typeface="微软雅黑" pitchFamily="34" charset="-122"/>
              </a:rPr>
              <a:t>述职汇报</a:t>
            </a:r>
            <a:r>
              <a:rPr lang="en-US" altLang="zh-CN" sz="2800" dirty="0">
                <a:solidFill>
                  <a:srgbClr val="FFFFFF"/>
                </a:solidFill>
                <a:latin typeface="微软雅黑" pitchFamily="34" charset="-122"/>
                <a:ea typeface="微软雅黑" pitchFamily="34" charset="-122"/>
              </a:rPr>
              <a:t>/</a:t>
            </a:r>
            <a:r>
              <a:rPr lang="zh-CN" altLang="en-US" sz="2800" dirty="0">
                <a:solidFill>
                  <a:srgbClr val="FFFFFF"/>
                </a:solidFill>
                <a:latin typeface="微软雅黑" pitchFamily="34" charset="-122"/>
                <a:ea typeface="微软雅黑" pitchFamily="34" charset="-122"/>
              </a:rPr>
              <a:t>总结计划</a:t>
            </a:r>
          </a:p>
        </p:txBody>
      </p:sp>
      <p:sp>
        <p:nvSpPr>
          <p:cNvPr id="31" name="椭圆 30"/>
          <p:cNvSpPr/>
          <p:nvPr/>
        </p:nvSpPr>
        <p:spPr>
          <a:xfrm rot="21028799">
            <a:off x="6607720" y="231743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2" name="椭圆 31"/>
          <p:cNvSpPr/>
          <p:nvPr/>
        </p:nvSpPr>
        <p:spPr>
          <a:xfrm rot="21028799" flipV="1">
            <a:off x="6282068" y="276000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3" name="椭圆 32"/>
          <p:cNvSpPr/>
          <p:nvPr/>
        </p:nvSpPr>
        <p:spPr>
          <a:xfrm rot="21028799">
            <a:off x="5723829" y="287495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4" name="椭圆 33"/>
          <p:cNvSpPr/>
          <p:nvPr/>
        </p:nvSpPr>
        <p:spPr>
          <a:xfrm rot="21028799" flipV="1">
            <a:off x="6863115" y="265828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rot="21028799">
            <a:off x="5848060" y="233439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6" name="椭圆 35"/>
          <p:cNvSpPr/>
          <p:nvPr/>
        </p:nvSpPr>
        <p:spPr>
          <a:xfrm rot="21028799" flipV="1">
            <a:off x="5123590" y="270024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7" name="椭圆 36"/>
          <p:cNvSpPr/>
          <p:nvPr/>
        </p:nvSpPr>
        <p:spPr>
          <a:xfrm rot="10228799">
            <a:off x="5590341" y="398313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rot="10228799" flipV="1">
            <a:off x="5737266" y="336184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rot="10228799">
            <a:off x="6474232" y="342561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rot="10228799" flipV="1">
            <a:off x="5120516" y="342786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1" name="椭圆 40"/>
          <p:cNvSpPr/>
          <p:nvPr/>
        </p:nvSpPr>
        <p:spPr>
          <a:xfrm rot="10228799">
            <a:off x="6126358" y="374254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rot="10228799" flipV="1">
            <a:off x="6837324" y="336318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nvGrpSpPr>
          <p:cNvPr id="43" name="组合 42"/>
          <p:cNvGrpSpPr/>
          <p:nvPr/>
        </p:nvGrpSpPr>
        <p:grpSpPr>
          <a:xfrm>
            <a:off x="5116384" y="2331561"/>
            <a:ext cx="2143332" cy="1852005"/>
            <a:chOff x="858879" y="2355867"/>
            <a:chExt cx="2143332" cy="1852005"/>
          </a:xfrm>
        </p:grpSpPr>
        <p:sp>
          <p:nvSpPr>
            <p:cNvPr id="44" name="椭圆 43"/>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rot="21028799" flipV="1">
              <a:off x="2601478" y="26967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rot="21028799">
              <a:off x="1586423" y="23728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椭圆 48"/>
            <p:cNvSpPr/>
            <p:nvPr/>
          </p:nvSpPr>
          <p:spPr>
            <a:xfrm rot="21028799" flipV="1">
              <a:off x="861953" y="27386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0" name="椭圆 49"/>
            <p:cNvSpPr/>
            <p:nvPr/>
          </p:nvSpPr>
          <p:spPr>
            <a:xfrm rot="10228799">
              <a:off x="1328704" y="40215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1" name="椭圆 50"/>
            <p:cNvSpPr/>
            <p:nvPr/>
          </p:nvSpPr>
          <p:spPr>
            <a:xfrm rot="10228799" flipV="1">
              <a:off x="1475629" y="34002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2" name="椭圆 51"/>
            <p:cNvSpPr/>
            <p:nvPr/>
          </p:nvSpPr>
          <p:spPr>
            <a:xfrm rot="10228799">
              <a:off x="2212595" y="34640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350" fill="hold"/>
                                            <p:tgtEl>
                                              <p:spTgt spid="34"/>
                                            </p:tgtEl>
                                            <p:attrNameLst>
                                              <p:attrName>ppt_x</p:attrName>
                                            </p:attrNameLst>
                                          </p:cBhvr>
                                          <p:tavLst>
                                            <p:tav tm="0">
                                              <p:val>
                                                <p:strVal val="1+#ppt_w/2"/>
                                              </p:val>
                                            </p:tav>
                                            <p:tav tm="100000">
                                              <p:val>
                                                <p:strVal val="#ppt_x"/>
                                              </p:val>
                                            </p:tav>
                                          </p:tavLst>
                                        </p:anim>
                                        <p:anim calcmode="lin" valueType="num">
                                          <p:cBhvr additive="base">
                                            <p:cTn id="20" dur="35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350" fill="hold"/>
                                            <p:tgtEl>
                                              <p:spTgt spid="35"/>
                                            </p:tgtEl>
                                            <p:attrNameLst>
                                              <p:attrName>ppt_x</p:attrName>
                                            </p:attrNameLst>
                                          </p:cBhvr>
                                          <p:tavLst>
                                            <p:tav tm="0">
                                              <p:val>
                                                <p:strVal val="0-#ppt_w/2"/>
                                              </p:val>
                                            </p:tav>
                                            <p:tav tm="100000">
                                              <p:val>
                                                <p:strVal val="#ppt_x"/>
                                              </p:val>
                                            </p:tav>
                                          </p:tavLst>
                                        </p:anim>
                                        <p:anim calcmode="lin" valueType="num">
                                          <p:cBhvr additive="base">
                                            <p:cTn id="24" dur="350" fill="hold"/>
                                            <p:tgtEl>
                                              <p:spTgt spid="3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350" fill="hold"/>
                                            <p:tgtEl>
                                              <p:spTgt spid="36"/>
                                            </p:tgtEl>
                                            <p:attrNameLst>
                                              <p:attrName>ppt_x</p:attrName>
                                            </p:attrNameLst>
                                          </p:cBhvr>
                                          <p:tavLst>
                                            <p:tav tm="0">
                                              <p:val>
                                                <p:strVal val="0-#ppt_w/2"/>
                                              </p:val>
                                            </p:tav>
                                            <p:tav tm="100000">
                                              <p:val>
                                                <p:strVal val="#ppt_x"/>
                                              </p:val>
                                            </p:tav>
                                          </p:tavLst>
                                        </p:anim>
                                        <p:anim calcmode="lin" valueType="num">
                                          <p:cBhvr additive="base">
                                            <p:cTn id="28" dur="35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350" fill="hold"/>
                                            <p:tgtEl>
                                              <p:spTgt spid="37"/>
                                            </p:tgtEl>
                                            <p:attrNameLst>
                                              <p:attrName>ppt_x</p:attrName>
                                            </p:attrNameLst>
                                          </p:cBhvr>
                                          <p:tavLst>
                                            <p:tav tm="0">
                                              <p:val>
                                                <p:strVal val="#ppt_x"/>
                                              </p:val>
                                            </p:tav>
                                            <p:tav tm="100000">
                                              <p:val>
                                                <p:strVal val="#ppt_x"/>
                                              </p:val>
                                            </p:tav>
                                          </p:tavLst>
                                        </p:anim>
                                        <p:anim calcmode="lin" valueType="num">
                                          <p:cBhvr additive="base">
                                            <p:cTn id="32" dur="35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350" fill="hold"/>
                                            <p:tgtEl>
                                              <p:spTgt spid="38"/>
                                            </p:tgtEl>
                                            <p:attrNameLst>
                                              <p:attrName>ppt_x</p:attrName>
                                            </p:attrNameLst>
                                          </p:cBhvr>
                                          <p:tavLst>
                                            <p:tav tm="0">
                                              <p:val>
                                                <p:strVal val="#ppt_x"/>
                                              </p:val>
                                            </p:tav>
                                            <p:tav tm="100000">
                                              <p:val>
                                                <p:strVal val="#ppt_x"/>
                                              </p:val>
                                            </p:tav>
                                          </p:tavLst>
                                        </p:anim>
                                        <p:anim calcmode="lin" valueType="num">
                                          <p:cBhvr additive="base">
                                            <p:cTn id="36" dur="35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350" fill="hold"/>
                                            <p:tgtEl>
                                              <p:spTgt spid="39"/>
                                            </p:tgtEl>
                                            <p:attrNameLst>
                                              <p:attrName>ppt_x</p:attrName>
                                            </p:attrNameLst>
                                          </p:cBhvr>
                                          <p:tavLst>
                                            <p:tav tm="0">
                                              <p:val>
                                                <p:strVal val="1+#ppt_w/2"/>
                                              </p:val>
                                            </p:tav>
                                            <p:tav tm="100000">
                                              <p:val>
                                                <p:strVal val="#ppt_x"/>
                                              </p:val>
                                            </p:tav>
                                          </p:tavLst>
                                        </p:anim>
                                        <p:anim calcmode="lin" valueType="num">
                                          <p:cBhvr additive="base">
                                            <p:cTn id="40" dur="35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350" fill="hold"/>
                                            <p:tgtEl>
                                              <p:spTgt spid="40"/>
                                            </p:tgtEl>
                                            <p:attrNameLst>
                                              <p:attrName>ppt_x</p:attrName>
                                            </p:attrNameLst>
                                          </p:cBhvr>
                                          <p:tavLst>
                                            <p:tav tm="0">
                                              <p:val>
                                                <p:strVal val="0-#ppt_w/2"/>
                                              </p:val>
                                            </p:tav>
                                            <p:tav tm="100000">
                                              <p:val>
                                                <p:strVal val="#ppt_x"/>
                                              </p:val>
                                            </p:tav>
                                          </p:tavLst>
                                        </p:anim>
                                        <p:anim calcmode="lin" valueType="num">
                                          <p:cBhvr additive="base">
                                            <p:cTn id="44" dur="35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350" fill="hold"/>
                                            <p:tgtEl>
                                              <p:spTgt spid="41"/>
                                            </p:tgtEl>
                                            <p:attrNameLst>
                                              <p:attrName>ppt_x</p:attrName>
                                            </p:attrNameLst>
                                          </p:cBhvr>
                                          <p:tavLst>
                                            <p:tav tm="0">
                                              <p:val>
                                                <p:strVal val="#ppt_x"/>
                                              </p:val>
                                            </p:tav>
                                            <p:tav tm="100000">
                                              <p:val>
                                                <p:strVal val="#ppt_x"/>
                                              </p:val>
                                            </p:tav>
                                          </p:tavLst>
                                        </p:anim>
                                        <p:anim calcmode="lin" valueType="num">
                                          <p:cBhvr additive="base">
                                            <p:cTn id="48" dur="350" fill="hold"/>
                                            <p:tgtEl>
                                              <p:spTgt spid="41"/>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350" fill="hold"/>
                                            <p:tgtEl>
                                              <p:spTgt spid="42"/>
                                            </p:tgtEl>
                                            <p:attrNameLst>
                                              <p:attrName>ppt_x</p:attrName>
                                            </p:attrNameLst>
                                          </p:cBhvr>
                                          <p:tavLst>
                                            <p:tav tm="0">
                                              <p:val>
                                                <p:strVal val="1+#ppt_w/2"/>
                                              </p:val>
                                            </p:tav>
                                            <p:tav tm="100000">
                                              <p:val>
                                                <p:strVal val="#ppt_x"/>
                                              </p:val>
                                            </p:tav>
                                          </p:tavLst>
                                        </p:anim>
                                        <p:anim calcmode="lin" valueType="num">
                                          <p:cBhvr additive="base">
                                            <p:cTn id="52" dur="35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34"/>
                                            </p:tgtEl>
                                            <p:attrNameLst>
                                              <p:attrName>ppt_x</p:attrName>
                                            </p:attrNameLst>
                                          </p:cBhvr>
                                          <p:tavLst>
                                            <p:tav tm="0">
                                              <p:val>
                                                <p:strVal val="ppt_x"/>
                                              </p:val>
                                            </p:tav>
                                            <p:tav tm="100000">
                                              <p:val>
                                                <p:strVal val="1+ppt_w/2"/>
                                              </p:val>
                                            </p:tav>
                                          </p:tavLst>
                                        </p:anim>
                                        <p:anim calcmode="lin" valueType="num">
                                          <p:cBhvr additive="base">
                                            <p:cTn id="69" dur="350"/>
                                            <p:tgtEl>
                                              <p:spTgt spid="34"/>
                                            </p:tgtEl>
                                            <p:attrNameLst>
                                              <p:attrName>ppt_y</p:attrName>
                                            </p:attrNameLst>
                                          </p:cBhvr>
                                          <p:tavLst>
                                            <p:tav tm="0">
                                              <p:val>
                                                <p:strVal val="ppt_y"/>
                                              </p:val>
                                            </p:tav>
                                            <p:tav tm="100000">
                                              <p:val>
                                                <p:strVal val="0-ppt_h/2"/>
                                              </p:val>
                                            </p:tav>
                                          </p:tavLst>
                                        </p:anim>
                                        <p:set>
                                          <p:cBhvr>
                                            <p:cTn id="70" dur="1" fill="hold">
                                              <p:stCondLst>
                                                <p:cond delay="349"/>
                                              </p:stCondLst>
                                            </p:cTn>
                                            <p:tgtEl>
                                              <p:spTgt spid="3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35"/>
                                            </p:tgtEl>
                                            <p:attrNameLst>
                                              <p:attrName>ppt_x</p:attrName>
                                            </p:attrNameLst>
                                          </p:cBhvr>
                                          <p:tavLst>
                                            <p:tav tm="0">
                                              <p:val>
                                                <p:strVal val="ppt_x"/>
                                              </p:val>
                                            </p:tav>
                                            <p:tav tm="100000">
                                              <p:val>
                                                <p:strVal val="ppt_x"/>
                                              </p:val>
                                            </p:tav>
                                          </p:tavLst>
                                        </p:anim>
                                        <p:anim calcmode="lin" valueType="num">
                                          <p:cBhvr additive="base">
                                            <p:cTn id="73" dur="350"/>
                                            <p:tgtEl>
                                              <p:spTgt spid="35"/>
                                            </p:tgtEl>
                                            <p:attrNameLst>
                                              <p:attrName>ppt_y</p:attrName>
                                            </p:attrNameLst>
                                          </p:cBhvr>
                                          <p:tavLst>
                                            <p:tav tm="0">
                                              <p:val>
                                                <p:strVal val="ppt_y"/>
                                              </p:val>
                                            </p:tav>
                                            <p:tav tm="100000">
                                              <p:val>
                                                <p:strVal val="0-ppt_h/2"/>
                                              </p:val>
                                            </p:tav>
                                          </p:tavLst>
                                        </p:anim>
                                        <p:set>
                                          <p:cBhvr>
                                            <p:cTn id="74" dur="1" fill="hold">
                                              <p:stCondLst>
                                                <p:cond delay="349"/>
                                              </p:stCondLst>
                                            </p:cTn>
                                            <p:tgtEl>
                                              <p:spTgt spid="3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36"/>
                                            </p:tgtEl>
                                            <p:attrNameLst>
                                              <p:attrName>ppt_x</p:attrName>
                                            </p:attrNameLst>
                                          </p:cBhvr>
                                          <p:tavLst>
                                            <p:tav tm="0">
                                              <p:val>
                                                <p:strVal val="ppt_x"/>
                                              </p:val>
                                            </p:tav>
                                            <p:tav tm="100000">
                                              <p:val>
                                                <p:strVal val="0-ppt_w/2"/>
                                              </p:val>
                                            </p:tav>
                                          </p:tavLst>
                                        </p:anim>
                                        <p:anim calcmode="lin" valueType="num">
                                          <p:cBhvr additive="base">
                                            <p:cTn id="77" dur="350"/>
                                            <p:tgtEl>
                                              <p:spTgt spid="36"/>
                                            </p:tgtEl>
                                            <p:attrNameLst>
                                              <p:attrName>ppt_y</p:attrName>
                                            </p:attrNameLst>
                                          </p:cBhvr>
                                          <p:tavLst>
                                            <p:tav tm="0">
                                              <p:val>
                                                <p:strVal val="ppt_y"/>
                                              </p:val>
                                            </p:tav>
                                            <p:tav tm="100000">
                                              <p:val>
                                                <p:strVal val="0-ppt_h/2"/>
                                              </p:val>
                                            </p:tav>
                                          </p:tavLst>
                                        </p:anim>
                                        <p:set>
                                          <p:cBhvr>
                                            <p:cTn id="78" dur="1" fill="hold">
                                              <p:stCondLst>
                                                <p:cond delay="349"/>
                                              </p:stCondLst>
                                            </p:cTn>
                                            <p:tgtEl>
                                              <p:spTgt spid="36"/>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37"/>
                                            </p:tgtEl>
                                            <p:attrNameLst>
                                              <p:attrName>ppt_x</p:attrName>
                                            </p:attrNameLst>
                                          </p:cBhvr>
                                          <p:tavLst>
                                            <p:tav tm="0">
                                              <p:val>
                                                <p:strVal val="ppt_x"/>
                                              </p:val>
                                            </p:tav>
                                            <p:tav tm="100000">
                                              <p:val>
                                                <p:strVal val="ppt_x"/>
                                              </p:val>
                                            </p:tav>
                                          </p:tavLst>
                                        </p:anim>
                                        <p:anim calcmode="lin" valueType="num">
                                          <p:cBhvr additive="base">
                                            <p:cTn id="81" dur="350"/>
                                            <p:tgtEl>
                                              <p:spTgt spid="37"/>
                                            </p:tgtEl>
                                            <p:attrNameLst>
                                              <p:attrName>ppt_y</p:attrName>
                                            </p:attrNameLst>
                                          </p:cBhvr>
                                          <p:tavLst>
                                            <p:tav tm="0">
                                              <p:val>
                                                <p:strVal val="ppt_y"/>
                                              </p:val>
                                            </p:tav>
                                            <p:tav tm="100000">
                                              <p:val>
                                                <p:strVal val="1+ppt_h/2"/>
                                              </p:val>
                                            </p:tav>
                                          </p:tavLst>
                                        </p:anim>
                                        <p:set>
                                          <p:cBhvr>
                                            <p:cTn id="82" dur="1" fill="hold">
                                              <p:stCondLst>
                                                <p:cond delay="349"/>
                                              </p:stCondLst>
                                            </p:cTn>
                                            <p:tgtEl>
                                              <p:spTgt spid="37"/>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38"/>
                                            </p:tgtEl>
                                            <p:attrNameLst>
                                              <p:attrName>ppt_x</p:attrName>
                                            </p:attrNameLst>
                                          </p:cBhvr>
                                          <p:tavLst>
                                            <p:tav tm="0">
                                              <p:val>
                                                <p:strVal val="ppt_x"/>
                                              </p:val>
                                            </p:tav>
                                            <p:tav tm="100000">
                                              <p:val>
                                                <p:strVal val="ppt_x"/>
                                              </p:val>
                                            </p:tav>
                                          </p:tavLst>
                                        </p:anim>
                                        <p:anim calcmode="lin" valueType="num">
                                          <p:cBhvr additive="base">
                                            <p:cTn id="85" dur="350"/>
                                            <p:tgtEl>
                                              <p:spTgt spid="38"/>
                                            </p:tgtEl>
                                            <p:attrNameLst>
                                              <p:attrName>ppt_y</p:attrName>
                                            </p:attrNameLst>
                                          </p:cBhvr>
                                          <p:tavLst>
                                            <p:tav tm="0">
                                              <p:val>
                                                <p:strVal val="ppt_y"/>
                                              </p:val>
                                            </p:tav>
                                            <p:tav tm="100000">
                                              <p:val>
                                                <p:strVal val="1+ppt_h/2"/>
                                              </p:val>
                                            </p:tav>
                                          </p:tavLst>
                                        </p:anim>
                                        <p:set>
                                          <p:cBhvr>
                                            <p:cTn id="86" dur="1" fill="hold">
                                              <p:stCondLst>
                                                <p:cond delay="349"/>
                                              </p:stCondLst>
                                            </p:cTn>
                                            <p:tgtEl>
                                              <p:spTgt spid="38"/>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39"/>
                                            </p:tgtEl>
                                            <p:attrNameLst>
                                              <p:attrName>ppt_x</p:attrName>
                                            </p:attrNameLst>
                                          </p:cBhvr>
                                          <p:tavLst>
                                            <p:tav tm="0">
                                              <p:val>
                                                <p:strVal val="ppt_x"/>
                                              </p:val>
                                            </p:tav>
                                            <p:tav tm="100000">
                                              <p:val>
                                                <p:strVal val="1+ppt_w/2"/>
                                              </p:val>
                                            </p:tav>
                                          </p:tavLst>
                                        </p:anim>
                                        <p:anim calcmode="lin" valueType="num">
                                          <p:cBhvr additive="base">
                                            <p:cTn id="89" dur="350"/>
                                            <p:tgtEl>
                                              <p:spTgt spid="39"/>
                                            </p:tgtEl>
                                            <p:attrNameLst>
                                              <p:attrName>ppt_y</p:attrName>
                                            </p:attrNameLst>
                                          </p:cBhvr>
                                          <p:tavLst>
                                            <p:tav tm="0">
                                              <p:val>
                                                <p:strVal val="ppt_y"/>
                                              </p:val>
                                            </p:tav>
                                            <p:tav tm="100000">
                                              <p:val>
                                                <p:strVal val="1+ppt_h/2"/>
                                              </p:val>
                                            </p:tav>
                                          </p:tavLst>
                                        </p:anim>
                                        <p:set>
                                          <p:cBhvr>
                                            <p:cTn id="90" dur="1" fill="hold">
                                              <p:stCondLst>
                                                <p:cond delay="349"/>
                                              </p:stCondLst>
                                            </p:cTn>
                                            <p:tgtEl>
                                              <p:spTgt spid="39"/>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0"/>
                                            </p:tgtEl>
                                            <p:attrNameLst>
                                              <p:attrName>ppt_x</p:attrName>
                                            </p:attrNameLst>
                                          </p:cBhvr>
                                          <p:tavLst>
                                            <p:tav tm="0">
                                              <p:val>
                                                <p:strVal val="ppt_x"/>
                                              </p:val>
                                            </p:tav>
                                            <p:tav tm="100000">
                                              <p:val>
                                                <p:strVal val="0-ppt_w/2"/>
                                              </p:val>
                                            </p:tav>
                                          </p:tavLst>
                                        </p:anim>
                                        <p:anim calcmode="lin" valueType="num">
                                          <p:cBhvr additive="base">
                                            <p:cTn id="93" dur="350"/>
                                            <p:tgtEl>
                                              <p:spTgt spid="40"/>
                                            </p:tgtEl>
                                            <p:attrNameLst>
                                              <p:attrName>ppt_y</p:attrName>
                                            </p:attrNameLst>
                                          </p:cBhvr>
                                          <p:tavLst>
                                            <p:tav tm="0">
                                              <p:val>
                                                <p:strVal val="ppt_y"/>
                                              </p:val>
                                            </p:tav>
                                            <p:tav tm="100000">
                                              <p:val>
                                                <p:strVal val="1+ppt_h/2"/>
                                              </p:val>
                                            </p:tav>
                                          </p:tavLst>
                                        </p:anim>
                                        <p:set>
                                          <p:cBhvr>
                                            <p:cTn id="94" dur="1" fill="hold">
                                              <p:stCondLst>
                                                <p:cond delay="349"/>
                                              </p:stCondLst>
                                            </p:cTn>
                                            <p:tgtEl>
                                              <p:spTgt spid="40"/>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1"/>
                                            </p:tgtEl>
                                            <p:attrNameLst>
                                              <p:attrName>ppt_x</p:attrName>
                                            </p:attrNameLst>
                                          </p:cBhvr>
                                          <p:tavLst>
                                            <p:tav tm="0">
                                              <p:val>
                                                <p:strVal val="ppt_x"/>
                                              </p:val>
                                            </p:tav>
                                            <p:tav tm="100000">
                                              <p:val>
                                                <p:strVal val="1+ppt_w/2"/>
                                              </p:val>
                                            </p:tav>
                                          </p:tavLst>
                                        </p:anim>
                                        <p:anim calcmode="lin" valueType="num">
                                          <p:cBhvr additive="base">
                                            <p:cTn id="97" dur="350"/>
                                            <p:tgtEl>
                                              <p:spTgt spid="41"/>
                                            </p:tgtEl>
                                            <p:attrNameLst>
                                              <p:attrName>ppt_y</p:attrName>
                                            </p:attrNameLst>
                                          </p:cBhvr>
                                          <p:tavLst>
                                            <p:tav tm="0">
                                              <p:val>
                                                <p:strVal val="ppt_y"/>
                                              </p:val>
                                            </p:tav>
                                            <p:tav tm="100000">
                                              <p:val>
                                                <p:strVal val="1+ppt_h/2"/>
                                              </p:val>
                                            </p:tav>
                                          </p:tavLst>
                                        </p:anim>
                                        <p:set>
                                          <p:cBhvr>
                                            <p:cTn id="98" dur="1" fill="hold">
                                              <p:stCondLst>
                                                <p:cond delay="349"/>
                                              </p:stCondLst>
                                            </p:cTn>
                                            <p:tgtEl>
                                              <p:spTgt spid="41"/>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2"/>
                                            </p:tgtEl>
                                            <p:attrNameLst>
                                              <p:attrName>ppt_x</p:attrName>
                                            </p:attrNameLst>
                                          </p:cBhvr>
                                          <p:tavLst>
                                            <p:tav tm="0">
                                              <p:val>
                                                <p:strVal val="ppt_x"/>
                                              </p:val>
                                            </p:tav>
                                            <p:tav tm="100000">
                                              <p:val>
                                                <p:strVal val="1+ppt_w/2"/>
                                              </p:val>
                                            </p:tav>
                                          </p:tavLst>
                                        </p:anim>
                                        <p:anim calcmode="lin" valueType="num">
                                          <p:cBhvr additive="base">
                                            <p:cTn id="101" dur="350"/>
                                            <p:tgtEl>
                                              <p:spTgt spid="42"/>
                                            </p:tgtEl>
                                            <p:attrNameLst>
                                              <p:attrName>ppt_y</p:attrName>
                                            </p:attrNameLst>
                                          </p:cBhvr>
                                          <p:tavLst>
                                            <p:tav tm="0">
                                              <p:val>
                                                <p:strVal val="ppt_y"/>
                                              </p:val>
                                            </p:tav>
                                            <p:tav tm="100000">
                                              <p:val>
                                                <p:strVal val="ppt_y"/>
                                              </p:val>
                                            </p:tav>
                                          </p:tavLst>
                                        </p:anim>
                                        <p:set>
                                          <p:cBhvr>
                                            <p:cTn id="102" dur="1" fill="hold">
                                              <p:stCondLst>
                                                <p:cond delay="349"/>
                                              </p:stCondLst>
                                            </p:cTn>
                                            <p:tgtEl>
                                              <p:spTgt spid="42"/>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heel(8)">
                                          <p:cBhvr>
                                            <p:cTn id="105" dur="1000"/>
                                            <p:tgtEl>
                                              <p:spTgt spid="43"/>
                                            </p:tgtEl>
                                          </p:cBhvr>
                                        </p:animEffect>
                                      </p:childTnLst>
                                    </p:cTn>
                                  </p:par>
                                </p:childTnLst>
                              </p:cTn>
                            </p:par>
                            <p:par>
                              <p:cTn id="106" fill="hold">
                                <p:stCondLst>
                                  <p:cond delay="1000"/>
                                </p:stCondLst>
                                <p:childTnLst>
                                  <p:par>
                                    <p:cTn id="107" presetID="2" presetClass="entr" presetSubtype="4" fill="hold" grpId="0" nodeType="afterEffect" p14:presetBounceEnd="40000">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14:bounceEnd="40000">
                                          <p:cBhvr additive="base">
                                            <p:cTn id="109"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14:presetBounceEnd="40000">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14:bounceEnd="40000">
                                          <p:cBhvr additive="base">
                                            <p:cTn id="114"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350" fill="hold"/>
                                            <p:tgtEl>
                                              <p:spTgt spid="34"/>
                                            </p:tgtEl>
                                            <p:attrNameLst>
                                              <p:attrName>ppt_x</p:attrName>
                                            </p:attrNameLst>
                                          </p:cBhvr>
                                          <p:tavLst>
                                            <p:tav tm="0">
                                              <p:val>
                                                <p:strVal val="1+#ppt_w/2"/>
                                              </p:val>
                                            </p:tav>
                                            <p:tav tm="100000">
                                              <p:val>
                                                <p:strVal val="#ppt_x"/>
                                              </p:val>
                                            </p:tav>
                                          </p:tavLst>
                                        </p:anim>
                                        <p:anim calcmode="lin" valueType="num">
                                          <p:cBhvr additive="base">
                                            <p:cTn id="20" dur="35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350" fill="hold"/>
                                            <p:tgtEl>
                                              <p:spTgt spid="35"/>
                                            </p:tgtEl>
                                            <p:attrNameLst>
                                              <p:attrName>ppt_x</p:attrName>
                                            </p:attrNameLst>
                                          </p:cBhvr>
                                          <p:tavLst>
                                            <p:tav tm="0">
                                              <p:val>
                                                <p:strVal val="0-#ppt_w/2"/>
                                              </p:val>
                                            </p:tav>
                                            <p:tav tm="100000">
                                              <p:val>
                                                <p:strVal val="#ppt_x"/>
                                              </p:val>
                                            </p:tav>
                                          </p:tavLst>
                                        </p:anim>
                                        <p:anim calcmode="lin" valueType="num">
                                          <p:cBhvr additive="base">
                                            <p:cTn id="24" dur="350" fill="hold"/>
                                            <p:tgtEl>
                                              <p:spTgt spid="3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350" fill="hold"/>
                                            <p:tgtEl>
                                              <p:spTgt spid="36"/>
                                            </p:tgtEl>
                                            <p:attrNameLst>
                                              <p:attrName>ppt_x</p:attrName>
                                            </p:attrNameLst>
                                          </p:cBhvr>
                                          <p:tavLst>
                                            <p:tav tm="0">
                                              <p:val>
                                                <p:strVal val="0-#ppt_w/2"/>
                                              </p:val>
                                            </p:tav>
                                            <p:tav tm="100000">
                                              <p:val>
                                                <p:strVal val="#ppt_x"/>
                                              </p:val>
                                            </p:tav>
                                          </p:tavLst>
                                        </p:anim>
                                        <p:anim calcmode="lin" valueType="num">
                                          <p:cBhvr additive="base">
                                            <p:cTn id="28" dur="35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350" fill="hold"/>
                                            <p:tgtEl>
                                              <p:spTgt spid="37"/>
                                            </p:tgtEl>
                                            <p:attrNameLst>
                                              <p:attrName>ppt_x</p:attrName>
                                            </p:attrNameLst>
                                          </p:cBhvr>
                                          <p:tavLst>
                                            <p:tav tm="0">
                                              <p:val>
                                                <p:strVal val="#ppt_x"/>
                                              </p:val>
                                            </p:tav>
                                            <p:tav tm="100000">
                                              <p:val>
                                                <p:strVal val="#ppt_x"/>
                                              </p:val>
                                            </p:tav>
                                          </p:tavLst>
                                        </p:anim>
                                        <p:anim calcmode="lin" valueType="num">
                                          <p:cBhvr additive="base">
                                            <p:cTn id="32" dur="35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350" fill="hold"/>
                                            <p:tgtEl>
                                              <p:spTgt spid="38"/>
                                            </p:tgtEl>
                                            <p:attrNameLst>
                                              <p:attrName>ppt_x</p:attrName>
                                            </p:attrNameLst>
                                          </p:cBhvr>
                                          <p:tavLst>
                                            <p:tav tm="0">
                                              <p:val>
                                                <p:strVal val="#ppt_x"/>
                                              </p:val>
                                            </p:tav>
                                            <p:tav tm="100000">
                                              <p:val>
                                                <p:strVal val="#ppt_x"/>
                                              </p:val>
                                            </p:tav>
                                          </p:tavLst>
                                        </p:anim>
                                        <p:anim calcmode="lin" valueType="num">
                                          <p:cBhvr additive="base">
                                            <p:cTn id="36" dur="35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350" fill="hold"/>
                                            <p:tgtEl>
                                              <p:spTgt spid="39"/>
                                            </p:tgtEl>
                                            <p:attrNameLst>
                                              <p:attrName>ppt_x</p:attrName>
                                            </p:attrNameLst>
                                          </p:cBhvr>
                                          <p:tavLst>
                                            <p:tav tm="0">
                                              <p:val>
                                                <p:strVal val="1+#ppt_w/2"/>
                                              </p:val>
                                            </p:tav>
                                            <p:tav tm="100000">
                                              <p:val>
                                                <p:strVal val="#ppt_x"/>
                                              </p:val>
                                            </p:tav>
                                          </p:tavLst>
                                        </p:anim>
                                        <p:anim calcmode="lin" valueType="num">
                                          <p:cBhvr additive="base">
                                            <p:cTn id="40" dur="35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350" fill="hold"/>
                                            <p:tgtEl>
                                              <p:spTgt spid="40"/>
                                            </p:tgtEl>
                                            <p:attrNameLst>
                                              <p:attrName>ppt_x</p:attrName>
                                            </p:attrNameLst>
                                          </p:cBhvr>
                                          <p:tavLst>
                                            <p:tav tm="0">
                                              <p:val>
                                                <p:strVal val="0-#ppt_w/2"/>
                                              </p:val>
                                            </p:tav>
                                            <p:tav tm="100000">
                                              <p:val>
                                                <p:strVal val="#ppt_x"/>
                                              </p:val>
                                            </p:tav>
                                          </p:tavLst>
                                        </p:anim>
                                        <p:anim calcmode="lin" valueType="num">
                                          <p:cBhvr additive="base">
                                            <p:cTn id="44" dur="35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350" fill="hold"/>
                                            <p:tgtEl>
                                              <p:spTgt spid="41"/>
                                            </p:tgtEl>
                                            <p:attrNameLst>
                                              <p:attrName>ppt_x</p:attrName>
                                            </p:attrNameLst>
                                          </p:cBhvr>
                                          <p:tavLst>
                                            <p:tav tm="0">
                                              <p:val>
                                                <p:strVal val="#ppt_x"/>
                                              </p:val>
                                            </p:tav>
                                            <p:tav tm="100000">
                                              <p:val>
                                                <p:strVal val="#ppt_x"/>
                                              </p:val>
                                            </p:tav>
                                          </p:tavLst>
                                        </p:anim>
                                        <p:anim calcmode="lin" valueType="num">
                                          <p:cBhvr additive="base">
                                            <p:cTn id="48" dur="350" fill="hold"/>
                                            <p:tgtEl>
                                              <p:spTgt spid="41"/>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350" fill="hold"/>
                                            <p:tgtEl>
                                              <p:spTgt spid="42"/>
                                            </p:tgtEl>
                                            <p:attrNameLst>
                                              <p:attrName>ppt_x</p:attrName>
                                            </p:attrNameLst>
                                          </p:cBhvr>
                                          <p:tavLst>
                                            <p:tav tm="0">
                                              <p:val>
                                                <p:strVal val="1+#ppt_w/2"/>
                                              </p:val>
                                            </p:tav>
                                            <p:tav tm="100000">
                                              <p:val>
                                                <p:strVal val="#ppt_x"/>
                                              </p:val>
                                            </p:tav>
                                          </p:tavLst>
                                        </p:anim>
                                        <p:anim calcmode="lin" valueType="num">
                                          <p:cBhvr additive="base">
                                            <p:cTn id="52" dur="35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34"/>
                                            </p:tgtEl>
                                            <p:attrNameLst>
                                              <p:attrName>ppt_x</p:attrName>
                                            </p:attrNameLst>
                                          </p:cBhvr>
                                          <p:tavLst>
                                            <p:tav tm="0">
                                              <p:val>
                                                <p:strVal val="ppt_x"/>
                                              </p:val>
                                            </p:tav>
                                            <p:tav tm="100000">
                                              <p:val>
                                                <p:strVal val="1+ppt_w/2"/>
                                              </p:val>
                                            </p:tav>
                                          </p:tavLst>
                                        </p:anim>
                                        <p:anim calcmode="lin" valueType="num">
                                          <p:cBhvr additive="base">
                                            <p:cTn id="69" dur="350"/>
                                            <p:tgtEl>
                                              <p:spTgt spid="34"/>
                                            </p:tgtEl>
                                            <p:attrNameLst>
                                              <p:attrName>ppt_y</p:attrName>
                                            </p:attrNameLst>
                                          </p:cBhvr>
                                          <p:tavLst>
                                            <p:tav tm="0">
                                              <p:val>
                                                <p:strVal val="ppt_y"/>
                                              </p:val>
                                            </p:tav>
                                            <p:tav tm="100000">
                                              <p:val>
                                                <p:strVal val="0-ppt_h/2"/>
                                              </p:val>
                                            </p:tav>
                                          </p:tavLst>
                                        </p:anim>
                                        <p:set>
                                          <p:cBhvr>
                                            <p:cTn id="70" dur="1" fill="hold">
                                              <p:stCondLst>
                                                <p:cond delay="349"/>
                                              </p:stCondLst>
                                            </p:cTn>
                                            <p:tgtEl>
                                              <p:spTgt spid="3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35"/>
                                            </p:tgtEl>
                                            <p:attrNameLst>
                                              <p:attrName>ppt_x</p:attrName>
                                            </p:attrNameLst>
                                          </p:cBhvr>
                                          <p:tavLst>
                                            <p:tav tm="0">
                                              <p:val>
                                                <p:strVal val="ppt_x"/>
                                              </p:val>
                                            </p:tav>
                                            <p:tav tm="100000">
                                              <p:val>
                                                <p:strVal val="ppt_x"/>
                                              </p:val>
                                            </p:tav>
                                          </p:tavLst>
                                        </p:anim>
                                        <p:anim calcmode="lin" valueType="num">
                                          <p:cBhvr additive="base">
                                            <p:cTn id="73" dur="350"/>
                                            <p:tgtEl>
                                              <p:spTgt spid="35"/>
                                            </p:tgtEl>
                                            <p:attrNameLst>
                                              <p:attrName>ppt_y</p:attrName>
                                            </p:attrNameLst>
                                          </p:cBhvr>
                                          <p:tavLst>
                                            <p:tav tm="0">
                                              <p:val>
                                                <p:strVal val="ppt_y"/>
                                              </p:val>
                                            </p:tav>
                                            <p:tav tm="100000">
                                              <p:val>
                                                <p:strVal val="0-ppt_h/2"/>
                                              </p:val>
                                            </p:tav>
                                          </p:tavLst>
                                        </p:anim>
                                        <p:set>
                                          <p:cBhvr>
                                            <p:cTn id="74" dur="1" fill="hold">
                                              <p:stCondLst>
                                                <p:cond delay="349"/>
                                              </p:stCondLst>
                                            </p:cTn>
                                            <p:tgtEl>
                                              <p:spTgt spid="3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36"/>
                                            </p:tgtEl>
                                            <p:attrNameLst>
                                              <p:attrName>ppt_x</p:attrName>
                                            </p:attrNameLst>
                                          </p:cBhvr>
                                          <p:tavLst>
                                            <p:tav tm="0">
                                              <p:val>
                                                <p:strVal val="ppt_x"/>
                                              </p:val>
                                            </p:tav>
                                            <p:tav tm="100000">
                                              <p:val>
                                                <p:strVal val="0-ppt_w/2"/>
                                              </p:val>
                                            </p:tav>
                                          </p:tavLst>
                                        </p:anim>
                                        <p:anim calcmode="lin" valueType="num">
                                          <p:cBhvr additive="base">
                                            <p:cTn id="77" dur="350"/>
                                            <p:tgtEl>
                                              <p:spTgt spid="36"/>
                                            </p:tgtEl>
                                            <p:attrNameLst>
                                              <p:attrName>ppt_y</p:attrName>
                                            </p:attrNameLst>
                                          </p:cBhvr>
                                          <p:tavLst>
                                            <p:tav tm="0">
                                              <p:val>
                                                <p:strVal val="ppt_y"/>
                                              </p:val>
                                            </p:tav>
                                            <p:tav tm="100000">
                                              <p:val>
                                                <p:strVal val="0-ppt_h/2"/>
                                              </p:val>
                                            </p:tav>
                                          </p:tavLst>
                                        </p:anim>
                                        <p:set>
                                          <p:cBhvr>
                                            <p:cTn id="78" dur="1" fill="hold">
                                              <p:stCondLst>
                                                <p:cond delay="349"/>
                                              </p:stCondLst>
                                            </p:cTn>
                                            <p:tgtEl>
                                              <p:spTgt spid="36"/>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37"/>
                                            </p:tgtEl>
                                            <p:attrNameLst>
                                              <p:attrName>ppt_x</p:attrName>
                                            </p:attrNameLst>
                                          </p:cBhvr>
                                          <p:tavLst>
                                            <p:tav tm="0">
                                              <p:val>
                                                <p:strVal val="ppt_x"/>
                                              </p:val>
                                            </p:tav>
                                            <p:tav tm="100000">
                                              <p:val>
                                                <p:strVal val="ppt_x"/>
                                              </p:val>
                                            </p:tav>
                                          </p:tavLst>
                                        </p:anim>
                                        <p:anim calcmode="lin" valueType="num">
                                          <p:cBhvr additive="base">
                                            <p:cTn id="81" dur="350"/>
                                            <p:tgtEl>
                                              <p:spTgt spid="37"/>
                                            </p:tgtEl>
                                            <p:attrNameLst>
                                              <p:attrName>ppt_y</p:attrName>
                                            </p:attrNameLst>
                                          </p:cBhvr>
                                          <p:tavLst>
                                            <p:tav tm="0">
                                              <p:val>
                                                <p:strVal val="ppt_y"/>
                                              </p:val>
                                            </p:tav>
                                            <p:tav tm="100000">
                                              <p:val>
                                                <p:strVal val="1+ppt_h/2"/>
                                              </p:val>
                                            </p:tav>
                                          </p:tavLst>
                                        </p:anim>
                                        <p:set>
                                          <p:cBhvr>
                                            <p:cTn id="82" dur="1" fill="hold">
                                              <p:stCondLst>
                                                <p:cond delay="349"/>
                                              </p:stCondLst>
                                            </p:cTn>
                                            <p:tgtEl>
                                              <p:spTgt spid="37"/>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38"/>
                                            </p:tgtEl>
                                            <p:attrNameLst>
                                              <p:attrName>ppt_x</p:attrName>
                                            </p:attrNameLst>
                                          </p:cBhvr>
                                          <p:tavLst>
                                            <p:tav tm="0">
                                              <p:val>
                                                <p:strVal val="ppt_x"/>
                                              </p:val>
                                            </p:tav>
                                            <p:tav tm="100000">
                                              <p:val>
                                                <p:strVal val="ppt_x"/>
                                              </p:val>
                                            </p:tav>
                                          </p:tavLst>
                                        </p:anim>
                                        <p:anim calcmode="lin" valueType="num">
                                          <p:cBhvr additive="base">
                                            <p:cTn id="85" dur="350"/>
                                            <p:tgtEl>
                                              <p:spTgt spid="38"/>
                                            </p:tgtEl>
                                            <p:attrNameLst>
                                              <p:attrName>ppt_y</p:attrName>
                                            </p:attrNameLst>
                                          </p:cBhvr>
                                          <p:tavLst>
                                            <p:tav tm="0">
                                              <p:val>
                                                <p:strVal val="ppt_y"/>
                                              </p:val>
                                            </p:tav>
                                            <p:tav tm="100000">
                                              <p:val>
                                                <p:strVal val="1+ppt_h/2"/>
                                              </p:val>
                                            </p:tav>
                                          </p:tavLst>
                                        </p:anim>
                                        <p:set>
                                          <p:cBhvr>
                                            <p:cTn id="86" dur="1" fill="hold">
                                              <p:stCondLst>
                                                <p:cond delay="349"/>
                                              </p:stCondLst>
                                            </p:cTn>
                                            <p:tgtEl>
                                              <p:spTgt spid="38"/>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39"/>
                                            </p:tgtEl>
                                            <p:attrNameLst>
                                              <p:attrName>ppt_x</p:attrName>
                                            </p:attrNameLst>
                                          </p:cBhvr>
                                          <p:tavLst>
                                            <p:tav tm="0">
                                              <p:val>
                                                <p:strVal val="ppt_x"/>
                                              </p:val>
                                            </p:tav>
                                            <p:tav tm="100000">
                                              <p:val>
                                                <p:strVal val="1+ppt_w/2"/>
                                              </p:val>
                                            </p:tav>
                                          </p:tavLst>
                                        </p:anim>
                                        <p:anim calcmode="lin" valueType="num">
                                          <p:cBhvr additive="base">
                                            <p:cTn id="89" dur="350"/>
                                            <p:tgtEl>
                                              <p:spTgt spid="39"/>
                                            </p:tgtEl>
                                            <p:attrNameLst>
                                              <p:attrName>ppt_y</p:attrName>
                                            </p:attrNameLst>
                                          </p:cBhvr>
                                          <p:tavLst>
                                            <p:tav tm="0">
                                              <p:val>
                                                <p:strVal val="ppt_y"/>
                                              </p:val>
                                            </p:tav>
                                            <p:tav tm="100000">
                                              <p:val>
                                                <p:strVal val="1+ppt_h/2"/>
                                              </p:val>
                                            </p:tav>
                                          </p:tavLst>
                                        </p:anim>
                                        <p:set>
                                          <p:cBhvr>
                                            <p:cTn id="90" dur="1" fill="hold">
                                              <p:stCondLst>
                                                <p:cond delay="349"/>
                                              </p:stCondLst>
                                            </p:cTn>
                                            <p:tgtEl>
                                              <p:spTgt spid="39"/>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0"/>
                                            </p:tgtEl>
                                            <p:attrNameLst>
                                              <p:attrName>ppt_x</p:attrName>
                                            </p:attrNameLst>
                                          </p:cBhvr>
                                          <p:tavLst>
                                            <p:tav tm="0">
                                              <p:val>
                                                <p:strVal val="ppt_x"/>
                                              </p:val>
                                            </p:tav>
                                            <p:tav tm="100000">
                                              <p:val>
                                                <p:strVal val="0-ppt_w/2"/>
                                              </p:val>
                                            </p:tav>
                                          </p:tavLst>
                                        </p:anim>
                                        <p:anim calcmode="lin" valueType="num">
                                          <p:cBhvr additive="base">
                                            <p:cTn id="93" dur="350"/>
                                            <p:tgtEl>
                                              <p:spTgt spid="40"/>
                                            </p:tgtEl>
                                            <p:attrNameLst>
                                              <p:attrName>ppt_y</p:attrName>
                                            </p:attrNameLst>
                                          </p:cBhvr>
                                          <p:tavLst>
                                            <p:tav tm="0">
                                              <p:val>
                                                <p:strVal val="ppt_y"/>
                                              </p:val>
                                            </p:tav>
                                            <p:tav tm="100000">
                                              <p:val>
                                                <p:strVal val="1+ppt_h/2"/>
                                              </p:val>
                                            </p:tav>
                                          </p:tavLst>
                                        </p:anim>
                                        <p:set>
                                          <p:cBhvr>
                                            <p:cTn id="94" dur="1" fill="hold">
                                              <p:stCondLst>
                                                <p:cond delay="349"/>
                                              </p:stCondLst>
                                            </p:cTn>
                                            <p:tgtEl>
                                              <p:spTgt spid="40"/>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1"/>
                                            </p:tgtEl>
                                            <p:attrNameLst>
                                              <p:attrName>ppt_x</p:attrName>
                                            </p:attrNameLst>
                                          </p:cBhvr>
                                          <p:tavLst>
                                            <p:tav tm="0">
                                              <p:val>
                                                <p:strVal val="ppt_x"/>
                                              </p:val>
                                            </p:tav>
                                            <p:tav tm="100000">
                                              <p:val>
                                                <p:strVal val="1+ppt_w/2"/>
                                              </p:val>
                                            </p:tav>
                                          </p:tavLst>
                                        </p:anim>
                                        <p:anim calcmode="lin" valueType="num">
                                          <p:cBhvr additive="base">
                                            <p:cTn id="97" dur="350"/>
                                            <p:tgtEl>
                                              <p:spTgt spid="41"/>
                                            </p:tgtEl>
                                            <p:attrNameLst>
                                              <p:attrName>ppt_y</p:attrName>
                                            </p:attrNameLst>
                                          </p:cBhvr>
                                          <p:tavLst>
                                            <p:tav tm="0">
                                              <p:val>
                                                <p:strVal val="ppt_y"/>
                                              </p:val>
                                            </p:tav>
                                            <p:tav tm="100000">
                                              <p:val>
                                                <p:strVal val="1+ppt_h/2"/>
                                              </p:val>
                                            </p:tav>
                                          </p:tavLst>
                                        </p:anim>
                                        <p:set>
                                          <p:cBhvr>
                                            <p:cTn id="98" dur="1" fill="hold">
                                              <p:stCondLst>
                                                <p:cond delay="349"/>
                                              </p:stCondLst>
                                            </p:cTn>
                                            <p:tgtEl>
                                              <p:spTgt spid="41"/>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2"/>
                                            </p:tgtEl>
                                            <p:attrNameLst>
                                              <p:attrName>ppt_x</p:attrName>
                                            </p:attrNameLst>
                                          </p:cBhvr>
                                          <p:tavLst>
                                            <p:tav tm="0">
                                              <p:val>
                                                <p:strVal val="ppt_x"/>
                                              </p:val>
                                            </p:tav>
                                            <p:tav tm="100000">
                                              <p:val>
                                                <p:strVal val="1+ppt_w/2"/>
                                              </p:val>
                                            </p:tav>
                                          </p:tavLst>
                                        </p:anim>
                                        <p:anim calcmode="lin" valueType="num">
                                          <p:cBhvr additive="base">
                                            <p:cTn id="101" dur="350"/>
                                            <p:tgtEl>
                                              <p:spTgt spid="42"/>
                                            </p:tgtEl>
                                            <p:attrNameLst>
                                              <p:attrName>ppt_y</p:attrName>
                                            </p:attrNameLst>
                                          </p:cBhvr>
                                          <p:tavLst>
                                            <p:tav tm="0">
                                              <p:val>
                                                <p:strVal val="ppt_y"/>
                                              </p:val>
                                            </p:tav>
                                            <p:tav tm="100000">
                                              <p:val>
                                                <p:strVal val="ppt_y"/>
                                              </p:val>
                                            </p:tav>
                                          </p:tavLst>
                                        </p:anim>
                                        <p:set>
                                          <p:cBhvr>
                                            <p:cTn id="102" dur="1" fill="hold">
                                              <p:stCondLst>
                                                <p:cond delay="349"/>
                                              </p:stCondLst>
                                            </p:cTn>
                                            <p:tgtEl>
                                              <p:spTgt spid="42"/>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heel(8)">
                                          <p:cBhvr>
                                            <p:cTn id="105" dur="1000"/>
                                            <p:tgtEl>
                                              <p:spTgt spid="43"/>
                                            </p:tgtEl>
                                          </p:cBhvr>
                                        </p:animEffect>
                                      </p:childTnLst>
                                    </p:cTn>
                                  </p:par>
                                </p:childTnLst>
                              </p:cTn>
                            </p:par>
                            <p:par>
                              <p:cTn id="106" fill="hold">
                                <p:stCondLst>
                                  <p:cond delay="1000"/>
                                </p:stCondLst>
                                <p:childTnLst>
                                  <p:par>
                                    <p:cTn id="107" presetID="2" presetClass="entr" presetSubtype="4"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ppt_x"/>
                                              </p:val>
                                            </p:tav>
                                            <p:tav tm="100000">
                                              <p:val>
                                                <p:strVal val="#ppt_x"/>
                                              </p:val>
                                            </p:tav>
                                          </p:tavLst>
                                        </p:anim>
                                        <p:anim calcmode="lin" valueType="num">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754406"/>
            <a:ext cx="381452" cy="381452"/>
            <a:chOff x="3123591" y="3333387"/>
            <a:chExt cx="381452" cy="381452"/>
          </a:xfrm>
        </p:grpSpPr>
        <p:sp>
          <p:nvSpPr>
            <p:cNvPr id="34" name="椭圆 33"/>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flipV="1">
              <a:off x="3208440" y="3418236"/>
              <a:ext cx="211754" cy="211754"/>
            </a:xfrm>
            <a:prstGeom prst="ellipse">
              <a:avLst/>
            </a:prstGeom>
            <a:solidFill>
              <a:srgbClr val="E74337"/>
            </a:solidFill>
            <a:ln w="28575" cap="flat" cmpd="sng" algn="ctr">
              <a:no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662669" y="3943532"/>
            <a:ext cx="8531674" cy="0"/>
          </a:xfrm>
          <a:prstGeom prst="line">
            <a:avLst/>
          </a:prstGeom>
          <a:noFill/>
          <a:ln w="9525" cap="flat" cmpd="sng" algn="ctr">
            <a:solidFill>
              <a:srgbClr val="E74337"/>
            </a:solidFill>
            <a:prstDash val="solid"/>
          </a:ln>
          <a:effectLst/>
        </p:spPr>
      </p:cxnSp>
      <p:sp>
        <p:nvSpPr>
          <p:cNvPr id="37" name="椭圆 36"/>
          <p:cNvSpPr/>
          <p:nvPr/>
        </p:nvSpPr>
        <p:spPr>
          <a:xfrm rot="21028799">
            <a:off x="2350215" y="3037275"/>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rot="21028799" flipV="1">
            <a:off x="2024563" y="3479847"/>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rot="21028799">
            <a:off x="1466324" y="359479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rot="21028799" flipV="1">
            <a:off x="2605610" y="3378120"/>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1" name="椭圆 40"/>
          <p:cNvSpPr/>
          <p:nvPr/>
        </p:nvSpPr>
        <p:spPr>
          <a:xfrm rot="21028799">
            <a:off x="1590555" y="3054231"/>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rot="21028799" flipV="1">
            <a:off x="866085" y="3420082"/>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3" name="椭圆 42"/>
          <p:cNvSpPr/>
          <p:nvPr/>
        </p:nvSpPr>
        <p:spPr>
          <a:xfrm rot="10228799">
            <a:off x="1332836" y="470297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4" name="椭圆 43"/>
          <p:cNvSpPr/>
          <p:nvPr/>
        </p:nvSpPr>
        <p:spPr>
          <a:xfrm rot="10228799" flipV="1">
            <a:off x="1479761" y="4081678"/>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rot="10228799">
            <a:off x="2216727" y="4145455"/>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rot="10228799" flipV="1">
            <a:off x="863011" y="4147702"/>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rot="10228799">
            <a:off x="1868853" y="4462378"/>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rot="10228799" flipV="1">
            <a:off x="2579819" y="4083023"/>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TextBox 48"/>
          <p:cNvSpPr txBox="1"/>
          <p:nvPr/>
        </p:nvSpPr>
        <p:spPr>
          <a:xfrm>
            <a:off x="5728513" y="4445813"/>
            <a:ext cx="2339102" cy="738664"/>
          </a:xfrm>
          <a:prstGeom prst="rect">
            <a:avLst/>
          </a:prstGeom>
          <a:noFill/>
        </p:spPr>
        <p:txBody>
          <a:bodyPr wrap="none" rtlCol="0">
            <a:spAutoFit/>
          </a:bodyPr>
          <a:lstStyle/>
          <a:p>
            <a:pPr algn="dist" fontAlgn="auto">
              <a:spcBef>
                <a:spcPts val="0"/>
              </a:spcBef>
              <a:spcAft>
                <a:spcPts val="0"/>
              </a:spcAft>
            </a:pPr>
            <a:r>
              <a:rPr lang="zh-CN" altLang="en-US" sz="4200" b="1" dirty="0" smtClean="0">
                <a:solidFill>
                  <a:srgbClr val="E74337"/>
                </a:solidFill>
                <a:latin typeface="微软雅黑" pitchFamily="34" charset="-122"/>
                <a:ea typeface="微软雅黑" pitchFamily="34" charset="-122"/>
              </a:rPr>
              <a:t>工作概述</a:t>
            </a:r>
            <a:endParaRPr lang="en-US" altLang="zh-CN" sz="4200" b="1"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772059"/>
            <a:ext cx="2007088" cy="738664"/>
          </a:xfrm>
          <a:prstGeom prst="rect">
            <a:avLst/>
          </a:prstGeom>
          <a:noFill/>
        </p:spPr>
        <p:txBody>
          <a:bodyPr wrap="none" rtlCol="0">
            <a:spAutoFit/>
          </a:bodyPr>
          <a:lstStyle/>
          <a:p>
            <a:pPr fontAlgn="auto">
              <a:spcBef>
                <a:spcPts val="0"/>
              </a:spcBef>
              <a:spcAft>
                <a:spcPts val="0"/>
              </a:spcAft>
            </a:pPr>
            <a:r>
              <a:rPr lang="en-US" altLang="zh-CN" sz="4200" dirty="0" smtClean="0">
                <a:solidFill>
                  <a:srgbClr val="FFFFFF"/>
                </a:solidFill>
                <a:latin typeface="微软雅黑" pitchFamily="34" charset="-122"/>
                <a:ea typeface="微软雅黑" pitchFamily="34" charset="-122"/>
              </a:rPr>
              <a:t>Part 01</a:t>
            </a:r>
          </a:p>
        </p:txBody>
      </p:sp>
      <p:grpSp>
        <p:nvGrpSpPr>
          <p:cNvPr id="51" name="组合 50"/>
          <p:cNvGrpSpPr/>
          <p:nvPr/>
        </p:nvGrpSpPr>
        <p:grpSpPr>
          <a:xfrm>
            <a:off x="858879" y="3051399"/>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rot="21028799" flipV="1">
              <a:off x="2601478" y="26967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6" name="椭圆 55"/>
            <p:cNvSpPr/>
            <p:nvPr/>
          </p:nvSpPr>
          <p:spPr>
            <a:xfrm rot="21028799">
              <a:off x="1586423" y="23728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7" name="椭圆 56"/>
            <p:cNvSpPr/>
            <p:nvPr/>
          </p:nvSpPr>
          <p:spPr>
            <a:xfrm rot="21028799" flipV="1">
              <a:off x="861953" y="27386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8" name="椭圆 57"/>
            <p:cNvSpPr/>
            <p:nvPr/>
          </p:nvSpPr>
          <p:spPr>
            <a:xfrm rot="10228799">
              <a:off x="1328704" y="40215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9" name="椭圆 58"/>
            <p:cNvSpPr/>
            <p:nvPr/>
          </p:nvSpPr>
          <p:spPr>
            <a:xfrm rot="10228799" flipV="1">
              <a:off x="1475629" y="34002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0" name="椭圆 59"/>
            <p:cNvSpPr/>
            <p:nvPr/>
          </p:nvSpPr>
          <p:spPr>
            <a:xfrm rot="10228799">
              <a:off x="2212595" y="34640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1" name="椭圆 60"/>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2" name="椭圆 61"/>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3" name="椭圆 62"/>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8202483" y="1500490"/>
            <a:ext cx="8647786" cy="381452"/>
            <a:chOff x="3546557" y="3058874"/>
            <a:chExt cx="8647786" cy="381452"/>
          </a:xfrm>
        </p:grpSpPr>
        <p:grpSp>
          <p:nvGrpSpPr>
            <p:cNvPr id="63" name="组合 62"/>
            <p:cNvGrpSpPr/>
            <p:nvPr/>
          </p:nvGrpSpPr>
          <p:grpSpPr>
            <a:xfrm>
              <a:off x="3546557" y="3058874"/>
              <a:ext cx="381452" cy="381452"/>
              <a:chOff x="3123591" y="3333387"/>
              <a:chExt cx="381452" cy="381452"/>
            </a:xfrm>
          </p:grpSpPr>
          <p:sp>
            <p:nvSpPr>
              <p:cNvPr id="65" name="椭圆 64"/>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6" name="椭圆 65"/>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64" name="直接连接符 63"/>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67" name="组合 66"/>
          <p:cNvGrpSpPr/>
          <p:nvPr/>
        </p:nvGrpSpPr>
        <p:grpSpPr>
          <a:xfrm>
            <a:off x="-5044444" y="1500490"/>
            <a:ext cx="8712639" cy="381452"/>
            <a:chOff x="-3986345" y="345226"/>
            <a:chExt cx="8712639" cy="381452"/>
          </a:xfrm>
          <a:solidFill>
            <a:srgbClr val="E74337"/>
          </a:solidFill>
        </p:grpSpPr>
        <p:grpSp>
          <p:nvGrpSpPr>
            <p:cNvPr id="68" name="组合 67"/>
            <p:cNvGrpSpPr/>
            <p:nvPr/>
          </p:nvGrpSpPr>
          <p:grpSpPr>
            <a:xfrm>
              <a:off x="4344842" y="345226"/>
              <a:ext cx="381452" cy="381452"/>
              <a:chOff x="3123591" y="3333387"/>
              <a:chExt cx="381452" cy="381452"/>
            </a:xfrm>
            <a:grpFill/>
          </p:grpSpPr>
          <p:sp>
            <p:nvSpPr>
              <p:cNvPr id="70" name="椭圆 69"/>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71" name="椭圆 70"/>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69" name="直接连接符 68"/>
            <p:cNvCxnSpPr/>
            <p:nvPr/>
          </p:nvCxnSpPr>
          <p:spPr>
            <a:xfrm>
              <a:off x="-3986345" y="534352"/>
              <a:ext cx="8531674" cy="0"/>
            </a:xfrm>
            <a:prstGeom prst="line">
              <a:avLst/>
            </a:prstGeom>
            <a:grpFill/>
            <a:ln w="9525" cap="flat" cmpd="sng" algn="ctr">
              <a:solidFill>
                <a:srgbClr val="E74337"/>
              </a:solidFill>
              <a:prstDash val="solid"/>
            </a:ln>
            <a:effectLst/>
          </p:spPr>
        </p:cxnSp>
      </p:grpSp>
      <p:sp>
        <p:nvSpPr>
          <p:cNvPr id="72" name="TextBox 71"/>
          <p:cNvSpPr txBox="1"/>
          <p:nvPr/>
        </p:nvSpPr>
        <p:spPr>
          <a:xfrm>
            <a:off x="4529068" y="1368053"/>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季度工作概述</a:t>
            </a:r>
            <a:endParaRPr lang="en-US" altLang="zh-CN" sz="3600" b="1" dirty="0">
              <a:solidFill>
                <a:srgbClr val="E74337"/>
              </a:solidFill>
              <a:latin typeface="微软雅黑" pitchFamily="34" charset="-122"/>
              <a:ea typeface="微软雅黑" pitchFamily="34" charset="-122"/>
            </a:endParaRPr>
          </a:p>
        </p:txBody>
      </p:sp>
      <p:sp>
        <p:nvSpPr>
          <p:cNvPr id="73" name="Flowchart: Decision 64"/>
          <p:cNvSpPr/>
          <p:nvPr/>
        </p:nvSpPr>
        <p:spPr>
          <a:xfrm flipV="1">
            <a:off x="6725075" y="4401603"/>
            <a:ext cx="1375279" cy="1375279"/>
          </a:xfrm>
          <a:prstGeom prst="flowChartDecision">
            <a:avLst/>
          </a:prstGeom>
          <a:solidFill>
            <a:srgbClr val="E74337"/>
          </a:solidFill>
          <a:ln w="25400" cap="flat" cmpd="sng" algn="ctr">
            <a:noFill/>
            <a:prstDash val="solid"/>
          </a:ln>
          <a:effectLst>
            <a:innerShdw blurRad="63500" dist="50800" dir="162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74" name="组合 73"/>
          <p:cNvGrpSpPr/>
          <p:nvPr/>
        </p:nvGrpSpPr>
        <p:grpSpPr>
          <a:xfrm>
            <a:off x="6725075" y="4191323"/>
            <a:ext cx="1375279" cy="1375279"/>
            <a:chOff x="5428969" y="2181871"/>
            <a:chExt cx="1375279" cy="1375279"/>
          </a:xfrm>
        </p:grpSpPr>
        <p:sp>
          <p:nvSpPr>
            <p:cNvPr id="75" name="Flowchart: Decision 65"/>
            <p:cNvSpPr/>
            <p:nvPr/>
          </p:nvSpPr>
          <p:spPr>
            <a:xfrm flipV="1">
              <a:off x="5428969" y="2181871"/>
              <a:ext cx="1375279" cy="1375279"/>
            </a:xfrm>
            <a:prstGeom prst="flowChartDecision">
              <a:avLst/>
            </a:prstGeom>
            <a:solidFill>
              <a:srgbClr val="FFFFFF">
                <a:lumMod val="95000"/>
              </a:srgbClr>
            </a:solidFill>
            <a:ln w="25400" cap="flat" cmpd="sng" algn="ctr">
              <a:solidFill>
                <a:srgbClr val="FFFFFF">
                  <a:lumMod val="65000"/>
                </a:srgbClr>
              </a:solid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76" name="Group 52"/>
            <p:cNvGrpSpPr/>
            <p:nvPr/>
          </p:nvGrpSpPr>
          <p:grpSpPr>
            <a:xfrm>
              <a:off x="5933033" y="2685621"/>
              <a:ext cx="367150" cy="367778"/>
              <a:chOff x="9145588" y="4435475"/>
              <a:chExt cx="464344" cy="465138"/>
            </a:xfrm>
            <a:solidFill>
              <a:srgbClr val="00AF92"/>
            </a:solidFill>
          </p:grpSpPr>
          <p:sp>
            <p:nvSpPr>
              <p:cNvPr id="77"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78"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79"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0"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1"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2"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3"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4"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85"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grpSp>
      </p:grpSp>
      <p:sp>
        <p:nvSpPr>
          <p:cNvPr id="86" name="Flowchart: Decision 71"/>
          <p:cNvSpPr/>
          <p:nvPr/>
        </p:nvSpPr>
        <p:spPr>
          <a:xfrm flipV="1">
            <a:off x="3844755" y="4397732"/>
            <a:ext cx="1375279" cy="1375279"/>
          </a:xfrm>
          <a:prstGeom prst="flowChartDecision">
            <a:avLst/>
          </a:prstGeom>
          <a:solidFill>
            <a:srgbClr val="E74337"/>
          </a:solidFill>
          <a:ln w="25400" cap="flat" cmpd="sng" algn="ctr">
            <a:noFill/>
            <a:prstDash val="solid"/>
          </a:ln>
          <a:effectLst>
            <a:innerShdw blurRad="63500" dist="50800" dir="162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87" name="组合 86"/>
          <p:cNvGrpSpPr/>
          <p:nvPr/>
        </p:nvGrpSpPr>
        <p:grpSpPr>
          <a:xfrm>
            <a:off x="3844755" y="4187452"/>
            <a:ext cx="1375279" cy="1375279"/>
            <a:chOff x="2548649" y="2178000"/>
            <a:chExt cx="1375279" cy="1375279"/>
          </a:xfrm>
        </p:grpSpPr>
        <p:sp>
          <p:nvSpPr>
            <p:cNvPr id="88" name="Flowchart: Decision 72"/>
            <p:cNvSpPr/>
            <p:nvPr/>
          </p:nvSpPr>
          <p:spPr>
            <a:xfrm flipV="1">
              <a:off x="2548649" y="2178000"/>
              <a:ext cx="1375279" cy="1375279"/>
            </a:xfrm>
            <a:prstGeom prst="flowChartDecision">
              <a:avLst/>
            </a:prstGeom>
            <a:solidFill>
              <a:srgbClr val="FFFFFF">
                <a:lumMod val="95000"/>
              </a:srgbClr>
            </a:solidFill>
            <a:ln w="25400" cap="flat" cmpd="sng" algn="ctr">
              <a:solidFill>
                <a:srgbClr val="FFFFFF">
                  <a:lumMod val="65000"/>
                </a:srgbClr>
              </a:solid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89" name="Group 68"/>
            <p:cNvGrpSpPr/>
            <p:nvPr/>
          </p:nvGrpSpPr>
          <p:grpSpPr>
            <a:xfrm>
              <a:off x="3097524" y="2681122"/>
              <a:ext cx="277529" cy="367778"/>
              <a:chOff x="3582988" y="3510757"/>
              <a:chExt cx="319088" cy="465138"/>
            </a:xfrm>
            <a:solidFill>
              <a:srgbClr val="F17475"/>
            </a:solidFill>
          </p:grpSpPr>
          <p:sp>
            <p:nvSpPr>
              <p:cNvPr id="9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9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00F27C"/>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grpSp>
      </p:grpSp>
      <p:sp>
        <p:nvSpPr>
          <p:cNvPr id="92" name="Flowchart: Decision 78"/>
          <p:cNvSpPr/>
          <p:nvPr/>
        </p:nvSpPr>
        <p:spPr>
          <a:xfrm>
            <a:off x="2416780" y="3924354"/>
            <a:ext cx="1375279" cy="1375279"/>
          </a:xfrm>
          <a:prstGeom prst="flowChartDecision">
            <a:avLst/>
          </a:prstGeom>
          <a:solidFill>
            <a:srgbClr val="E74337"/>
          </a:solidFill>
          <a:ln w="25400" cap="flat" cmpd="sng" algn="ctr">
            <a:noFill/>
            <a:prstDash val="solid"/>
          </a:ln>
          <a:effectLst>
            <a:innerShdw blurRad="63500" dist="50800" dir="162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93" name="组合 92"/>
          <p:cNvGrpSpPr/>
          <p:nvPr/>
        </p:nvGrpSpPr>
        <p:grpSpPr>
          <a:xfrm>
            <a:off x="2416780" y="4134636"/>
            <a:ext cx="1375279" cy="1375279"/>
            <a:chOff x="1120674" y="2125184"/>
            <a:chExt cx="1375279" cy="1375279"/>
          </a:xfrm>
        </p:grpSpPr>
        <p:sp>
          <p:nvSpPr>
            <p:cNvPr id="94" name="Flowchart: Decision 79"/>
            <p:cNvSpPr/>
            <p:nvPr/>
          </p:nvSpPr>
          <p:spPr>
            <a:xfrm>
              <a:off x="1120674" y="2125184"/>
              <a:ext cx="1375279" cy="1375279"/>
            </a:xfrm>
            <a:prstGeom prst="flowChartDecision">
              <a:avLst/>
            </a:prstGeom>
            <a:solidFill>
              <a:srgbClr val="FFFFFF">
                <a:lumMod val="95000"/>
              </a:srgbClr>
            </a:solidFill>
            <a:ln w="25400" cap="flat" cmpd="sng" algn="ctr">
              <a:solidFill>
                <a:srgbClr val="FFFFFF">
                  <a:lumMod val="65000"/>
                </a:srgb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95" name="Group 75"/>
            <p:cNvGrpSpPr/>
            <p:nvPr/>
          </p:nvGrpSpPr>
          <p:grpSpPr>
            <a:xfrm>
              <a:off x="1669549" y="2628305"/>
              <a:ext cx="275519" cy="367778"/>
              <a:chOff x="2639219" y="3510757"/>
              <a:chExt cx="348456" cy="465138"/>
            </a:xfrm>
            <a:solidFill>
              <a:srgbClr val="FFBF53"/>
            </a:solidFill>
          </p:grpSpPr>
          <p:sp>
            <p:nvSpPr>
              <p:cNvPr id="96"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97"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grpSp>
      </p:grpSp>
      <p:sp>
        <p:nvSpPr>
          <p:cNvPr id="98" name="Flowchart: Decision 86"/>
          <p:cNvSpPr/>
          <p:nvPr/>
        </p:nvSpPr>
        <p:spPr>
          <a:xfrm>
            <a:off x="5289220" y="3921969"/>
            <a:ext cx="1375279" cy="1375279"/>
          </a:xfrm>
          <a:prstGeom prst="flowChartDecision">
            <a:avLst/>
          </a:prstGeom>
          <a:solidFill>
            <a:srgbClr val="E74337"/>
          </a:solidFill>
          <a:ln w="25400" cap="flat" cmpd="sng" algn="ctr">
            <a:noFill/>
            <a:prstDash val="solid"/>
          </a:ln>
          <a:effectLst>
            <a:innerShdw blurRad="63500" dist="50800" dir="162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99" name="组合 98"/>
          <p:cNvGrpSpPr/>
          <p:nvPr/>
        </p:nvGrpSpPr>
        <p:grpSpPr>
          <a:xfrm>
            <a:off x="5289220" y="4132249"/>
            <a:ext cx="1375279" cy="1375279"/>
            <a:chOff x="3993114" y="2122799"/>
            <a:chExt cx="1375279" cy="1375279"/>
          </a:xfrm>
        </p:grpSpPr>
        <p:sp>
          <p:nvSpPr>
            <p:cNvPr id="100" name="Flowchart: Decision 87"/>
            <p:cNvSpPr/>
            <p:nvPr/>
          </p:nvSpPr>
          <p:spPr>
            <a:xfrm>
              <a:off x="3993114" y="2122799"/>
              <a:ext cx="1375279" cy="1375279"/>
            </a:xfrm>
            <a:prstGeom prst="flowChartDecision">
              <a:avLst/>
            </a:prstGeom>
            <a:solidFill>
              <a:srgbClr val="FFFFFF">
                <a:lumMod val="95000"/>
              </a:srgbClr>
            </a:solidFill>
            <a:ln w="25400" cap="flat" cmpd="sng" algn="ctr">
              <a:solidFill>
                <a:srgbClr val="FFFFFF">
                  <a:lumMod val="65000"/>
                </a:srgb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101" name="Group 82"/>
            <p:cNvGrpSpPr/>
            <p:nvPr/>
          </p:nvGrpSpPr>
          <p:grpSpPr>
            <a:xfrm>
              <a:off x="4497178" y="2626549"/>
              <a:ext cx="367150" cy="367150"/>
              <a:chOff x="4439444" y="2582069"/>
              <a:chExt cx="464344" cy="464344"/>
            </a:xfrm>
            <a:solidFill>
              <a:srgbClr val="77448C"/>
            </a:solidFill>
          </p:grpSpPr>
          <p:sp>
            <p:nvSpPr>
              <p:cNvPr id="102"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103"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104"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grpSp>
      </p:grpSp>
      <p:sp>
        <p:nvSpPr>
          <p:cNvPr id="105" name="Flowchart: Decision 106"/>
          <p:cNvSpPr/>
          <p:nvPr/>
        </p:nvSpPr>
        <p:spPr>
          <a:xfrm>
            <a:off x="8165235" y="3917256"/>
            <a:ext cx="1375279" cy="1375279"/>
          </a:xfrm>
          <a:prstGeom prst="flowChartDecision">
            <a:avLst/>
          </a:prstGeom>
          <a:solidFill>
            <a:srgbClr val="E74337"/>
          </a:solidFill>
          <a:ln w="25400" cap="flat" cmpd="sng" algn="ctr">
            <a:noFill/>
            <a:prstDash val="solid"/>
          </a:ln>
          <a:effectLst>
            <a:innerShdw blurRad="63500" dist="50800" dir="16200000">
              <a:prstClr val="black">
                <a:alpha val="50000"/>
              </a:prstClr>
            </a:inn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106" name="组合 105"/>
          <p:cNvGrpSpPr/>
          <p:nvPr/>
        </p:nvGrpSpPr>
        <p:grpSpPr>
          <a:xfrm>
            <a:off x="8165235" y="4127536"/>
            <a:ext cx="1375279" cy="1375279"/>
            <a:chOff x="6869129" y="2118086"/>
            <a:chExt cx="1375279" cy="1375279"/>
          </a:xfrm>
        </p:grpSpPr>
        <p:sp>
          <p:nvSpPr>
            <p:cNvPr id="107" name="Flowchart: Decision 107"/>
            <p:cNvSpPr/>
            <p:nvPr/>
          </p:nvSpPr>
          <p:spPr>
            <a:xfrm>
              <a:off x="6869129" y="2118086"/>
              <a:ext cx="1375279" cy="1375279"/>
            </a:xfrm>
            <a:prstGeom prst="flowChartDecision">
              <a:avLst/>
            </a:prstGeom>
            <a:solidFill>
              <a:srgbClr val="FFFFFF">
                <a:lumMod val="95000"/>
              </a:srgbClr>
            </a:solidFill>
            <a:ln w="25400" cap="flat" cmpd="sng" algn="ctr">
              <a:solidFill>
                <a:srgbClr val="FFFFFF">
                  <a:lumMod val="65000"/>
                </a:srgb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alibri"/>
                <a:ea typeface="+mn-ea"/>
                <a:cs typeface="+mn-cs"/>
              </a:endParaRPr>
            </a:p>
          </p:txBody>
        </p:sp>
        <p:grpSp>
          <p:nvGrpSpPr>
            <p:cNvPr id="108" name="Group 102"/>
            <p:cNvGrpSpPr/>
            <p:nvPr/>
          </p:nvGrpSpPr>
          <p:grpSpPr>
            <a:xfrm>
              <a:off x="7402716" y="2605601"/>
              <a:ext cx="303429" cy="333772"/>
              <a:chOff x="4439444" y="1652588"/>
              <a:chExt cx="464344" cy="464344"/>
            </a:xfrm>
            <a:solidFill>
              <a:srgbClr val="01B3C5"/>
            </a:solidFill>
          </p:grpSpPr>
          <p:sp>
            <p:nvSpPr>
              <p:cNvPr id="109"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110"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sp>
            <p:nvSpPr>
              <p:cNvPr id="111"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1450"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Gill Sans" charset="0"/>
                  <a:ea typeface="+mn-ea"/>
                  <a:sym typeface="Gill Sans" charset="0"/>
                </a:endParaRPr>
              </a:p>
            </p:txBody>
          </p:sp>
        </p:grpSp>
      </p:grpSp>
      <p:sp>
        <p:nvSpPr>
          <p:cNvPr id="112" name="TextBox 111"/>
          <p:cNvSpPr txBox="1"/>
          <p:nvPr/>
        </p:nvSpPr>
        <p:spPr>
          <a:xfrm>
            <a:off x="2517988" y="2873034"/>
            <a:ext cx="1415772" cy="338554"/>
          </a:xfrm>
          <a:prstGeom prst="rect">
            <a:avLst/>
          </a:prstGeom>
          <a:noFill/>
        </p:spPr>
        <p:txBody>
          <a:bodyPr wrap="none" lIns="91404" tIns="45702" rIns="91404" bIns="45702"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季度成绩汇报</a:t>
            </a:r>
          </a:p>
        </p:txBody>
      </p:sp>
      <p:sp>
        <p:nvSpPr>
          <p:cNvPr id="113" name="TextBox 112"/>
          <p:cNvSpPr txBox="1"/>
          <p:nvPr/>
        </p:nvSpPr>
        <p:spPr>
          <a:xfrm>
            <a:off x="2483728" y="3180811"/>
            <a:ext cx="1326766" cy="738664"/>
          </a:xfrm>
          <a:prstGeom prst="rect">
            <a:avLst/>
          </a:prstGeom>
          <a:noFill/>
        </p:spPr>
        <p:txBody>
          <a:bodyPr wrap="square" lIns="91404" tIns="45702" rIns="91404" bIns="45702" rtlCol="0">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点击输入简要说明该分项内专业设计</a:t>
            </a:r>
            <a:r>
              <a:rPr lang="en-US" altLang="zh-CN" sz="1400" dirty="0">
                <a:solidFill>
                  <a:srgbClr val="FFFFFF"/>
                </a:solidFill>
                <a:latin typeface="微软雅黑" pitchFamily="34" charset="-122"/>
                <a:ea typeface="微软雅黑" pitchFamily="34" charset="-122"/>
              </a:rPr>
              <a:t>……</a:t>
            </a:r>
          </a:p>
        </p:txBody>
      </p:sp>
      <p:sp>
        <p:nvSpPr>
          <p:cNvPr id="114" name="TextBox 113"/>
          <p:cNvSpPr txBox="1"/>
          <p:nvPr/>
        </p:nvSpPr>
        <p:spPr>
          <a:xfrm>
            <a:off x="3883617" y="5776880"/>
            <a:ext cx="1415772" cy="338554"/>
          </a:xfrm>
          <a:prstGeom prst="rect">
            <a:avLst/>
          </a:prstGeom>
          <a:noFill/>
        </p:spPr>
        <p:txBody>
          <a:bodyPr wrap="none" lIns="91404" tIns="45702" rIns="91404" bIns="45702"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既定目标情况</a:t>
            </a:r>
          </a:p>
        </p:txBody>
      </p:sp>
      <p:sp>
        <p:nvSpPr>
          <p:cNvPr id="115" name="TextBox 114"/>
          <p:cNvSpPr txBox="1"/>
          <p:nvPr/>
        </p:nvSpPr>
        <p:spPr>
          <a:xfrm>
            <a:off x="3849357" y="6084657"/>
            <a:ext cx="1326766" cy="738664"/>
          </a:xfrm>
          <a:prstGeom prst="rect">
            <a:avLst/>
          </a:prstGeom>
          <a:noFill/>
        </p:spPr>
        <p:txBody>
          <a:bodyPr wrap="square" lIns="91404" tIns="45702" rIns="91404" bIns="45702" rtlCol="0">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点击输入简要说明该分项内专业设计</a:t>
            </a:r>
            <a:r>
              <a:rPr lang="en-US" altLang="zh-CN" sz="1400" dirty="0">
                <a:solidFill>
                  <a:srgbClr val="FFFFFF"/>
                </a:solidFill>
                <a:latin typeface="微软雅黑" pitchFamily="34" charset="-122"/>
                <a:ea typeface="微软雅黑" pitchFamily="34" charset="-122"/>
              </a:rPr>
              <a:t>……</a:t>
            </a:r>
          </a:p>
        </p:txBody>
      </p:sp>
      <p:sp>
        <p:nvSpPr>
          <p:cNvPr id="116" name="TextBox 115"/>
          <p:cNvSpPr txBox="1"/>
          <p:nvPr/>
        </p:nvSpPr>
        <p:spPr>
          <a:xfrm>
            <a:off x="6827272" y="5776880"/>
            <a:ext cx="1415772" cy="338554"/>
          </a:xfrm>
          <a:prstGeom prst="rect">
            <a:avLst/>
          </a:prstGeom>
          <a:noFill/>
        </p:spPr>
        <p:txBody>
          <a:bodyPr wrap="none" lIns="91404" tIns="45702" rIns="91404" bIns="45702"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既定目标情况</a:t>
            </a:r>
          </a:p>
        </p:txBody>
      </p:sp>
      <p:sp>
        <p:nvSpPr>
          <p:cNvPr id="117" name="TextBox 116"/>
          <p:cNvSpPr txBox="1"/>
          <p:nvPr/>
        </p:nvSpPr>
        <p:spPr>
          <a:xfrm>
            <a:off x="6793012" y="6084657"/>
            <a:ext cx="1326766" cy="738664"/>
          </a:xfrm>
          <a:prstGeom prst="rect">
            <a:avLst/>
          </a:prstGeom>
          <a:noFill/>
        </p:spPr>
        <p:txBody>
          <a:bodyPr wrap="square" lIns="91404" tIns="45702" rIns="91404" bIns="45702" rtlCol="0">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点击输入简要说明该分项内专业设计</a:t>
            </a:r>
            <a:r>
              <a:rPr lang="en-US" altLang="zh-CN" sz="1400" dirty="0">
                <a:solidFill>
                  <a:srgbClr val="FFFFFF"/>
                </a:solidFill>
                <a:latin typeface="微软雅黑" pitchFamily="34" charset="-122"/>
                <a:ea typeface="微软雅黑" pitchFamily="34" charset="-122"/>
              </a:rPr>
              <a:t>……</a:t>
            </a:r>
          </a:p>
        </p:txBody>
      </p:sp>
      <p:sp>
        <p:nvSpPr>
          <p:cNvPr id="118" name="TextBox 117"/>
          <p:cNvSpPr txBox="1"/>
          <p:nvPr/>
        </p:nvSpPr>
        <p:spPr>
          <a:xfrm>
            <a:off x="5346228" y="2873034"/>
            <a:ext cx="1415772" cy="338554"/>
          </a:xfrm>
          <a:prstGeom prst="rect">
            <a:avLst/>
          </a:prstGeom>
          <a:noFill/>
        </p:spPr>
        <p:txBody>
          <a:bodyPr wrap="none" lIns="91404" tIns="45702" rIns="91404" bIns="45702"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团队整合情况</a:t>
            </a:r>
          </a:p>
        </p:txBody>
      </p:sp>
      <p:sp>
        <p:nvSpPr>
          <p:cNvPr id="119" name="TextBox 118"/>
          <p:cNvSpPr txBox="1"/>
          <p:nvPr/>
        </p:nvSpPr>
        <p:spPr>
          <a:xfrm>
            <a:off x="5311968" y="3180811"/>
            <a:ext cx="1326766" cy="738664"/>
          </a:xfrm>
          <a:prstGeom prst="rect">
            <a:avLst/>
          </a:prstGeom>
          <a:noFill/>
        </p:spPr>
        <p:txBody>
          <a:bodyPr wrap="square" lIns="91404" tIns="45702" rIns="91404" bIns="45702" rtlCol="0">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点击输入简要说明该分项内专业设计</a:t>
            </a:r>
            <a:r>
              <a:rPr lang="en-US" altLang="zh-CN" sz="1400" dirty="0">
                <a:solidFill>
                  <a:srgbClr val="FFFFFF"/>
                </a:solidFill>
                <a:latin typeface="微软雅黑" pitchFamily="34" charset="-122"/>
                <a:ea typeface="微软雅黑" pitchFamily="34" charset="-122"/>
              </a:rPr>
              <a:t>……</a:t>
            </a:r>
          </a:p>
        </p:txBody>
      </p:sp>
      <p:sp>
        <p:nvSpPr>
          <p:cNvPr id="120" name="TextBox 119"/>
          <p:cNvSpPr txBox="1"/>
          <p:nvPr/>
        </p:nvSpPr>
        <p:spPr>
          <a:xfrm>
            <a:off x="8249142" y="2873034"/>
            <a:ext cx="1415772" cy="338554"/>
          </a:xfrm>
          <a:prstGeom prst="rect">
            <a:avLst/>
          </a:prstGeom>
          <a:noFill/>
        </p:spPr>
        <p:txBody>
          <a:bodyPr wrap="none" lIns="91404" tIns="45702" rIns="91404" bIns="45702"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点击添加文本</a:t>
            </a:r>
          </a:p>
        </p:txBody>
      </p:sp>
      <p:sp>
        <p:nvSpPr>
          <p:cNvPr id="121" name="TextBox 120"/>
          <p:cNvSpPr txBox="1"/>
          <p:nvPr/>
        </p:nvSpPr>
        <p:spPr>
          <a:xfrm>
            <a:off x="8216701" y="3180811"/>
            <a:ext cx="1326766" cy="738664"/>
          </a:xfrm>
          <a:prstGeom prst="rect">
            <a:avLst/>
          </a:prstGeom>
          <a:noFill/>
        </p:spPr>
        <p:txBody>
          <a:bodyPr wrap="square" lIns="91404" tIns="45702" rIns="91404" bIns="45702" rtlCol="0">
            <a:spAutoFit/>
          </a:bodyPr>
          <a:lstStyle/>
          <a:p>
            <a:pPr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点击输入简要说明该分项内专业设计</a:t>
            </a:r>
            <a:r>
              <a:rPr lang="en-US" altLang="zh-CN" sz="1400" dirty="0">
                <a:solidFill>
                  <a:srgbClr val="FFFFFF"/>
                </a:solidFill>
                <a:latin typeface="微软雅黑" pitchFamily="34" charset="-122"/>
                <a:ea typeface="微软雅黑" pitchFamily="34" charset="-122"/>
              </a:rPr>
              <a:t>……</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500" fill="hold"/>
                                        <p:tgtEl>
                                          <p:spTgt spid="74"/>
                                        </p:tgtEl>
                                        <p:attrNameLst>
                                          <p:attrName>ppt_x</p:attrName>
                                        </p:attrNameLst>
                                      </p:cBhvr>
                                      <p:tavLst>
                                        <p:tav tm="0">
                                          <p:val>
                                            <p:strVal val="#ppt_x"/>
                                          </p:val>
                                        </p:tav>
                                        <p:tav tm="100000">
                                          <p:val>
                                            <p:strVal val="#ppt_x"/>
                                          </p:val>
                                        </p:tav>
                                      </p:tavLst>
                                    </p:anim>
                                    <p:anim calcmode="lin" valueType="num">
                                      <p:cBhvr additive="base">
                                        <p:cTn id="20" dur="500" fill="hold"/>
                                        <p:tgtEl>
                                          <p:spTgt spid="74"/>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106"/>
                                        </p:tgtEl>
                                        <p:attrNameLst>
                                          <p:attrName>style.visibility</p:attrName>
                                        </p:attrNameLst>
                                      </p:cBhvr>
                                      <p:to>
                                        <p:strVal val="visible"/>
                                      </p:to>
                                    </p:set>
                                    <p:anim calcmode="lin" valueType="num">
                                      <p:cBhvr additive="base">
                                        <p:cTn id="23" dur="500" fill="hold"/>
                                        <p:tgtEl>
                                          <p:spTgt spid="106"/>
                                        </p:tgtEl>
                                        <p:attrNameLst>
                                          <p:attrName>ppt_x</p:attrName>
                                        </p:attrNameLst>
                                      </p:cBhvr>
                                      <p:tavLst>
                                        <p:tav tm="0">
                                          <p:val>
                                            <p:strVal val="#ppt_x"/>
                                          </p:val>
                                        </p:tav>
                                        <p:tav tm="100000">
                                          <p:val>
                                            <p:strVal val="#ppt_x"/>
                                          </p:val>
                                        </p:tav>
                                      </p:tavLst>
                                    </p:anim>
                                    <p:anim calcmode="lin" valueType="num">
                                      <p:cBhvr additive="base">
                                        <p:cTn id="24" dur="500" fill="hold"/>
                                        <p:tgtEl>
                                          <p:spTgt spid="106"/>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500"/>
                                        <p:tgtEl>
                                          <p:spTgt spid="92"/>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92"/>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500"/>
                                        <p:tgtEl>
                                          <p:spTgt spid="113"/>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fade">
                                      <p:cBhvr>
                                        <p:cTn id="41" dur="500"/>
                                        <p:tgtEl>
                                          <p:spTgt spid="86"/>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86"/>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14"/>
                                        </p:tgtEl>
                                        <p:attrNameLst>
                                          <p:attrName>style.visibility</p:attrName>
                                        </p:attrNameLst>
                                      </p:cBhvr>
                                      <p:to>
                                        <p:strVal val="visible"/>
                                      </p:to>
                                    </p:set>
                                    <p:animEffect transition="in" filter="fade">
                                      <p:cBhvr>
                                        <p:cTn id="47" dur="500"/>
                                        <p:tgtEl>
                                          <p:spTgt spid="1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5"/>
                                        </p:tgtEl>
                                        <p:attrNameLst>
                                          <p:attrName>style.visibility</p:attrName>
                                        </p:attrNameLst>
                                      </p:cBhvr>
                                      <p:to>
                                        <p:strVal val="visible"/>
                                      </p:to>
                                    </p:set>
                                    <p:animEffect transition="in" filter="fade">
                                      <p:cBhvr>
                                        <p:cTn id="50" dur="500"/>
                                        <p:tgtEl>
                                          <p:spTgt spid="11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98"/>
                                        </p:tgtEl>
                                        <p:attrNameLst>
                                          <p:attrName>style.visibility</p:attrName>
                                        </p:attrNameLst>
                                      </p:cBhvr>
                                      <p:to>
                                        <p:strVal val="visible"/>
                                      </p:to>
                                    </p:set>
                                    <p:animEffect transition="in" filter="fade">
                                      <p:cBhvr>
                                        <p:cTn id="54" dur="500"/>
                                        <p:tgtEl>
                                          <p:spTgt spid="98"/>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98"/>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fade">
                                      <p:cBhvr>
                                        <p:cTn id="60" dur="500"/>
                                        <p:tgtEl>
                                          <p:spTgt spid="11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9"/>
                                        </p:tgtEl>
                                        <p:attrNameLst>
                                          <p:attrName>style.visibility</p:attrName>
                                        </p:attrNameLst>
                                      </p:cBhvr>
                                      <p:to>
                                        <p:strVal val="visible"/>
                                      </p:to>
                                    </p:set>
                                    <p:animEffect transition="in" filter="fade">
                                      <p:cBhvr>
                                        <p:cTn id="63" dur="500"/>
                                        <p:tgtEl>
                                          <p:spTgt spid="119"/>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73"/>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116"/>
                                        </p:tgtEl>
                                        <p:attrNameLst>
                                          <p:attrName>style.visibility</p:attrName>
                                        </p:attrNameLst>
                                      </p:cBhvr>
                                      <p:to>
                                        <p:strVal val="visible"/>
                                      </p:to>
                                    </p:set>
                                    <p:animEffect transition="in" filter="fade">
                                      <p:cBhvr>
                                        <p:cTn id="73" dur="500"/>
                                        <p:tgtEl>
                                          <p:spTgt spid="11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7"/>
                                        </p:tgtEl>
                                        <p:attrNameLst>
                                          <p:attrName>style.visibility</p:attrName>
                                        </p:attrNameLst>
                                      </p:cBhvr>
                                      <p:to>
                                        <p:strVal val="visible"/>
                                      </p:to>
                                    </p:set>
                                    <p:animEffect transition="in" filter="fade">
                                      <p:cBhvr>
                                        <p:cTn id="76" dur="500"/>
                                        <p:tgtEl>
                                          <p:spTgt spid="117"/>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Effect transition="in" filter="fade">
                                      <p:cBhvr>
                                        <p:cTn id="80" dur="500"/>
                                        <p:tgtEl>
                                          <p:spTgt spid="105"/>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05"/>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120"/>
                                        </p:tgtEl>
                                        <p:attrNameLst>
                                          <p:attrName>style.visibility</p:attrName>
                                        </p:attrNameLst>
                                      </p:cBhvr>
                                      <p:to>
                                        <p:strVal val="visible"/>
                                      </p:to>
                                    </p:set>
                                    <p:animEffect transition="in" filter="fade">
                                      <p:cBhvr>
                                        <p:cTn id="86" dur="500"/>
                                        <p:tgtEl>
                                          <p:spTgt spid="120"/>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21"/>
                                        </p:tgtEl>
                                        <p:attrNameLst>
                                          <p:attrName>style.visibility</p:attrName>
                                        </p:attrNameLst>
                                      </p:cBhvr>
                                      <p:to>
                                        <p:strVal val="visible"/>
                                      </p:to>
                                    </p:set>
                                    <p:animEffect transition="in" filter="fade">
                                      <p:cBhvr>
                                        <p:cTn id="89"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3" grpId="1" animBg="1"/>
      <p:bldP spid="86" grpId="0" animBg="1"/>
      <p:bldP spid="86" grpId="1" animBg="1"/>
      <p:bldP spid="92" grpId="0" animBg="1"/>
      <p:bldP spid="92" grpId="1" animBg="1"/>
      <p:bldP spid="98" grpId="0" animBg="1"/>
      <p:bldP spid="98" grpId="1" animBg="1"/>
      <p:bldP spid="105" grpId="0" animBg="1"/>
      <p:bldP spid="105" grpId="1" animBg="1"/>
      <p:bldP spid="112" grpId="0"/>
      <p:bldP spid="113" grpId="0"/>
      <p:bldP spid="114" grpId="0"/>
      <p:bldP spid="115" grpId="0"/>
      <p:bldP spid="116" grpId="0"/>
      <p:bldP spid="117" grpId="0"/>
      <p:bldP spid="118" grpId="0"/>
      <p:bldP spid="119" grpId="0"/>
      <p:bldP spid="120" grpId="0"/>
      <p:bldP spid="1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724219" y="1525707"/>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具体工作明细</a:t>
            </a:r>
            <a:endParaRPr lang="en-US" altLang="zh-CN" sz="3600" b="1" dirty="0">
              <a:solidFill>
                <a:srgbClr val="E74337"/>
              </a:solidFill>
              <a:latin typeface="微软雅黑" pitchFamily="34" charset="-122"/>
              <a:ea typeface="微软雅黑" pitchFamily="34" charset="-122"/>
            </a:endParaRPr>
          </a:p>
        </p:txBody>
      </p:sp>
      <p:sp>
        <p:nvSpPr>
          <p:cNvPr id="44" name="矩形 43"/>
          <p:cNvSpPr/>
          <p:nvPr/>
        </p:nvSpPr>
        <p:spPr>
          <a:xfrm>
            <a:off x="1993279" y="4859440"/>
            <a:ext cx="1655261" cy="45719"/>
          </a:xfrm>
          <a:prstGeom prst="rect">
            <a:avLst/>
          </a:prstGeom>
          <a:solidFill>
            <a:srgbClr val="E74337"/>
          </a:solidFill>
          <a:ln w="254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45" name="矩形 44"/>
          <p:cNvSpPr/>
          <p:nvPr/>
        </p:nvSpPr>
        <p:spPr>
          <a:xfrm>
            <a:off x="3649756" y="4859440"/>
            <a:ext cx="1655261" cy="45719"/>
          </a:xfrm>
          <a:prstGeom prst="rect">
            <a:avLst/>
          </a:prstGeom>
          <a:solidFill>
            <a:srgbClr val="E74337"/>
          </a:solidFill>
          <a:ln w="254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46" name="矩形 45"/>
          <p:cNvSpPr/>
          <p:nvPr/>
        </p:nvSpPr>
        <p:spPr>
          <a:xfrm>
            <a:off x="5306233" y="4859440"/>
            <a:ext cx="1655261" cy="45719"/>
          </a:xfrm>
          <a:prstGeom prst="rect">
            <a:avLst/>
          </a:prstGeom>
          <a:solidFill>
            <a:srgbClr val="E74337"/>
          </a:solidFill>
          <a:ln w="254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47" name="矩形 46"/>
          <p:cNvSpPr/>
          <p:nvPr/>
        </p:nvSpPr>
        <p:spPr>
          <a:xfrm>
            <a:off x="6962709" y="4859440"/>
            <a:ext cx="1655261" cy="45719"/>
          </a:xfrm>
          <a:prstGeom prst="rect">
            <a:avLst/>
          </a:prstGeom>
          <a:solidFill>
            <a:srgbClr val="E74337"/>
          </a:solidFill>
          <a:ln w="254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48" name="矩形 47"/>
          <p:cNvSpPr/>
          <p:nvPr/>
        </p:nvSpPr>
        <p:spPr>
          <a:xfrm>
            <a:off x="8619186" y="4859440"/>
            <a:ext cx="1655261" cy="45719"/>
          </a:xfrm>
          <a:prstGeom prst="rect">
            <a:avLst/>
          </a:prstGeom>
          <a:solidFill>
            <a:srgbClr val="E74337"/>
          </a:solidFill>
          <a:ln w="25400" cap="flat" cmpd="sng" algn="ctr">
            <a:solidFill>
              <a:srgbClr val="E74337"/>
            </a:solidFill>
            <a:prstDash val="solid"/>
          </a:ln>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cxnSp>
        <p:nvCxnSpPr>
          <p:cNvPr id="49" name="直接连接符 48"/>
          <p:cNvCxnSpPr/>
          <p:nvPr/>
        </p:nvCxnSpPr>
        <p:spPr>
          <a:xfrm flipV="1">
            <a:off x="3649754" y="3104958"/>
            <a:ext cx="0" cy="1777340"/>
          </a:xfrm>
          <a:prstGeom prst="line">
            <a:avLst/>
          </a:prstGeom>
          <a:noFill/>
          <a:ln w="19050" cap="flat" cmpd="sng" algn="ctr">
            <a:solidFill>
              <a:srgbClr val="E74337"/>
            </a:solidFill>
            <a:prstDash val="solid"/>
          </a:ln>
          <a:effectLst/>
        </p:spPr>
      </p:cxnSp>
      <p:cxnSp>
        <p:nvCxnSpPr>
          <p:cNvPr id="50" name="直接连接符 49"/>
          <p:cNvCxnSpPr/>
          <p:nvPr/>
        </p:nvCxnSpPr>
        <p:spPr>
          <a:xfrm flipV="1">
            <a:off x="5305015" y="4882297"/>
            <a:ext cx="0" cy="1777340"/>
          </a:xfrm>
          <a:prstGeom prst="line">
            <a:avLst/>
          </a:prstGeom>
          <a:noFill/>
          <a:ln w="19050" cap="flat" cmpd="sng" algn="ctr">
            <a:solidFill>
              <a:srgbClr val="E74337"/>
            </a:solidFill>
            <a:prstDash val="solid"/>
          </a:ln>
          <a:effectLst/>
        </p:spPr>
      </p:cxnSp>
      <p:cxnSp>
        <p:nvCxnSpPr>
          <p:cNvPr id="51" name="直接连接符 50"/>
          <p:cNvCxnSpPr/>
          <p:nvPr/>
        </p:nvCxnSpPr>
        <p:spPr>
          <a:xfrm flipV="1">
            <a:off x="6960276" y="3104958"/>
            <a:ext cx="0" cy="1777340"/>
          </a:xfrm>
          <a:prstGeom prst="line">
            <a:avLst/>
          </a:prstGeom>
          <a:noFill/>
          <a:ln w="19050" cap="flat" cmpd="sng" algn="ctr">
            <a:solidFill>
              <a:srgbClr val="E74337"/>
            </a:solidFill>
            <a:prstDash val="solid"/>
          </a:ln>
          <a:effectLst/>
        </p:spPr>
      </p:cxnSp>
      <p:cxnSp>
        <p:nvCxnSpPr>
          <p:cNvPr id="52" name="直接连接符 51"/>
          <p:cNvCxnSpPr/>
          <p:nvPr/>
        </p:nvCxnSpPr>
        <p:spPr>
          <a:xfrm flipV="1">
            <a:off x="8615537" y="4882297"/>
            <a:ext cx="0" cy="1777340"/>
          </a:xfrm>
          <a:prstGeom prst="line">
            <a:avLst/>
          </a:prstGeom>
          <a:noFill/>
          <a:ln w="19050" cap="flat" cmpd="sng" algn="ctr">
            <a:solidFill>
              <a:srgbClr val="E74337"/>
            </a:solidFill>
            <a:prstDash val="solid"/>
          </a:ln>
          <a:effectLst/>
        </p:spPr>
      </p:cxnSp>
      <p:cxnSp>
        <p:nvCxnSpPr>
          <p:cNvPr id="53" name="直接连接符 52"/>
          <p:cNvCxnSpPr/>
          <p:nvPr/>
        </p:nvCxnSpPr>
        <p:spPr>
          <a:xfrm flipV="1">
            <a:off x="10278418" y="3135438"/>
            <a:ext cx="0" cy="1777340"/>
          </a:xfrm>
          <a:prstGeom prst="line">
            <a:avLst/>
          </a:prstGeom>
          <a:noFill/>
          <a:ln w="19050" cap="flat" cmpd="sng" algn="ctr">
            <a:solidFill>
              <a:srgbClr val="E74337"/>
            </a:solidFill>
            <a:prstDash val="solid"/>
          </a:ln>
          <a:effectLst/>
        </p:spPr>
      </p:cxnSp>
      <p:sp>
        <p:nvSpPr>
          <p:cNvPr id="54" name="TextBox 53"/>
          <p:cNvSpPr txBox="1"/>
          <p:nvPr/>
        </p:nvSpPr>
        <p:spPr>
          <a:xfrm>
            <a:off x="1986685" y="4411629"/>
            <a:ext cx="1655261" cy="461665"/>
          </a:xfrm>
          <a:prstGeom prst="rect">
            <a:avLst/>
          </a:prstGeom>
          <a:noFill/>
          <a:ln>
            <a:solidFill>
              <a:srgbClr val="E74337"/>
            </a:solidFill>
          </a:ln>
        </p:spPr>
        <p:txBody>
          <a:bodyPr wrap="square" lIns="91404" tIns="45702" rIns="91404" bIns="45702"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cs typeface="Arial" panose="020B0604020202020204" pitchFamily="34" charset="0"/>
              </a:rPr>
              <a:t>加入标题</a:t>
            </a:r>
          </a:p>
        </p:txBody>
      </p:sp>
      <p:sp>
        <p:nvSpPr>
          <p:cNvPr id="55" name="TextBox 54"/>
          <p:cNvSpPr txBox="1"/>
          <p:nvPr/>
        </p:nvSpPr>
        <p:spPr>
          <a:xfrm>
            <a:off x="3650972" y="4878492"/>
            <a:ext cx="1655261" cy="461665"/>
          </a:xfrm>
          <a:prstGeom prst="rect">
            <a:avLst/>
          </a:prstGeom>
          <a:noFill/>
          <a:ln>
            <a:solidFill>
              <a:srgbClr val="E74337"/>
            </a:solidFill>
          </a:ln>
        </p:spPr>
        <p:txBody>
          <a:bodyPr wrap="square" lIns="91404" tIns="45702" rIns="91404" bIns="45702"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cs typeface="Arial" panose="020B0604020202020204" pitchFamily="34" charset="0"/>
              </a:rPr>
              <a:t>加入标题</a:t>
            </a:r>
          </a:p>
        </p:txBody>
      </p:sp>
      <p:sp>
        <p:nvSpPr>
          <p:cNvPr id="56" name="TextBox 55"/>
          <p:cNvSpPr txBox="1"/>
          <p:nvPr/>
        </p:nvSpPr>
        <p:spPr>
          <a:xfrm>
            <a:off x="5305017" y="4405407"/>
            <a:ext cx="1655261" cy="461665"/>
          </a:xfrm>
          <a:prstGeom prst="rect">
            <a:avLst/>
          </a:prstGeom>
          <a:noFill/>
          <a:ln>
            <a:solidFill>
              <a:srgbClr val="E74337"/>
            </a:solidFill>
          </a:ln>
        </p:spPr>
        <p:txBody>
          <a:bodyPr wrap="square" lIns="91404" tIns="45702" rIns="91404" bIns="45702"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cs typeface="Arial" panose="020B0604020202020204" pitchFamily="34" charset="0"/>
              </a:rPr>
              <a:t>加入标题</a:t>
            </a:r>
          </a:p>
        </p:txBody>
      </p:sp>
      <p:sp>
        <p:nvSpPr>
          <p:cNvPr id="57" name="TextBox 56"/>
          <p:cNvSpPr txBox="1"/>
          <p:nvPr/>
        </p:nvSpPr>
        <p:spPr>
          <a:xfrm>
            <a:off x="6953060" y="4876107"/>
            <a:ext cx="1655261" cy="461665"/>
          </a:xfrm>
          <a:prstGeom prst="rect">
            <a:avLst/>
          </a:prstGeom>
          <a:noFill/>
          <a:ln>
            <a:solidFill>
              <a:srgbClr val="E74337"/>
            </a:solidFill>
          </a:ln>
        </p:spPr>
        <p:txBody>
          <a:bodyPr wrap="square" lIns="91404" tIns="45702" rIns="91404" bIns="45702"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cs typeface="Arial" panose="020B0604020202020204" pitchFamily="34" charset="0"/>
              </a:rPr>
              <a:t>加入标题</a:t>
            </a:r>
          </a:p>
        </p:txBody>
      </p:sp>
      <p:sp>
        <p:nvSpPr>
          <p:cNvPr id="58" name="TextBox 57"/>
          <p:cNvSpPr txBox="1"/>
          <p:nvPr/>
        </p:nvSpPr>
        <p:spPr>
          <a:xfrm>
            <a:off x="8608321" y="4388263"/>
            <a:ext cx="1655261" cy="461665"/>
          </a:xfrm>
          <a:prstGeom prst="rect">
            <a:avLst/>
          </a:prstGeom>
          <a:noFill/>
          <a:ln>
            <a:solidFill>
              <a:srgbClr val="E74337"/>
            </a:solidFill>
          </a:ln>
        </p:spPr>
        <p:txBody>
          <a:bodyPr wrap="square" lIns="91404" tIns="45702" rIns="91404" bIns="45702" rtlCol="0">
            <a:spAutoFit/>
          </a:bodyPr>
          <a:lstStyle/>
          <a:p>
            <a:pPr algn="ctr" fontAlgn="auto">
              <a:spcBef>
                <a:spcPts val="0"/>
              </a:spcBef>
              <a:spcAft>
                <a:spcPts val="0"/>
              </a:spcAft>
            </a:pPr>
            <a:r>
              <a:rPr lang="zh-CN" altLang="en-US" sz="2400" b="1" dirty="0">
                <a:solidFill>
                  <a:srgbClr val="FFFFFF"/>
                </a:solidFill>
                <a:latin typeface="微软雅黑" pitchFamily="34" charset="-122"/>
                <a:ea typeface="微软雅黑" pitchFamily="34" charset="-122"/>
                <a:cs typeface="Arial" panose="020B0604020202020204" pitchFamily="34" charset="0"/>
              </a:rPr>
              <a:t>加入标题</a:t>
            </a:r>
          </a:p>
        </p:txBody>
      </p:sp>
      <p:sp>
        <p:nvSpPr>
          <p:cNvPr id="59" name="椭圆 58"/>
          <p:cNvSpPr/>
          <p:nvPr/>
        </p:nvSpPr>
        <p:spPr>
          <a:xfrm>
            <a:off x="5205637" y="6569897"/>
            <a:ext cx="198756" cy="198756"/>
          </a:xfrm>
          <a:prstGeom prst="ellipse">
            <a:avLst/>
          </a:prstGeom>
          <a:solidFill>
            <a:srgbClr val="E74337"/>
          </a:solidFill>
          <a:ln w="9525" cap="flat" cmpd="sng" algn="ctr">
            <a:noFill/>
            <a:prstDash val="solid"/>
          </a:ln>
          <a:effectLst>
            <a:outerShdw blurRad="127000" dist="63500" dir="8160000" algn="tr" rotWithShape="0">
              <a:prstClr val="black">
                <a:alpha val="34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60" name="椭圆 59"/>
          <p:cNvSpPr/>
          <p:nvPr/>
        </p:nvSpPr>
        <p:spPr>
          <a:xfrm>
            <a:off x="3549160" y="2946424"/>
            <a:ext cx="198756" cy="198756"/>
          </a:xfrm>
          <a:prstGeom prst="ellipse">
            <a:avLst/>
          </a:prstGeom>
          <a:solidFill>
            <a:srgbClr val="E74337"/>
          </a:solidFill>
          <a:ln w="9525" cap="flat" cmpd="sng" algn="ctr">
            <a:noFill/>
            <a:prstDash val="solid"/>
          </a:ln>
          <a:effectLst>
            <a:outerShdw blurRad="127000" dist="63500" dir="8160000" algn="tr" rotWithShape="0">
              <a:prstClr val="black">
                <a:alpha val="34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61" name="椭圆 60"/>
          <p:cNvSpPr/>
          <p:nvPr/>
        </p:nvSpPr>
        <p:spPr>
          <a:xfrm>
            <a:off x="6844974" y="2946424"/>
            <a:ext cx="198756" cy="198756"/>
          </a:xfrm>
          <a:prstGeom prst="ellipse">
            <a:avLst/>
          </a:prstGeom>
          <a:solidFill>
            <a:srgbClr val="E74337"/>
          </a:solidFill>
          <a:ln w="9525" cap="flat" cmpd="sng" algn="ctr">
            <a:noFill/>
            <a:prstDash val="solid"/>
          </a:ln>
          <a:effectLst>
            <a:outerShdw blurRad="127000" dist="63500" dir="8160000" algn="tr" rotWithShape="0">
              <a:prstClr val="black">
                <a:alpha val="34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62" name="椭圆 61"/>
          <p:cNvSpPr/>
          <p:nvPr/>
        </p:nvSpPr>
        <p:spPr>
          <a:xfrm>
            <a:off x="10175067" y="2946424"/>
            <a:ext cx="198756" cy="198756"/>
          </a:xfrm>
          <a:prstGeom prst="ellipse">
            <a:avLst/>
          </a:prstGeom>
          <a:solidFill>
            <a:srgbClr val="E74337"/>
          </a:solidFill>
          <a:ln w="9525" cap="flat" cmpd="sng" algn="ctr">
            <a:noFill/>
            <a:prstDash val="solid"/>
          </a:ln>
          <a:effectLst>
            <a:outerShdw blurRad="127000" dist="63500" dir="8160000" algn="tr" rotWithShape="0">
              <a:prstClr val="black">
                <a:alpha val="34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63" name="椭圆 62"/>
          <p:cNvSpPr/>
          <p:nvPr/>
        </p:nvSpPr>
        <p:spPr>
          <a:xfrm>
            <a:off x="8508941" y="6569897"/>
            <a:ext cx="198756" cy="198756"/>
          </a:xfrm>
          <a:prstGeom prst="ellipse">
            <a:avLst/>
          </a:prstGeom>
          <a:solidFill>
            <a:srgbClr val="E74337"/>
          </a:solidFill>
          <a:ln w="9525" cap="flat" cmpd="sng" algn="ctr">
            <a:noFill/>
            <a:prstDash val="solid"/>
          </a:ln>
          <a:effectLst>
            <a:outerShdw blurRad="127000" dist="63500" dir="8160000" algn="tr" rotWithShape="0">
              <a:prstClr val="black">
                <a:alpha val="34000"/>
              </a:prstClr>
            </a:outerShdw>
          </a:effectLst>
        </p:spPr>
        <p:txBody>
          <a:bodyPr lIns="91404" tIns="45702" rIns="91404" bIns="4570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3E159"/>
              </a:solidFill>
              <a:effectLst/>
              <a:uLnTx/>
              <a:uFillTx/>
              <a:latin typeface="Calibri"/>
              <a:ea typeface="宋体"/>
              <a:cs typeface="+mn-cs"/>
            </a:endParaRPr>
          </a:p>
        </p:txBody>
      </p:sp>
      <p:sp>
        <p:nvSpPr>
          <p:cNvPr id="64" name="Rectangle 42"/>
          <p:cNvSpPr/>
          <p:nvPr/>
        </p:nvSpPr>
        <p:spPr>
          <a:xfrm flipH="1">
            <a:off x="2043420" y="3449822"/>
            <a:ext cx="1494060" cy="815079"/>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就读于某某学院，增获多项策，或多项大奖！</a:t>
            </a:r>
            <a:endParaRPr lang="en-US" sz="1400" kern="0" dirty="0">
              <a:solidFill>
                <a:srgbClr val="FFFFFF"/>
              </a:solidFill>
              <a:latin typeface="微软雅黑" pitchFamily="34" charset="-122"/>
              <a:ea typeface="微软雅黑" pitchFamily="34" charset="-122"/>
              <a:cs typeface="Arial" pitchFamily="34" charset="0"/>
            </a:endParaRPr>
          </a:p>
        </p:txBody>
      </p:sp>
      <p:sp>
        <p:nvSpPr>
          <p:cNvPr id="65" name="Rectangle 42"/>
          <p:cNvSpPr/>
          <p:nvPr/>
        </p:nvSpPr>
        <p:spPr>
          <a:xfrm flipH="1">
            <a:off x="1941824" y="3176428"/>
            <a:ext cx="1639337" cy="253222"/>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6" name="Rectangle 42"/>
          <p:cNvSpPr/>
          <p:nvPr/>
        </p:nvSpPr>
        <p:spPr>
          <a:xfrm flipH="1">
            <a:off x="3760529" y="5844560"/>
            <a:ext cx="1494060" cy="815079"/>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就读于某某学院，增获多项策，或多项大奖！</a:t>
            </a:r>
            <a:endParaRPr lang="en-US" sz="1400" kern="0" dirty="0">
              <a:solidFill>
                <a:srgbClr val="FFFFFF"/>
              </a:solidFill>
              <a:latin typeface="微软雅黑" pitchFamily="34" charset="-122"/>
              <a:ea typeface="微软雅黑" pitchFamily="34" charset="-122"/>
              <a:cs typeface="Arial" pitchFamily="34" charset="0"/>
            </a:endParaRPr>
          </a:p>
        </p:txBody>
      </p:sp>
      <p:sp>
        <p:nvSpPr>
          <p:cNvPr id="67" name="Rectangle 42"/>
          <p:cNvSpPr/>
          <p:nvPr/>
        </p:nvSpPr>
        <p:spPr>
          <a:xfrm flipH="1">
            <a:off x="3658933" y="5571166"/>
            <a:ext cx="1639337" cy="253222"/>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8" name="Rectangle 42"/>
          <p:cNvSpPr/>
          <p:nvPr/>
        </p:nvSpPr>
        <p:spPr>
          <a:xfrm flipH="1">
            <a:off x="5415319" y="3419106"/>
            <a:ext cx="1494060" cy="815079"/>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就读于某某学院，增获多项策，或多项大奖！</a:t>
            </a:r>
            <a:endParaRPr lang="en-US" sz="1400" kern="0" dirty="0">
              <a:solidFill>
                <a:srgbClr val="FFFFFF"/>
              </a:solidFill>
              <a:latin typeface="微软雅黑" pitchFamily="34" charset="-122"/>
              <a:ea typeface="微软雅黑" pitchFamily="34" charset="-122"/>
              <a:cs typeface="Arial" pitchFamily="34" charset="0"/>
            </a:endParaRPr>
          </a:p>
        </p:txBody>
      </p:sp>
      <p:sp>
        <p:nvSpPr>
          <p:cNvPr id="69" name="Rectangle 42"/>
          <p:cNvSpPr/>
          <p:nvPr/>
        </p:nvSpPr>
        <p:spPr>
          <a:xfrm flipH="1">
            <a:off x="5313723" y="3145712"/>
            <a:ext cx="1639337" cy="253222"/>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0" name="Rectangle 42"/>
          <p:cNvSpPr/>
          <p:nvPr/>
        </p:nvSpPr>
        <p:spPr>
          <a:xfrm flipH="1">
            <a:off x="7045950" y="5820167"/>
            <a:ext cx="1494060" cy="815079"/>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就读于某某学院，增获多项策，或多项大奖！</a:t>
            </a:r>
            <a:endParaRPr lang="en-US" sz="1400" kern="0" dirty="0">
              <a:solidFill>
                <a:srgbClr val="FFFFFF"/>
              </a:solidFill>
              <a:latin typeface="微软雅黑" pitchFamily="34" charset="-122"/>
              <a:ea typeface="微软雅黑" pitchFamily="34" charset="-122"/>
              <a:cs typeface="Arial" pitchFamily="34" charset="0"/>
            </a:endParaRPr>
          </a:p>
        </p:txBody>
      </p:sp>
      <p:sp>
        <p:nvSpPr>
          <p:cNvPr id="71" name="Rectangle 42"/>
          <p:cNvSpPr/>
          <p:nvPr/>
        </p:nvSpPr>
        <p:spPr>
          <a:xfrm flipH="1">
            <a:off x="6944354" y="5546773"/>
            <a:ext cx="1639337" cy="253222"/>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2" name="Rectangle 42"/>
          <p:cNvSpPr/>
          <p:nvPr/>
        </p:nvSpPr>
        <p:spPr>
          <a:xfrm flipH="1">
            <a:off x="8685287" y="3410295"/>
            <a:ext cx="1494060" cy="815079"/>
          </a:xfrm>
          <a:prstGeom prst="rect">
            <a:avLst/>
          </a:prstGeom>
          <a:noFill/>
          <a:ln w="12700" cap="flat" cmpd="sng" algn="ctr">
            <a:noFill/>
            <a:prstDash val="solid"/>
          </a:ln>
          <a:effectLst/>
        </p:spPr>
        <p:txBody>
          <a:bodyPr lIns="91404" tIns="0" rIns="91404"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就读于某某学院，增获多项策，或多项大奖！</a:t>
            </a:r>
            <a:endParaRPr lang="en-US" sz="1400" kern="0" dirty="0">
              <a:solidFill>
                <a:srgbClr val="FFFFFF"/>
              </a:solidFill>
              <a:latin typeface="微软雅黑" pitchFamily="34" charset="-122"/>
              <a:ea typeface="微软雅黑" pitchFamily="34" charset="-122"/>
              <a:cs typeface="Arial" pitchFamily="34" charset="0"/>
            </a:endParaRPr>
          </a:p>
        </p:txBody>
      </p:sp>
      <p:sp>
        <p:nvSpPr>
          <p:cNvPr id="73" name="Rectangle 42"/>
          <p:cNvSpPr/>
          <p:nvPr/>
        </p:nvSpPr>
        <p:spPr>
          <a:xfrm flipH="1">
            <a:off x="8583691" y="3136901"/>
            <a:ext cx="1639337" cy="253222"/>
          </a:xfrm>
          <a:prstGeom prst="rect">
            <a:avLst/>
          </a:prstGeom>
          <a:noFill/>
          <a:ln w="12700" cap="flat" cmpd="sng" algn="ctr">
            <a:noFill/>
            <a:prstDash val="solid"/>
          </a:ln>
          <a:effectLst/>
        </p:spPr>
        <p:txBody>
          <a:bodyPr lIns="91404" tIns="0" rIns="91404" bIns="0" rtlCol="0" anchor="t"/>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74" name="组合 73"/>
          <p:cNvGrpSpPr/>
          <p:nvPr/>
        </p:nvGrpSpPr>
        <p:grpSpPr>
          <a:xfrm>
            <a:off x="8412148" y="1658144"/>
            <a:ext cx="8647786" cy="381452"/>
            <a:chOff x="3546557" y="3058874"/>
            <a:chExt cx="8647786" cy="381452"/>
          </a:xfrm>
        </p:grpSpPr>
        <p:grpSp>
          <p:nvGrpSpPr>
            <p:cNvPr id="75" name="组合 74"/>
            <p:cNvGrpSpPr/>
            <p:nvPr/>
          </p:nvGrpSpPr>
          <p:grpSpPr>
            <a:xfrm>
              <a:off x="3546557" y="3058874"/>
              <a:ext cx="381452" cy="381452"/>
              <a:chOff x="3123591" y="3333387"/>
              <a:chExt cx="381452" cy="381452"/>
            </a:xfrm>
          </p:grpSpPr>
          <p:sp>
            <p:nvSpPr>
              <p:cNvPr id="77" name="椭圆 76"/>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78" name="椭圆 77"/>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76" name="直接连接符 75"/>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79" name="组合 78"/>
          <p:cNvGrpSpPr/>
          <p:nvPr/>
        </p:nvGrpSpPr>
        <p:grpSpPr>
          <a:xfrm>
            <a:off x="-4834779" y="1658144"/>
            <a:ext cx="8712639" cy="381452"/>
            <a:chOff x="-3986345" y="345226"/>
            <a:chExt cx="8712639" cy="381452"/>
          </a:xfrm>
          <a:solidFill>
            <a:srgbClr val="E74337"/>
          </a:solidFill>
        </p:grpSpPr>
        <p:grpSp>
          <p:nvGrpSpPr>
            <p:cNvPr id="80" name="组合 79"/>
            <p:cNvGrpSpPr/>
            <p:nvPr/>
          </p:nvGrpSpPr>
          <p:grpSpPr>
            <a:xfrm>
              <a:off x="4344842" y="345226"/>
              <a:ext cx="381452" cy="381452"/>
              <a:chOff x="3123591" y="3333387"/>
              <a:chExt cx="381452" cy="381452"/>
            </a:xfrm>
            <a:grpFill/>
          </p:grpSpPr>
          <p:sp>
            <p:nvSpPr>
              <p:cNvPr id="82" name="椭圆 81"/>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83" name="椭圆 82"/>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81" name="直接连接符 80"/>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25" presetClass="entr" presetSubtype="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15" dur="1000" fill="hold"/>
                                        <p:tgtEl>
                                          <p:spTgt spid="49"/>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9"/>
                                        </p:tgtEl>
                                      </p:cBhvr>
                                    </p:animEffect>
                                  </p:childTnLst>
                                </p:cTn>
                              </p:par>
                            </p:childTnLst>
                          </p:cTn>
                        </p:par>
                        <p:par>
                          <p:cTn id="20" fill="hold">
                            <p:stCondLst>
                              <p:cond delay="1000"/>
                            </p:stCondLst>
                            <p:childTnLst>
                              <p:par>
                                <p:cTn id="21" presetID="25"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26" dur="1000" fill="hold"/>
                                        <p:tgtEl>
                                          <p:spTgt spid="54"/>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54"/>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left)">
                                      <p:cBhvr>
                                        <p:cTn id="34" dur="500"/>
                                        <p:tgtEl>
                                          <p:spTgt spid="4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childTnLst>
                                </p:cTn>
                              </p:par>
                            </p:childTnLst>
                          </p:cTn>
                        </p:par>
                        <p:par>
                          <p:cTn id="41" fill="hold">
                            <p:stCondLst>
                              <p:cond delay="2500"/>
                            </p:stCondLst>
                            <p:childTnLst>
                              <p:par>
                                <p:cTn id="42" presetID="25" presetClass="entr" presetSubtype="0"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47" dur="1000" fill="hold"/>
                                        <p:tgtEl>
                                          <p:spTgt spid="55"/>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55"/>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500"/>
                                        <p:tgtEl>
                                          <p:spTgt spid="66"/>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p:cTn id="65" dur="500" fill="hold"/>
                                        <p:tgtEl>
                                          <p:spTgt spid="59"/>
                                        </p:tgtEl>
                                        <p:attrNameLst>
                                          <p:attrName>ppt_w</p:attrName>
                                        </p:attrNameLst>
                                      </p:cBhvr>
                                      <p:tavLst>
                                        <p:tav tm="0">
                                          <p:val>
                                            <p:fltVal val="0"/>
                                          </p:val>
                                        </p:tav>
                                        <p:tav tm="100000">
                                          <p:val>
                                            <p:strVal val="#ppt_w"/>
                                          </p:val>
                                        </p:tav>
                                      </p:tavLst>
                                    </p:anim>
                                    <p:anim calcmode="lin" valueType="num">
                                      <p:cBhvr>
                                        <p:cTn id="66" dur="500" fill="hold"/>
                                        <p:tgtEl>
                                          <p:spTgt spid="59"/>
                                        </p:tgtEl>
                                        <p:attrNameLst>
                                          <p:attrName>ppt_h</p:attrName>
                                        </p:attrNameLst>
                                      </p:cBhvr>
                                      <p:tavLst>
                                        <p:tav tm="0">
                                          <p:val>
                                            <p:fltVal val="0"/>
                                          </p:val>
                                        </p:tav>
                                        <p:tav tm="100000">
                                          <p:val>
                                            <p:strVal val="#ppt_h"/>
                                          </p:val>
                                        </p:tav>
                                      </p:tavLst>
                                    </p:anim>
                                    <p:animEffect transition="in" filter="fade">
                                      <p:cBhvr>
                                        <p:cTn id="67" dur="500"/>
                                        <p:tgtEl>
                                          <p:spTgt spid="59"/>
                                        </p:tgtEl>
                                      </p:cBhvr>
                                    </p:animEffect>
                                  </p:childTnLst>
                                </p:cTn>
                              </p:par>
                            </p:childTnLst>
                          </p:cTn>
                        </p:par>
                        <p:par>
                          <p:cTn id="68" fill="hold">
                            <p:stCondLst>
                              <p:cond delay="4500"/>
                            </p:stCondLst>
                            <p:childTnLst>
                              <p:par>
                                <p:cTn id="69" presetID="25" presetClass="entr" presetSubtype="0"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74" dur="1000" fill="hold"/>
                                        <p:tgtEl>
                                          <p:spTgt spid="50"/>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50"/>
                                        </p:tgtEl>
                                      </p:cBhvr>
                                    </p:animEffect>
                                  </p:childTnLst>
                                </p:cTn>
                              </p:par>
                            </p:childTnLst>
                          </p:cTn>
                        </p:par>
                        <p:par>
                          <p:cTn id="79" fill="hold">
                            <p:stCondLst>
                              <p:cond delay="5500"/>
                            </p:stCondLst>
                            <p:childTnLst>
                              <p:par>
                                <p:cTn id="80" presetID="25" presetClass="entr" presetSubtype="0"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p:cTn id="82"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85" dur="1000" fill="hold"/>
                                        <p:tgtEl>
                                          <p:spTgt spid="56"/>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56"/>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wipe(left)">
                                      <p:cBhvr>
                                        <p:cTn id="93" dur="500"/>
                                        <p:tgtEl>
                                          <p:spTgt spid="4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fade">
                                      <p:cBhvr>
                                        <p:cTn id="96" dur="500"/>
                                        <p:tgtEl>
                                          <p:spTgt spid="6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fade">
                                      <p:cBhvr>
                                        <p:cTn id="99" dur="500"/>
                                        <p:tgtEl>
                                          <p:spTgt spid="6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p:cTn id="102" dur="500" fill="hold"/>
                                        <p:tgtEl>
                                          <p:spTgt spid="61"/>
                                        </p:tgtEl>
                                        <p:attrNameLst>
                                          <p:attrName>ppt_w</p:attrName>
                                        </p:attrNameLst>
                                      </p:cBhvr>
                                      <p:tavLst>
                                        <p:tav tm="0">
                                          <p:val>
                                            <p:fltVal val="0"/>
                                          </p:val>
                                        </p:tav>
                                        <p:tav tm="100000">
                                          <p:val>
                                            <p:strVal val="#ppt_w"/>
                                          </p:val>
                                        </p:tav>
                                      </p:tavLst>
                                    </p:anim>
                                    <p:anim calcmode="lin" valueType="num">
                                      <p:cBhvr>
                                        <p:cTn id="103" dur="500" fill="hold"/>
                                        <p:tgtEl>
                                          <p:spTgt spid="61"/>
                                        </p:tgtEl>
                                        <p:attrNameLst>
                                          <p:attrName>ppt_h</p:attrName>
                                        </p:attrNameLst>
                                      </p:cBhvr>
                                      <p:tavLst>
                                        <p:tav tm="0">
                                          <p:val>
                                            <p:fltVal val="0"/>
                                          </p:val>
                                        </p:tav>
                                        <p:tav tm="100000">
                                          <p:val>
                                            <p:strVal val="#ppt_h"/>
                                          </p:val>
                                        </p:tav>
                                      </p:tavLst>
                                    </p:anim>
                                    <p:animEffect transition="in" filter="fade">
                                      <p:cBhvr>
                                        <p:cTn id="104" dur="500"/>
                                        <p:tgtEl>
                                          <p:spTgt spid="61"/>
                                        </p:tgtEl>
                                      </p:cBhvr>
                                    </p:animEffect>
                                  </p:childTnLst>
                                </p:cTn>
                              </p:par>
                            </p:childTnLst>
                          </p:cTn>
                        </p:par>
                        <p:par>
                          <p:cTn id="105" fill="hold">
                            <p:stCondLst>
                              <p:cond delay="7000"/>
                            </p:stCondLst>
                            <p:childTnLst>
                              <p:par>
                                <p:cTn id="106" presetID="25" presetClass="entr" presetSubtype="0" fill="hold" nodeType="after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p:cTn id="108"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109"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110"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111" dur="1000" fill="hold"/>
                                        <p:tgtEl>
                                          <p:spTgt spid="51"/>
                                        </p:tgtEl>
                                        <p:attrNameLst>
                                          <p:attrName>ppt_h</p:attrName>
                                        </p:attrNameLst>
                                      </p:cBhvr>
                                      <p:tavLst>
                                        <p:tav tm="0">
                                          <p:val>
                                            <p:strVal val="#ppt_h"/>
                                          </p:val>
                                        </p:tav>
                                        <p:tav tm="100000">
                                          <p:val>
                                            <p:strVal val="#ppt_h"/>
                                          </p:val>
                                        </p:tav>
                                      </p:tavLst>
                                    </p:anim>
                                    <p:anim calcmode="lin" valueType="num">
                                      <p:cBhvr>
                                        <p:cTn id="112"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113"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114"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115" dur="1000" decel="50000">
                                          <p:stCondLst>
                                            <p:cond delay="0"/>
                                          </p:stCondLst>
                                        </p:cTn>
                                        <p:tgtEl>
                                          <p:spTgt spid="51"/>
                                        </p:tgtEl>
                                      </p:cBhvr>
                                    </p:animEffect>
                                  </p:childTnLst>
                                </p:cTn>
                              </p:par>
                            </p:childTnLst>
                          </p:cTn>
                        </p:par>
                        <p:par>
                          <p:cTn id="116" fill="hold">
                            <p:stCondLst>
                              <p:cond delay="8000"/>
                            </p:stCondLst>
                            <p:childTnLst>
                              <p:par>
                                <p:cTn id="117" presetID="25" presetClass="entr" presetSubtype="0"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 calcmode="lin" valueType="num">
                                      <p:cBhvr>
                                        <p:cTn id="119"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120"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121"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122" dur="1000" fill="hold"/>
                                        <p:tgtEl>
                                          <p:spTgt spid="57"/>
                                        </p:tgtEl>
                                        <p:attrNameLst>
                                          <p:attrName>ppt_h</p:attrName>
                                        </p:attrNameLst>
                                      </p:cBhvr>
                                      <p:tavLst>
                                        <p:tav tm="0">
                                          <p:val>
                                            <p:strVal val="#ppt_h"/>
                                          </p:val>
                                        </p:tav>
                                        <p:tav tm="100000">
                                          <p:val>
                                            <p:strVal val="#ppt_h"/>
                                          </p:val>
                                        </p:tav>
                                      </p:tavLst>
                                    </p:anim>
                                    <p:anim calcmode="lin" valueType="num">
                                      <p:cBhvr>
                                        <p:cTn id="123"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124"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125"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126" dur="1000" decel="50000">
                                          <p:stCondLst>
                                            <p:cond delay="0"/>
                                          </p:stCondLst>
                                        </p:cTn>
                                        <p:tgtEl>
                                          <p:spTgt spid="57"/>
                                        </p:tgtEl>
                                      </p:cBhvr>
                                    </p:animEffect>
                                  </p:childTnLst>
                                </p:cTn>
                              </p:par>
                            </p:childTnLst>
                          </p:cTn>
                        </p:par>
                        <p:par>
                          <p:cTn id="127" fill="hold">
                            <p:stCondLst>
                              <p:cond delay="9000"/>
                            </p:stCondLst>
                            <p:childTnLst>
                              <p:par>
                                <p:cTn id="128" presetID="22" presetClass="entr" presetSubtype="8" fill="hold" grpId="0" nodeType="after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wipe(left)">
                                      <p:cBhvr>
                                        <p:cTn id="130" dur="500"/>
                                        <p:tgtEl>
                                          <p:spTgt spid="47"/>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fade">
                                      <p:cBhvr>
                                        <p:cTn id="133" dur="500"/>
                                        <p:tgtEl>
                                          <p:spTgt spid="7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70"/>
                                        </p:tgtEl>
                                        <p:attrNameLst>
                                          <p:attrName>style.visibility</p:attrName>
                                        </p:attrNameLst>
                                      </p:cBhvr>
                                      <p:to>
                                        <p:strVal val="visible"/>
                                      </p:to>
                                    </p:set>
                                    <p:animEffect transition="in" filter="fade">
                                      <p:cBhvr>
                                        <p:cTn id="136" dur="500"/>
                                        <p:tgtEl>
                                          <p:spTgt spid="70"/>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63"/>
                                        </p:tgtEl>
                                        <p:attrNameLst>
                                          <p:attrName>style.visibility</p:attrName>
                                        </p:attrNameLst>
                                      </p:cBhvr>
                                      <p:to>
                                        <p:strVal val="visible"/>
                                      </p:to>
                                    </p:set>
                                    <p:anim calcmode="lin" valueType="num">
                                      <p:cBhvr>
                                        <p:cTn id="139" dur="500" fill="hold"/>
                                        <p:tgtEl>
                                          <p:spTgt spid="63"/>
                                        </p:tgtEl>
                                        <p:attrNameLst>
                                          <p:attrName>ppt_w</p:attrName>
                                        </p:attrNameLst>
                                      </p:cBhvr>
                                      <p:tavLst>
                                        <p:tav tm="0">
                                          <p:val>
                                            <p:fltVal val="0"/>
                                          </p:val>
                                        </p:tav>
                                        <p:tav tm="100000">
                                          <p:val>
                                            <p:strVal val="#ppt_w"/>
                                          </p:val>
                                        </p:tav>
                                      </p:tavLst>
                                    </p:anim>
                                    <p:anim calcmode="lin" valueType="num">
                                      <p:cBhvr>
                                        <p:cTn id="140" dur="500" fill="hold"/>
                                        <p:tgtEl>
                                          <p:spTgt spid="63"/>
                                        </p:tgtEl>
                                        <p:attrNameLst>
                                          <p:attrName>ppt_h</p:attrName>
                                        </p:attrNameLst>
                                      </p:cBhvr>
                                      <p:tavLst>
                                        <p:tav tm="0">
                                          <p:val>
                                            <p:fltVal val="0"/>
                                          </p:val>
                                        </p:tav>
                                        <p:tav tm="100000">
                                          <p:val>
                                            <p:strVal val="#ppt_h"/>
                                          </p:val>
                                        </p:tav>
                                      </p:tavLst>
                                    </p:anim>
                                    <p:animEffect transition="in" filter="fade">
                                      <p:cBhvr>
                                        <p:cTn id="141" dur="500"/>
                                        <p:tgtEl>
                                          <p:spTgt spid="63"/>
                                        </p:tgtEl>
                                      </p:cBhvr>
                                    </p:animEffect>
                                  </p:childTnLst>
                                </p:cTn>
                              </p:par>
                            </p:childTnLst>
                          </p:cTn>
                        </p:par>
                        <p:par>
                          <p:cTn id="142" fill="hold">
                            <p:stCondLst>
                              <p:cond delay="9500"/>
                            </p:stCondLst>
                            <p:childTnLst>
                              <p:par>
                                <p:cTn id="143" presetID="25" presetClass="entr" presetSubtype="0" fill="hold" nodeType="after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146"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147"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148" dur="1000" fill="hold"/>
                                        <p:tgtEl>
                                          <p:spTgt spid="52"/>
                                        </p:tgtEl>
                                        <p:attrNameLst>
                                          <p:attrName>ppt_h</p:attrName>
                                        </p:attrNameLst>
                                      </p:cBhvr>
                                      <p:tavLst>
                                        <p:tav tm="0">
                                          <p:val>
                                            <p:strVal val="#ppt_h"/>
                                          </p:val>
                                        </p:tav>
                                        <p:tav tm="100000">
                                          <p:val>
                                            <p:strVal val="#ppt_h"/>
                                          </p:val>
                                        </p:tav>
                                      </p:tavLst>
                                    </p:anim>
                                    <p:anim calcmode="lin" valueType="num">
                                      <p:cBhvr>
                                        <p:cTn id="149"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150"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151"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152" dur="1000" decel="50000">
                                          <p:stCondLst>
                                            <p:cond delay="0"/>
                                          </p:stCondLst>
                                        </p:cTn>
                                        <p:tgtEl>
                                          <p:spTgt spid="52"/>
                                        </p:tgtEl>
                                      </p:cBhvr>
                                    </p:animEffect>
                                  </p:childTnLst>
                                </p:cTn>
                              </p:par>
                            </p:childTnLst>
                          </p:cTn>
                        </p:par>
                        <p:par>
                          <p:cTn id="153" fill="hold">
                            <p:stCondLst>
                              <p:cond delay="10500"/>
                            </p:stCondLst>
                            <p:childTnLst>
                              <p:par>
                                <p:cTn id="154" presetID="25" presetClass="entr" presetSubtype="0" fill="hold" grpId="0" nodeType="afterEffect">
                                  <p:stCondLst>
                                    <p:cond delay="0"/>
                                  </p:stCondLst>
                                  <p:childTnLst>
                                    <p:set>
                                      <p:cBhvr>
                                        <p:cTn id="155" dur="1" fill="hold">
                                          <p:stCondLst>
                                            <p:cond delay="0"/>
                                          </p:stCondLst>
                                        </p:cTn>
                                        <p:tgtEl>
                                          <p:spTgt spid="58"/>
                                        </p:tgtEl>
                                        <p:attrNameLst>
                                          <p:attrName>style.visibility</p:attrName>
                                        </p:attrNameLst>
                                      </p:cBhvr>
                                      <p:to>
                                        <p:strVal val="visible"/>
                                      </p:to>
                                    </p:set>
                                    <p:anim calcmode="lin" valueType="num">
                                      <p:cBhvr>
                                        <p:cTn id="156"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157"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158"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59" dur="1000" fill="hold"/>
                                        <p:tgtEl>
                                          <p:spTgt spid="58"/>
                                        </p:tgtEl>
                                        <p:attrNameLst>
                                          <p:attrName>ppt_h</p:attrName>
                                        </p:attrNameLst>
                                      </p:cBhvr>
                                      <p:tavLst>
                                        <p:tav tm="0">
                                          <p:val>
                                            <p:strVal val="#ppt_h"/>
                                          </p:val>
                                        </p:tav>
                                        <p:tav tm="100000">
                                          <p:val>
                                            <p:strVal val="#ppt_h"/>
                                          </p:val>
                                        </p:tav>
                                      </p:tavLst>
                                    </p:anim>
                                    <p:anim calcmode="lin" valueType="num">
                                      <p:cBhvr>
                                        <p:cTn id="160"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61"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62"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63" dur="1000" decel="50000">
                                          <p:stCondLst>
                                            <p:cond delay="0"/>
                                          </p:stCondLst>
                                        </p:cTn>
                                        <p:tgtEl>
                                          <p:spTgt spid="58"/>
                                        </p:tgtEl>
                                      </p:cBhvr>
                                    </p:animEffect>
                                  </p:childTnLst>
                                </p:cTn>
                              </p:par>
                            </p:childTnLst>
                          </p:cTn>
                        </p:par>
                        <p:par>
                          <p:cTn id="164" fill="hold">
                            <p:stCondLst>
                              <p:cond delay="11500"/>
                            </p:stCondLst>
                            <p:childTnLst>
                              <p:par>
                                <p:cTn id="165" presetID="22" presetClass="entr" presetSubtype="8" fill="hold" grpId="0" nodeType="afterEffect">
                                  <p:stCondLst>
                                    <p:cond delay="0"/>
                                  </p:stCondLst>
                                  <p:childTnLst>
                                    <p:set>
                                      <p:cBhvr>
                                        <p:cTn id="166" dur="1" fill="hold">
                                          <p:stCondLst>
                                            <p:cond delay="0"/>
                                          </p:stCondLst>
                                        </p:cTn>
                                        <p:tgtEl>
                                          <p:spTgt spid="48"/>
                                        </p:tgtEl>
                                        <p:attrNameLst>
                                          <p:attrName>style.visibility</p:attrName>
                                        </p:attrNameLst>
                                      </p:cBhvr>
                                      <p:to>
                                        <p:strVal val="visible"/>
                                      </p:to>
                                    </p:set>
                                    <p:animEffect transition="in" filter="wipe(left)">
                                      <p:cBhvr>
                                        <p:cTn id="167" dur="500"/>
                                        <p:tgtEl>
                                          <p:spTgt spid="48"/>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73"/>
                                        </p:tgtEl>
                                        <p:attrNameLst>
                                          <p:attrName>style.visibility</p:attrName>
                                        </p:attrNameLst>
                                      </p:cBhvr>
                                      <p:to>
                                        <p:strVal val="visible"/>
                                      </p:to>
                                    </p:set>
                                    <p:animEffect transition="in" filter="fade">
                                      <p:cBhvr>
                                        <p:cTn id="170" dur="500"/>
                                        <p:tgtEl>
                                          <p:spTgt spid="73"/>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72"/>
                                        </p:tgtEl>
                                        <p:attrNameLst>
                                          <p:attrName>style.visibility</p:attrName>
                                        </p:attrNameLst>
                                      </p:cBhvr>
                                      <p:to>
                                        <p:strVal val="visible"/>
                                      </p:to>
                                    </p:set>
                                    <p:animEffect transition="in" filter="fade">
                                      <p:cBhvr>
                                        <p:cTn id="173" dur="500"/>
                                        <p:tgtEl>
                                          <p:spTgt spid="72"/>
                                        </p:tgtEl>
                                      </p:cBhvr>
                                    </p:animEffect>
                                  </p:childTnLst>
                                </p:cTn>
                              </p:par>
                              <p:par>
                                <p:cTn id="174" presetID="53" presetClass="entr" presetSubtype="16" fill="hold" grpId="0" nodeType="withEffect">
                                  <p:stCondLst>
                                    <p:cond delay="0"/>
                                  </p:stCondLst>
                                  <p:childTnLst>
                                    <p:set>
                                      <p:cBhvr>
                                        <p:cTn id="175" dur="1" fill="hold">
                                          <p:stCondLst>
                                            <p:cond delay="0"/>
                                          </p:stCondLst>
                                        </p:cTn>
                                        <p:tgtEl>
                                          <p:spTgt spid="62"/>
                                        </p:tgtEl>
                                        <p:attrNameLst>
                                          <p:attrName>style.visibility</p:attrName>
                                        </p:attrNameLst>
                                      </p:cBhvr>
                                      <p:to>
                                        <p:strVal val="visible"/>
                                      </p:to>
                                    </p:set>
                                    <p:anim calcmode="lin" valueType="num">
                                      <p:cBhvr>
                                        <p:cTn id="176" dur="500" fill="hold"/>
                                        <p:tgtEl>
                                          <p:spTgt spid="62"/>
                                        </p:tgtEl>
                                        <p:attrNameLst>
                                          <p:attrName>ppt_w</p:attrName>
                                        </p:attrNameLst>
                                      </p:cBhvr>
                                      <p:tavLst>
                                        <p:tav tm="0">
                                          <p:val>
                                            <p:fltVal val="0"/>
                                          </p:val>
                                        </p:tav>
                                        <p:tav tm="100000">
                                          <p:val>
                                            <p:strVal val="#ppt_w"/>
                                          </p:val>
                                        </p:tav>
                                      </p:tavLst>
                                    </p:anim>
                                    <p:anim calcmode="lin" valueType="num">
                                      <p:cBhvr>
                                        <p:cTn id="177" dur="500" fill="hold"/>
                                        <p:tgtEl>
                                          <p:spTgt spid="62"/>
                                        </p:tgtEl>
                                        <p:attrNameLst>
                                          <p:attrName>ppt_h</p:attrName>
                                        </p:attrNameLst>
                                      </p:cBhvr>
                                      <p:tavLst>
                                        <p:tav tm="0">
                                          <p:val>
                                            <p:fltVal val="0"/>
                                          </p:val>
                                        </p:tav>
                                        <p:tav tm="100000">
                                          <p:val>
                                            <p:strVal val="#ppt_h"/>
                                          </p:val>
                                        </p:tav>
                                      </p:tavLst>
                                    </p:anim>
                                    <p:animEffect transition="in" filter="fade">
                                      <p:cBhvr>
                                        <p:cTn id="178" dur="500"/>
                                        <p:tgtEl>
                                          <p:spTgt spid="62"/>
                                        </p:tgtEl>
                                      </p:cBhvr>
                                    </p:animEffect>
                                  </p:childTnLst>
                                </p:cTn>
                              </p:par>
                            </p:childTnLst>
                          </p:cTn>
                        </p:par>
                        <p:par>
                          <p:cTn id="179" fill="hold">
                            <p:stCondLst>
                              <p:cond delay="12000"/>
                            </p:stCondLst>
                            <p:childTnLst>
                              <p:par>
                                <p:cTn id="180" presetID="25" presetClass="entr" presetSubtype="0" fill="hold" nodeType="afterEffect">
                                  <p:stCondLst>
                                    <p:cond delay="0"/>
                                  </p:stCondLst>
                                  <p:childTnLst>
                                    <p:set>
                                      <p:cBhvr>
                                        <p:cTn id="181" dur="1" fill="hold">
                                          <p:stCondLst>
                                            <p:cond delay="0"/>
                                          </p:stCondLst>
                                        </p:cTn>
                                        <p:tgtEl>
                                          <p:spTgt spid="53"/>
                                        </p:tgtEl>
                                        <p:attrNameLst>
                                          <p:attrName>style.visibility</p:attrName>
                                        </p:attrNameLst>
                                      </p:cBhvr>
                                      <p:to>
                                        <p:strVal val="visible"/>
                                      </p:to>
                                    </p:set>
                                    <p:anim calcmode="lin" valueType="num">
                                      <p:cBhvr>
                                        <p:cTn id="182"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183"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184"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185" dur="1000" fill="hold"/>
                                        <p:tgtEl>
                                          <p:spTgt spid="53"/>
                                        </p:tgtEl>
                                        <p:attrNameLst>
                                          <p:attrName>ppt_h</p:attrName>
                                        </p:attrNameLst>
                                      </p:cBhvr>
                                      <p:tavLst>
                                        <p:tav tm="0">
                                          <p:val>
                                            <p:strVal val="#ppt_h"/>
                                          </p:val>
                                        </p:tav>
                                        <p:tav tm="100000">
                                          <p:val>
                                            <p:strVal val="#ppt_h"/>
                                          </p:val>
                                        </p:tav>
                                      </p:tavLst>
                                    </p:anim>
                                    <p:anim calcmode="lin" valueType="num">
                                      <p:cBhvr>
                                        <p:cTn id="186"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187"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188"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189" dur="1000" decel="50000">
                                          <p:stCondLst>
                                            <p:cond delay="0"/>
                                          </p:stCondLst>
                                        </p:cTn>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68" grpId="0"/>
      <p:bldP spid="69" grpId="0"/>
      <p:bldP spid="70" grpId="0"/>
      <p:bldP spid="71" grpId="0"/>
      <p:bldP spid="72" grpId="0"/>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4504321" y="1376323"/>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重点工作回顾</a:t>
            </a:r>
            <a:endParaRPr lang="en-US" altLang="zh-CN" sz="3600" b="1" dirty="0">
              <a:solidFill>
                <a:srgbClr val="E74337"/>
              </a:solidFill>
              <a:latin typeface="微软雅黑" pitchFamily="34" charset="-122"/>
              <a:ea typeface="微软雅黑" pitchFamily="34" charset="-122"/>
            </a:endParaRPr>
          </a:p>
        </p:txBody>
      </p:sp>
      <p:sp>
        <p:nvSpPr>
          <p:cNvPr id="29" name="矩形 28"/>
          <p:cNvSpPr/>
          <p:nvPr/>
        </p:nvSpPr>
        <p:spPr>
          <a:xfrm>
            <a:off x="7533300" y="359958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0" name="五边形 5"/>
          <p:cNvSpPr/>
          <p:nvPr/>
        </p:nvSpPr>
        <p:spPr>
          <a:xfrm>
            <a:off x="7467380" y="2807313"/>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1" name="Rectangle 42"/>
          <p:cNvSpPr/>
          <p:nvPr/>
        </p:nvSpPr>
        <p:spPr>
          <a:xfrm flipH="1">
            <a:off x="7649607" y="3887683"/>
            <a:ext cx="2304732" cy="815268"/>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32" name="Rectangle 42"/>
          <p:cNvSpPr/>
          <p:nvPr/>
        </p:nvSpPr>
        <p:spPr>
          <a:xfrm flipH="1">
            <a:off x="7851537" y="2968771"/>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3" name="矩形 32"/>
          <p:cNvSpPr/>
          <p:nvPr/>
        </p:nvSpPr>
        <p:spPr>
          <a:xfrm>
            <a:off x="4817608" y="359958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4" name="五边形 5"/>
          <p:cNvSpPr/>
          <p:nvPr/>
        </p:nvSpPr>
        <p:spPr>
          <a:xfrm>
            <a:off x="4751691" y="2807313"/>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5" name="Rectangle 42"/>
          <p:cNvSpPr/>
          <p:nvPr/>
        </p:nvSpPr>
        <p:spPr>
          <a:xfrm flipH="1">
            <a:off x="4933915" y="3887683"/>
            <a:ext cx="2304732" cy="815268"/>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36" name="Rectangle 42"/>
          <p:cNvSpPr/>
          <p:nvPr/>
        </p:nvSpPr>
        <p:spPr>
          <a:xfrm flipH="1">
            <a:off x="5135845" y="2968771"/>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7" name="矩形 36"/>
          <p:cNvSpPr/>
          <p:nvPr/>
        </p:nvSpPr>
        <p:spPr>
          <a:xfrm>
            <a:off x="2081077" y="3599584"/>
            <a:ext cx="2448945" cy="3097061"/>
          </a:xfrm>
          <a:prstGeom prst="rect">
            <a:avLst/>
          </a:pr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8" name="五边形 5"/>
          <p:cNvSpPr/>
          <p:nvPr/>
        </p:nvSpPr>
        <p:spPr>
          <a:xfrm>
            <a:off x="2015160" y="2807313"/>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cap="flat" cmpd="sng" algn="ctr">
            <a:solidFill>
              <a:srgbClr val="E74337"/>
            </a:solidFill>
            <a:prstDash val="solid"/>
          </a:ln>
          <a:effectLst>
            <a:outerShdw blurRad="254000" dist="127000" dir="8160000" algn="tr" rotWithShape="0">
              <a:prstClr val="black">
                <a:alpha val="34000"/>
              </a:prstClr>
            </a:outerShdw>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9" name="Rectangle 42"/>
          <p:cNvSpPr/>
          <p:nvPr/>
        </p:nvSpPr>
        <p:spPr>
          <a:xfrm flipH="1">
            <a:off x="2197384" y="3887683"/>
            <a:ext cx="2304732" cy="815268"/>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40" name="Rectangle 42"/>
          <p:cNvSpPr/>
          <p:nvPr/>
        </p:nvSpPr>
        <p:spPr>
          <a:xfrm flipH="1">
            <a:off x="2399314" y="2968771"/>
            <a:ext cx="2058686" cy="253281"/>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1" name="矩形 40"/>
          <p:cNvSpPr/>
          <p:nvPr/>
        </p:nvSpPr>
        <p:spPr>
          <a:xfrm>
            <a:off x="2342882" y="4928254"/>
            <a:ext cx="1870163" cy="1340026"/>
          </a:xfrm>
          <a:prstGeom prst="rect">
            <a:avLst/>
          </a:prstGeom>
          <a:solidFill>
            <a:srgbClr val="FFFFFF"/>
          </a:solidFill>
          <a:ln w="254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2" name="矩形 41"/>
          <p:cNvSpPr/>
          <p:nvPr/>
        </p:nvSpPr>
        <p:spPr>
          <a:xfrm>
            <a:off x="5151202" y="4914801"/>
            <a:ext cx="1870163" cy="1340026"/>
          </a:xfrm>
          <a:prstGeom prst="rect">
            <a:avLst/>
          </a:prstGeom>
          <a:solidFill>
            <a:srgbClr val="FFFFFF"/>
          </a:solidFill>
          <a:ln w="254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43" name="矩形 42"/>
          <p:cNvSpPr/>
          <p:nvPr/>
        </p:nvSpPr>
        <p:spPr>
          <a:xfrm>
            <a:off x="7817897" y="4897073"/>
            <a:ext cx="1870163" cy="1340026"/>
          </a:xfrm>
          <a:prstGeom prst="rect">
            <a:avLst/>
          </a:prstGeom>
          <a:solidFill>
            <a:srgbClr val="FFFFFF"/>
          </a:solidFill>
          <a:ln w="254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grpSp>
        <p:nvGrpSpPr>
          <p:cNvPr id="44" name="组合 43"/>
          <p:cNvGrpSpPr/>
          <p:nvPr/>
        </p:nvGrpSpPr>
        <p:grpSpPr>
          <a:xfrm>
            <a:off x="8206764" y="1508760"/>
            <a:ext cx="8647786" cy="381452"/>
            <a:chOff x="3546557" y="3058874"/>
            <a:chExt cx="8647786" cy="381452"/>
          </a:xfrm>
        </p:grpSpPr>
        <p:grpSp>
          <p:nvGrpSpPr>
            <p:cNvPr id="45" name="组合 44"/>
            <p:cNvGrpSpPr/>
            <p:nvPr/>
          </p:nvGrpSpPr>
          <p:grpSpPr>
            <a:xfrm>
              <a:off x="3546557" y="3058874"/>
              <a:ext cx="381452" cy="381452"/>
              <a:chOff x="3123591" y="3333387"/>
              <a:chExt cx="381452" cy="381452"/>
            </a:xfrm>
          </p:grpSpPr>
          <p:sp>
            <p:nvSpPr>
              <p:cNvPr id="47" name="椭圆 46"/>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6" name="直接连接符 45"/>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49" name="组合 48"/>
          <p:cNvGrpSpPr/>
          <p:nvPr/>
        </p:nvGrpSpPr>
        <p:grpSpPr>
          <a:xfrm>
            <a:off x="-5040163" y="1508760"/>
            <a:ext cx="8712639" cy="381452"/>
            <a:chOff x="-3986345" y="345226"/>
            <a:chExt cx="8712639" cy="381452"/>
          </a:xfrm>
          <a:solidFill>
            <a:srgbClr val="E74337"/>
          </a:solidFill>
        </p:grpSpPr>
        <p:grpSp>
          <p:nvGrpSpPr>
            <p:cNvPr id="50" name="组合 49"/>
            <p:cNvGrpSpPr/>
            <p:nvPr/>
          </p:nvGrpSpPr>
          <p:grpSpPr>
            <a:xfrm>
              <a:off x="4344842" y="345226"/>
              <a:ext cx="381452" cy="381452"/>
              <a:chOff x="3123591" y="3333387"/>
              <a:chExt cx="381452" cy="381452"/>
            </a:xfrm>
            <a:grpFill/>
          </p:grpSpPr>
          <p:sp>
            <p:nvSpPr>
              <p:cNvPr id="52" name="椭圆 51"/>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51" name="直接连接符 50"/>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500"/>
                                        <p:tgtEl>
                                          <p:spTgt spid="37"/>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1000"/>
                                        <p:tgtEl>
                                          <p:spTgt spid="41"/>
                                        </p:tgtEl>
                                      </p:cBhvr>
                                    </p:animEffect>
                                    <p:anim calcmode="lin" valueType="num">
                                      <p:cBhvr>
                                        <p:cTn id="21" dur="1000" fill="hold"/>
                                        <p:tgtEl>
                                          <p:spTgt spid="41"/>
                                        </p:tgtEl>
                                        <p:attrNameLst>
                                          <p:attrName>ppt_x</p:attrName>
                                        </p:attrNameLst>
                                      </p:cBhvr>
                                      <p:tavLst>
                                        <p:tav tm="0">
                                          <p:val>
                                            <p:strVal val="#ppt_x"/>
                                          </p:val>
                                        </p:tav>
                                        <p:tav tm="100000">
                                          <p:val>
                                            <p:strVal val="#ppt_x"/>
                                          </p:val>
                                        </p:tav>
                                      </p:tavLst>
                                    </p:anim>
                                    <p:anim calcmode="lin" valueType="num">
                                      <p:cBhvr>
                                        <p:cTn id="22" dur="1000" fill="hold"/>
                                        <p:tgtEl>
                                          <p:spTgt spid="41"/>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3000"/>
                            </p:stCondLst>
                            <p:childTnLst>
                              <p:par>
                                <p:cTn id="28" presetID="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00"/>
                                        <p:tgtEl>
                                          <p:spTgt spid="33"/>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childTnLst>
                          </p:cTn>
                        </p:par>
                        <p:par>
                          <p:cTn id="50" fill="hold">
                            <p:stCondLst>
                              <p:cond delay="6000"/>
                            </p:stCondLst>
                            <p:childTnLst>
                              <p:par>
                                <p:cTn id="51" presetID="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0-#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7000"/>
                            </p:stCondLst>
                            <p:childTnLst>
                              <p:par>
                                <p:cTn id="60" presetID="22" presetClass="entr" presetSubtype="4"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down)">
                                      <p:cBhvr>
                                        <p:cTn id="62" dur="500"/>
                                        <p:tgtEl>
                                          <p:spTgt spid="29"/>
                                        </p:tgtEl>
                                      </p:cBhvr>
                                    </p:animEffect>
                                  </p:childTnLst>
                                </p:cTn>
                              </p:par>
                            </p:childTnLst>
                          </p:cTn>
                        </p:par>
                        <p:par>
                          <p:cTn id="63" fill="hold">
                            <p:stCondLst>
                              <p:cond delay="7500"/>
                            </p:stCondLst>
                            <p:childTnLst>
                              <p:par>
                                <p:cTn id="64" presetID="42"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1000"/>
                                        <p:tgtEl>
                                          <p:spTgt spid="43"/>
                                        </p:tgtEl>
                                      </p:cBhvr>
                                    </p:animEffect>
                                    <p:anim calcmode="lin" valueType="num">
                                      <p:cBhvr>
                                        <p:cTn id="67" dur="1000" fill="hold"/>
                                        <p:tgtEl>
                                          <p:spTgt spid="43"/>
                                        </p:tgtEl>
                                        <p:attrNameLst>
                                          <p:attrName>ppt_x</p:attrName>
                                        </p:attrNameLst>
                                      </p:cBhvr>
                                      <p:tavLst>
                                        <p:tav tm="0">
                                          <p:val>
                                            <p:strVal val="#ppt_x"/>
                                          </p:val>
                                        </p:tav>
                                        <p:tav tm="100000">
                                          <p:val>
                                            <p:strVal val="#ppt_x"/>
                                          </p:val>
                                        </p:tav>
                                      </p:tavLst>
                                    </p:anim>
                                    <p:anim calcmode="lin" valueType="num">
                                      <p:cBhvr>
                                        <p:cTn id="68" dur="1000" fill="hold"/>
                                        <p:tgtEl>
                                          <p:spTgt spid="43"/>
                                        </p:tgtEl>
                                        <p:attrNameLst>
                                          <p:attrName>ppt_y</p:attrName>
                                        </p:attrNameLst>
                                      </p:cBhvr>
                                      <p:tavLst>
                                        <p:tav tm="0">
                                          <p:val>
                                            <p:strVal val="#ppt_y+.1"/>
                                          </p:val>
                                        </p:tav>
                                        <p:tav tm="100000">
                                          <p:val>
                                            <p:strVal val="#ppt_y"/>
                                          </p:val>
                                        </p:tav>
                                      </p:tavLst>
                                    </p:anim>
                                  </p:childTnLst>
                                </p:cTn>
                              </p:par>
                            </p:childTnLst>
                          </p:cTn>
                        </p:par>
                        <p:par>
                          <p:cTn id="69" fill="hold">
                            <p:stCondLst>
                              <p:cond delay="8500"/>
                            </p:stCondLst>
                            <p:childTnLst>
                              <p:par>
                                <p:cTn id="70" presetID="10"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P spid="41" grpId="0" animBg="1"/>
      <p:bldP spid="42" grpId="0" animBg="1"/>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4515197" y="1387848"/>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四项目标综述</a:t>
            </a:r>
            <a:endParaRPr lang="en-US" altLang="zh-CN" sz="3600" b="1" dirty="0">
              <a:solidFill>
                <a:srgbClr val="E74337"/>
              </a:solidFill>
              <a:latin typeface="微软雅黑" pitchFamily="34" charset="-122"/>
              <a:ea typeface="微软雅黑" pitchFamily="34" charset="-122"/>
            </a:endParaRPr>
          </a:p>
        </p:txBody>
      </p:sp>
      <p:sp>
        <p:nvSpPr>
          <p:cNvPr id="26" name="矩形 5"/>
          <p:cNvSpPr/>
          <p:nvPr/>
        </p:nvSpPr>
        <p:spPr>
          <a:xfrm>
            <a:off x="2915673" y="2975264"/>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27" name="Rectangle 42"/>
          <p:cNvSpPr/>
          <p:nvPr/>
        </p:nvSpPr>
        <p:spPr>
          <a:xfrm flipH="1">
            <a:off x="2888084" y="3154131"/>
            <a:ext cx="161203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b="1"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Rectangle 42"/>
          <p:cNvSpPr/>
          <p:nvPr/>
        </p:nvSpPr>
        <p:spPr>
          <a:xfrm flipH="1">
            <a:off x="3513328" y="3983610"/>
            <a:ext cx="2283164" cy="748853"/>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29" name="矩形 5"/>
          <p:cNvSpPr/>
          <p:nvPr/>
        </p:nvSpPr>
        <p:spPr>
          <a:xfrm>
            <a:off x="3016198" y="506397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0" name="Rectangle 42"/>
          <p:cNvSpPr/>
          <p:nvPr/>
        </p:nvSpPr>
        <p:spPr>
          <a:xfrm flipH="1">
            <a:off x="2988610" y="5242846"/>
            <a:ext cx="161203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1" name="Rectangle 42"/>
          <p:cNvSpPr/>
          <p:nvPr/>
        </p:nvSpPr>
        <p:spPr>
          <a:xfrm flipH="1">
            <a:off x="3613853" y="6072323"/>
            <a:ext cx="2283164" cy="666738"/>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32" name="矩形 5"/>
          <p:cNvSpPr/>
          <p:nvPr/>
        </p:nvSpPr>
        <p:spPr>
          <a:xfrm>
            <a:off x="6588718" y="2975264"/>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3" name="Rectangle 42"/>
          <p:cNvSpPr/>
          <p:nvPr/>
        </p:nvSpPr>
        <p:spPr>
          <a:xfrm flipH="1">
            <a:off x="6561130" y="3154131"/>
            <a:ext cx="161203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4" name="Rectangle 42"/>
          <p:cNvSpPr/>
          <p:nvPr/>
        </p:nvSpPr>
        <p:spPr>
          <a:xfrm flipH="1">
            <a:off x="7186373" y="3983610"/>
            <a:ext cx="2283164" cy="748853"/>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sp>
        <p:nvSpPr>
          <p:cNvPr id="35" name="矩形 5"/>
          <p:cNvSpPr/>
          <p:nvPr/>
        </p:nvSpPr>
        <p:spPr>
          <a:xfrm>
            <a:off x="6689242" y="506397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cap="flat" cmpd="sng" algn="ctr">
            <a:solidFill>
              <a:srgbClr val="E74337"/>
            </a:solidFill>
            <a:prstDash val="solid"/>
          </a:ln>
          <a:effectLst/>
        </p:spPr>
        <p:txBody>
          <a:bodyPr lIns="91401" tIns="45700" rIns="91401" bIns="457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Calibri"/>
              <a:ea typeface="宋体"/>
              <a:cs typeface="+mn-cs"/>
            </a:endParaRPr>
          </a:p>
        </p:txBody>
      </p:sp>
      <p:sp>
        <p:nvSpPr>
          <p:cNvPr id="36" name="Rectangle 42"/>
          <p:cNvSpPr/>
          <p:nvPr/>
        </p:nvSpPr>
        <p:spPr>
          <a:xfrm flipH="1">
            <a:off x="6661655" y="5242846"/>
            <a:ext cx="1612037" cy="253281"/>
          </a:xfrm>
          <a:prstGeom prst="rect">
            <a:avLst/>
          </a:prstGeom>
          <a:noFill/>
          <a:ln w="12700" cap="flat" cmpd="sng" algn="ctr">
            <a:noFill/>
            <a:prstDash val="solid"/>
          </a:ln>
          <a:effectLst/>
        </p:spPr>
        <p:txBody>
          <a:bodyPr lIns="91401" tIns="0" rIns="91401" bIns="0" rtlCol="0" anchor="t"/>
          <a:lstStyle/>
          <a:p>
            <a:pPr algn="ctr" fontAlgn="auto">
              <a:spcBef>
                <a:spcPts val="0"/>
              </a:spcBef>
              <a:spcAft>
                <a:spcPts val="0"/>
              </a:spcAft>
            </a:pPr>
            <a:r>
              <a:rPr lang="zh-CN" altLang="en-US"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7" name="Rectangle 42"/>
          <p:cNvSpPr/>
          <p:nvPr/>
        </p:nvSpPr>
        <p:spPr>
          <a:xfrm flipH="1">
            <a:off x="7286899" y="6072323"/>
            <a:ext cx="2283164" cy="768338"/>
          </a:xfrm>
          <a:prstGeom prst="rect">
            <a:avLst/>
          </a:prstGeom>
          <a:noFill/>
          <a:ln w="12700" cap="flat" cmpd="sng" algn="ctr">
            <a:noFill/>
            <a:prstDash val="solid"/>
          </a:ln>
          <a:effectLst/>
        </p:spPr>
        <p:txBody>
          <a:bodyPr lIns="91401" tIns="0" rIns="91401" bIns="0" rtlCol="0" anchor="t"/>
          <a:lstStyle/>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rgbClr val="FFFFFF"/>
              </a:solidFill>
              <a:latin typeface="微软雅黑" pitchFamily="34" charset="-122"/>
              <a:ea typeface="微软雅黑" pitchFamily="34" charset="-122"/>
              <a:cs typeface="Arial" pitchFamily="34" charset="0"/>
            </a:endParaRPr>
          </a:p>
          <a:p>
            <a:pPr fontAlgn="auto">
              <a:spcBef>
                <a:spcPts val="0"/>
              </a:spcBef>
              <a:spcAft>
                <a:spcPts val="0"/>
              </a:spcAft>
              <a:defRPr/>
            </a:pPr>
            <a:r>
              <a:rPr lang="zh-CN" altLang="en-US" sz="1400" kern="0" dirty="0">
                <a:solidFill>
                  <a:srgbClr val="FFFFFF"/>
                </a:solidFill>
                <a:latin typeface="微软雅黑" pitchFamily="34" charset="-122"/>
                <a:ea typeface="微软雅黑" pitchFamily="34" charset="-122"/>
                <a:cs typeface="Arial" pitchFamily="34" charset="0"/>
              </a:rPr>
              <a:t>加入你的文字描述！</a:t>
            </a:r>
            <a:endParaRPr lang="en-US" altLang="zh-CN" sz="1400" kern="0" dirty="0">
              <a:solidFill>
                <a:srgbClr val="FFFFFF"/>
              </a:solidFill>
              <a:latin typeface="微软雅黑" pitchFamily="34" charset="-122"/>
              <a:ea typeface="微软雅黑" pitchFamily="34" charset="-122"/>
              <a:cs typeface="Arial" pitchFamily="34" charset="0"/>
            </a:endParaRPr>
          </a:p>
        </p:txBody>
      </p:sp>
      <p:grpSp>
        <p:nvGrpSpPr>
          <p:cNvPr id="38" name="组合 37"/>
          <p:cNvGrpSpPr/>
          <p:nvPr/>
        </p:nvGrpSpPr>
        <p:grpSpPr>
          <a:xfrm>
            <a:off x="8206764" y="1520285"/>
            <a:ext cx="8647786" cy="381452"/>
            <a:chOff x="3546557" y="3058874"/>
            <a:chExt cx="8647786" cy="381452"/>
          </a:xfrm>
        </p:grpSpPr>
        <p:grpSp>
          <p:nvGrpSpPr>
            <p:cNvPr id="39" name="组合 38"/>
            <p:cNvGrpSpPr/>
            <p:nvPr/>
          </p:nvGrpSpPr>
          <p:grpSpPr>
            <a:xfrm>
              <a:off x="3546557" y="3058874"/>
              <a:ext cx="381452" cy="381452"/>
              <a:chOff x="3123591" y="3333387"/>
              <a:chExt cx="381452" cy="381452"/>
            </a:xfrm>
          </p:grpSpPr>
          <p:sp>
            <p:nvSpPr>
              <p:cNvPr id="41" name="椭圆 40"/>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0" name="直接连接符 39"/>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43" name="组合 42"/>
          <p:cNvGrpSpPr/>
          <p:nvPr/>
        </p:nvGrpSpPr>
        <p:grpSpPr>
          <a:xfrm>
            <a:off x="-5040163" y="1520285"/>
            <a:ext cx="8712639" cy="381452"/>
            <a:chOff x="-3986345" y="345226"/>
            <a:chExt cx="8712639" cy="381452"/>
          </a:xfrm>
          <a:solidFill>
            <a:srgbClr val="E74337"/>
          </a:solidFill>
        </p:grpSpPr>
        <p:grpSp>
          <p:nvGrpSpPr>
            <p:cNvPr id="44" name="组合 43"/>
            <p:cNvGrpSpPr/>
            <p:nvPr/>
          </p:nvGrpSpPr>
          <p:grpSpPr>
            <a:xfrm>
              <a:off x="4344842" y="345226"/>
              <a:ext cx="381452" cy="381452"/>
              <a:chOff x="3123591" y="3333387"/>
              <a:chExt cx="381452" cy="381452"/>
            </a:xfrm>
            <a:grpFill/>
          </p:grpSpPr>
          <p:sp>
            <p:nvSpPr>
              <p:cNvPr id="46" name="椭圆 45"/>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5" name="直接连接符 44"/>
            <p:cNvCxnSpPr/>
            <p:nvPr/>
          </p:nvCxnSpPr>
          <p:spPr>
            <a:xfrm>
              <a:off x="-3986345" y="534352"/>
              <a:ext cx="8531674" cy="0"/>
            </a:xfrm>
            <a:prstGeom prst="line">
              <a:avLst/>
            </a:prstGeom>
            <a:grpFill/>
            <a:ln w="9525" cap="flat" cmpd="sng" algn="ctr">
              <a:solidFill>
                <a:srgbClr val="E74337"/>
              </a:solidFill>
              <a:prstDash val="solid"/>
            </a:ln>
            <a:effectLst/>
          </p:spPr>
        </p:cxn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ppt_w</p:attrName>
                                        </p:attrNameLst>
                                      </p:cBhvr>
                                      <p:tavLst>
                                        <p:tav tm="0" fmla="#ppt_w*sin(2.5*pi*$)">
                                          <p:val>
                                            <p:fltVal val="0"/>
                                          </p:val>
                                        </p:tav>
                                        <p:tav tm="100000">
                                          <p:val>
                                            <p:fltVal val="1"/>
                                          </p:val>
                                        </p:tav>
                                      </p:tavLst>
                                    </p:anim>
                                    <p:anim calcmode="lin" valueType="num">
                                      <p:cBhvr>
                                        <p:cTn id="9" dur="1000" fill="hold"/>
                                        <p:tgtEl>
                                          <p:spTgt spid="26"/>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5"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ppt_w</p:attrName>
                                        </p:attrNameLst>
                                      </p:cBhvr>
                                      <p:tavLst>
                                        <p:tav tm="0" fmla="#ppt_w*sin(2.5*pi*$)">
                                          <p:val>
                                            <p:fltVal val="0"/>
                                          </p:val>
                                        </p:tav>
                                        <p:tav tm="100000">
                                          <p:val>
                                            <p:fltVal val="1"/>
                                          </p:val>
                                        </p:tav>
                                      </p:tavLst>
                                    </p:anim>
                                    <p:anim calcmode="lin" valueType="num">
                                      <p:cBhvr>
                                        <p:cTn id="25" dur="1000" fill="hold"/>
                                        <p:tgtEl>
                                          <p:spTgt spid="32"/>
                                        </p:tgtEl>
                                        <p:attrNameLst>
                                          <p:attrName>ppt_h</p:attrName>
                                        </p:attrNameLst>
                                      </p:cBhvr>
                                      <p:tavLst>
                                        <p:tav tm="0">
                                          <p:val>
                                            <p:strVal val="#ppt_h"/>
                                          </p:val>
                                        </p:tav>
                                        <p:tav tm="100000">
                                          <p:val>
                                            <p:strVal val="#ppt_h"/>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5"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ppt_w</p:attrName>
                                        </p:attrNameLst>
                                      </p:cBhvr>
                                      <p:tavLst>
                                        <p:tav tm="0" fmla="#ppt_w*sin(2.5*pi*$)">
                                          <p:val>
                                            <p:fltVal val="0"/>
                                          </p:val>
                                        </p:tav>
                                        <p:tav tm="100000">
                                          <p:val>
                                            <p:fltVal val="1"/>
                                          </p:val>
                                        </p:tav>
                                      </p:tavLst>
                                    </p:anim>
                                    <p:anim calcmode="lin" valueType="num">
                                      <p:cBhvr>
                                        <p:cTn id="41" dur="1000" fill="hold"/>
                                        <p:tgtEl>
                                          <p:spTgt spid="29"/>
                                        </p:tgtEl>
                                        <p:attrNameLst>
                                          <p:attrName>ppt_h</p:attrName>
                                        </p:attrNameLst>
                                      </p:cBhvr>
                                      <p:tavLst>
                                        <p:tav tm="0">
                                          <p:val>
                                            <p:strVal val="#ppt_h"/>
                                          </p:val>
                                        </p:tav>
                                        <p:tav tm="100000">
                                          <p:val>
                                            <p:strVal val="#ppt_h"/>
                                          </p:val>
                                        </p:tav>
                                      </p:tavLst>
                                    </p:anim>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5"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1000"/>
                                        <p:tgtEl>
                                          <p:spTgt spid="35"/>
                                        </p:tgtEl>
                                      </p:cBhvr>
                                    </p:animEffect>
                                    <p:anim calcmode="lin" valueType="num">
                                      <p:cBhvr>
                                        <p:cTn id="56" dur="1000" fill="hold"/>
                                        <p:tgtEl>
                                          <p:spTgt spid="35"/>
                                        </p:tgtEl>
                                        <p:attrNameLst>
                                          <p:attrName>ppt_w</p:attrName>
                                        </p:attrNameLst>
                                      </p:cBhvr>
                                      <p:tavLst>
                                        <p:tav tm="0" fmla="#ppt_w*sin(2.5*pi*$)">
                                          <p:val>
                                            <p:fltVal val="0"/>
                                          </p:val>
                                        </p:tav>
                                        <p:tav tm="100000">
                                          <p:val>
                                            <p:fltVal val="1"/>
                                          </p:val>
                                        </p:tav>
                                      </p:tavLst>
                                    </p:anim>
                                    <p:anim calcmode="lin" valueType="num">
                                      <p:cBhvr>
                                        <p:cTn id="57" dur="1000" fill="hold"/>
                                        <p:tgtEl>
                                          <p:spTgt spid="35"/>
                                        </p:tgtEl>
                                        <p:attrNameLst>
                                          <p:attrName>ppt_h</p:attrName>
                                        </p:attrNameLst>
                                      </p:cBhvr>
                                      <p:tavLst>
                                        <p:tav tm="0">
                                          <p:val>
                                            <p:strVal val="#ppt_h"/>
                                          </p:val>
                                        </p:tav>
                                        <p:tav tm="100000">
                                          <p:val>
                                            <p:strVal val="#ppt_h"/>
                                          </p:val>
                                        </p:tav>
                                      </p:tavLst>
                                    </p:anim>
                                  </p:childTnLst>
                                </p:cTn>
                              </p:par>
                            </p:childTnLst>
                          </p:cTn>
                        </p:par>
                        <p:par>
                          <p:cTn id="58" fill="hold">
                            <p:stCondLst>
                              <p:cond delay="85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p:bldP spid="31" grpId="0"/>
      <p:bldP spid="32" grpId="0" animBg="1"/>
      <p:bldP spid="33" grpId="0"/>
      <p:bldP spid="34" grpId="0"/>
      <p:bldP spid="35" grpId="0" animBg="1"/>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4720581" y="1243275"/>
            <a:ext cx="2954655" cy="646331"/>
          </a:xfrm>
          <a:prstGeom prst="rect">
            <a:avLst/>
          </a:prstGeom>
          <a:noFill/>
        </p:spPr>
        <p:txBody>
          <a:bodyPr wrap="none" lIns="91404" tIns="45702" rIns="91404" bIns="45702" rtlCol="0">
            <a:spAutoFit/>
          </a:bodyPr>
          <a:lstStyle/>
          <a:p>
            <a:pPr fontAlgn="auto">
              <a:spcBef>
                <a:spcPts val="0"/>
              </a:spcBef>
              <a:spcAft>
                <a:spcPts val="0"/>
              </a:spcAft>
            </a:pPr>
            <a:r>
              <a:rPr lang="zh-CN" altLang="en-US" sz="3600" b="1" dirty="0">
                <a:solidFill>
                  <a:srgbClr val="E74337"/>
                </a:solidFill>
                <a:latin typeface="微软雅黑" pitchFamily="34" charset="-122"/>
                <a:ea typeface="微软雅黑" pitchFamily="34" charset="-122"/>
              </a:rPr>
              <a:t>团队成员介绍</a:t>
            </a:r>
            <a:endParaRPr lang="en-US" altLang="zh-CN" sz="3600" b="1" dirty="0">
              <a:solidFill>
                <a:srgbClr val="E74337"/>
              </a:solidFill>
              <a:latin typeface="微软雅黑" pitchFamily="34" charset="-122"/>
              <a:ea typeface="微软雅黑" pitchFamily="34" charset="-122"/>
            </a:endParaRPr>
          </a:p>
        </p:txBody>
      </p:sp>
      <p:grpSp>
        <p:nvGrpSpPr>
          <p:cNvPr id="42" name="组合 41"/>
          <p:cNvGrpSpPr/>
          <p:nvPr/>
        </p:nvGrpSpPr>
        <p:grpSpPr>
          <a:xfrm>
            <a:off x="8412148" y="1375712"/>
            <a:ext cx="8647786" cy="381452"/>
            <a:chOff x="3546557" y="3058874"/>
            <a:chExt cx="8647786" cy="381452"/>
          </a:xfrm>
        </p:grpSpPr>
        <p:grpSp>
          <p:nvGrpSpPr>
            <p:cNvPr id="43" name="组合 42"/>
            <p:cNvGrpSpPr/>
            <p:nvPr/>
          </p:nvGrpSpPr>
          <p:grpSpPr>
            <a:xfrm>
              <a:off x="3546557" y="3058874"/>
              <a:ext cx="381452" cy="381452"/>
              <a:chOff x="3123591" y="3333387"/>
              <a:chExt cx="381452" cy="381452"/>
            </a:xfrm>
          </p:grpSpPr>
          <p:sp>
            <p:nvSpPr>
              <p:cNvPr id="45" name="椭圆 44"/>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4" name="直接连接符 43"/>
            <p:cNvCxnSpPr/>
            <p:nvPr/>
          </p:nvCxnSpPr>
          <p:spPr>
            <a:xfrm>
              <a:off x="3662669" y="3248000"/>
              <a:ext cx="8531674" cy="0"/>
            </a:xfrm>
            <a:prstGeom prst="line">
              <a:avLst/>
            </a:prstGeom>
            <a:noFill/>
            <a:ln w="9525" cap="flat" cmpd="sng" algn="ctr">
              <a:solidFill>
                <a:srgbClr val="E74337"/>
              </a:solidFill>
              <a:prstDash val="solid"/>
            </a:ln>
            <a:effectLst/>
          </p:spPr>
        </p:cxnSp>
      </p:grpSp>
      <p:grpSp>
        <p:nvGrpSpPr>
          <p:cNvPr id="47" name="组合 46"/>
          <p:cNvGrpSpPr/>
          <p:nvPr/>
        </p:nvGrpSpPr>
        <p:grpSpPr>
          <a:xfrm>
            <a:off x="-4834779" y="1375712"/>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0" name="椭圆 49"/>
              <p:cNvSpPr/>
              <p:nvPr/>
            </p:nvSpPr>
            <p:spPr>
              <a:xfrm flipV="1">
                <a:off x="3208440" y="3418236"/>
                <a:ext cx="211754" cy="211754"/>
              </a:xfrm>
              <a:prstGeom prst="ellipse">
                <a:avLst/>
              </a:prstGeom>
              <a:solidFill>
                <a:srgbClr val="E74337"/>
              </a:solid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1" name="椭圆 50"/>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49" name="直接连接符 48"/>
            <p:cNvCxnSpPr/>
            <p:nvPr/>
          </p:nvCxnSpPr>
          <p:spPr>
            <a:xfrm>
              <a:off x="-3986345" y="534352"/>
              <a:ext cx="8531674" cy="0"/>
            </a:xfrm>
            <a:prstGeom prst="line">
              <a:avLst/>
            </a:prstGeom>
            <a:grpFill/>
            <a:ln w="9525" cap="flat" cmpd="sng" algn="ctr">
              <a:solidFill>
                <a:srgbClr val="E74337"/>
              </a:solidFill>
              <a:prstDash val="solid"/>
            </a:ln>
            <a:effectLst/>
          </p:spPr>
        </p:cxnSp>
      </p:grpSp>
      <p:sp>
        <p:nvSpPr>
          <p:cNvPr id="52" name="TextBox 51"/>
          <p:cNvSpPr txBox="1"/>
          <p:nvPr/>
        </p:nvSpPr>
        <p:spPr>
          <a:xfrm>
            <a:off x="2108531" y="5403983"/>
            <a:ext cx="1440160" cy="1292662"/>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rgbClr val="FFFFFF"/>
                </a:solidFill>
                <a:latin typeface="微软雅黑" pitchFamily="34" charset="-122"/>
                <a:ea typeface="微软雅黑" pitchFamily="34" charset="-122"/>
              </a:rPr>
              <a:t>……</a:t>
            </a:r>
            <a:r>
              <a:rPr lang="zh-CN" altLang="en-US" sz="1400" dirty="0">
                <a:solidFill>
                  <a:srgbClr val="FFFFFF"/>
                </a:solidFill>
                <a:latin typeface="微软雅黑" pitchFamily="34" charset="-122"/>
                <a:ea typeface="微软雅黑" pitchFamily="34" charset="-122"/>
              </a:rPr>
              <a:t>。</a:t>
            </a:r>
            <a:endParaRPr lang="en-US" altLang="zh-CN" sz="1400" dirty="0">
              <a:solidFill>
                <a:srgbClr val="FFFFFF"/>
              </a:solidFill>
              <a:latin typeface="微软雅黑" pitchFamily="34" charset="-122"/>
              <a:ea typeface="微软雅黑" pitchFamily="34" charset="-122"/>
            </a:endParaRPr>
          </a:p>
        </p:txBody>
      </p:sp>
      <p:sp>
        <p:nvSpPr>
          <p:cNvPr id="53" name="TextBox 52"/>
          <p:cNvSpPr txBox="1"/>
          <p:nvPr/>
        </p:nvSpPr>
        <p:spPr>
          <a:xfrm>
            <a:off x="4329223" y="5403983"/>
            <a:ext cx="1440160" cy="1292662"/>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rgbClr val="FFFFFF"/>
                </a:solidFill>
                <a:latin typeface="微软雅黑" pitchFamily="34" charset="-122"/>
                <a:ea typeface="微软雅黑" pitchFamily="34" charset="-122"/>
              </a:rPr>
              <a:t>……</a:t>
            </a:r>
            <a:r>
              <a:rPr lang="zh-CN" altLang="en-US" sz="1400" dirty="0">
                <a:solidFill>
                  <a:srgbClr val="FFFFFF"/>
                </a:solidFill>
                <a:latin typeface="微软雅黑" pitchFamily="34" charset="-122"/>
                <a:ea typeface="微软雅黑" pitchFamily="34" charset="-122"/>
              </a:rPr>
              <a:t>。</a:t>
            </a:r>
            <a:endParaRPr lang="en-US" altLang="zh-CN" sz="1400" dirty="0">
              <a:solidFill>
                <a:srgbClr val="FFFFFF"/>
              </a:solidFill>
              <a:latin typeface="微软雅黑" pitchFamily="34" charset="-122"/>
              <a:ea typeface="微软雅黑" pitchFamily="34" charset="-122"/>
            </a:endParaRPr>
          </a:p>
        </p:txBody>
      </p:sp>
      <p:sp>
        <p:nvSpPr>
          <p:cNvPr id="54" name="TextBox 53"/>
          <p:cNvSpPr txBox="1"/>
          <p:nvPr/>
        </p:nvSpPr>
        <p:spPr>
          <a:xfrm>
            <a:off x="6473715" y="5403983"/>
            <a:ext cx="1440160" cy="1292662"/>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rgbClr val="FFFFFF"/>
                </a:solidFill>
                <a:latin typeface="微软雅黑" pitchFamily="34" charset="-122"/>
                <a:ea typeface="微软雅黑" pitchFamily="34" charset="-122"/>
              </a:rPr>
              <a:t>……</a:t>
            </a:r>
            <a:r>
              <a:rPr lang="zh-CN" altLang="en-US" sz="1400" dirty="0">
                <a:solidFill>
                  <a:srgbClr val="FFFFFF"/>
                </a:solidFill>
                <a:latin typeface="微软雅黑" pitchFamily="34" charset="-122"/>
                <a:ea typeface="微软雅黑" pitchFamily="34" charset="-122"/>
              </a:rPr>
              <a:t>。</a:t>
            </a:r>
            <a:endParaRPr lang="en-US" altLang="zh-CN" sz="1400" dirty="0">
              <a:solidFill>
                <a:srgbClr val="FFFFFF"/>
              </a:solidFill>
              <a:latin typeface="微软雅黑" pitchFamily="34" charset="-122"/>
              <a:ea typeface="微软雅黑" pitchFamily="34" charset="-122"/>
            </a:endParaRPr>
          </a:p>
        </p:txBody>
      </p:sp>
      <p:sp>
        <p:nvSpPr>
          <p:cNvPr id="55" name="TextBox 54"/>
          <p:cNvSpPr txBox="1"/>
          <p:nvPr/>
        </p:nvSpPr>
        <p:spPr>
          <a:xfrm>
            <a:off x="8596443" y="5403983"/>
            <a:ext cx="1440160" cy="1292662"/>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srgbClr val="FFFFFF"/>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rgbClr val="FFFFFF"/>
                </a:solidFill>
                <a:latin typeface="微软雅黑" pitchFamily="34" charset="-122"/>
                <a:ea typeface="微软雅黑" pitchFamily="34" charset="-122"/>
              </a:rPr>
              <a:t>……</a:t>
            </a:r>
            <a:r>
              <a:rPr lang="zh-CN" altLang="en-US" sz="1400" dirty="0">
                <a:solidFill>
                  <a:srgbClr val="FFFFFF"/>
                </a:solidFill>
                <a:latin typeface="微软雅黑" pitchFamily="34" charset="-122"/>
                <a:ea typeface="微软雅黑" pitchFamily="34" charset="-122"/>
              </a:rPr>
              <a:t>。</a:t>
            </a:r>
            <a:endParaRPr lang="en-US" altLang="zh-CN" sz="1400" dirty="0">
              <a:solidFill>
                <a:srgbClr val="FFFFFF"/>
              </a:solidFill>
              <a:latin typeface="微软雅黑" pitchFamily="34" charset="-122"/>
              <a:ea typeface="微软雅黑" pitchFamily="34" charset="-122"/>
            </a:endParaRPr>
          </a:p>
        </p:txBody>
      </p:sp>
      <p:sp>
        <p:nvSpPr>
          <p:cNvPr id="56" name="矩形 55"/>
          <p:cNvSpPr>
            <a:spLocks noChangeArrowheads="1"/>
          </p:cNvSpPr>
          <p:nvPr/>
        </p:nvSpPr>
        <p:spPr bwMode="auto">
          <a:xfrm>
            <a:off x="2302394" y="451628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srgbClr val="FFFFFF"/>
                </a:solidFill>
                <a:latin typeface="微软雅黑" pitchFamily="34" charset="-122"/>
                <a:ea typeface="微软雅黑" pitchFamily="34" charset="-122"/>
              </a:rPr>
              <a:t>通用名</a:t>
            </a:r>
            <a:endParaRPr lang="en-US" altLang="zh-CN" sz="1600" b="1" cap="all" dirty="0">
              <a:solidFill>
                <a:srgbClr val="FFFFFF"/>
              </a:solidFill>
              <a:latin typeface="微软雅黑" pitchFamily="34" charset="-122"/>
              <a:ea typeface="微软雅黑" pitchFamily="34" charset="-122"/>
            </a:endParaRPr>
          </a:p>
        </p:txBody>
      </p:sp>
      <p:sp>
        <p:nvSpPr>
          <p:cNvPr id="57" name="矩形 56"/>
          <p:cNvSpPr>
            <a:spLocks noChangeArrowheads="1"/>
          </p:cNvSpPr>
          <p:nvPr/>
        </p:nvSpPr>
        <p:spPr bwMode="auto">
          <a:xfrm>
            <a:off x="4523086" y="451628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srgbClr val="FFFFFF"/>
                </a:solidFill>
                <a:latin typeface="微软雅黑" pitchFamily="34" charset="-122"/>
                <a:ea typeface="微软雅黑" pitchFamily="34" charset="-122"/>
              </a:rPr>
              <a:t>通用名</a:t>
            </a:r>
            <a:endParaRPr lang="en-US" altLang="zh-CN" sz="1600" b="1" cap="all" dirty="0">
              <a:solidFill>
                <a:srgbClr val="FFFFFF"/>
              </a:solidFill>
              <a:latin typeface="微软雅黑" pitchFamily="34" charset="-122"/>
              <a:ea typeface="微软雅黑" pitchFamily="34" charset="-122"/>
            </a:endParaRPr>
          </a:p>
        </p:txBody>
      </p:sp>
      <p:sp>
        <p:nvSpPr>
          <p:cNvPr id="58" name="矩形 57"/>
          <p:cNvSpPr>
            <a:spLocks noChangeArrowheads="1"/>
          </p:cNvSpPr>
          <p:nvPr/>
        </p:nvSpPr>
        <p:spPr bwMode="auto">
          <a:xfrm>
            <a:off x="6667578" y="451628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srgbClr val="FFFFFF"/>
                </a:solidFill>
                <a:latin typeface="微软雅黑" pitchFamily="34" charset="-122"/>
                <a:ea typeface="微软雅黑" pitchFamily="34" charset="-122"/>
              </a:rPr>
              <a:t>通用名</a:t>
            </a:r>
            <a:endParaRPr lang="en-US" altLang="zh-CN" sz="1600" b="1" cap="all" dirty="0">
              <a:solidFill>
                <a:srgbClr val="FFFFFF"/>
              </a:solidFill>
              <a:latin typeface="微软雅黑" pitchFamily="34" charset="-122"/>
              <a:ea typeface="微软雅黑" pitchFamily="34" charset="-122"/>
            </a:endParaRPr>
          </a:p>
        </p:txBody>
      </p:sp>
      <p:sp>
        <p:nvSpPr>
          <p:cNvPr id="59" name="矩形 58"/>
          <p:cNvSpPr>
            <a:spLocks noChangeArrowheads="1"/>
          </p:cNvSpPr>
          <p:nvPr/>
        </p:nvSpPr>
        <p:spPr bwMode="auto">
          <a:xfrm>
            <a:off x="8790306" y="451628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srgbClr val="FFFFFF"/>
                </a:solidFill>
                <a:latin typeface="微软雅黑" pitchFamily="34" charset="-122"/>
                <a:ea typeface="微软雅黑" pitchFamily="34" charset="-122"/>
              </a:rPr>
              <a:t>通用名</a:t>
            </a:r>
            <a:endParaRPr lang="en-US" altLang="zh-CN" sz="1600" b="1" cap="all" dirty="0">
              <a:solidFill>
                <a:srgbClr val="FFFFFF"/>
              </a:solidFill>
              <a:latin typeface="微软雅黑" pitchFamily="34" charset="-122"/>
              <a:ea typeface="微软雅黑" pitchFamily="34" charset="-122"/>
            </a:endParaRPr>
          </a:p>
        </p:txBody>
      </p:sp>
      <p:sp>
        <p:nvSpPr>
          <p:cNvPr id="60" name="Oval 12"/>
          <p:cNvSpPr>
            <a:spLocks noChangeArrowheads="1"/>
          </p:cNvSpPr>
          <p:nvPr/>
        </p:nvSpPr>
        <p:spPr bwMode="auto">
          <a:xfrm>
            <a:off x="2163508" y="2851608"/>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pPr fontAlgn="auto">
              <a:spcBef>
                <a:spcPts val="0"/>
              </a:spcBef>
              <a:spcAft>
                <a:spcPts val="0"/>
              </a:spcAft>
            </a:pPr>
            <a:endParaRPr lang="zh-CN" altLang="en-US">
              <a:solidFill>
                <a:srgbClr val="000000"/>
              </a:solidFill>
              <a:latin typeface="Calibri"/>
              <a:ea typeface="宋体"/>
            </a:endParaRPr>
          </a:p>
        </p:txBody>
      </p:sp>
      <p:sp>
        <p:nvSpPr>
          <p:cNvPr id="61" name="Oval 13"/>
          <p:cNvSpPr>
            <a:spLocks noChangeArrowheads="1"/>
          </p:cNvSpPr>
          <p:nvPr/>
        </p:nvSpPr>
        <p:spPr bwMode="auto">
          <a:xfrm>
            <a:off x="2256650" y="2945447"/>
            <a:ext cx="1395135" cy="1402288"/>
          </a:xfrm>
          <a:prstGeom prst="ellipse">
            <a:avLst/>
          </a:prstGeom>
          <a:solidFill>
            <a:srgbClr val="FFFFFF">
              <a:alpha val="50000"/>
            </a:srgbClr>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endParaRPr>
          </a:p>
        </p:txBody>
      </p:sp>
      <p:sp>
        <p:nvSpPr>
          <p:cNvPr id="62" name="Oval 12"/>
          <p:cNvSpPr>
            <a:spLocks noChangeArrowheads="1"/>
          </p:cNvSpPr>
          <p:nvPr/>
        </p:nvSpPr>
        <p:spPr bwMode="auto">
          <a:xfrm>
            <a:off x="4268058" y="2851608"/>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pPr fontAlgn="auto">
              <a:spcBef>
                <a:spcPts val="0"/>
              </a:spcBef>
              <a:spcAft>
                <a:spcPts val="0"/>
              </a:spcAft>
            </a:pPr>
            <a:endParaRPr lang="zh-CN" altLang="en-US">
              <a:solidFill>
                <a:srgbClr val="000000"/>
              </a:solidFill>
              <a:latin typeface="Calibri"/>
              <a:ea typeface="宋体"/>
            </a:endParaRPr>
          </a:p>
        </p:txBody>
      </p:sp>
      <p:sp>
        <p:nvSpPr>
          <p:cNvPr id="63" name="Oval 13"/>
          <p:cNvSpPr>
            <a:spLocks noChangeArrowheads="1"/>
          </p:cNvSpPr>
          <p:nvPr/>
        </p:nvSpPr>
        <p:spPr bwMode="auto">
          <a:xfrm>
            <a:off x="4361200" y="2945447"/>
            <a:ext cx="1395135" cy="1402288"/>
          </a:xfrm>
          <a:prstGeom prst="ellipse">
            <a:avLst/>
          </a:prstGeom>
          <a:solidFill>
            <a:srgbClr val="FFFFFF">
              <a:alpha val="50000"/>
            </a:srgbClr>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endParaRPr>
          </a:p>
        </p:txBody>
      </p:sp>
      <p:sp>
        <p:nvSpPr>
          <p:cNvPr id="64" name="Oval 12"/>
          <p:cNvSpPr>
            <a:spLocks noChangeArrowheads="1"/>
          </p:cNvSpPr>
          <p:nvPr/>
        </p:nvSpPr>
        <p:spPr bwMode="auto">
          <a:xfrm>
            <a:off x="6370460" y="2851608"/>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pPr fontAlgn="auto">
              <a:spcBef>
                <a:spcPts val="0"/>
              </a:spcBef>
              <a:spcAft>
                <a:spcPts val="0"/>
              </a:spcAft>
            </a:pPr>
            <a:endParaRPr lang="zh-CN" altLang="en-US">
              <a:solidFill>
                <a:srgbClr val="000000"/>
              </a:solidFill>
              <a:latin typeface="Calibri"/>
              <a:ea typeface="宋体"/>
            </a:endParaRPr>
          </a:p>
        </p:txBody>
      </p:sp>
      <p:sp>
        <p:nvSpPr>
          <p:cNvPr id="65" name="Oval 13"/>
          <p:cNvSpPr>
            <a:spLocks noChangeArrowheads="1"/>
          </p:cNvSpPr>
          <p:nvPr/>
        </p:nvSpPr>
        <p:spPr bwMode="auto">
          <a:xfrm>
            <a:off x="6463602" y="2945447"/>
            <a:ext cx="1395135" cy="1402288"/>
          </a:xfrm>
          <a:prstGeom prst="ellipse">
            <a:avLst/>
          </a:prstGeom>
          <a:solidFill>
            <a:srgbClr val="FFFFFF">
              <a:alpha val="50000"/>
            </a:srgbClr>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endParaRPr>
          </a:p>
        </p:txBody>
      </p:sp>
      <p:sp>
        <p:nvSpPr>
          <p:cNvPr id="66" name="Oval 12"/>
          <p:cNvSpPr>
            <a:spLocks noChangeArrowheads="1"/>
          </p:cNvSpPr>
          <p:nvPr/>
        </p:nvSpPr>
        <p:spPr bwMode="auto">
          <a:xfrm>
            <a:off x="8452429" y="2851608"/>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pPr fontAlgn="auto">
              <a:spcBef>
                <a:spcPts val="0"/>
              </a:spcBef>
              <a:spcAft>
                <a:spcPts val="0"/>
              </a:spcAft>
            </a:pPr>
            <a:endParaRPr lang="zh-CN" altLang="en-US">
              <a:solidFill>
                <a:srgbClr val="000000"/>
              </a:solidFill>
              <a:latin typeface="Calibri"/>
              <a:ea typeface="宋体"/>
            </a:endParaRPr>
          </a:p>
        </p:txBody>
      </p:sp>
      <p:sp>
        <p:nvSpPr>
          <p:cNvPr id="67" name="Oval 13"/>
          <p:cNvSpPr>
            <a:spLocks noChangeArrowheads="1"/>
          </p:cNvSpPr>
          <p:nvPr/>
        </p:nvSpPr>
        <p:spPr bwMode="auto">
          <a:xfrm>
            <a:off x="8545570" y="2945446"/>
            <a:ext cx="1395135" cy="1402288"/>
          </a:xfrm>
          <a:prstGeom prst="ellipse">
            <a:avLst/>
          </a:prstGeom>
          <a:solidFill>
            <a:srgbClr val="FFFFFF">
              <a:alpha val="50000"/>
            </a:srgbClr>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Calibri"/>
              <a:ea typeface="宋体"/>
            </a:endParaRPr>
          </a:p>
        </p:txBody>
      </p:sp>
      <p:grpSp>
        <p:nvGrpSpPr>
          <p:cNvPr id="68" name="组合 67"/>
          <p:cNvGrpSpPr/>
          <p:nvPr/>
        </p:nvGrpSpPr>
        <p:grpSpPr>
          <a:xfrm>
            <a:off x="2123762" y="4827919"/>
            <a:ext cx="1487487" cy="363538"/>
            <a:chOff x="852265" y="3147814"/>
            <a:chExt cx="1487487" cy="363538"/>
          </a:xfrm>
          <a:solidFill>
            <a:srgbClr val="E74337"/>
          </a:solidFill>
        </p:grpSpPr>
        <p:sp>
          <p:nvSpPr>
            <p:cNvPr id="69"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b="1">
                <a:solidFill>
                  <a:srgbClr val="0070C0"/>
                </a:solidFill>
                <a:latin typeface="微软雅黑" pitchFamily="34" charset="-122"/>
                <a:ea typeface="微软雅黑" pitchFamily="34" charset="-122"/>
              </a:endParaRPr>
            </a:p>
          </p:txBody>
        </p:sp>
        <p:sp>
          <p:nvSpPr>
            <p:cNvPr id="70" name="TextBox 69"/>
            <p:cNvSpPr txBox="1"/>
            <p:nvPr/>
          </p:nvSpPr>
          <p:spPr>
            <a:xfrm>
              <a:off x="1112992" y="3152182"/>
              <a:ext cx="1005403" cy="338554"/>
            </a:xfrm>
            <a:prstGeom prst="rect">
              <a:avLst/>
            </a:prstGeom>
            <a:grpFill/>
            <a:ln>
              <a:solidFill>
                <a:srgbClr val="E74337"/>
              </a:solidFill>
            </a:ln>
          </p:spPr>
          <p:txBody>
            <a:bodyPr wrap="none"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职位名称</a:t>
              </a:r>
            </a:p>
          </p:txBody>
        </p:sp>
      </p:grpSp>
      <p:grpSp>
        <p:nvGrpSpPr>
          <p:cNvPr id="71" name="组合 70"/>
          <p:cNvGrpSpPr/>
          <p:nvPr/>
        </p:nvGrpSpPr>
        <p:grpSpPr>
          <a:xfrm>
            <a:off x="4292303" y="4827919"/>
            <a:ext cx="1487487" cy="363538"/>
            <a:chOff x="852265" y="3147814"/>
            <a:chExt cx="1487487" cy="363538"/>
          </a:xfrm>
          <a:solidFill>
            <a:srgbClr val="E74337"/>
          </a:solidFill>
        </p:grpSpPr>
        <p:sp>
          <p:nvSpPr>
            <p:cNvPr id="72"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b="1">
                <a:solidFill>
                  <a:srgbClr val="0070C0"/>
                </a:solidFill>
                <a:latin typeface="微软雅黑" pitchFamily="34" charset="-122"/>
                <a:ea typeface="微软雅黑" pitchFamily="34" charset="-122"/>
              </a:endParaRPr>
            </a:p>
          </p:txBody>
        </p:sp>
        <p:sp>
          <p:nvSpPr>
            <p:cNvPr id="73" name="TextBox 72"/>
            <p:cNvSpPr txBox="1"/>
            <p:nvPr/>
          </p:nvSpPr>
          <p:spPr>
            <a:xfrm>
              <a:off x="1112992" y="3152182"/>
              <a:ext cx="1005403" cy="338554"/>
            </a:xfrm>
            <a:prstGeom prst="rect">
              <a:avLst/>
            </a:prstGeom>
            <a:grpFill/>
            <a:ln>
              <a:solidFill>
                <a:srgbClr val="E74337"/>
              </a:solidFill>
            </a:ln>
          </p:spPr>
          <p:txBody>
            <a:bodyPr wrap="none"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职位名称</a:t>
              </a:r>
            </a:p>
          </p:txBody>
        </p:sp>
      </p:grpSp>
      <p:grpSp>
        <p:nvGrpSpPr>
          <p:cNvPr id="74" name="组合 73"/>
          <p:cNvGrpSpPr/>
          <p:nvPr/>
        </p:nvGrpSpPr>
        <p:grpSpPr>
          <a:xfrm>
            <a:off x="6417425" y="4827919"/>
            <a:ext cx="1487487" cy="363538"/>
            <a:chOff x="852265" y="3147814"/>
            <a:chExt cx="1487487" cy="363538"/>
          </a:xfrm>
          <a:solidFill>
            <a:srgbClr val="E74337"/>
          </a:solidFill>
        </p:grpSpPr>
        <p:sp>
          <p:nvSpPr>
            <p:cNvPr id="7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b="1">
                <a:solidFill>
                  <a:srgbClr val="0070C0"/>
                </a:solidFill>
                <a:latin typeface="微软雅黑" pitchFamily="34" charset="-122"/>
                <a:ea typeface="微软雅黑" pitchFamily="34" charset="-122"/>
              </a:endParaRPr>
            </a:p>
          </p:txBody>
        </p:sp>
        <p:sp>
          <p:nvSpPr>
            <p:cNvPr id="76" name="TextBox 75"/>
            <p:cNvSpPr txBox="1"/>
            <p:nvPr/>
          </p:nvSpPr>
          <p:spPr>
            <a:xfrm>
              <a:off x="1112992" y="3152182"/>
              <a:ext cx="1005403" cy="338554"/>
            </a:xfrm>
            <a:prstGeom prst="rect">
              <a:avLst/>
            </a:prstGeom>
            <a:grpFill/>
            <a:ln>
              <a:solidFill>
                <a:srgbClr val="E74337"/>
              </a:solidFill>
            </a:ln>
          </p:spPr>
          <p:txBody>
            <a:bodyPr wrap="none"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职位名称</a:t>
              </a:r>
            </a:p>
          </p:txBody>
        </p:sp>
      </p:grpSp>
      <p:grpSp>
        <p:nvGrpSpPr>
          <p:cNvPr id="77" name="组合 76"/>
          <p:cNvGrpSpPr/>
          <p:nvPr/>
        </p:nvGrpSpPr>
        <p:grpSpPr>
          <a:xfrm>
            <a:off x="8596443" y="4827919"/>
            <a:ext cx="1487487" cy="363538"/>
            <a:chOff x="852265" y="3147814"/>
            <a:chExt cx="1487487" cy="363538"/>
          </a:xfrm>
          <a:solidFill>
            <a:srgbClr val="E74337"/>
          </a:solidFill>
        </p:grpSpPr>
        <p:sp>
          <p:nvSpPr>
            <p:cNvPr id="78"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b="1">
                <a:solidFill>
                  <a:srgbClr val="0070C0"/>
                </a:solidFill>
                <a:latin typeface="微软雅黑" pitchFamily="34" charset="-122"/>
                <a:ea typeface="微软雅黑" pitchFamily="34" charset="-122"/>
              </a:endParaRPr>
            </a:p>
          </p:txBody>
        </p:sp>
        <p:sp>
          <p:nvSpPr>
            <p:cNvPr id="79" name="TextBox 78"/>
            <p:cNvSpPr txBox="1"/>
            <p:nvPr/>
          </p:nvSpPr>
          <p:spPr>
            <a:xfrm>
              <a:off x="1112992" y="3152182"/>
              <a:ext cx="1005403" cy="338554"/>
            </a:xfrm>
            <a:prstGeom prst="rect">
              <a:avLst/>
            </a:prstGeom>
            <a:grpFill/>
            <a:ln>
              <a:solidFill>
                <a:srgbClr val="E74337"/>
              </a:solidFill>
            </a:ln>
          </p:spPr>
          <p:txBody>
            <a:bodyPr wrap="none" rtlCol="0">
              <a:spAutoFit/>
            </a:bodyPr>
            <a:lstStyle/>
            <a:p>
              <a:pPr fontAlgn="auto">
                <a:spcBef>
                  <a:spcPts val="0"/>
                </a:spcBef>
                <a:spcAft>
                  <a:spcPts val="0"/>
                </a:spcAft>
              </a:pPr>
              <a:r>
                <a:rPr lang="zh-CN" altLang="en-US" sz="1600" b="1" dirty="0">
                  <a:solidFill>
                    <a:srgbClr val="FFFFFF"/>
                  </a:solidFill>
                  <a:latin typeface="微软雅黑" pitchFamily="34" charset="-122"/>
                  <a:ea typeface="微软雅黑" pitchFamily="34" charset="-122"/>
                </a:rPr>
                <a:t>职位名称</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Scale>
                                      <p:cBhvr>
                                        <p:cTn id="7"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0"/>
                                        </p:tgtEl>
                                        <p:attrNameLst>
                                          <p:attrName>ppt_x</p:attrName>
                                          <p:attrName>ppt_y</p:attrName>
                                        </p:attrNameLst>
                                      </p:cBhvr>
                                    </p:animMotion>
                                    <p:animEffect transition="in" filter="fade">
                                      <p:cBhvr>
                                        <p:cTn id="9" dur="1000"/>
                                        <p:tgtEl>
                                          <p:spTgt spid="60"/>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Scale>
                                      <p:cBhvr>
                                        <p:cTn id="12"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1"/>
                                        </p:tgtEl>
                                        <p:attrNameLst>
                                          <p:attrName>ppt_x</p:attrName>
                                          <p:attrName>ppt_y</p:attrName>
                                        </p:attrNameLst>
                                      </p:cBhvr>
                                    </p:animMotion>
                                    <p:animEffect transition="in" filter="fade">
                                      <p:cBhvr>
                                        <p:cTn id="14" dur="1000"/>
                                        <p:tgtEl>
                                          <p:spTgt spid="61"/>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62"/>
                                        </p:tgtEl>
                                        <p:attrNameLst>
                                          <p:attrName>style.visibility</p:attrName>
                                        </p:attrNameLst>
                                      </p:cBhvr>
                                      <p:to>
                                        <p:strVal val="visible"/>
                                      </p:to>
                                    </p:set>
                                    <p:animScale>
                                      <p:cBhvr>
                                        <p:cTn id="17"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2"/>
                                        </p:tgtEl>
                                        <p:attrNameLst>
                                          <p:attrName>ppt_x</p:attrName>
                                          <p:attrName>ppt_y</p:attrName>
                                        </p:attrNameLst>
                                      </p:cBhvr>
                                    </p:animMotion>
                                    <p:animEffect transition="in" filter="fade">
                                      <p:cBhvr>
                                        <p:cTn id="19" dur="1000"/>
                                        <p:tgtEl>
                                          <p:spTgt spid="62"/>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63"/>
                                        </p:tgtEl>
                                        <p:attrNameLst>
                                          <p:attrName>style.visibility</p:attrName>
                                        </p:attrNameLst>
                                      </p:cBhvr>
                                      <p:to>
                                        <p:strVal val="visible"/>
                                      </p:to>
                                    </p:set>
                                    <p:animScale>
                                      <p:cBhvr>
                                        <p:cTn id="22"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63"/>
                                        </p:tgtEl>
                                        <p:attrNameLst>
                                          <p:attrName>ppt_x</p:attrName>
                                          <p:attrName>ppt_y</p:attrName>
                                        </p:attrNameLst>
                                      </p:cBhvr>
                                    </p:animMotion>
                                    <p:animEffect transition="in" filter="fade">
                                      <p:cBhvr>
                                        <p:cTn id="24" dur="1000"/>
                                        <p:tgtEl>
                                          <p:spTgt spid="63"/>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64"/>
                                        </p:tgtEl>
                                        <p:attrNameLst>
                                          <p:attrName>style.visibility</p:attrName>
                                        </p:attrNameLst>
                                      </p:cBhvr>
                                      <p:to>
                                        <p:strVal val="visible"/>
                                      </p:to>
                                    </p:set>
                                    <p:animScale>
                                      <p:cBhvr>
                                        <p:cTn id="27" dur="100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4"/>
                                        </p:tgtEl>
                                        <p:attrNameLst>
                                          <p:attrName>ppt_x</p:attrName>
                                          <p:attrName>ppt_y</p:attrName>
                                        </p:attrNameLst>
                                      </p:cBhvr>
                                    </p:animMotion>
                                    <p:animEffect transition="in" filter="fade">
                                      <p:cBhvr>
                                        <p:cTn id="29" dur="1000"/>
                                        <p:tgtEl>
                                          <p:spTgt spid="64"/>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65"/>
                                        </p:tgtEl>
                                        <p:attrNameLst>
                                          <p:attrName>style.visibility</p:attrName>
                                        </p:attrNameLst>
                                      </p:cBhvr>
                                      <p:to>
                                        <p:strVal val="visible"/>
                                      </p:to>
                                    </p:set>
                                    <p:animScale>
                                      <p:cBhvr>
                                        <p:cTn id="32"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65"/>
                                        </p:tgtEl>
                                        <p:attrNameLst>
                                          <p:attrName>ppt_x</p:attrName>
                                          <p:attrName>ppt_y</p:attrName>
                                        </p:attrNameLst>
                                      </p:cBhvr>
                                    </p:animMotion>
                                    <p:animEffect transition="in" filter="fade">
                                      <p:cBhvr>
                                        <p:cTn id="34" dur="1000"/>
                                        <p:tgtEl>
                                          <p:spTgt spid="65"/>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66"/>
                                        </p:tgtEl>
                                        <p:attrNameLst>
                                          <p:attrName>style.visibility</p:attrName>
                                        </p:attrNameLst>
                                      </p:cBhvr>
                                      <p:to>
                                        <p:strVal val="visible"/>
                                      </p:to>
                                    </p:set>
                                    <p:animScale>
                                      <p:cBhvr>
                                        <p:cTn id="3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66"/>
                                        </p:tgtEl>
                                        <p:attrNameLst>
                                          <p:attrName>ppt_x</p:attrName>
                                          <p:attrName>ppt_y</p:attrName>
                                        </p:attrNameLst>
                                      </p:cBhvr>
                                    </p:animMotion>
                                    <p:animEffect transition="in" filter="fade">
                                      <p:cBhvr>
                                        <p:cTn id="39" dur="1000"/>
                                        <p:tgtEl>
                                          <p:spTgt spid="66"/>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67"/>
                                        </p:tgtEl>
                                        <p:attrNameLst>
                                          <p:attrName>style.visibility</p:attrName>
                                        </p:attrNameLst>
                                      </p:cBhvr>
                                      <p:to>
                                        <p:strVal val="visible"/>
                                      </p:to>
                                    </p:set>
                                    <p:animScale>
                                      <p:cBhvr>
                                        <p:cTn id="42"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7"/>
                                        </p:tgtEl>
                                        <p:attrNameLst>
                                          <p:attrName>ppt_x</p:attrName>
                                          <p:attrName>ppt_y</p:attrName>
                                        </p:attrNameLst>
                                      </p:cBhvr>
                                    </p:animMotion>
                                    <p:animEffect transition="in" filter="fade">
                                      <p:cBhvr>
                                        <p:cTn id="44" dur="1000"/>
                                        <p:tgtEl>
                                          <p:spTgt spid="67"/>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fade">
                                      <p:cBhvr>
                                        <p:cTn id="48" dur="500"/>
                                        <p:tgtEl>
                                          <p:spTgt spid="68"/>
                                        </p:tgtEl>
                                      </p:cBhvr>
                                    </p:animEffect>
                                  </p:childTnLst>
                                </p:cTn>
                              </p:par>
                              <p:par>
                                <p:cTn id="49" presetID="10" presetClass="entr" presetSubtype="0" fill="hold"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500"/>
                                        <p:tgtEl>
                                          <p:spTgt spid="71"/>
                                        </p:tgtEl>
                                      </p:cBhvr>
                                    </p:animEffect>
                                  </p:childTnLst>
                                </p:cTn>
                              </p:par>
                              <p:par>
                                <p:cTn id="52" presetID="10" presetClass="entr" presetSubtype="0" fill="hold" nodeType="with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fade">
                                      <p:cBhvr>
                                        <p:cTn id="54" dur="500"/>
                                        <p:tgtEl>
                                          <p:spTgt spid="74"/>
                                        </p:tgtEl>
                                      </p:cBhvr>
                                    </p:animEffect>
                                  </p:childTnLst>
                                </p:cTn>
                              </p:par>
                              <p:par>
                                <p:cTn id="55" presetID="10" presetClass="entr" presetSubtype="0"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p:tgtEl>
                                          <p:spTgt spid="56"/>
                                        </p:tgtEl>
                                        <p:attrNameLst>
                                          <p:attrName>ppt_y</p:attrName>
                                        </p:attrNameLst>
                                      </p:cBhvr>
                                      <p:tavLst>
                                        <p:tav tm="0">
                                          <p:val>
                                            <p:strVal val="#ppt_y+#ppt_h*1.125000"/>
                                          </p:val>
                                        </p:tav>
                                        <p:tav tm="100000">
                                          <p:val>
                                            <p:strVal val="#ppt_y"/>
                                          </p:val>
                                        </p:tav>
                                      </p:tavLst>
                                    </p:anim>
                                    <p:animEffect transition="in" filter="wipe(up)">
                                      <p:cBhvr>
                                        <p:cTn id="61" dur="500"/>
                                        <p:tgtEl>
                                          <p:spTgt spid="56"/>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57"/>
                                        </p:tgtEl>
                                        <p:attrNameLst>
                                          <p:attrName>style.visibility</p:attrName>
                                        </p:attrNameLst>
                                      </p:cBhvr>
                                      <p:to>
                                        <p:strVal val="visible"/>
                                      </p:to>
                                    </p:set>
                                    <p:anim calcmode="lin" valueType="num">
                                      <p:cBhvr additive="base">
                                        <p:cTn id="64" dur="500"/>
                                        <p:tgtEl>
                                          <p:spTgt spid="57"/>
                                        </p:tgtEl>
                                        <p:attrNameLst>
                                          <p:attrName>ppt_y</p:attrName>
                                        </p:attrNameLst>
                                      </p:cBhvr>
                                      <p:tavLst>
                                        <p:tav tm="0">
                                          <p:val>
                                            <p:strVal val="#ppt_y+#ppt_h*1.125000"/>
                                          </p:val>
                                        </p:tav>
                                        <p:tav tm="100000">
                                          <p:val>
                                            <p:strVal val="#ppt_y"/>
                                          </p:val>
                                        </p:tav>
                                      </p:tavLst>
                                    </p:anim>
                                    <p:animEffect transition="in" filter="wipe(up)">
                                      <p:cBhvr>
                                        <p:cTn id="65" dur="500"/>
                                        <p:tgtEl>
                                          <p:spTgt spid="57"/>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500"/>
                                        <p:tgtEl>
                                          <p:spTgt spid="58"/>
                                        </p:tgtEl>
                                        <p:attrNameLst>
                                          <p:attrName>ppt_y</p:attrName>
                                        </p:attrNameLst>
                                      </p:cBhvr>
                                      <p:tavLst>
                                        <p:tav tm="0">
                                          <p:val>
                                            <p:strVal val="#ppt_y+#ppt_h*1.125000"/>
                                          </p:val>
                                        </p:tav>
                                        <p:tav tm="100000">
                                          <p:val>
                                            <p:strVal val="#ppt_y"/>
                                          </p:val>
                                        </p:tav>
                                      </p:tavLst>
                                    </p:anim>
                                    <p:animEffect transition="in" filter="wipe(up)">
                                      <p:cBhvr>
                                        <p:cTn id="69" dur="500"/>
                                        <p:tgtEl>
                                          <p:spTgt spid="58"/>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500"/>
                                        <p:tgtEl>
                                          <p:spTgt spid="59"/>
                                        </p:tgtEl>
                                        <p:attrNameLst>
                                          <p:attrName>ppt_y</p:attrName>
                                        </p:attrNameLst>
                                      </p:cBhvr>
                                      <p:tavLst>
                                        <p:tav tm="0">
                                          <p:val>
                                            <p:strVal val="#ppt_y+#ppt_h*1.125000"/>
                                          </p:val>
                                        </p:tav>
                                        <p:tav tm="100000">
                                          <p:val>
                                            <p:strVal val="#ppt_y"/>
                                          </p:val>
                                        </p:tav>
                                      </p:tavLst>
                                    </p:anim>
                                    <p:animEffect transition="in" filter="wipe(up)">
                                      <p:cBhvr>
                                        <p:cTn id="73" dur="500"/>
                                        <p:tgtEl>
                                          <p:spTgt spid="59"/>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52"/>
                                        </p:tgtEl>
                                        <p:attrNameLst>
                                          <p:attrName>style.visibility</p:attrName>
                                        </p:attrNameLst>
                                      </p:cBhvr>
                                      <p:to>
                                        <p:strVal val="visible"/>
                                      </p:to>
                                    </p:set>
                                    <p:anim calcmode="lin" valueType="num">
                                      <p:cBhvr additive="base">
                                        <p:cTn id="76" dur="500"/>
                                        <p:tgtEl>
                                          <p:spTgt spid="52"/>
                                        </p:tgtEl>
                                        <p:attrNameLst>
                                          <p:attrName>ppt_y</p:attrName>
                                        </p:attrNameLst>
                                      </p:cBhvr>
                                      <p:tavLst>
                                        <p:tav tm="0">
                                          <p:val>
                                            <p:strVal val="#ppt_y-#ppt_h*1.125000"/>
                                          </p:val>
                                        </p:tav>
                                        <p:tav tm="100000">
                                          <p:val>
                                            <p:strVal val="#ppt_y"/>
                                          </p:val>
                                        </p:tav>
                                      </p:tavLst>
                                    </p:anim>
                                    <p:animEffect transition="in" filter="wipe(down)">
                                      <p:cBhvr>
                                        <p:cTn id="77" dur="500"/>
                                        <p:tgtEl>
                                          <p:spTgt spid="52"/>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53"/>
                                        </p:tgtEl>
                                        <p:attrNameLst>
                                          <p:attrName>style.visibility</p:attrName>
                                        </p:attrNameLst>
                                      </p:cBhvr>
                                      <p:to>
                                        <p:strVal val="visible"/>
                                      </p:to>
                                    </p:set>
                                    <p:anim calcmode="lin" valueType="num">
                                      <p:cBhvr additive="base">
                                        <p:cTn id="80" dur="500"/>
                                        <p:tgtEl>
                                          <p:spTgt spid="53"/>
                                        </p:tgtEl>
                                        <p:attrNameLst>
                                          <p:attrName>ppt_y</p:attrName>
                                        </p:attrNameLst>
                                      </p:cBhvr>
                                      <p:tavLst>
                                        <p:tav tm="0">
                                          <p:val>
                                            <p:strVal val="#ppt_y-#ppt_h*1.125000"/>
                                          </p:val>
                                        </p:tav>
                                        <p:tav tm="100000">
                                          <p:val>
                                            <p:strVal val="#ppt_y"/>
                                          </p:val>
                                        </p:tav>
                                      </p:tavLst>
                                    </p:anim>
                                    <p:animEffect transition="in" filter="wipe(down)">
                                      <p:cBhvr>
                                        <p:cTn id="81" dur="500"/>
                                        <p:tgtEl>
                                          <p:spTgt spid="53"/>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54"/>
                                        </p:tgtEl>
                                        <p:attrNameLst>
                                          <p:attrName>style.visibility</p:attrName>
                                        </p:attrNameLst>
                                      </p:cBhvr>
                                      <p:to>
                                        <p:strVal val="visible"/>
                                      </p:to>
                                    </p:set>
                                    <p:anim calcmode="lin" valueType="num">
                                      <p:cBhvr additive="base">
                                        <p:cTn id="84" dur="500"/>
                                        <p:tgtEl>
                                          <p:spTgt spid="54"/>
                                        </p:tgtEl>
                                        <p:attrNameLst>
                                          <p:attrName>ppt_y</p:attrName>
                                        </p:attrNameLst>
                                      </p:cBhvr>
                                      <p:tavLst>
                                        <p:tav tm="0">
                                          <p:val>
                                            <p:strVal val="#ppt_y-#ppt_h*1.125000"/>
                                          </p:val>
                                        </p:tav>
                                        <p:tav tm="100000">
                                          <p:val>
                                            <p:strVal val="#ppt_y"/>
                                          </p:val>
                                        </p:tav>
                                      </p:tavLst>
                                    </p:anim>
                                    <p:animEffect transition="in" filter="wipe(down)">
                                      <p:cBhvr>
                                        <p:cTn id="85" dur="500"/>
                                        <p:tgtEl>
                                          <p:spTgt spid="54"/>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55"/>
                                        </p:tgtEl>
                                        <p:attrNameLst>
                                          <p:attrName>style.visibility</p:attrName>
                                        </p:attrNameLst>
                                      </p:cBhvr>
                                      <p:to>
                                        <p:strVal val="visible"/>
                                      </p:to>
                                    </p:set>
                                    <p:anim calcmode="lin" valueType="num">
                                      <p:cBhvr additive="base">
                                        <p:cTn id="88" dur="500"/>
                                        <p:tgtEl>
                                          <p:spTgt spid="55"/>
                                        </p:tgtEl>
                                        <p:attrNameLst>
                                          <p:attrName>ppt_y</p:attrName>
                                        </p:attrNameLst>
                                      </p:cBhvr>
                                      <p:tavLst>
                                        <p:tav tm="0">
                                          <p:val>
                                            <p:strVal val="#ppt_y-#ppt_h*1.125000"/>
                                          </p:val>
                                        </p:tav>
                                        <p:tav tm="100000">
                                          <p:val>
                                            <p:strVal val="#ppt_y"/>
                                          </p:val>
                                        </p:tav>
                                      </p:tavLst>
                                    </p:anim>
                                    <p:animEffect transition="in" filter="wipe(down)">
                                      <p:cBhvr>
                                        <p:cTn id="8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394366"/>
            <a:ext cx="381452" cy="381452"/>
            <a:chOff x="3123591" y="3333387"/>
            <a:chExt cx="381452" cy="381452"/>
          </a:xfrm>
        </p:grpSpPr>
        <p:sp>
          <p:nvSpPr>
            <p:cNvPr id="34" name="椭圆 33"/>
            <p:cNvSpPr/>
            <p:nvPr/>
          </p:nvSpPr>
          <p:spPr>
            <a:xfrm flipV="1">
              <a:off x="3123591" y="3333387"/>
              <a:ext cx="381452" cy="381452"/>
            </a:xfrm>
            <a:prstGeom prst="ellipse">
              <a:avLst/>
            </a:prstGeom>
            <a:noFill/>
            <a:ln w="28575" cap="flat" cmpd="sng" algn="ctr">
              <a:solidFill>
                <a:srgbClr val="E74337"/>
              </a:solid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5" name="椭圆 34"/>
            <p:cNvSpPr/>
            <p:nvPr/>
          </p:nvSpPr>
          <p:spPr>
            <a:xfrm flipV="1">
              <a:off x="3208440" y="3418236"/>
              <a:ext cx="211754" cy="211754"/>
            </a:xfrm>
            <a:prstGeom prst="ellipse">
              <a:avLst/>
            </a:prstGeom>
            <a:solidFill>
              <a:srgbClr val="E74337"/>
            </a:solidFill>
            <a:ln w="28575" cap="flat" cmpd="sng" algn="ctr">
              <a:noFill/>
              <a:prstDash val="solid"/>
            </a:ln>
            <a:effectLst>
              <a:outerShdw blurRad="330200" dir="2700000" sx="73000" sy="73000" algn="ctr" rotWithShape="0">
                <a:srgbClr val="000000"/>
              </a:outerShdw>
            </a:effectLst>
          </p:spPr>
          <p:txBody>
            <a:bodyPr lIns="91434" tIns="45717" rIns="91434" bIns="45717" spcCol="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cxnSp>
        <p:nvCxnSpPr>
          <p:cNvPr id="36" name="直接连接符 35"/>
          <p:cNvCxnSpPr/>
          <p:nvPr/>
        </p:nvCxnSpPr>
        <p:spPr>
          <a:xfrm>
            <a:off x="3662669" y="3583492"/>
            <a:ext cx="8531674" cy="0"/>
          </a:xfrm>
          <a:prstGeom prst="line">
            <a:avLst/>
          </a:prstGeom>
          <a:noFill/>
          <a:ln w="9525" cap="flat" cmpd="sng" algn="ctr">
            <a:solidFill>
              <a:srgbClr val="E74337"/>
            </a:solidFill>
            <a:prstDash val="solid"/>
          </a:ln>
          <a:effectLst/>
        </p:spPr>
      </p:cxnSp>
      <p:sp>
        <p:nvSpPr>
          <p:cNvPr id="37" name="椭圆 36"/>
          <p:cNvSpPr/>
          <p:nvPr/>
        </p:nvSpPr>
        <p:spPr>
          <a:xfrm rot="21028799">
            <a:off x="2350215" y="2677235"/>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8" name="椭圆 37"/>
          <p:cNvSpPr/>
          <p:nvPr/>
        </p:nvSpPr>
        <p:spPr>
          <a:xfrm rot="21028799" flipV="1">
            <a:off x="2024563" y="3119807"/>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39" name="椭圆 38"/>
          <p:cNvSpPr/>
          <p:nvPr/>
        </p:nvSpPr>
        <p:spPr>
          <a:xfrm rot="21028799">
            <a:off x="1466324" y="323475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0" name="椭圆 39"/>
          <p:cNvSpPr/>
          <p:nvPr/>
        </p:nvSpPr>
        <p:spPr>
          <a:xfrm rot="21028799" flipV="1">
            <a:off x="2605610" y="3018080"/>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1" name="椭圆 40"/>
          <p:cNvSpPr/>
          <p:nvPr/>
        </p:nvSpPr>
        <p:spPr>
          <a:xfrm rot="21028799">
            <a:off x="1590555" y="2694191"/>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2" name="椭圆 41"/>
          <p:cNvSpPr/>
          <p:nvPr/>
        </p:nvSpPr>
        <p:spPr>
          <a:xfrm rot="21028799" flipV="1">
            <a:off x="866085" y="3060042"/>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3" name="椭圆 42"/>
          <p:cNvSpPr/>
          <p:nvPr/>
        </p:nvSpPr>
        <p:spPr>
          <a:xfrm rot="10228799">
            <a:off x="1332836" y="434293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4" name="椭圆 43"/>
          <p:cNvSpPr/>
          <p:nvPr/>
        </p:nvSpPr>
        <p:spPr>
          <a:xfrm rot="10228799" flipV="1">
            <a:off x="1479761" y="3721638"/>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5" name="椭圆 44"/>
          <p:cNvSpPr/>
          <p:nvPr/>
        </p:nvSpPr>
        <p:spPr>
          <a:xfrm rot="10228799">
            <a:off x="2216727" y="3785415"/>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6" name="椭圆 45"/>
          <p:cNvSpPr/>
          <p:nvPr/>
        </p:nvSpPr>
        <p:spPr>
          <a:xfrm rot="10228799" flipV="1">
            <a:off x="863011" y="3787662"/>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7" name="椭圆 46"/>
          <p:cNvSpPr/>
          <p:nvPr/>
        </p:nvSpPr>
        <p:spPr>
          <a:xfrm rot="10228799">
            <a:off x="1868853" y="4102338"/>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8" name="椭圆 47"/>
          <p:cNvSpPr/>
          <p:nvPr/>
        </p:nvSpPr>
        <p:spPr>
          <a:xfrm rot="10228799" flipV="1">
            <a:off x="2579819" y="3722983"/>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49" name="TextBox 48"/>
          <p:cNvSpPr txBox="1"/>
          <p:nvPr/>
        </p:nvSpPr>
        <p:spPr>
          <a:xfrm>
            <a:off x="5728513" y="4085773"/>
            <a:ext cx="3416320" cy="738664"/>
          </a:xfrm>
          <a:prstGeom prst="rect">
            <a:avLst/>
          </a:prstGeom>
          <a:noFill/>
        </p:spPr>
        <p:txBody>
          <a:bodyPr wrap="none" rtlCol="0">
            <a:spAutoFit/>
          </a:bodyPr>
          <a:lstStyle/>
          <a:p>
            <a:pPr fontAlgn="auto">
              <a:spcBef>
                <a:spcPts val="0"/>
              </a:spcBef>
              <a:spcAft>
                <a:spcPts val="0"/>
              </a:spcAft>
            </a:pPr>
            <a:r>
              <a:rPr lang="zh-CN" altLang="en-US" sz="4200" b="1" dirty="0" smtClean="0">
                <a:solidFill>
                  <a:srgbClr val="E74337"/>
                </a:solidFill>
                <a:latin typeface="微软雅黑" pitchFamily="34" charset="-122"/>
                <a:ea typeface="微软雅黑" pitchFamily="34" charset="-122"/>
              </a:rPr>
              <a:t>工作完成情况</a:t>
            </a:r>
            <a:endParaRPr lang="en-US" altLang="zh-CN" sz="4200" b="1"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412019"/>
            <a:ext cx="2007088" cy="738664"/>
          </a:xfrm>
          <a:prstGeom prst="rect">
            <a:avLst/>
          </a:prstGeom>
          <a:noFill/>
        </p:spPr>
        <p:txBody>
          <a:bodyPr wrap="none" rtlCol="0">
            <a:spAutoFit/>
          </a:bodyPr>
          <a:lstStyle/>
          <a:p>
            <a:pPr fontAlgn="auto">
              <a:spcBef>
                <a:spcPts val="0"/>
              </a:spcBef>
              <a:spcAft>
                <a:spcPts val="0"/>
              </a:spcAft>
            </a:pPr>
            <a:r>
              <a:rPr lang="en-US" altLang="zh-CN" sz="4200" dirty="0" smtClean="0">
                <a:solidFill>
                  <a:srgbClr val="FFFFFF"/>
                </a:solidFill>
                <a:latin typeface="微软雅黑" pitchFamily="34" charset="-122"/>
                <a:ea typeface="微软雅黑" pitchFamily="34" charset="-122"/>
              </a:rPr>
              <a:t>Part 02</a:t>
            </a:r>
          </a:p>
        </p:txBody>
      </p:sp>
      <p:grpSp>
        <p:nvGrpSpPr>
          <p:cNvPr id="51" name="组合 50"/>
          <p:cNvGrpSpPr/>
          <p:nvPr/>
        </p:nvGrpSpPr>
        <p:grpSpPr>
          <a:xfrm>
            <a:off x="858879" y="2691359"/>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3" name="椭圆 52"/>
            <p:cNvSpPr/>
            <p:nvPr/>
          </p:nvSpPr>
          <p:spPr>
            <a:xfrm rot="21028799" flipV="1">
              <a:off x="2020431" y="2798439"/>
              <a:ext cx="365030" cy="36503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4" name="椭圆 53"/>
            <p:cNvSpPr/>
            <p:nvPr/>
          </p:nvSpPr>
          <p:spPr>
            <a:xfrm rot="21028799">
              <a:off x="1462192" y="2913389"/>
              <a:ext cx="186303" cy="186303"/>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5" name="椭圆 54"/>
            <p:cNvSpPr/>
            <p:nvPr/>
          </p:nvSpPr>
          <p:spPr>
            <a:xfrm rot="21028799" flipV="1">
              <a:off x="2601478" y="2696712"/>
              <a:ext cx="400733" cy="400733"/>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6" name="椭圆 55"/>
            <p:cNvSpPr/>
            <p:nvPr/>
          </p:nvSpPr>
          <p:spPr>
            <a:xfrm rot="21028799">
              <a:off x="1586423" y="2372823"/>
              <a:ext cx="409946" cy="409946"/>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7" name="椭圆 56"/>
            <p:cNvSpPr/>
            <p:nvPr/>
          </p:nvSpPr>
          <p:spPr>
            <a:xfrm rot="21028799" flipV="1">
              <a:off x="861953" y="2738674"/>
              <a:ext cx="423450" cy="42345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8" name="椭圆 57"/>
            <p:cNvSpPr/>
            <p:nvPr/>
          </p:nvSpPr>
          <p:spPr>
            <a:xfrm rot="10228799">
              <a:off x="1328704" y="4021569"/>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59" name="椭圆 58"/>
            <p:cNvSpPr/>
            <p:nvPr/>
          </p:nvSpPr>
          <p:spPr>
            <a:xfrm rot="10228799" flipV="1">
              <a:off x="1475629" y="3400270"/>
              <a:ext cx="365030" cy="365030"/>
            </a:xfrm>
            <a:prstGeom prst="ellipse">
              <a:avLst/>
            </a:prstGeom>
            <a:noFill/>
            <a:ln w="19050" cap="flat" cmpd="sng" algn="ctr">
              <a:solidFill>
                <a:srgbClr val="FFFFFF"/>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0" name="椭圆 59"/>
            <p:cNvSpPr/>
            <p:nvPr/>
          </p:nvSpPr>
          <p:spPr>
            <a:xfrm rot="10228799">
              <a:off x="2212595" y="3464047"/>
              <a:ext cx="186303" cy="186303"/>
            </a:xfrm>
            <a:prstGeom prst="ellipse">
              <a:avLst/>
            </a:prstGeom>
            <a:noFill/>
            <a:ln w="19050" cap="flat" cmpd="sng" algn="ctr">
              <a:solidFill>
                <a:srgbClr val="FFFFFF"/>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1" name="椭圆 60"/>
            <p:cNvSpPr/>
            <p:nvPr/>
          </p:nvSpPr>
          <p:spPr>
            <a:xfrm rot="10228799" flipV="1">
              <a:off x="858879" y="3466294"/>
              <a:ext cx="400733" cy="400733"/>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2" name="椭圆 61"/>
            <p:cNvSpPr/>
            <p:nvPr/>
          </p:nvSpPr>
          <p:spPr>
            <a:xfrm rot="10228799">
              <a:off x="1864721" y="3780970"/>
              <a:ext cx="409946" cy="409946"/>
            </a:xfrm>
            <a:prstGeom prst="ellipse">
              <a:avLst/>
            </a:prstGeom>
            <a:noFill/>
            <a:ln w="19050" cap="flat" cmpd="sng" algn="ctr">
              <a:solidFill>
                <a:srgbClr val="E74337"/>
              </a:solidFill>
              <a:prstDash val="solid"/>
            </a:ln>
            <a:effectLst>
              <a:outerShdw blurRad="330200" dist="88900" dir="2700000" sx="92000" sy="92000" algn="ctr" rotWithShape="0">
                <a:srgbClr val="000000">
                  <a:alpha val="82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sp>
          <p:nvSpPr>
            <p:cNvPr id="63" name="椭圆 62"/>
            <p:cNvSpPr/>
            <p:nvPr/>
          </p:nvSpPr>
          <p:spPr>
            <a:xfrm rot="10228799" flipV="1">
              <a:off x="2575687" y="3401615"/>
              <a:ext cx="423450" cy="423450"/>
            </a:xfrm>
            <a:prstGeom prst="ellipse">
              <a:avLst/>
            </a:prstGeom>
            <a:noFill/>
            <a:ln w="19050" cap="flat" cmpd="sng" algn="ctr">
              <a:solidFill>
                <a:srgbClr val="E74337"/>
              </a:solidFill>
              <a:prstDash val="solid"/>
            </a:ln>
            <a:effectLst>
              <a:outerShdw blurRad="330200" dist="38100" dir="2700000" sx="65000" sy="65000" algn="ctr" rotWithShape="0">
                <a:srgbClr val="000000">
                  <a:alpha val="8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Calibri"/>
                <a:ea typeface="宋体"/>
                <a:cs typeface="+mn-cs"/>
              </a:endParaRPr>
            </a:p>
          </p:txBody>
        </p:sp>
      </p:gr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23242</TotalTime>
  <Words>2988</Words>
  <Application>Microsoft Office PowerPoint</Application>
  <PresentationFormat>自定义</PresentationFormat>
  <Paragraphs>257</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2018-03-25T06:56:55Z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