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2" r:id="rId2"/>
    <p:sldMasterId id="2147483706" r:id="rId3"/>
  </p:sldMasterIdLst>
  <p:notesMasterIdLst>
    <p:notesMasterId r:id="rId31"/>
  </p:notesMasterIdLst>
  <p:sldIdLst>
    <p:sldId id="264" r:id="rId4"/>
    <p:sldId id="265" r:id="rId5"/>
    <p:sldId id="266" r:id="rId6"/>
    <p:sldId id="267" r:id="rId7"/>
    <p:sldId id="272" r:id="rId8"/>
    <p:sldId id="273" r:id="rId9"/>
    <p:sldId id="274" r:id="rId10"/>
    <p:sldId id="290" r:id="rId11"/>
    <p:sldId id="276" r:id="rId12"/>
    <p:sldId id="291" r:id="rId13"/>
    <p:sldId id="275" r:id="rId14"/>
    <p:sldId id="277" r:id="rId15"/>
    <p:sldId id="278" r:id="rId16"/>
    <p:sldId id="292" r:id="rId17"/>
    <p:sldId id="281" r:id="rId18"/>
    <p:sldId id="279" r:id="rId19"/>
    <p:sldId id="282" r:id="rId20"/>
    <p:sldId id="280" r:id="rId21"/>
    <p:sldId id="293" r:id="rId22"/>
    <p:sldId id="283" r:id="rId23"/>
    <p:sldId id="286" r:id="rId24"/>
    <p:sldId id="284" r:id="rId25"/>
    <p:sldId id="285" r:id="rId26"/>
    <p:sldId id="287" r:id="rId27"/>
    <p:sldId id="294" r:id="rId28"/>
    <p:sldId id="288" r:id="rId29"/>
    <p:sldId id="295"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4337"/>
    <a:srgbClr val="F3E159"/>
    <a:srgbClr val="00F2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19" autoAdjust="0"/>
    <p:restoredTop sz="94660"/>
  </p:normalViewPr>
  <p:slideViewPr>
    <p:cSldViewPr snapToGrid="0" showGuides="1">
      <p:cViewPr varScale="1">
        <p:scale>
          <a:sx n="60" d="100"/>
          <a:sy n="60" d="100"/>
        </p:scale>
        <p:origin x="-72" y="-1386"/>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2018/3/25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42402942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1299103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129910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41361734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2657558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657558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6269947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6267089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1274552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28804047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626708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6673229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42470555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2054296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132648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4317515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7028050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7028050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4118614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903529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2078245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878495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1156337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54381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54381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016349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54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3"/>
            <a:ext cx="5384800" cy="4525963"/>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2" y="1535115"/>
            <a:ext cx="5386917" cy="639763"/>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4" y="1535115"/>
            <a:ext cx="5389033" cy="639763"/>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6193374" y="2174875"/>
            <a:ext cx="5389033" cy="3951288"/>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633" y="1031258"/>
            <a:ext cx="9912734" cy="4289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900058" y="6451898"/>
            <a:ext cx="391889" cy="2201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9" name="灯片编号占位符 8"/>
          <p:cNvSpPr>
            <a:spLocks noGrp="1"/>
          </p:cNvSpPr>
          <p:nvPr>
            <p:ph type="sldNum" sz="quarter" idx="12"/>
          </p:nvPr>
        </p:nvSpPr>
        <p:spPr>
          <a:xfrm>
            <a:off x="4673600" y="6396228"/>
            <a:ext cx="2844800" cy="365125"/>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1"/>
            <a:ext cx="4011084" cy="1162051"/>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6735" y="273055"/>
            <a:ext cx="6815667" cy="5853113"/>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3"/>
            <a:ext cx="7315200" cy="566739"/>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24930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56502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18501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35466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5157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87322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16948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32782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36529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82504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1637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2018/3/25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9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90"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2018/3/25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2018/3/25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2018/3/25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90"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9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90"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9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04" tIns="45702" rIns="91404" bIns="45702"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04" tIns="45702" rIns="91404" bIns="45702"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04" tIns="45702" rIns="91404" bIns="45702" rtlCol="0" anchor="ctr"/>
          <a:lstStyle>
            <a:lvl1pPr algn="l">
              <a:defRPr sz="1200">
                <a:solidFill>
                  <a:schemeClr val="tx1">
                    <a:tint val="75000"/>
                  </a:schemeClr>
                </a:solidFill>
              </a:defRPr>
            </a:lvl1pPr>
          </a:lstStyle>
          <a:p>
            <a:fld id="{4C4388EF-52D1-4258-9BE5-BCD010C7D4DE}" type="datetimeFigureOut">
              <a:rPr lang="zh-CN" altLang="en-US" smtClean="0"/>
              <a:t>2018/3/25</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04" tIns="45702" rIns="91404" bIns="45702"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04" tIns="45702" rIns="91404" bIns="45702"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04" tIns="45702" rIns="91404" bIns="45702"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3"/>
            <a:ext cx="10972800" cy="4525963"/>
          </a:xfrm>
          <a:prstGeom prst="rect">
            <a:avLst/>
          </a:prstGeom>
        </p:spPr>
        <p:txBody>
          <a:bodyPr vert="horz" lIns="91404" tIns="45702" rIns="91404" bIns="4570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4"/>
            <a:ext cx="2844800" cy="365125"/>
          </a:xfrm>
          <a:prstGeom prst="rect">
            <a:avLst/>
          </a:prstGeom>
        </p:spPr>
        <p:txBody>
          <a:bodyPr vert="horz" lIns="91404" tIns="45702" rIns="91404" bIns="45702"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3/25/2018</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4"/>
            <a:ext cx="3860800" cy="365125"/>
          </a:xfrm>
          <a:prstGeom prst="rect">
            <a:avLst/>
          </a:prstGeom>
        </p:spPr>
        <p:txBody>
          <a:bodyPr vert="horz" lIns="91404" tIns="45702" rIns="91404" bIns="45702" rtlCol="0" anchor="ctr"/>
          <a:lstStyle>
            <a:lvl1pPr algn="ctr">
              <a:defRPr sz="16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4"/>
            <a:ext cx="2844800" cy="365125"/>
          </a:xfrm>
          <a:prstGeom prst="rect">
            <a:avLst/>
          </a:prstGeom>
        </p:spPr>
        <p:txBody>
          <a:bodyPr vert="horz" lIns="91404" tIns="45702" rIns="91404" bIns="45702"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iming>
    <p:tnLst>
      <p:par>
        <p:cTn id="1" dur="indefinite" restart="never" nodeType="tmRoot"/>
      </p:par>
    </p:tnLst>
  </p:timing>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406267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9.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a:off x="5140379" y="917599"/>
            <a:ext cx="882660" cy="88265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spcCol="0" rtlCol="0" anchor="ctr"/>
          <a:lstStyle/>
          <a:p>
            <a:pPr algn="ctr"/>
            <a:endParaRPr lang="zh-CN" altLang="en-US" dirty="0"/>
          </a:p>
        </p:txBody>
      </p:sp>
      <p:sp>
        <p:nvSpPr>
          <p:cNvPr id="20" name="椭圆 19"/>
          <p:cNvSpPr/>
          <p:nvPr/>
        </p:nvSpPr>
        <p:spPr>
          <a:xfrm>
            <a:off x="6524330" y="2529659"/>
            <a:ext cx="1168376" cy="1168372"/>
          </a:xfrm>
          <a:prstGeom prst="ellipse">
            <a:avLst/>
          </a:prstGeom>
          <a:noFill/>
          <a:ln w="19050">
            <a:solidFill>
              <a:srgbClr val="E74337"/>
            </a:solidFill>
          </a:ln>
          <a:effectLst>
            <a:outerShdw blurRad="330200" dist="88900" dir="2700000" sx="92000" sy="92000" algn="ctr" rotWithShape="0">
              <a:srgbClr val="000000">
                <a:alpha val="6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spcCol="0" rtlCol="0" anchor="ctr"/>
          <a:lstStyle/>
          <a:p>
            <a:pPr algn="ctr"/>
            <a:endParaRPr lang="zh-CN" altLang="en-US" dirty="0"/>
          </a:p>
        </p:txBody>
      </p:sp>
      <p:sp>
        <p:nvSpPr>
          <p:cNvPr id="21" name="椭圆 20"/>
          <p:cNvSpPr/>
          <p:nvPr/>
        </p:nvSpPr>
        <p:spPr>
          <a:xfrm>
            <a:off x="4257144" y="1537255"/>
            <a:ext cx="1431637" cy="1431631"/>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spcCol="0" rtlCol="0" anchor="ctr"/>
          <a:lstStyle/>
          <a:p>
            <a:pPr algn="ctr"/>
            <a:endParaRPr lang="zh-CN" altLang="en-US" dirty="0"/>
          </a:p>
        </p:txBody>
      </p:sp>
      <p:grpSp>
        <p:nvGrpSpPr>
          <p:cNvPr id="22" name="组合 21"/>
          <p:cNvGrpSpPr/>
          <p:nvPr/>
        </p:nvGrpSpPr>
        <p:grpSpPr>
          <a:xfrm rot="21028799">
            <a:off x="7088508" y="1185172"/>
            <a:ext cx="441522" cy="664845"/>
            <a:chOff x="4298641" y="2780880"/>
            <a:chExt cx="478149" cy="719998"/>
          </a:xfrm>
          <a:noFill/>
        </p:grpSpPr>
        <p:sp>
          <p:nvSpPr>
            <p:cNvPr id="23" name="椭圆 22"/>
            <p:cNvSpPr/>
            <p:nvPr/>
          </p:nvSpPr>
          <p:spPr>
            <a:xfrm>
              <a:off x="4575032" y="3299120"/>
              <a:ext cx="201758" cy="201758"/>
            </a:xfrm>
            <a:prstGeom prst="ellipse">
              <a:avLst/>
            </a:prstGeom>
            <a:grp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椭圆 23"/>
            <p:cNvSpPr/>
            <p:nvPr/>
          </p:nvSpPr>
          <p:spPr>
            <a:xfrm flipV="1">
              <a:off x="4298640" y="2780880"/>
              <a:ext cx="276392" cy="276392"/>
            </a:xfrm>
            <a:prstGeom prst="ellipse">
              <a:avLst/>
            </a:prstGeom>
            <a:grp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6" name="TextBox 25"/>
          <p:cNvSpPr txBox="1"/>
          <p:nvPr/>
        </p:nvSpPr>
        <p:spPr>
          <a:xfrm>
            <a:off x="3373358" y="4103893"/>
            <a:ext cx="6048415" cy="800201"/>
          </a:xfrm>
          <a:prstGeom prst="rect">
            <a:avLst/>
          </a:prstGeom>
          <a:noFill/>
        </p:spPr>
        <p:txBody>
          <a:bodyPr wrap="none" lIns="91422" tIns="45711" rIns="91422" bIns="45711" rtlCol="0">
            <a:spAutoFit/>
          </a:bodyPr>
          <a:lstStyle/>
          <a:p>
            <a:pPr algn="ctr"/>
            <a:r>
              <a:rPr lang="zh-CN" altLang="en-US" sz="4600" b="1" dirty="0" smtClean="0">
                <a:solidFill>
                  <a:srgbClr val="E74337"/>
                </a:solidFill>
                <a:latin typeface="微软雅黑" pitchFamily="34" charset="-122"/>
                <a:ea typeface="微软雅黑" pitchFamily="34" charset="-122"/>
              </a:rPr>
              <a:t>黑红工作报告</a:t>
            </a:r>
            <a:r>
              <a:rPr lang="en-US" altLang="zh-CN" sz="4600" b="1" dirty="0" smtClean="0">
                <a:solidFill>
                  <a:srgbClr val="E74337"/>
                </a:solidFill>
                <a:latin typeface="微软雅黑" pitchFamily="34" charset="-122"/>
                <a:ea typeface="微软雅黑" pitchFamily="34" charset="-122"/>
              </a:rPr>
              <a:t>PPT</a:t>
            </a:r>
            <a:r>
              <a:rPr lang="zh-CN" altLang="en-US" sz="4600" b="1" dirty="0" smtClean="0">
                <a:solidFill>
                  <a:srgbClr val="E74337"/>
                </a:solidFill>
                <a:latin typeface="微软雅黑" pitchFamily="34" charset="-122"/>
                <a:ea typeface="微软雅黑" pitchFamily="34" charset="-122"/>
              </a:rPr>
              <a:t>模板</a:t>
            </a:r>
            <a:endParaRPr lang="zh-CN" altLang="en-US" sz="4600" b="1" dirty="0">
              <a:solidFill>
                <a:srgbClr val="E74337"/>
              </a:solidFill>
              <a:latin typeface="微软雅黑" pitchFamily="34" charset="-122"/>
              <a:ea typeface="微软雅黑" pitchFamily="34" charset="-122"/>
            </a:endParaRPr>
          </a:p>
        </p:txBody>
      </p:sp>
      <p:sp>
        <p:nvSpPr>
          <p:cNvPr id="28" name="TextBox 27"/>
          <p:cNvSpPr txBox="1"/>
          <p:nvPr/>
        </p:nvSpPr>
        <p:spPr>
          <a:xfrm>
            <a:off x="3443786" y="4973302"/>
            <a:ext cx="6032384" cy="523202"/>
          </a:xfrm>
          <a:prstGeom prst="rect">
            <a:avLst/>
          </a:prstGeom>
          <a:noFill/>
        </p:spPr>
        <p:txBody>
          <a:bodyPr wrap="none" lIns="91422" tIns="45711" rIns="91422" bIns="45711" rtlCol="0">
            <a:spAutoFit/>
          </a:bodyPr>
          <a:lstStyle/>
          <a:p>
            <a:r>
              <a:rPr lang="zh-CN" altLang="en-US" sz="2800" dirty="0" smtClean="0">
                <a:solidFill>
                  <a:schemeClr val="bg1"/>
                </a:solidFill>
                <a:latin typeface="微软雅黑" pitchFamily="34" charset="-122"/>
                <a:ea typeface="微软雅黑" pitchFamily="34" charset="-122"/>
              </a:rPr>
              <a:t>适用于商业计划</a:t>
            </a:r>
            <a:r>
              <a:rPr lang="en-US" altLang="zh-CN" sz="2800" dirty="0" smtClean="0">
                <a:solidFill>
                  <a:schemeClr val="bg1"/>
                </a:solidFill>
                <a:latin typeface="微软雅黑" pitchFamily="34" charset="-122"/>
                <a:ea typeface="微软雅黑" pitchFamily="34" charset="-122"/>
              </a:rPr>
              <a:t>/</a:t>
            </a:r>
            <a:r>
              <a:rPr lang="zh-CN" altLang="en-US" sz="2800" dirty="0" smtClean="0">
                <a:solidFill>
                  <a:schemeClr val="bg1"/>
                </a:solidFill>
                <a:latin typeface="微软雅黑" pitchFamily="34" charset="-122"/>
                <a:ea typeface="微软雅黑" pitchFamily="34" charset="-122"/>
              </a:rPr>
              <a:t>述职汇报</a:t>
            </a:r>
            <a:r>
              <a:rPr lang="en-US" altLang="zh-CN" sz="2800" dirty="0" smtClean="0">
                <a:solidFill>
                  <a:schemeClr val="bg1"/>
                </a:solidFill>
                <a:latin typeface="微软雅黑" pitchFamily="34" charset="-122"/>
                <a:ea typeface="微软雅黑" pitchFamily="34" charset="-122"/>
              </a:rPr>
              <a:t>/</a:t>
            </a:r>
            <a:r>
              <a:rPr lang="zh-CN" altLang="en-US" sz="2800" dirty="0" smtClean="0">
                <a:solidFill>
                  <a:schemeClr val="bg1"/>
                </a:solidFill>
                <a:latin typeface="微软雅黑" pitchFamily="34" charset="-122"/>
                <a:ea typeface="微软雅黑" pitchFamily="34" charset="-122"/>
              </a:rPr>
              <a:t>总结计划</a:t>
            </a:r>
            <a:endParaRPr lang="zh-CN" altLang="en-US" sz="2800" dirty="0">
              <a:solidFill>
                <a:schemeClr val="bg1"/>
              </a:solidFill>
              <a:latin typeface="微软雅黑" pitchFamily="34" charset="-122"/>
              <a:ea typeface="微软雅黑" pitchFamily="34" charset="-122"/>
            </a:endParaRPr>
          </a:p>
        </p:txBody>
      </p:sp>
      <p:sp>
        <p:nvSpPr>
          <p:cNvPr id="29" name="椭圆 28"/>
          <p:cNvSpPr/>
          <p:nvPr/>
        </p:nvSpPr>
        <p:spPr>
          <a:xfrm rot="21028799">
            <a:off x="6603541" y="1718341"/>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0" name="椭圆 29"/>
          <p:cNvSpPr/>
          <p:nvPr/>
        </p:nvSpPr>
        <p:spPr>
          <a:xfrm rot="21028799" flipV="1">
            <a:off x="6277889" y="2160912"/>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1" name="椭圆 30"/>
          <p:cNvSpPr/>
          <p:nvPr/>
        </p:nvSpPr>
        <p:spPr>
          <a:xfrm rot="21028799">
            <a:off x="5719650" y="227586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2" name="椭圆 31"/>
          <p:cNvSpPr/>
          <p:nvPr/>
        </p:nvSpPr>
        <p:spPr>
          <a:xfrm rot="21028799" flipV="1">
            <a:off x="6858936" y="2059186"/>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3" name="椭圆 32"/>
          <p:cNvSpPr/>
          <p:nvPr/>
        </p:nvSpPr>
        <p:spPr>
          <a:xfrm rot="21028799">
            <a:off x="5843881" y="1735296"/>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4" name="椭圆 33"/>
          <p:cNvSpPr/>
          <p:nvPr/>
        </p:nvSpPr>
        <p:spPr>
          <a:xfrm rot="21028799" flipV="1">
            <a:off x="5119411" y="2101147"/>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5" name="椭圆 34"/>
          <p:cNvSpPr/>
          <p:nvPr/>
        </p:nvSpPr>
        <p:spPr>
          <a:xfrm rot="10228799">
            <a:off x="5586163" y="338404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6" name="椭圆 35"/>
          <p:cNvSpPr/>
          <p:nvPr/>
        </p:nvSpPr>
        <p:spPr>
          <a:xfrm rot="10228799" flipV="1">
            <a:off x="5733087" y="2762743"/>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7" name="椭圆 36"/>
          <p:cNvSpPr/>
          <p:nvPr/>
        </p:nvSpPr>
        <p:spPr>
          <a:xfrm rot="10228799">
            <a:off x="6470054" y="2826521"/>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8" name="椭圆 37"/>
          <p:cNvSpPr/>
          <p:nvPr/>
        </p:nvSpPr>
        <p:spPr>
          <a:xfrm rot="10228799" flipV="1">
            <a:off x="5116338" y="2828768"/>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39" name="椭圆 38"/>
          <p:cNvSpPr/>
          <p:nvPr/>
        </p:nvSpPr>
        <p:spPr>
          <a:xfrm rot="10228799">
            <a:off x="6122179" y="3143443"/>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sp>
        <p:nvSpPr>
          <p:cNvPr id="40" name="椭圆 39"/>
          <p:cNvSpPr/>
          <p:nvPr/>
        </p:nvSpPr>
        <p:spPr>
          <a:xfrm rot="10228799" flipV="1">
            <a:off x="6833145" y="2764088"/>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dirty="0"/>
          </a:p>
        </p:txBody>
      </p:sp>
      <p:grpSp>
        <p:nvGrpSpPr>
          <p:cNvPr id="41" name="组合 40"/>
          <p:cNvGrpSpPr/>
          <p:nvPr/>
        </p:nvGrpSpPr>
        <p:grpSpPr>
          <a:xfrm>
            <a:off x="5112205" y="1732465"/>
            <a:ext cx="2143332" cy="1852005"/>
            <a:chOff x="858879" y="2355867"/>
            <a:chExt cx="2143332" cy="1852005"/>
          </a:xfrm>
        </p:grpSpPr>
        <p:sp>
          <p:nvSpPr>
            <p:cNvPr id="42" name="椭圆 41"/>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rot="21028799" flipV="1">
              <a:off x="2601478" y="2696712"/>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rot="21028799">
              <a:off x="1586423" y="2372823"/>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rot="21028799" flipV="1">
              <a:off x="861953" y="2738674"/>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椭圆 47"/>
            <p:cNvSpPr/>
            <p:nvPr/>
          </p:nvSpPr>
          <p:spPr>
            <a:xfrm rot="10228799">
              <a:off x="1328704" y="402156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rot="10228799" flipV="1">
              <a:off x="1475629" y="3400270"/>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rot="10228799">
              <a:off x="2212595" y="346404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椭圆 50"/>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 name="椭圆 66"/>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椭圆 67"/>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9" name="椭圆 68"/>
          <p:cNvSpPr/>
          <p:nvPr/>
        </p:nvSpPr>
        <p:spPr>
          <a:xfrm>
            <a:off x="4999668" y="1379258"/>
            <a:ext cx="2417814" cy="2417814"/>
          </a:xfrm>
          <a:prstGeom prst="ellipse">
            <a:avLst/>
          </a:prstGeom>
          <a:solidFill>
            <a:srgbClr val="E74337"/>
          </a:solidFill>
          <a:ln w="381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solidFill>
                <a:schemeClr val="bg1"/>
              </a:solidFill>
            </a:endParaRPr>
          </a:p>
        </p:txBody>
      </p:sp>
      <p:sp>
        <p:nvSpPr>
          <p:cNvPr id="52" name="椭圆 51"/>
          <p:cNvSpPr/>
          <p:nvPr/>
        </p:nvSpPr>
        <p:spPr>
          <a:xfrm>
            <a:off x="5098378" y="1477968"/>
            <a:ext cx="2220394" cy="222039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solidFill>
                <a:schemeClr val="bg1"/>
              </a:solidFill>
            </a:endParaRPr>
          </a:p>
        </p:txBody>
      </p:sp>
      <p:sp>
        <p:nvSpPr>
          <p:cNvPr id="2" name="TextBox 1"/>
          <p:cNvSpPr txBox="1"/>
          <p:nvPr/>
        </p:nvSpPr>
        <p:spPr>
          <a:xfrm>
            <a:off x="5268177" y="2123579"/>
            <a:ext cx="1947933" cy="923312"/>
          </a:xfrm>
          <a:prstGeom prst="rect">
            <a:avLst/>
          </a:prstGeom>
          <a:noFill/>
          <a:ln>
            <a:noFill/>
          </a:ln>
        </p:spPr>
        <p:txBody>
          <a:bodyPr wrap="none" lIns="91422" tIns="45711" rIns="91422" bIns="45711" rtlCol="0">
            <a:spAutoFit/>
          </a:bodyPr>
          <a:lstStyle/>
          <a:p>
            <a:r>
              <a:rPr lang="en-US" altLang="zh-CN" sz="5400" b="1" dirty="0" smtClean="0">
                <a:solidFill>
                  <a:schemeClr val="bg1"/>
                </a:solidFill>
                <a:latin typeface="微软雅黑" pitchFamily="34" charset="-122"/>
                <a:ea typeface="微软雅黑" pitchFamily="34" charset="-122"/>
              </a:rPr>
              <a:t>201X</a:t>
            </a:r>
            <a:endParaRPr lang="zh-CN" altLang="en-US" sz="5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0856954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22" presetClass="entr" presetSubtype="2" fill="hold" grpId="0" nodeType="withEffect">
                                      <p:stCondLst>
                                        <p:cond delay="20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750"/>
                                            <p:tgtEl>
                                              <p:spTgt spid="20"/>
                                            </p:tgtEl>
                                          </p:cBhvr>
                                        </p:animEffect>
                                      </p:childTnLst>
                                    </p:cTn>
                                  </p:par>
                                  <p:par>
                                    <p:cTn id="14" presetID="22" presetClass="entr" presetSubtype="4" fill="hold" grpId="0" nodeType="withEffect">
                                      <p:stCondLst>
                                        <p:cond delay="20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750"/>
                                            <p:tgtEl>
                                              <p:spTgt spid="21"/>
                                            </p:tgtEl>
                                          </p:cBhvr>
                                        </p:animEffect>
                                      </p:childTnLst>
                                    </p:cTn>
                                  </p:par>
                                  <p:par>
                                    <p:cTn id="17" presetID="22" presetClass="entr" presetSubtype="4" fill="hold" grpId="0" nodeType="withEffect">
                                      <p:stCondLst>
                                        <p:cond delay="20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750"/>
                                            <p:tgtEl>
                                              <p:spTgt spid="19"/>
                                            </p:tgtEl>
                                          </p:cBhvr>
                                        </p:animEffect>
                                      </p:childTnLst>
                                    </p:cTn>
                                  </p:par>
                                  <p:par>
                                    <p:cTn id="20" presetID="22" presetClass="entr" presetSubtype="4" fill="hold" nodeType="withEffect">
                                      <p:stCondLst>
                                        <p:cond delay="200"/>
                                      </p:stCondLst>
                                      <p:childTnLst>
                                        <p:set>
                                          <p:cBhvr>
                                            <p:cTn id="21" dur="1" fill="hold">
                                              <p:stCondLst>
                                                <p:cond delay="0"/>
                                              </p:stCondLst>
                                            </p:cTn>
                                            <p:tgtEl>
                                              <p:spTgt spid="22"/>
                                            </p:tgtEl>
                                            <p:attrNameLst>
                                              <p:attrName>style.visibility</p:attrName>
                                            </p:attrNameLst>
                                          </p:cBhvr>
                                          <p:to>
                                            <p:strVal val="visible"/>
                                          </p:to>
                                        </p:set>
                                        <p:animEffect transition="in" filter="wipe(down)">
                                          <p:cBhvr>
                                            <p:cTn id="22" dur="750"/>
                                            <p:tgtEl>
                                              <p:spTgt spid="22"/>
                                            </p:tgtEl>
                                          </p:cBhvr>
                                        </p:animEffect>
                                      </p:childTnLst>
                                    </p:cTn>
                                  </p:par>
                                  <p:par>
                                    <p:cTn id="23" presetID="2" presetClass="entr" presetSubtype="1" fill="hold" grpId="0" nodeType="withEffect">
                                      <p:stCondLst>
                                        <p:cond delay="2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350" fill="hold"/>
                                            <p:tgtEl>
                                              <p:spTgt spid="29"/>
                                            </p:tgtEl>
                                            <p:attrNameLst>
                                              <p:attrName>ppt_x</p:attrName>
                                            </p:attrNameLst>
                                          </p:cBhvr>
                                          <p:tavLst>
                                            <p:tav tm="0">
                                              <p:val>
                                                <p:strVal val="#ppt_x"/>
                                              </p:val>
                                            </p:tav>
                                            <p:tav tm="100000">
                                              <p:val>
                                                <p:strVal val="#ppt_x"/>
                                              </p:val>
                                            </p:tav>
                                          </p:tavLst>
                                        </p:anim>
                                        <p:anim calcmode="lin" valueType="num">
                                          <p:cBhvr additive="base">
                                            <p:cTn id="26" dur="350" fill="hold"/>
                                            <p:tgtEl>
                                              <p:spTgt spid="29"/>
                                            </p:tgtEl>
                                            <p:attrNameLst>
                                              <p:attrName>ppt_y</p:attrName>
                                            </p:attrNameLst>
                                          </p:cBhvr>
                                          <p:tavLst>
                                            <p:tav tm="0">
                                              <p:val>
                                                <p:strVal val="0-#ppt_h/2"/>
                                              </p:val>
                                            </p:tav>
                                            <p:tav tm="100000">
                                              <p:val>
                                                <p:strVal val="#ppt_y"/>
                                              </p:val>
                                            </p:tav>
                                          </p:tavLst>
                                        </p:anim>
                                      </p:childTnLst>
                                    </p:cTn>
                                  </p:par>
                                  <p:par>
                                    <p:cTn id="27" presetID="2" presetClass="entr" presetSubtype="3" fill="hold" grpId="0" nodeType="withEffect">
                                      <p:stCondLst>
                                        <p:cond delay="20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350" fill="hold"/>
                                            <p:tgtEl>
                                              <p:spTgt spid="30"/>
                                            </p:tgtEl>
                                            <p:attrNameLst>
                                              <p:attrName>ppt_x</p:attrName>
                                            </p:attrNameLst>
                                          </p:cBhvr>
                                          <p:tavLst>
                                            <p:tav tm="0">
                                              <p:val>
                                                <p:strVal val="1+#ppt_w/2"/>
                                              </p:val>
                                            </p:tav>
                                            <p:tav tm="100000">
                                              <p:val>
                                                <p:strVal val="#ppt_x"/>
                                              </p:val>
                                            </p:tav>
                                          </p:tavLst>
                                        </p:anim>
                                        <p:anim calcmode="lin" valueType="num">
                                          <p:cBhvr additive="base">
                                            <p:cTn id="30" dur="350" fill="hold"/>
                                            <p:tgtEl>
                                              <p:spTgt spid="30"/>
                                            </p:tgtEl>
                                            <p:attrNameLst>
                                              <p:attrName>ppt_y</p:attrName>
                                            </p:attrNameLst>
                                          </p:cBhvr>
                                          <p:tavLst>
                                            <p:tav tm="0">
                                              <p:val>
                                                <p:strVal val="0-#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350" fill="hold"/>
                                            <p:tgtEl>
                                              <p:spTgt spid="31"/>
                                            </p:tgtEl>
                                            <p:attrNameLst>
                                              <p:attrName>ppt_x</p:attrName>
                                            </p:attrNameLst>
                                          </p:cBhvr>
                                          <p:tavLst>
                                            <p:tav tm="0">
                                              <p:val>
                                                <p:strVal val="#ppt_x"/>
                                              </p:val>
                                            </p:tav>
                                            <p:tav tm="100000">
                                              <p:val>
                                                <p:strVal val="#ppt_x"/>
                                              </p:val>
                                            </p:tav>
                                          </p:tavLst>
                                        </p:anim>
                                        <p:anim calcmode="lin" valueType="num">
                                          <p:cBhvr additive="base">
                                            <p:cTn id="34" dur="350" fill="hold"/>
                                            <p:tgtEl>
                                              <p:spTgt spid="31"/>
                                            </p:tgtEl>
                                            <p:attrNameLst>
                                              <p:attrName>ppt_y</p:attrName>
                                            </p:attrNameLst>
                                          </p:cBhvr>
                                          <p:tavLst>
                                            <p:tav tm="0">
                                              <p:val>
                                                <p:strVal val="1+#ppt_h/2"/>
                                              </p:val>
                                            </p:tav>
                                            <p:tav tm="100000">
                                              <p:val>
                                                <p:strVal val="#ppt_y"/>
                                              </p:val>
                                            </p:tav>
                                          </p:tavLst>
                                        </p:anim>
                                      </p:childTnLst>
                                    </p:cTn>
                                  </p:par>
                                  <p:par>
                                    <p:cTn id="35" presetID="2" presetClass="entr" presetSubtype="3"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350" fill="hold"/>
                                            <p:tgtEl>
                                              <p:spTgt spid="32"/>
                                            </p:tgtEl>
                                            <p:attrNameLst>
                                              <p:attrName>ppt_x</p:attrName>
                                            </p:attrNameLst>
                                          </p:cBhvr>
                                          <p:tavLst>
                                            <p:tav tm="0">
                                              <p:val>
                                                <p:strVal val="1+#ppt_w/2"/>
                                              </p:val>
                                            </p:tav>
                                            <p:tav tm="100000">
                                              <p:val>
                                                <p:strVal val="#ppt_x"/>
                                              </p:val>
                                            </p:tav>
                                          </p:tavLst>
                                        </p:anim>
                                        <p:anim calcmode="lin" valueType="num">
                                          <p:cBhvr additive="base">
                                            <p:cTn id="38" dur="350" fill="hold"/>
                                            <p:tgtEl>
                                              <p:spTgt spid="32"/>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0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350" fill="hold"/>
                                            <p:tgtEl>
                                              <p:spTgt spid="33"/>
                                            </p:tgtEl>
                                            <p:attrNameLst>
                                              <p:attrName>ppt_x</p:attrName>
                                            </p:attrNameLst>
                                          </p:cBhvr>
                                          <p:tavLst>
                                            <p:tav tm="0">
                                              <p:val>
                                                <p:strVal val="0-#ppt_w/2"/>
                                              </p:val>
                                            </p:tav>
                                            <p:tav tm="100000">
                                              <p:val>
                                                <p:strVal val="#ppt_x"/>
                                              </p:val>
                                            </p:tav>
                                          </p:tavLst>
                                        </p:anim>
                                        <p:anim calcmode="lin" valueType="num">
                                          <p:cBhvr additive="base">
                                            <p:cTn id="42" dur="350" fill="hold"/>
                                            <p:tgtEl>
                                              <p:spTgt spid="33"/>
                                            </p:tgtEl>
                                            <p:attrNameLst>
                                              <p:attrName>ppt_y</p:attrName>
                                            </p:attrNameLst>
                                          </p:cBhvr>
                                          <p:tavLst>
                                            <p:tav tm="0">
                                              <p:val>
                                                <p:strVal val="0-#ppt_h/2"/>
                                              </p:val>
                                            </p:tav>
                                            <p:tav tm="100000">
                                              <p:val>
                                                <p:strVal val="#ppt_y"/>
                                              </p:val>
                                            </p:tav>
                                          </p:tavLst>
                                        </p:anim>
                                      </p:childTnLst>
                                    </p:cTn>
                                  </p:par>
                                  <p:par>
                                    <p:cTn id="43" presetID="2" presetClass="entr" presetSubtype="8" fill="hold" grpId="0" nodeType="withEffect">
                                      <p:stCondLst>
                                        <p:cond delay="2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350" fill="hold"/>
                                            <p:tgtEl>
                                              <p:spTgt spid="34"/>
                                            </p:tgtEl>
                                            <p:attrNameLst>
                                              <p:attrName>ppt_x</p:attrName>
                                            </p:attrNameLst>
                                          </p:cBhvr>
                                          <p:tavLst>
                                            <p:tav tm="0">
                                              <p:val>
                                                <p:strVal val="0-#ppt_w/2"/>
                                              </p:val>
                                            </p:tav>
                                            <p:tav tm="100000">
                                              <p:val>
                                                <p:strVal val="#ppt_x"/>
                                              </p:val>
                                            </p:tav>
                                          </p:tavLst>
                                        </p:anim>
                                        <p:anim calcmode="lin" valueType="num">
                                          <p:cBhvr additive="base">
                                            <p:cTn id="46" dur="350" fill="hold"/>
                                            <p:tgtEl>
                                              <p:spTgt spid="34"/>
                                            </p:tgtEl>
                                            <p:attrNameLst>
                                              <p:attrName>ppt_y</p:attrName>
                                            </p:attrNameLst>
                                          </p:cBhvr>
                                          <p:tavLst>
                                            <p:tav tm="0">
                                              <p:val>
                                                <p:strVal val="#ppt_y"/>
                                              </p:val>
                                            </p:tav>
                                            <p:tav tm="100000">
                                              <p:val>
                                                <p:strVal val="#ppt_y"/>
                                              </p:val>
                                            </p:tav>
                                          </p:tavLst>
                                        </p:anim>
                                      </p:childTnLst>
                                    </p:cTn>
                                  </p:par>
                                  <p:par>
                                    <p:cTn id="47" presetID="2" presetClass="entr" presetSubtype="4" fill="hold" grpId="0" nodeType="withEffect">
                                      <p:stCondLst>
                                        <p:cond delay="20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350" fill="hold"/>
                                            <p:tgtEl>
                                              <p:spTgt spid="35"/>
                                            </p:tgtEl>
                                            <p:attrNameLst>
                                              <p:attrName>ppt_x</p:attrName>
                                            </p:attrNameLst>
                                          </p:cBhvr>
                                          <p:tavLst>
                                            <p:tav tm="0">
                                              <p:val>
                                                <p:strVal val="#ppt_x"/>
                                              </p:val>
                                            </p:tav>
                                            <p:tav tm="100000">
                                              <p:val>
                                                <p:strVal val="#ppt_x"/>
                                              </p:val>
                                            </p:tav>
                                          </p:tavLst>
                                        </p:anim>
                                        <p:anim calcmode="lin" valueType="num">
                                          <p:cBhvr additive="base">
                                            <p:cTn id="50" dur="350" fill="hold"/>
                                            <p:tgtEl>
                                              <p:spTgt spid="3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0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350" fill="hold"/>
                                            <p:tgtEl>
                                              <p:spTgt spid="36"/>
                                            </p:tgtEl>
                                            <p:attrNameLst>
                                              <p:attrName>ppt_x</p:attrName>
                                            </p:attrNameLst>
                                          </p:cBhvr>
                                          <p:tavLst>
                                            <p:tav tm="0">
                                              <p:val>
                                                <p:strVal val="#ppt_x"/>
                                              </p:val>
                                            </p:tav>
                                            <p:tav tm="100000">
                                              <p:val>
                                                <p:strVal val="#ppt_x"/>
                                              </p:val>
                                            </p:tav>
                                          </p:tavLst>
                                        </p:anim>
                                        <p:anim calcmode="lin" valueType="num">
                                          <p:cBhvr additive="base">
                                            <p:cTn id="54" dur="350" fill="hold"/>
                                            <p:tgtEl>
                                              <p:spTgt spid="36"/>
                                            </p:tgtEl>
                                            <p:attrNameLst>
                                              <p:attrName>ppt_y</p:attrName>
                                            </p:attrNameLst>
                                          </p:cBhvr>
                                          <p:tavLst>
                                            <p:tav tm="0">
                                              <p:val>
                                                <p:strVal val="1+#ppt_h/2"/>
                                              </p:val>
                                            </p:tav>
                                            <p:tav tm="100000">
                                              <p:val>
                                                <p:strVal val="#ppt_y"/>
                                              </p:val>
                                            </p:tav>
                                          </p:tavLst>
                                        </p:anim>
                                      </p:childTnLst>
                                    </p:cTn>
                                  </p:par>
                                  <p:par>
                                    <p:cTn id="55" presetID="2" presetClass="entr" presetSubtype="6" fill="hold" grpId="0" nodeType="withEffect">
                                      <p:stCondLst>
                                        <p:cond delay="20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350" fill="hold"/>
                                            <p:tgtEl>
                                              <p:spTgt spid="37"/>
                                            </p:tgtEl>
                                            <p:attrNameLst>
                                              <p:attrName>ppt_x</p:attrName>
                                            </p:attrNameLst>
                                          </p:cBhvr>
                                          <p:tavLst>
                                            <p:tav tm="0">
                                              <p:val>
                                                <p:strVal val="1+#ppt_w/2"/>
                                              </p:val>
                                            </p:tav>
                                            <p:tav tm="100000">
                                              <p:val>
                                                <p:strVal val="#ppt_x"/>
                                              </p:val>
                                            </p:tav>
                                          </p:tavLst>
                                        </p:anim>
                                        <p:anim calcmode="lin" valueType="num">
                                          <p:cBhvr additive="base">
                                            <p:cTn id="58" dur="350" fill="hold"/>
                                            <p:tgtEl>
                                              <p:spTgt spid="37"/>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20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350" fill="hold"/>
                                            <p:tgtEl>
                                              <p:spTgt spid="38"/>
                                            </p:tgtEl>
                                            <p:attrNameLst>
                                              <p:attrName>ppt_x</p:attrName>
                                            </p:attrNameLst>
                                          </p:cBhvr>
                                          <p:tavLst>
                                            <p:tav tm="0">
                                              <p:val>
                                                <p:strVal val="0-#ppt_w/2"/>
                                              </p:val>
                                            </p:tav>
                                            <p:tav tm="100000">
                                              <p:val>
                                                <p:strVal val="#ppt_x"/>
                                              </p:val>
                                            </p:tav>
                                          </p:tavLst>
                                        </p:anim>
                                        <p:anim calcmode="lin" valueType="num">
                                          <p:cBhvr additive="base">
                                            <p:cTn id="62" dur="350" fill="hold"/>
                                            <p:tgtEl>
                                              <p:spTgt spid="3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20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350" fill="hold"/>
                                            <p:tgtEl>
                                              <p:spTgt spid="39"/>
                                            </p:tgtEl>
                                            <p:attrNameLst>
                                              <p:attrName>ppt_x</p:attrName>
                                            </p:attrNameLst>
                                          </p:cBhvr>
                                          <p:tavLst>
                                            <p:tav tm="0">
                                              <p:val>
                                                <p:strVal val="#ppt_x"/>
                                              </p:val>
                                            </p:tav>
                                            <p:tav tm="100000">
                                              <p:val>
                                                <p:strVal val="#ppt_x"/>
                                              </p:val>
                                            </p:tav>
                                          </p:tavLst>
                                        </p:anim>
                                        <p:anim calcmode="lin" valueType="num">
                                          <p:cBhvr additive="base">
                                            <p:cTn id="66" dur="350" fill="hold"/>
                                            <p:tgtEl>
                                              <p:spTgt spid="39"/>
                                            </p:tgtEl>
                                            <p:attrNameLst>
                                              <p:attrName>ppt_y</p:attrName>
                                            </p:attrNameLst>
                                          </p:cBhvr>
                                          <p:tavLst>
                                            <p:tav tm="0">
                                              <p:val>
                                                <p:strVal val="1+#ppt_h/2"/>
                                              </p:val>
                                            </p:tav>
                                            <p:tav tm="100000">
                                              <p:val>
                                                <p:strVal val="#ppt_y"/>
                                              </p:val>
                                            </p:tav>
                                          </p:tavLst>
                                        </p:anim>
                                      </p:childTnLst>
                                    </p:cTn>
                                  </p:par>
                                  <p:par>
                                    <p:cTn id="67" presetID="2" presetClass="entr" presetSubtype="6" fill="hold" grpId="0" nodeType="withEffect">
                                      <p:stCondLst>
                                        <p:cond delay="20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350" fill="hold"/>
                                            <p:tgtEl>
                                              <p:spTgt spid="40"/>
                                            </p:tgtEl>
                                            <p:attrNameLst>
                                              <p:attrName>ppt_x</p:attrName>
                                            </p:attrNameLst>
                                          </p:cBhvr>
                                          <p:tavLst>
                                            <p:tav tm="0">
                                              <p:val>
                                                <p:strVal val="1+#ppt_w/2"/>
                                              </p:val>
                                            </p:tav>
                                            <p:tav tm="100000">
                                              <p:val>
                                                <p:strVal val="#ppt_x"/>
                                              </p:val>
                                            </p:tav>
                                          </p:tavLst>
                                        </p:anim>
                                        <p:anim calcmode="lin" valueType="num">
                                          <p:cBhvr additive="base">
                                            <p:cTn id="70" dur="350" fill="hold"/>
                                            <p:tgtEl>
                                              <p:spTgt spid="40"/>
                                            </p:tgtEl>
                                            <p:attrNameLst>
                                              <p:attrName>ppt_y</p:attrName>
                                            </p:attrNameLst>
                                          </p:cBhvr>
                                          <p:tavLst>
                                            <p:tav tm="0">
                                              <p:val>
                                                <p:strVal val="1+#ppt_h/2"/>
                                              </p:val>
                                            </p:tav>
                                            <p:tav tm="100000">
                                              <p:val>
                                                <p:strVal val="#ppt_y"/>
                                              </p:val>
                                            </p:tav>
                                          </p:tavLst>
                                        </p:anim>
                                      </p:childTnLst>
                                    </p:cTn>
                                  </p:par>
                                  <p:par>
                                    <p:cTn id="71" presetID="2" presetClass="exit" presetSubtype="4" fill="hold" grpId="1" nodeType="withEffect">
                                      <p:stCondLst>
                                        <p:cond delay="200"/>
                                      </p:stCondLst>
                                      <p:childTnLst>
                                        <p:anim calcmode="lin" valueType="num">
                                          <p:cBhvr additive="base">
                                            <p:cTn id="72" dur="350"/>
                                            <p:tgtEl>
                                              <p:spTgt spid="29"/>
                                            </p:tgtEl>
                                            <p:attrNameLst>
                                              <p:attrName>ppt_x</p:attrName>
                                            </p:attrNameLst>
                                          </p:cBhvr>
                                          <p:tavLst>
                                            <p:tav tm="0">
                                              <p:val>
                                                <p:strVal val="ppt_x"/>
                                              </p:val>
                                            </p:tav>
                                            <p:tav tm="100000">
                                              <p:val>
                                                <p:strVal val="ppt_x"/>
                                              </p:val>
                                            </p:tav>
                                          </p:tavLst>
                                        </p:anim>
                                        <p:anim calcmode="lin" valueType="num">
                                          <p:cBhvr additive="base">
                                            <p:cTn id="73" dur="350"/>
                                            <p:tgtEl>
                                              <p:spTgt spid="29"/>
                                            </p:tgtEl>
                                            <p:attrNameLst>
                                              <p:attrName>ppt_y</p:attrName>
                                            </p:attrNameLst>
                                          </p:cBhvr>
                                          <p:tavLst>
                                            <p:tav tm="0">
                                              <p:val>
                                                <p:strVal val="ppt_y"/>
                                              </p:val>
                                            </p:tav>
                                            <p:tav tm="100000">
                                              <p:val>
                                                <p:strVal val="1+ppt_h/2"/>
                                              </p:val>
                                            </p:tav>
                                          </p:tavLst>
                                        </p:anim>
                                        <p:set>
                                          <p:cBhvr>
                                            <p:cTn id="74" dur="1" fill="hold">
                                              <p:stCondLst>
                                                <p:cond delay="349"/>
                                              </p:stCondLst>
                                            </p:cTn>
                                            <p:tgtEl>
                                              <p:spTgt spid="29"/>
                                            </p:tgtEl>
                                            <p:attrNameLst>
                                              <p:attrName>style.visibility</p:attrName>
                                            </p:attrNameLst>
                                          </p:cBhvr>
                                          <p:to>
                                            <p:strVal val="hidden"/>
                                          </p:to>
                                        </p:set>
                                      </p:childTnLst>
                                    </p:cTn>
                                  </p:par>
                                  <p:par>
                                    <p:cTn id="75" presetID="2" presetClass="exit" presetSubtype="3" fill="hold" grpId="1" nodeType="withEffect">
                                      <p:stCondLst>
                                        <p:cond delay="200"/>
                                      </p:stCondLst>
                                      <p:childTnLst>
                                        <p:anim calcmode="lin" valueType="num">
                                          <p:cBhvr additive="base">
                                            <p:cTn id="76" dur="350"/>
                                            <p:tgtEl>
                                              <p:spTgt spid="30"/>
                                            </p:tgtEl>
                                            <p:attrNameLst>
                                              <p:attrName>ppt_x</p:attrName>
                                            </p:attrNameLst>
                                          </p:cBhvr>
                                          <p:tavLst>
                                            <p:tav tm="0">
                                              <p:val>
                                                <p:strVal val="ppt_x"/>
                                              </p:val>
                                            </p:tav>
                                            <p:tav tm="100000">
                                              <p:val>
                                                <p:strVal val="1+ppt_w/2"/>
                                              </p:val>
                                            </p:tav>
                                          </p:tavLst>
                                        </p:anim>
                                        <p:anim calcmode="lin" valueType="num">
                                          <p:cBhvr additive="base">
                                            <p:cTn id="77" dur="350"/>
                                            <p:tgtEl>
                                              <p:spTgt spid="30"/>
                                            </p:tgtEl>
                                            <p:attrNameLst>
                                              <p:attrName>ppt_y</p:attrName>
                                            </p:attrNameLst>
                                          </p:cBhvr>
                                          <p:tavLst>
                                            <p:tav tm="0">
                                              <p:val>
                                                <p:strVal val="ppt_y"/>
                                              </p:val>
                                            </p:tav>
                                            <p:tav tm="100000">
                                              <p:val>
                                                <p:strVal val="0-ppt_h/2"/>
                                              </p:val>
                                            </p:tav>
                                          </p:tavLst>
                                        </p:anim>
                                        <p:set>
                                          <p:cBhvr>
                                            <p:cTn id="78" dur="1" fill="hold">
                                              <p:stCondLst>
                                                <p:cond delay="349"/>
                                              </p:stCondLst>
                                            </p:cTn>
                                            <p:tgtEl>
                                              <p:spTgt spid="30"/>
                                            </p:tgtEl>
                                            <p:attrNameLst>
                                              <p:attrName>style.visibility</p:attrName>
                                            </p:attrNameLst>
                                          </p:cBhvr>
                                          <p:to>
                                            <p:strVal val="hidden"/>
                                          </p:to>
                                        </p:set>
                                      </p:childTnLst>
                                    </p:cTn>
                                  </p:par>
                                  <p:par>
                                    <p:cTn id="79" presetID="2" presetClass="exit" presetSubtype="4" fill="hold" grpId="1" nodeType="withEffect">
                                      <p:stCondLst>
                                        <p:cond delay="200"/>
                                      </p:stCondLst>
                                      <p:childTnLst>
                                        <p:anim calcmode="lin" valueType="num">
                                          <p:cBhvr additive="base">
                                            <p:cTn id="80" dur="350"/>
                                            <p:tgtEl>
                                              <p:spTgt spid="31"/>
                                            </p:tgtEl>
                                            <p:attrNameLst>
                                              <p:attrName>ppt_x</p:attrName>
                                            </p:attrNameLst>
                                          </p:cBhvr>
                                          <p:tavLst>
                                            <p:tav tm="0">
                                              <p:val>
                                                <p:strVal val="ppt_x"/>
                                              </p:val>
                                            </p:tav>
                                            <p:tav tm="100000">
                                              <p:val>
                                                <p:strVal val="ppt_x"/>
                                              </p:val>
                                            </p:tav>
                                          </p:tavLst>
                                        </p:anim>
                                        <p:anim calcmode="lin" valueType="num">
                                          <p:cBhvr additive="base">
                                            <p:cTn id="81" dur="350"/>
                                            <p:tgtEl>
                                              <p:spTgt spid="31"/>
                                            </p:tgtEl>
                                            <p:attrNameLst>
                                              <p:attrName>ppt_y</p:attrName>
                                            </p:attrNameLst>
                                          </p:cBhvr>
                                          <p:tavLst>
                                            <p:tav tm="0">
                                              <p:val>
                                                <p:strVal val="ppt_y"/>
                                              </p:val>
                                            </p:tav>
                                            <p:tav tm="100000">
                                              <p:val>
                                                <p:strVal val="1+ppt_h/2"/>
                                              </p:val>
                                            </p:tav>
                                          </p:tavLst>
                                        </p:anim>
                                        <p:set>
                                          <p:cBhvr>
                                            <p:cTn id="82" dur="1" fill="hold">
                                              <p:stCondLst>
                                                <p:cond delay="349"/>
                                              </p:stCondLst>
                                            </p:cTn>
                                            <p:tgtEl>
                                              <p:spTgt spid="31"/>
                                            </p:tgtEl>
                                            <p:attrNameLst>
                                              <p:attrName>style.visibility</p:attrName>
                                            </p:attrNameLst>
                                          </p:cBhvr>
                                          <p:to>
                                            <p:strVal val="hidden"/>
                                          </p:to>
                                        </p:set>
                                      </p:childTnLst>
                                    </p:cTn>
                                  </p:par>
                                  <p:par>
                                    <p:cTn id="83" presetID="2" presetClass="exit" presetSubtype="3" fill="hold" grpId="1" nodeType="withEffect">
                                      <p:stCondLst>
                                        <p:cond delay="200"/>
                                      </p:stCondLst>
                                      <p:childTnLst>
                                        <p:anim calcmode="lin" valueType="num">
                                          <p:cBhvr additive="base">
                                            <p:cTn id="84" dur="350"/>
                                            <p:tgtEl>
                                              <p:spTgt spid="32"/>
                                            </p:tgtEl>
                                            <p:attrNameLst>
                                              <p:attrName>ppt_x</p:attrName>
                                            </p:attrNameLst>
                                          </p:cBhvr>
                                          <p:tavLst>
                                            <p:tav tm="0">
                                              <p:val>
                                                <p:strVal val="ppt_x"/>
                                              </p:val>
                                            </p:tav>
                                            <p:tav tm="100000">
                                              <p:val>
                                                <p:strVal val="1+ppt_w/2"/>
                                              </p:val>
                                            </p:tav>
                                          </p:tavLst>
                                        </p:anim>
                                        <p:anim calcmode="lin" valueType="num">
                                          <p:cBhvr additive="base">
                                            <p:cTn id="85" dur="350"/>
                                            <p:tgtEl>
                                              <p:spTgt spid="32"/>
                                            </p:tgtEl>
                                            <p:attrNameLst>
                                              <p:attrName>ppt_y</p:attrName>
                                            </p:attrNameLst>
                                          </p:cBhvr>
                                          <p:tavLst>
                                            <p:tav tm="0">
                                              <p:val>
                                                <p:strVal val="ppt_y"/>
                                              </p:val>
                                            </p:tav>
                                            <p:tav tm="100000">
                                              <p:val>
                                                <p:strVal val="0-ppt_h/2"/>
                                              </p:val>
                                            </p:tav>
                                          </p:tavLst>
                                        </p:anim>
                                        <p:set>
                                          <p:cBhvr>
                                            <p:cTn id="86" dur="1" fill="hold">
                                              <p:stCondLst>
                                                <p:cond delay="349"/>
                                              </p:stCondLst>
                                            </p:cTn>
                                            <p:tgtEl>
                                              <p:spTgt spid="32"/>
                                            </p:tgtEl>
                                            <p:attrNameLst>
                                              <p:attrName>style.visibility</p:attrName>
                                            </p:attrNameLst>
                                          </p:cBhvr>
                                          <p:to>
                                            <p:strVal val="hidden"/>
                                          </p:to>
                                        </p:set>
                                      </p:childTnLst>
                                    </p:cTn>
                                  </p:par>
                                  <p:par>
                                    <p:cTn id="87" presetID="2" presetClass="exit" presetSubtype="1" fill="hold" grpId="1" nodeType="withEffect">
                                      <p:stCondLst>
                                        <p:cond delay="200"/>
                                      </p:stCondLst>
                                      <p:childTnLst>
                                        <p:anim calcmode="lin" valueType="num">
                                          <p:cBhvr additive="base">
                                            <p:cTn id="88" dur="350"/>
                                            <p:tgtEl>
                                              <p:spTgt spid="33"/>
                                            </p:tgtEl>
                                            <p:attrNameLst>
                                              <p:attrName>ppt_x</p:attrName>
                                            </p:attrNameLst>
                                          </p:cBhvr>
                                          <p:tavLst>
                                            <p:tav tm="0">
                                              <p:val>
                                                <p:strVal val="ppt_x"/>
                                              </p:val>
                                            </p:tav>
                                            <p:tav tm="100000">
                                              <p:val>
                                                <p:strVal val="ppt_x"/>
                                              </p:val>
                                            </p:tav>
                                          </p:tavLst>
                                        </p:anim>
                                        <p:anim calcmode="lin" valueType="num">
                                          <p:cBhvr additive="base">
                                            <p:cTn id="89" dur="350"/>
                                            <p:tgtEl>
                                              <p:spTgt spid="33"/>
                                            </p:tgtEl>
                                            <p:attrNameLst>
                                              <p:attrName>ppt_y</p:attrName>
                                            </p:attrNameLst>
                                          </p:cBhvr>
                                          <p:tavLst>
                                            <p:tav tm="0">
                                              <p:val>
                                                <p:strVal val="ppt_y"/>
                                              </p:val>
                                            </p:tav>
                                            <p:tav tm="100000">
                                              <p:val>
                                                <p:strVal val="0-ppt_h/2"/>
                                              </p:val>
                                            </p:tav>
                                          </p:tavLst>
                                        </p:anim>
                                        <p:set>
                                          <p:cBhvr>
                                            <p:cTn id="90" dur="1" fill="hold">
                                              <p:stCondLst>
                                                <p:cond delay="349"/>
                                              </p:stCondLst>
                                            </p:cTn>
                                            <p:tgtEl>
                                              <p:spTgt spid="33"/>
                                            </p:tgtEl>
                                            <p:attrNameLst>
                                              <p:attrName>style.visibility</p:attrName>
                                            </p:attrNameLst>
                                          </p:cBhvr>
                                          <p:to>
                                            <p:strVal val="hidden"/>
                                          </p:to>
                                        </p:set>
                                      </p:childTnLst>
                                    </p:cTn>
                                  </p:par>
                                  <p:par>
                                    <p:cTn id="91" presetID="2" presetClass="exit" presetSubtype="9" fill="hold" grpId="1" nodeType="withEffect">
                                      <p:stCondLst>
                                        <p:cond delay="200"/>
                                      </p:stCondLst>
                                      <p:childTnLst>
                                        <p:anim calcmode="lin" valueType="num">
                                          <p:cBhvr additive="base">
                                            <p:cTn id="92" dur="350"/>
                                            <p:tgtEl>
                                              <p:spTgt spid="34"/>
                                            </p:tgtEl>
                                            <p:attrNameLst>
                                              <p:attrName>ppt_x</p:attrName>
                                            </p:attrNameLst>
                                          </p:cBhvr>
                                          <p:tavLst>
                                            <p:tav tm="0">
                                              <p:val>
                                                <p:strVal val="ppt_x"/>
                                              </p:val>
                                            </p:tav>
                                            <p:tav tm="100000">
                                              <p:val>
                                                <p:strVal val="0-ppt_w/2"/>
                                              </p:val>
                                            </p:tav>
                                          </p:tavLst>
                                        </p:anim>
                                        <p:anim calcmode="lin" valueType="num">
                                          <p:cBhvr additive="base">
                                            <p:cTn id="93" dur="350"/>
                                            <p:tgtEl>
                                              <p:spTgt spid="34"/>
                                            </p:tgtEl>
                                            <p:attrNameLst>
                                              <p:attrName>ppt_y</p:attrName>
                                            </p:attrNameLst>
                                          </p:cBhvr>
                                          <p:tavLst>
                                            <p:tav tm="0">
                                              <p:val>
                                                <p:strVal val="ppt_y"/>
                                              </p:val>
                                            </p:tav>
                                            <p:tav tm="100000">
                                              <p:val>
                                                <p:strVal val="0-ppt_h/2"/>
                                              </p:val>
                                            </p:tav>
                                          </p:tavLst>
                                        </p:anim>
                                        <p:set>
                                          <p:cBhvr>
                                            <p:cTn id="94" dur="1" fill="hold">
                                              <p:stCondLst>
                                                <p:cond delay="349"/>
                                              </p:stCondLst>
                                            </p:cTn>
                                            <p:tgtEl>
                                              <p:spTgt spid="34"/>
                                            </p:tgtEl>
                                            <p:attrNameLst>
                                              <p:attrName>style.visibility</p:attrName>
                                            </p:attrNameLst>
                                          </p:cBhvr>
                                          <p:to>
                                            <p:strVal val="hidden"/>
                                          </p:to>
                                        </p:set>
                                      </p:childTnLst>
                                    </p:cTn>
                                  </p:par>
                                  <p:par>
                                    <p:cTn id="95" presetID="2" presetClass="exit" presetSubtype="4" fill="hold" grpId="1" nodeType="withEffect">
                                      <p:stCondLst>
                                        <p:cond delay="200"/>
                                      </p:stCondLst>
                                      <p:childTnLst>
                                        <p:anim calcmode="lin" valueType="num">
                                          <p:cBhvr additive="base">
                                            <p:cTn id="96" dur="350"/>
                                            <p:tgtEl>
                                              <p:spTgt spid="35"/>
                                            </p:tgtEl>
                                            <p:attrNameLst>
                                              <p:attrName>ppt_x</p:attrName>
                                            </p:attrNameLst>
                                          </p:cBhvr>
                                          <p:tavLst>
                                            <p:tav tm="0">
                                              <p:val>
                                                <p:strVal val="ppt_x"/>
                                              </p:val>
                                            </p:tav>
                                            <p:tav tm="100000">
                                              <p:val>
                                                <p:strVal val="ppt_x"/>
                                              </p:val>
                                            </p:tav>
                                          </p:tavLst>
                                        </p:anim>
                                        <p:anim calcmode="lin" valueType="num">
                                          <p:cBhvr additive="base">
                                            <p:cTn id="97" dur="350"/>
                                            <p:tgtEl>
                                              <p:spTgt spid="35"/>
                                            </p:tgtEl>
                                            <p:attrNameLst>
                                              <p:attrName>ppt_y</p:attrName>
                                            </p:attrNameLst>
                                          </p:cBhvr>
                                          <p:tavLst>
                                            <p:tav tm="0">
                                              <p:val>
                                                <p:strVal val="ppt_y"/>
                                              </p:val>
                                            </p:tav>
                                            <p:tav tm="100000">
                                              <p:val>
                                                <p:strVal val="1+ppt_h/2"/>
                                              </p:val>
                                            </p:tav>
                                          </p:tavLst>
                                        </p:anim>
                                        <p:set>
                                          <p:cBhvr>
                                            <p:cTn id="98" dur="1" fill="hold">
                                              <p:stCondLst>
                                                <p:cond delay="349"/>
                                              </p:stCondLst>
                                            </p:cTn>
                                            <p:tgtEl>
                                              <p:spTgt spid="35"/>
                                            </p:tgtEl>
                                            <p:attrNameLst>
                                              <p:attrName>style.visibility</p:attrName>
                                            </p:attrNameLst>
                                          </p:cBhvr>
                                          <p:to>
                                            <p:strVal val="hidden"/>
                                          </p:to>
                                        </p:set>
                                      </p:childTnLst>
                                    </p:cTn>
                                  </p:par>
                                  <p:par>
                                    <p:cTn id="99" presetID="2" presetClass="exit" presetSubtype="4" fill="hold" grpId="1" nodeType="withEffect">
                                      <p:stCondLst>
                                        <p:cond delay="200"/>
                                      </p:stCondLst>
                                      <p:childTnLst>
                                        <p:anim calcmode="lin" valueType="num">
                                          <p:cBhvr additive="base">
                                            <p:cTn id="100" dur="350"/>
                                            <p:tgtEl>
                                              <p:spTgt spid="36"/>
                                            </p:tgtEl>
                                            <p:attrNameLst>
                                              <p:attrName>ppt_x</p:attrName>
                                            </p:attrNameLst>
                                          </p:cBhvr>
                                          <p:tavLst>
                                            <p:tav tm="0">
                                              <p:val>
                                                <p:strVal val="ppt_x"/>
                                              </p:val>
                                            </p:tav>
                                            <p:tav tm="100000">
                                              <p:val>
                                                <p:strVal val="ppt_x"/>
                                              </p:val>
                                            </p:tav>
                                          </p:tavLst>
                                        </p:anim>
                                        <p:anim calcmode="lin" valueType="num">
                                          <p:cBhvr additive="base">
                                            <p:cTn id="101" dur="350"/>
                                            <p:tgtEl>
                                              <p:spTgt spid="36"/>
                                            </p:tgtEl>
                                            <p:attrNameLst>
                                              <p:attrName>ppt_y</p:attrName>
                                            </p:attrNameLst>
                                          </p:cBhvr>
                                          <p:tavLst>
                                            <p:tav tm="0">
                                              <p:val>
                                                <p:strVal val="ppt_y"/>
                                              </p:val>
                                            </p:tav>
                                            <p:tav tm="100000">
                                              <p:val>
                                                <p:strVal val="1+ppt_h/2"/>
                                              </p:val>
                                            </p:tav>
                                          </p:tavLst>
                                        </p:anim>
                                        <p:set>
                                          <p:cBhvr>
                                            <p:cTn id="102" dur="1" fill="hold">
                                              <p:stCondLst>
                                                <p:cond delay="349"/>
                                              </p:stCondLst>
                                            </p:cTn>
                                            <p:tgtEl>
                                              <p:spTgt spid="36"/>
                                            </p:tgtEl>
                                            <p:attrNameLst>
                                              <p:attrName>style.visibility</p:attrName>
                                            </p:attrNameLst>
                                          </p:cBhvr>
                                          <p:to>
                                            <p:strVal val="hidden"/>
                                          </p:to>
                                        </p:set>
                                      </p:childTnLst>
                                    </p:cTn>
                                  </p:par>
                                  <p:par>
                                    <p:cTn id="103" presetID="2" presetClass="exit" presetSubtype="6" fill="hold" grpId="1" nodeType="withEffect">
                                      <p:stCondLst>
                                        <p:cond delay="200"/>
                                      </p:stCondLst>
                                      <p:childTnLst>
                                        <p:anim calcmode="lin" valueType="num">
                                          <p:cBhvr additive="base">
                                            <p:cTn id="104" dur="350"/>
                                            <p:tgtEl>
                                              <p:spTgt spid="37"/>
                                            </p:tgtEl>
                                            <p:attrNameLst>
                                              <p:attrName>ppt_x</p:attrName>
                                            </p:attrNameLst>
                                          </p:cBhvr>
                                          <p:tavLst>
                                            <p:tav tm="0">
                                              <p:val>
                                                <p:strVal val="ppt_x"/>
                                              </p:val>
                                            </p:tav>
                                            <p:tav tm="100000">
                                              <p:val>
                                                <p:strVal val="1+ppt_w/2"/>
                                              </p:val>
                                            </p:tav>
                                          </p:tavLst>
                                        </p:anim>
                                        <p:anim calcmode="lin" valueType="num">
                                          <p:cBhvr additive="base">
                                            <p:cTn id="105" dur="350"/>
                                            <p:tgtEl>
                                              <p:spTgt spid="37"/>
                                            </p:tgtEl>
                                            <p:attrNameLst>
                                              <p:attrName>ppt_y</p:attrName>
                                            </p:attrNameLst>
                                          </p:cBhvr>
                                          <p:tavLst>
                                            <p:tav tm="0">
                                              <p:val>
                                                <p:strVal val="ppt_y"/>
                                              </p:val>
                                            </p:tav>
                                            <p:tav tm="100000">
                                              <p:val>
                                                <p:strVal val="1+ppt_h/2"/>
                                              </p:val>
                                            </p:tav>
                                          </p:tavLst>
                                        </p:anim>
                                        <p:set>
                                          <p:cBhvr>
                                            <p:cTn id="106" dur="1" fill="hold">
                                              <p:stCondLst>
                                                <p:cond delay="349"/>
                                              </p:stCondLst>
                                            </p:cTn>
                                            <p:tgtEl>
                                              <p:spTgt spid="37"/>
                                            </p:tgtEl>
                                            <p:attrNameLst>
                                              <p:attrName>style.visibility</p:attrName>
                                            </p:attrNameLst>
                                          </p:cBhvr>
                                          <p:to>
                                            <p:strVal val="hidden"/>
                                          </p:to>
                                        </p:set>
                                      </p:childTnLst>
                                    </p:cTn>
                                  </p:par>
                                  <p:par>
                                    <p:cTn id="107" presetID="2" presetClass="exit" presetSubtype="12" fill="hold" grpId="1" nodeType="withEffect">
                                      <p:stCondLst>
                                        <p:cond delay="200"/>
                                      </p:stCondLst>
                                      <p:childTnLst>
                                        <p:anim calcmode="lin" valueType="num">
                                          <p:cBhvr additive="base">
                                            <p:cTn id="108" dur="350"/>
                                            <p:tgtEl>
                                              <p:spTgt spid="38"/>
                                            </p:tgtEl>
                                            <p:attrNameLst>
                                              <p:attrName>ppt_x</p:attrName>
                                            </p:attrNameLst>
                                          </p:cBhvr>
                                          <p:tavLst>
                                            <p:tav tm="0">
                                              <p:val>
                                                <p:strVal val="ppt_x"/>
                                              </p:val>
                                            </p:tav>
                                            <p:tav tm="100000">
                                              <p:val>
                                                <p:strVal val="0-ppt_w/2"/>
                                              </p:val>
                                            </p:tav>
                                          </p:tavLst>
                                        </p:anim>
                                        <p:anim calcmode="lin" valueType="num">
                                          <p:cBhvr additive="base">
                                            <p:cTn id="109" dur="350"/>
                                            <p:tgtEl>
                                              <p:spTgt spid="38"/>
                                            </p:tgtEl>
                                            <p:attrNameLst>
                                              <p:attrName>ppt_y</p:attrName>
                                            </p:attrNameLst>
                                          </p:cBhvr>
                                          <p:tavLst>
                                            <p:tav tm="0">
                                              <p:val>
                                                <p:strVal val="ppt_y"/>
                                              </p:val>
                                            </p:tav>
                                            <p:tav tm="100000">
                                              <p:val>
                                                <p:strVal val="1+ppt_h/2"/>
                                              </p:val>
                                            </p:tav>
                                          </p:tavLst>
                                        </p:anim>
                                        <p:set>
                                          <p:cBhvr>
                                            <p:cTn id="110" dur="1" fill="hold">
                                              <p:stCondLst>
                                                <p:cond delay="349"/>
                                              </p:stCondLst>
                                            </p:cTn>
                                            <p:tgtEl>
                                              <p:spTgt spid="38"/>
                                            </p:tgtEl>
                                            <p:attrNameLst>
                                              <p:attrName>style.visibility</p:attrName>
                                            </p:attrNameLst>
                                          </p:cBhvr>
                                          <p:to>
                                            <p:strVal val="hidden"/>
                                          </p:to>
                                        </p:set>
                                      </p:childTnLst>
                                    </p:cTn>
                                  </p:par>
                                  <p:par>
                                    <p:cTn id="111" presetID="2" presetClass="exit" presetSubtype="6" fill="hold" grpId="1" nodeType="withEffect">
                                      <p:stCondLst>
                                        <p:cond delay="200"/>
                                      </p:stCondLst>
                                      <p:childTnLst>
                                        <p:anim calcmode="lin" valueType="num">
                                          <p:cBhvr additive="base">
                                            <p:cTn id="112" dur="350"/>
                                            <p:tgtEl>
                                              <p:spTgt spid="39"/>
                                            </p:tgtEl>
                                            <p:attrNameLst>
                                              <p:attrName>ppt_x</p:attrName>
                                            </p:attrNameLst>
                                          </p:cBhvr>
                                          <p:tavLst>
                                            <p:tav tm="0">
                                              <p:val>
                                                <p:strVal val="ppt_x"/>
                                              </p:val>
                                            </p:tav>
                                            <p:tav tm="100000">
                                              <p:val>
                                                <p:strVal val="1+ppt_w/2"/>
                                              </p:val>
                                            </p:tav>
                                          </p:tavLst>
                                        </p:anim>
                                        <p:anim calcmode="lin" valueType="num">
                                          <p:cBhvr additive="base">
                                            <p:cTn id="113" dur="350"/>
                                            <p:tgtEl>
                                              <p:spTgt spid="39"/>
                                            </p:tgtEl>
                                            <p:attrNameLst>
                                              <p:attrName>ppt_y</p:attrName>
                                            </p:attrNameLst>
                                          </p:cBhvr>
                                          <p:tavLst>
                                            <p:tav tm="0">
                                              <p:val>
                                                <p:strVal val="ppt_y"/>
                                              </p:val>
                                            </p:tav>
                                            <p:tav tm="100000">
                                              <p:val>
                                                <p:strVal val="1+ppt_h/2"/>
                                              </p:val>
                                            </p:tav>
                                          </p:tavLst>
                                        </p:anim>
                                        <p:set>
                                          <p:cBhvr>
                                            <p:cTn id="114" dur="1" fill="hold">
                                              <p:stCondLst>
                                                <p:cond delay="349"/>
                                              </p:stCondLst>
                                            </p:cTn>
                                            <p:tgtEl>
                                              <p:spTgt spid="39"/>
                                            </p:tgtEl>
                                            <p:attrNameLst>
                                              <p:attrName>style.visibility</p:attrName>
                                            </p:attrNameLst>
                                          </p:cBhvr>
                                          <p:to>
                                            <p:strVal val="hidden"/>
                                          </p:to>
                                        </p:set>
                                      </p:childTnLst>
                                    </p:cTn>
                                  </p:par>
                                  <p:par>
                                    <p:cTn id="115" presetID="2" presetClass="exit" presetSubtype="2" fill="hold" grpId="1" nodeType="withEffect">
                                      <p:stCondLst>
                                        <p:cond delay="200"/>
                                      </p:stCondLst>
                                      <p:childTnLst>
                                        <p:anim calcmode="lin" valueType="num">
                                          <p:cBhvr additive="base">
                                            <p:cTn id="116" dur="350"/>
                                            <p:tgtEl>
                                              <p:spTgt spid="40"/>
                                            </p:tgtEl>
                                            <p:attrNameLst>
                                              <p:attrName>ppt_x</p:attrName>
                                            </p:attrNameLst>
                                          </p:cBhvr>
                                          <p:tavLst>
                                            <p:tav tm="0">
                                              <p:val>
                                                <p:strVal val="ppt_x"/>
                                              </p:val>
                                            </p:tav>
                                            <p:tav tm="100000">
                                              <p:val>
                                                <p:strVal val="1+ppt_w/2"/>
                                              </p:val>
                                            </p:tav>
                                          </p:tavLst>
                                        </p:anim>
                                        <p:anim calcmode="lin" valueType="num">
                                          <p:cBhvr additive="base">
                                            <p:cTn id="117" dur="350"/>
                                            <p:tgtEl>
                                              <p:spTgt spid="40"/>
                                            </p:tgtEl>
                                            <p:attrNameLst>
                                              <p:attrName>ppt_y</p:attrName>
                                            </p:attrNameLst>
                                          </p:cBhvr>
                                          <p:tavLst>
                                            <p:tav tm="0">
                                              <p:val>
                                                <p:strVal val="ppt_y"/>
                                              </p:val>
                                            </p:tav>
                                            <p:tav tm="100000">
                                              <p:val>
                                                <p:strVal val="ppt_y"/>
                                              </p:val>
                                            </p:tav>
                                          </p:tavLst>
                                        </p:anim>
                                        <p:set>
                                          <p:cBhvr>
                                            <p:cTn id="118" dur="1" fill="hold">
                                              <p:stCondLst>
                                                <p:cond delay="349"/>
                                              </p:stCondLst>
                                            </p:cTn>
                                            <p:tgtEl>
                                              <p:spTgt spid="40"/>
                                            </p:tgtEl>
                                            <p:attrNameLst>
                                              <p:attrName>style.visibility</p:attrName>
                                            </p:attrNameLst>
                                          </p:cBhvr>
                                          <p:to>
                                            <p:strVal val="hidden"/>
                                          </p:to>
                                        </p:set>
                                      </p:childTnLst>
                                    </p:cTn>
                                  </p:par>
                                  <p:par>
                                    <p:cTn id="119" presetID="21" presetClass="entr" presetSubtype="8" fill="hold" nodeType="with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wheel(8)">
                                          <p:cBhvr>
                                            <p:cTn id="121" dur="1000"/>
                                            <p:tgtEl>
                                              <p:spTgt spid="41"/>
                                            </p:tgtEl>
                                          </p:cBhvr>
                                        </p:animEffect>
                                      </p:childTnLst>
                                    </p:cTn>
                                  </p:par>
                                </p:childTnLst>
                              </p:cTn>
                            </p:par>
                            <p:par>
                              <p:cTn id="122" fill="hold">
                                <p:stCondLst>
                                  <p:cond delay="1000"/>
                                </p:stCondLst>
                                <p:childTnLst>
                                  <p:par>
                                    <p:cTn id="123" presetID="2" presetClass="entr" presetSubtype="2" fill="hold" grpId="0" nodeType="afterEffect" p14:presetBounceEnd="44000">
                                      <p:stCondLst>
                                        <p:cond delay="0"/>
                                      </p:stCondLst>
                                      <p:childTnLst>
                                        <p:set>
                                          <p:cBhvr>
                                            <p:cTn id="124" dur="1" fill="hold">
                                              <p:stCondLst>
                                                <p:cond delay="0"/>
                                              </p:stCondLst>
                                            </p:cTn>
                                            <p:tgtEl>
                                              <p:spTgt spid="26"/>
                                            </p:tgtEl>
                                            <p:attrNameLst>
                                              <p:attrName>style.visibility</p:attrName>
                                            </p:attrNameLst>
                                          </p:cBhvr>
                                          <p:to>
                                            <p:strVal val="visible"/>
                                          </p:to>
                                        </p:set>
                                        <p:anim calcmode="lin" valueType="num" p14:bounceEnd="44000">
                                          <p:cBhvr additive="base">
                                            <p:cTn id="125" dur="750" fill="hold"/>
                                            <p:tgtEl>
                                              <p:spTgt spid="26"/>
                                            </p:tgtEl>
                                            <p:attrNameLst>
                                              <p:attrName>ppt_x</p:attrName>
                                            </p:attrNameLst>
                                          </p:cBhvr>
                                          <p:tavLst>
                                            <p:tav tm="0">
                                              <p:val>
                                                <p:strVal val="1+#ppt_w/2"/>
                                              </p:val>
                                            </p:tav>
                                            <p:tav tm="100000">
                                              <p:val>
                                                <p:strVal val="#ppt_x"/>
                                              </p:val>
                                            </p:tav>
                                          </p:tavLst>
                                        </p:anim>
                                        <p:anim calcmode="lin" valueType="num" p14:bounceEnd="44000">
                                          <p:cBhvr additive="base">
                                            <p:cTn id="126" dur="750" fill="hold"/>
                                            <p:tgtEl>
                                              <p:spTgt spid="26"/>
                                            </p:tgtEl>
                                            <p:attrNameLst>
                                              <p:attrName>ppt_y</p:attrName>
                                            </p:attrNameLst>
                                          </p:cBhvr>
                                          <p:tavLst>
                                            <p:tav tm="0">
                                              <p:val>
                                                <p:strVal val="#ppt_y"/>
                                              </p:val>
                                            </p:tav>
                                            <p:tav tm="100000">
                                              <p:val>
                                                <p:strVal val="#ppt_y"/>
                                              </p:val>
                                            </p:tav>
                                          </p:tavLst>
                                        </p:anim>
                                      </p:childTnLst>
                                    </p:cTn>
                                  </p:par>
                                  <p:par>
                                    <p:cTn id="127" presetID="10" presetClass="entr" presetSubtype="0" fill="hold" grpId="0" nodeType="withEffect">
                                      <p:stCondLst>
                                        <p:cond delay="0"/>
                                      </p:stCondLst>
                                      <p:childTnLst>
                                        <p:set>
                                          <p:cBhvr>
                                            <p:cTn id="128" dur="1" fill="hold">
                                              <p:stCondLst>
                                                <p:cond delay="0"/>
                                              </p:stCondLst>
                                            </p:cTn>
                                            <p:tgtEl>
                                              <p:spTgt spid="2"/>
                                            </p:tgtEl>
                                            <p:attrNameLst>
                                              <p:attrName>style.visibility</p:attrName>
                                            </p:attrNameLst>
                                          </p:cBhvr>
                                          <p:to>
                                            <p:strVal val="visible"/>
                                          </p:to>
                                        </p:set>
                                        <p:animEffect transition="in" filter="fade">
                                          <p:cBhvr>
                                            <p:cTn id="129" dur="500"/>
                                            <p:tgtEl>
                                              <p:spTgt spid="2"/>
                                            </p:tgtEl>
                                          </p:cBhvr>
                                        </p:animEffect>
                                      </p:childTnLst>
                                    </p:cTn>
                                  </p:par>
                                </p:childTnLst>
                              </p:cTn>
                            </p:par>
                            <p:par>
                              <p:cTn id="130" fill="hold">
                                <p:stCondLst>
                                  <p:cond delay="1750"/>
                                </p:stCondLst>
                                <p:childTnLst>
                                  <p:par>
                                    <p:cTn id="131" presetID="2" presetClass="entr" presetSubtype="2" fill="hold" grpId="0" nodeType="afterEffect" p14:presetBounceEnd="40000">
                                      <p:stCondLst>
                                        <p:cond delay="0"/>
                                      </p:stCondLst>
                                      <p:childTnLst>
                                        <p:set>
                                          <p:cBhvr>
                                            <p:cTn id="132" dur="1" fill="hold">
                                              <p:stCondLst>
                                                <p:cond delay="0"/>
                                              </p:stCondLst>
                                            </p:cTn>
                                            <p:tgtEl>
                                              <p:spTgt spid="28"/>
                                            </p:tgtEl>
                                            <p:attrNameLst>
                                              <p:attrName>style.visibility</p:attrName>
                                            </p:attrNameLst>
                                          </p:cBhvr>
                                          <p:to>
                                            <p:strVal val="visible"/>
                                          </p:to>
                                        </p:set>
                                        <p:anim calcmode="lin" valueType="num" p14:bounceEnd="40000">
                                          <p:cBhvr additive="base">
                                            <p:cTn id="133" dur="75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134"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6" grpId="0"/>
          <p:bldP spid="28" grpId="0"/>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69" grpId="0" animBg="1"/>
          <p:bldP spid="52" grpId="0" animBg="1"/>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22" presetClass="entr" presetSubtype="2" fill="hold" grpId="0" nodeType="withEffect">
                                      <p:stCondLst>
                                        <p:cond delay="20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750"/>
                                            <p:tgtEl>
                                              <p:spTgt spid="20"/>
                                            </p:tgtEl>
                                          </p:cBhvr>
                                        </p:animEffect>
                                      </p:childTnLst>
                                    </p:cTn>
                                  </p:par>
                                  <p:par>
                                    <p:cTn id="14" presetID="22" presetClass="entr" presetSubtype="4" fill="hold" grpId="0" nodeType="withEffect">
                                      <p:stCondLst>
                                        <p:cond delay="20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750"/>
                                            <p:tgtEl>
                                              <p:spTgt spid="21"/>
                                            </p:tgtEl>
                                          </p:cBhvr>
                                        </p:animEffect>
                                      </p:childTnLst>
                                    </p:cTn>
                                  </p:par>
                                  <p:par>
                                    <p:cTn id="17" presetID="22" presetClass="entr" presetSubtype="4" fill="hold" grpId="0" nodeType="withEffect">
                                      <p:stCondLst>
                                        <p:cond delay="20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750"/>
                                            <p:tgtEl>
                                              <p:spTgt spid="19"/>
                                            </p:tgtEl>
                                          </p:cBhvr>
                                        </p:animEffect>
                                      </p:childTnLst>
                                    </p:cTn>
                                  </p:par>
                                  <p:par>
                                    <p:cTn id="20" presetID="22" presetClass="entr" presetSubtype="4" fill="hold" nodeType="withEffect">
                                      <p:stCondLst>
                                        <p:cond delay="200"/>
                                      </p:stCondLst>
                                      <p:childTnLst>
                                        <p:set>
                                          <p:cBhvr>
                                            <p:cTn id="21" dur="1" fill="hold">
                                              <p:stCondLst>
                                                <p:cond delay="0"/>
                                              </p:stCondLst>
                                            </p:cTn>
                                            <p:tgtEl>
                                              <p:spTgt spid="22"/>
                                            </p:tgtEl>
                                            <p:attrNameLst>
                                              <p:attrName>style.visibility</p:attrName>
                                            </p:attrNameLst>
                                          </p:cBhvr>
                                          <p:to>
                                            <p:strVal val="visible"/>
                                          </p:to>
                                        </p:set>
                                        <p:animEffect transition="in" filter="wipe(down)">
                                          <p:cBhvr>
                                            <p:cTn id="22" dur="750"/>
                                            <p:tgtEl>
                                              <p:spTgt spid="22"/>
                                            </p:tgtEl>
                                          </p:cBhvr>
                                        </p:animEffect>
                                      </p:childTnLst>
                                    </p:cTn>
                                  </p:par>
                                  <p:par>
                                    <p:cTn id="23" presetID="2" presetClass="entr" presetSubtype="1" fill="hold" grpId="0" nodeType="withEffect">
                                      <p:stCondLst>
                                        <p:cond delay="2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350" fill="hold"/>
                                            <p:tgtEl>
                                              <p:spTgt spid="29"/>
                                            </p:tgtEl>
                                            <p:attrNameLst>
                                              <p:attrName>ppt_x</p:attrName>
                                            </p:attrNameLst>
                                          </p:cBhvr>
                                          <p:tavLst>
                                            <p:tav tm="0">
                                              <p:val>
                                                <p:strVal val="#ppt_x"/>
                                              </p:val>
                                            </p:tav>
                                            <p:tav tm="100000">
                                              <p:val>
                                                <p:strVal val="#ppt_x"/>
                                              </p:val>
                                            </p:tav>
                                          </p:tavLst>
                                        </p:anim>
                                        <p:anim calcmode="lin" valueType="num">
                                          <p:cBhvr additive="base">
                                            <p:cTn id="26" dur="350" fill="hold"/>
                                            <p:tgtEl>
                                              <p:spTgt spid="29"/>
                                            </p:tgtEl>
                                            <p:attrNameLst>
                                              <p:attrName>ppt_y</p:attrName>
                                            </p:attrNameLst>
                                          </p:cBhvr>
                                          <p:tavLst>
                                            <p:tav tm="0">
                                              <p:val>
                                                <p:strVal val="0-#ppt_h/2"/>
                                              </p:val>
                                            </p:tav>
                                            <p:tav tm="100000">
                                              <p:val>
                                                <p:strVal val="#ppt_y"/>
                                              </p:val>
                                            </p:tav>
                                          </p:tavLst>
                                        </p:anim>
                                      </p:childTnLst>
                                    </p:cTn>
                                  </p:par>
                                  <p:par>
                                    <p:cTn id="27" presetID="2" presetClass="entr" presetSubtype="3" fill="hold" grpId="0" nodeType="withEffect">
                                      <p:stCondLst>
                                        <p:cond delay="20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350" fill="hold"/>
                                            <p:tgtEl>
                                              <p:spTgt spid="30"/>
                                            </p:tgtEl>
                                            <p:attrNameLst>
                                              <p:attrName>ppt_x</p:attrName>
                                            </p:attrNameLst>
                                          </p:cBhvr>
                                          <p:tavLst>
                                            <p:tav tm="0">
                                              <p:val>
                                                <p:strVal val="1+#ppt_w/2"/>
                                              </p:val>
                                            </p:tav>
                                            <p:tav tm="100000">
                                              <p:val>
                                                <p:strVal val="#ppt_x"/>
                                              </p:val>
                                            </p:tav>
                                          </p:tavLst>
                                        </p:anim>
                                        <p:anim calcmode="lin" valueType="num">
                                          <p:cBhvr additive="base">
                                            <p:cTn id="30" dur="350" fill="hold"/>
                                            <p:tgtEl>
                                              <p:spTgt spid="30"/>
                                            </p:tgtEl>
                                            <p:attrNameLst>
                                              <p:attrName>ppt_y</p:attrName>
                                            </p:attrNameLst>
                                          </p:cBhvr>
                                          <p:tavLst>
                                            <p:tav tm="0">
                                              <p:val>
                                                <p:strVal val="0-#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350" fill="hold"/>
                                            <p:tgtEl>
                                              <p:spTgt spid="31"/>
                                            </p:tgtEl>
                                            <p:attrNameLst>
                                              <p:attrName>ppt_x</p:attrName>
                                            </p:attrNameLst>
                                          </p:cBhvr>
                                          <p:tavLst>
                                            <p:tav tm="0">
                                              <p:val>
                                                <p:strVal val="#ppt_x"/>
                                              </p:val>
                                            </p:tav>
                                            <p:tav tm="100000">
                                              <p:val>
                                                <p:strVal val="#ppt_x"/>
                                              </p:val>
                                            </p:tav>
                                          </p:tavLst>
                                        </p:anim>
                                        <p:anim calcmode="lin" valueType="num">
                                          <p:cBhvr additive="base">
                                            <p:cTn id="34" dur="350" fill="hold"/>
                                            <p:tgtEl>
                                              <p:spTgt spid="31"/>
                                            </p:tgtEl>
                                            <p:attrNameLst>
                                              <p:attrName>ppt_y</p:attrName>
                                            </p:attrNameLst>
                                          </p:cBhvr>
                                          <p:tavLst>
                                            <p:tav tm="0">
                                              <p:val>
                                                <p:strVal val="1+#ppt_h/2"/>
                                              </p:val>
                                            </p:tav>
                                            <p:tav tm="100000">
                                              <p:val>
                                                <p:strVal val="#ppt_y"/>
                                              </p:val>
                                            </p:tav>
                                          </p:tavLst>
                                        </p:anim>
                                      </p:childTnLst>
                                    </p:cTn>
                                  </p:par>
                                  <p:par>
                                    <p:cTn id="35" presetID="2" presetClass="entr" presetSubtype="3"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350" fill="hold"/>
                                            <p:tgtEl>
                                              <p:spTgt spid="32"/>
                                            </p:tgtEl>
                                            <p:attrNameLst>
                                              <p:attrName>ppt_x</p:attrName>
                                            </p:attrNameLst>
                                          </p:cBhvr>
                                          <p:tavLst>
                                            <p:tav tm="0">
                                              <p:val>
                                                <p:strVal val="1+#ppt_w/2"/>
                                              </p:val>
                                            </p:tav>
                                            <p:tav tm="100000">
                                              <p:val>
                                                <p:strVal val="#ppt_x"/>
                                              </p:val>
                                            </p:tav>
                                          </p:tavLst>
                                        </p:anim>
                                        <p:anim calcmode="lin" valueType="num">
                                          <p:cBhvr additive="base">
                                            <p:cTn id="38" dur="350" fill="hold"/>
                                            <p:tgtEl>
                                              <p:spTgt spid="32"/>
                                            </p:tgtEl>
                                            <p:attrNameLst>
                                              <p:attrName>ppt_y</p:attrName>
                                            </p:attrNameLst>
                                          </p:cBhvr>
                                          <p:tavLst>
                                            <p:tav tm="0">
                                              <p:val>
                                                <p:strVal val="0-#ppt_h/2"/>
                                              </p:val>
                                            </p:tav>
                                            <p:tav tm="100000">
                                              <p:val>
                                                <p:strVal val="#ppt_y"/>
                                              </p:val>
                                            </p:tav>
                                          </p:tavLst>
                                        </p:anim>
                                      </p:childTnLst>
                                    </p:cTn>
                                  </p:par>
                                  <p:par>
                                    <p:cTn id="39" presetID="2" presetClass="entr" presetSubtype="9" fill="hold" grpId="0" nodeType="withEffect">
                                      <p:stCondLst>
                                        <p:cond delay="20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350" fill="hold"/>
                                            <p:tgtEl>
                                              <p:spTgt spid="33"/>
                                            </p:tgtEl>
                                            <p:attrNameLst>
                                              <p:attrName>ppt_x</p:attrName>
                                            </p:attrNameLst>
                                          </p:cBhvr>
                                          <p:tavLst>
                                            <p:tav tm="0">
                                              <p:val>
                                                <p:strVal val="0-#ppt_w/2"/>
                                              </p:val>
                                            </p:tav>
                                            <p:tav tm="100000">
                                              <p:val>
                                                <p:strVal val="#ppt_x"/>
                                              </p:val>
                                            </p:tav>
                                          </p:tavLst>
                                        </p:anim>
                                        <p:anim calcmode="lin" valueType="num">
                                          <p:cBhvr additive="base">
                                            <p:cTn id="42" dur="350" fill="hold"/>
                                            <p:tgtEl>
                                              <p:spTgt spid="33"/>
                                            </p:tgtEl>
                                            <p:attrNameLst>
                                              <p:attrName>ppt_y</p:attrName>
                                            </p:attrNameLst>
                                          </p:cBhvr>
                                          <p:tavLst>
                                            <p:tav tm="0">
                                              <p:val>
                                                <p:strVal val="0-#ppt_h/2"/>
                                              </p:val>
                                            </p:tav>
                                            <p:tav tm="100000">
                                              <p:val>
                                                <p:strVal val="#ppt_y"/>
                                              </p:val>
                                            </p:tav>
                                          </p:tavLst>
                                        </p:anim>
                                      </p:childTnLst>
                                    </p:cTn>
                                  </p:par>
                                  <p:par>
                                    <p:cTn id="43" presetID="2" presetClass="entr" presetSubtype="8" fill="hold" grpId="0" nodeType="withEffect">
                                      <p:stCondLst>
                                        <p:cond delay="2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350" fill="hold"/>
                                            <p:tgtEl>
                                              <p:spTgt spid="34"/>
                                            </p:tgtEl>
                                            <p:attrNameLst>
                                              <p:attrName>ppt_x</p:attrName>
                                            </p:attrNameLst>
                                          </p:cBhvr>
                                          <p:tavLst>
                                            <p:tav tm="0">
                                              <p:val>
                                                <p:strVal val="0-#ppt_w/2"/>
                                              </p:val>
                                            </p:tav>
                                            <p:tav tm="100000">
                                              <p:val>
                                                <p:strVal val="#ppt_x"/>
                                              </p:val>
                                            </p:tav>
                                          </p:tavLst>
                                        </p:anim>
                                        <p:anim calcmode="lin" valueType="num">
                                          <p:cBhvr additive="base">
                                            <p:cTn id="46" dur="350" fill="hold"/>
                                            <p:tgtEl>
                                              <p:spTgt spid="34"/>
                                            </p:tgtEl>
                                            <p:attrNameLst>
                                              <p:attrName>ppt_y</p:attrName>
                                            </p:attrNameLst>
                                          </p:cBhvr>
                                          <p:tavLst>
                                            <p:tav tm="0">
                                              <p:val>
                                                <p:strVal val="#ppt_y"/>
                                              </p:val>
                                            </p:tav>
                                            <p:tav tm="100000">
                                              <p:val>
                                                <p:strVal val="#ppt_y"/>
                                              </p:val>
                                            </p:tav>
                                          </p:tavLst>
                                        </p:anim>
                                      </p:childTnLst>
                                    </p:cTn>
                                  </p:par>
                                  <p:par>
                                    <p:cTn id="47" presetID="2" presetClass="entr" presetSubtype="4" fill="hold" grpId="0" nodeType="withEffect">
                                      <p:stCondLst>
                                        <p:cond delay="20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350" fill="hold"/>
                                            <p:tgtEl>
                                              <p:spTgt spid="35"/>
                                            </p:tgtEl>
                                            <p:attrNameLst>
                                              <p:attrName>ppt_x</p:attrName>
                                            </p:attrNameLst>
                                          </p:cBhvr>
                                          <p:tavLst>
                                            <p:tav tm="0">
                                              <p:val>
                                                <p:strVal val="#ppt_x"/>
                                              </p:val>
                                            </p:tav>
                                            <p:tav tm="100000">
                                              <p:val>
                                                <p:strVal val="#ppt_x"/>
                                              </p:val>
                                            </p:tav>
                                          </p:tavLst>
                                        </p:anim>
                                        <p:anim calcmode="lin" valueType="num">
                                          <p:cBhvr additive="base">
                                            <p:cTn id="50" dur="350" fill="hold"/>
                                            <p:tgtEl>
                                              <p:spTgt spid="3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20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350" fill="hold"/>
                                            <p:tgtEl>
                                              <p:spTgt spid="36"/>
                                            </p:tgtEl>
                                            <p:attrNameLst>
                                              <p:attrName>ppt_x</p:attrName>
                                            </p:attrNameLst>
                                          </p:cBhvr>
                                          <p:tavLst>
                                            <p:tav tm="0">
                                              <p:val>
                                                <p:strVal val="#ppt_x"/>
                                              </p:val>
                                            </p:tav>
                                            <p:tav tm="100000">
                                              <p:val>
                                                <p:strVal val="#ppt_x"/>
                                              </p:val>
                                            </p:tav>
                                          </p:tavLst>
                                        </p:anim>
                                        <p:anim calcmode="lin" valueType="num">
                                          <p:cBhvr additive="base">
                                            <p:cTn id="54" dur="350" fill="hold"/>
                                            <p:tgtEl>
                                              <p:spTgt spid="36"/>
                                            </p:tgtEl>
                                            <p:attrNameLst>
                                              <p:attrName>ppt_y</p:attrName>
                                            </p:attrNameLst>
                                          </p:cBhvr>
                                          <p:tavLst>
                                            <p:tav tm="0">
                                              <p:val>
                                                <p:strVal val="1+#ppt_h/2"/>
                                              </p:val>
                                            </p:tav>
                                            <p:tav tm="100000">
                                              <p:val>
                                                <p:strVal val="#ppt_y"/>
                                              </p:val>
                                            </p:tav>
                                          </p:tavLst>
                                        </p:anim>
                                      </p:childTnLst>
                                    </p:cTn>
                                  </p:par>
                                  <p:par>
                                    <p:cTn id="55" presetID="2" presetClass="entr" presetSubtype="6" fill="hold" grpId="0" nodeType="withEffect">
                                      <p:stCondLst>
                                        <p:cond delay="20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350" fill="hold"/>
                                            <p:tgtEl>
                                              <p:spTgt spid="37"/>
                                            </p:tgtEl>
                                            <p:attrNameLst>
                                              <p:attrName>ppt_x</p:attrName>
                                            </p:attrNameLst>
                                          </p:cBhvr>
                                          <p:tavLst>
                                            <p:tav tm="0">
                                              <p:val>
                                                <p:strVal val="1+#ppt_w/2"/>
                                              </p:val>
                                            </p:tav>
                                            <p:tav tm="100000">
                                              <p:val>
                                                <p:strVal val="#ppt_x"/>
                                              </p:val>
                                            </p:tav>
                                          </p:tavLst>
                                        </p:anim>
                                        <p:anim calcmode="lin" valueType="num">
                                          <p:cBhvr additive="base">
                                            <p:cTn id="58" dur="350" fill="hold"/>
                                            <p:tgtEl>
                                              <p:spTgt spid="37"/>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20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350" fill="hold"/>
                                            <p:tgtEl>
                                              <p:spTgt spid="38"/>
                                            </p:tgtEl>
                                            <p:attrNameLst>
                                              <p:attrName>ppt_x</p:attrName>
                                            </p:attrNameLst>
                                          </p:cBhvr>
                                          <p:tavLst>
                                            <p:tav tm="0">
                                              <p:val>
                                                <p:strVal val="0-#ppt_w/2"/>
                                              </p:val>
                                            </p:tav>
                                            <p:tav tm="100000">
                                              <p:val>
                                                <p:strVal val="#ppt_x"/>
                                              </p:val>
                                            </p:tav>
                                          </p:tavLst>
                                        </p:anim>
                                        <p:anim calcmode="lin" valueType="num">
                                          <p:cBhvr additive="base">
                                            <p:cTn id="62" dur="350" fill="hold"/>
                                            <p:tgtEl>
                                              <p:spTgt spid="3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20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350" fill="hold"/>
                                            <p:tgtEl>
                                              <p:spTgt spid="39"/>
                                            </p:tgtEl>
                                            <p:attrNameLst>
                                              <p:attrName>ppt_x</p:attrName>
                                            </p:attrNameLst>
                                          </p:cBhvr>
                                          <p:tavLst>
                                            <p:tav tm="0">
                                              <p:val>
                                                <p:strVal val="#ppt_x"/>
                                              </p:val>
                                            </p:tav>
                                            <p:tav tm="100000">
                                              <p:val>
                                                <p:strVal val="#ppt_x"/>
                                              </p:val>
                                            </p:tav>
                                          </p:tavLst>
                                        </p:anim>
                                        <p:anim calcmode="lin" valueType="num">
                                          <p:cBhvr additive="base">
                                            <p:cTn id="66" dur="350" fill="hold"/>
                                            <p:tgtEl>
                                              <p:spTgt spid="39"/>
                                            </p:tgtEl>
                                            <p:attrNameLst>
                                              <p:attrName>ppt_y</p:attrName>
                                            </p:attrNameLst>
                                          </p:cBhvr>
                                          <p:tavLst>
                                            <p:tav tm="0">
                                              <p:val>
                                                <p:strVal val="1+#ppt_h/2"/>
                                              </p:val>
                                            </p:tav>
                                            <p:tav tm="100000">
                                              <p:val>
                                                <p:strVal val="#ppt_y"/>
                                              </p:val>
                                            </p:tav>
                                          </p:tavLst>
                                        </p:anim>
                                      </p:childTnLst>
                                    </p:cTn>
                                  </p:par>
                                  <p:par>
                                    <p:cTn id="67" presetID="2" presetClass="entr" presetSubtype="6" fill="hold" grpId="0" nodeType="withEffect">
                                      <p:stCondLst>
                                        <p:cond delay="20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350" fill="hold"/>
                                            <p:tgtEl>
                                              <p:spTgt spid="40"/>
                                            </p:tgtEl>
                                            <p:attrNameLst>
                                              <p:attrName>ppt_x</p:attrName>
                                            </p:attrNameLst>
                                          </p:cBhvr>
                                          <p:tavLst>
                                            <p:tav tm="0">
                                              <p:val>
                                                <p:strVal val="1+#ppt_w/2"/>
                                              </p:val>
                                            </p:tav>
                                            <p:tav tm="100000">
                                              <p:val>
                                                <p:strVal val="#ppt_x"/>
                                              </p:val>
                                            </p:tav>
                                          </p:tavLst>
                                        </p:anim>
                                        <p:anim calcmode="lin" valueType="num">
                                          <p:cBhvr additive="base">
                                            <p:cTn id="70" dur="350" fill="hold"/>
                                            <p:tgtEl>
                                              <p:spTgt spid="40"/>
                                            </p:tgtEl>
                                            <p:attrNameLst>
                                              <p:attrName>ppt_y</p:attrName>
                                            </p:attrNameLst>
                                          </p:cBhvr>
                                          <p:tavLst>
                                            <p:tav tm="0">
                                              <p:val>
                                                <p:strVal val="1+#ppt_h/2"/>
                                              </p:val>
                                            </p:tav>
                                            <p:tav tm="100000">
                                              <p:val>
                                                <p:strVal val="#ppt_y"/>
                                              </p:val>
                                            </p:tav>
                                          </p:tavLst>
                                        </p:anim>
                                      </p:childTnLst>
                                    </p:cTn>
                                  </p:par>
                                  <p:par>
                                    <p:cTn id="71" presetID="2" presetClass="exit" presetSubtype="4" fill="hold" grpId="1" nodeType="withEffect">
                                      <p:stCondLst>
                                        <p:cond delay="200"/>
                                      </p:stCondLst>
                                      <p:childTnLst>
                                        <p:anim calcmode="lin" valueType="num">
                                          <p:cBhvr additive="base">
                                            <p:cTn id="72" dur="350"/>
                                            <p:tgtEl>
                                              <p:spTgt spid="29"/>
                                            </p:tgtEl>
                                            <p:attrNameLst>
                                              <p:attrName>ppt_x</p:attrName>
                                            </p:attrNameLst>
                                          </p:cBhvr>
                                          <p:tavLst>
                                            <p:tav tm="0">
                                              <p:val>
                                                <p:strVal val="ppt_x"/>
                                              </p:val>
                                            </p:tav>
                                            <p:tav tm="100000">
                                              <p:val>
                                                <p:strVal val="ppt_x"/>
                                              </p:val>
                                            </p:tav>
                                          </p:tavLst>
                                        </p:anim>
                                        <p:anim calcmode="lin" valueType="num">
                                          <p:cBhvr additive="base">
                                            <p:cTn id="73" dur="350"/>
                                            <p:tgtEl>
                                              <p:spTgt spid="29"/>
                                            </p:tgtEl>
                                            <p:attrNameLst>
                                              <p:attrName>ppt_y</p:attrName>
                                            </p:attrNameLst>
                                          </p:cBhvr>
                                          <p:tavLst>
                                            <p:tav tm="0">
                                              <p:val>
                                                <p:strVal val="ppt_y"/>
                                              </p:val>
                                            </p:tav>
                                            <p:tav tm="100000">
                                              <p:val>
                                                <p:strVal val="1+ppt_h/2"/>
                                              </p:val>
                                            </p:tav>
                                          </p:tavLst>
                                        </p:anim>
                                        <p:set>
                                          <p:cBhvr>
                                            <p:cTn id="74" dur="1" fill="hold">
                                              <p:stCondLst>
                                                <p:cond delay="349"/>
                                              </p:stCondLst>
                                            </p:cTn>
                                            <p:tgtEl>
                                              <p:spTgt spid="29"/>
                                            </p:tgtEl>
                                            <p:attrNameLst>
                                              <p:attrName>style.visibility</p:attrName>
                                            </p:attrNameLst>
                                          </p:cBhvr>
                                          <p:to>
                                            <p:strVal val="hidden"/>
                                          </p:to>
                                        </p:set>
                                      </p:childTnLst>
                                    </p:cTn>
                                  </p:par>
                                  <p:par>
                                    <p:cTn id="75" presetID="2" presetClass="exit" presetSubtype="3" fill="hold" grpId="1" nodeType="withEffect">
                                      <p:stCondLst>
                                        <p:cond delay="200"/>
                                      </p:stCondLst>
                                      <p:childTnLst>
                                        <p:anim calcmode="lin" valueType="num">
                                          <p:cBhvr additive="base">
                                            <p:cTn id="76" dur="350"/>
                                            <p:tgtEl>
                                              <p:spTgt spid="30"/>
                                            </p:tgtEl>
                                            <p:attrNameLst>
                                              <p:attrName>ppt_x</p:attrName>
                                            </p:attrNameLst>
                                          </p:cBhvr>
                                          <p:tavLst>
                                            <p:tav tm="0">
                                              <p:val>
                                                <p:strVal val="ppt_x"/>
                                              </p:val>
                                            </p:tav>
                                            <p:tav tm="100000">
                                              <p:val>
                                                <p:strVal val="1+ppt_w/2"/>
                                              </p:val>
                                            </p:tav>
                                          </p:tavLst>
                                        </p:anim>
                                        <p:anim calcmode="lin" valueType="num">
                                          <p:cBhvr additive="base">
                                            <p:cTn id="77" dur="350"/>
                                            <p:tgtEl>
                                              <p:spTgt spid="30"/>
                                            </p:tgtEl>
                                            <p:attrNameLst>
                                              <p:attrName>ppt_y</p:attrName>
                                            </p:attrNameLst>
                                          </p:cBhvr>
                                          <p:tavLst>
                                            <p:tav tm="0">
                                              <p:val>
                                                <p:strVal val="ppt_y"/>
                                              </p:val>
                                            </p:tav>
                                            <p:tav tm="100000">
                                              <p:val>
                                                <p:strVal val="0-ppt_h/2"/>
                                              </p:val>
                                            </p:tav>
                                          </p:tavLst>
                                        </p:anim>
                                        <p:set>
                                          <p:cBhvr>
                                            <p:cTn id="78" dur="1" fill="hold">
                                              <p:stCondLst>
                                                <p:cond delay="349"/>
                                              </p:stCondLst>
                                            </p:cTn>
                                            <p:tgtEl>
                                              <p:spTgt spid="30"/>
                                            </p:tgtEl>
                                            <p:attrNameLst>
                                              <p:attrName>style.visibility</p:attrName>
                                            </p:attrNameLst>
                                          </p:cBhvr>
                                          <p:to>
                                            <p:strVal val="hidden"/>
                                          </p:to>
                                        </p:set>
                                      </p:childTnLst>
                                    </p:cTn>
                                  </p:par>
                                  <p:par>
                                    <p:cTn id="79" presetID="2" presetClass="exit" presetSubtype="4" fill="hold" grpId="1" nodeType="withEffect">
                                      <p:stCondLst>
                                        <p:cond delay="200"/>
                                      </p:stCondLst>
                                      <p:childTnLst>
                                        <p:anim calcmode="lin" valueType="num">
                                          <p:cBhvr additive="base">
                                            <p:cTn id="80" dur="350"/>
                                            <p:tgtEl>
                                              <p:spTgt spid="31"/>
                                            </p:tgtEl>
                                            <p:attrNameLst>
                                              <p:attrName>ppt_x</p:attrName>
                                            </p:attrNameLst>
                                          </p:cBhvr>
                                          <p:tavLst>
                                            <p:tav tm="0">
                                              <p:val>
                                                <p:strVal val="ppt_x"/>
                                              </p:val>
                                            </p:tav>
                                            <p:tav tm="100000">
                                              <p:val>
                                                <p:strVal val="ppt_x"/>
                                              </p:val>
                                            </p:tav>
                                          </p:tavLst>
                                        </p:anim>
                                        <p:anim calcmode="lin" valueType="num">
                                          <p:cBhvr additive="base">
                                            <p:cTn id="81" dur="350"/>
                                            <p:tgtEl>
                                              <p:spTgt spid="31"/>
                                            </p:tgtEl>
                                            <p:attrNameLst>
                                              <p:attrName>ppt_y</p:attrName>
                                            </p:attrNameLst>
                                          </p:cBhvr>
                                          <p:tavLst>
                                            <p:tav tm="0">
                                              <p:val>
                                                <p:strVal val="ppt_y"/>
                                              </p:val>
                                            </p:tav>
                                            <p:tav tm="100000">
                                              <p:val>
                                                <p:strVal val="1+ppt_h/2"/>
                                              </p:val>
                                            </p:tav>
                                          </p:tavLst>
                                        </p:anim>
                                        <p:set>
                                          <p:cBhvr>
                                            <p:cTn id="82" dur="1" fill="hold">
                                              <p:stCondLst>
                                                <p:cond delay="349"/>
                                              </p:stCondLst>
                                            </p:cTn>
                                            <p:tgtEl>
                                              <p:spTgt spid="31"/>
                                            </p:tgtEl>
                                            <p:attrNameLst>
                                              <p:attrName>style.visibility</p:attrName>
                                            </p:attrNameLst>
                                          </p:cBhvr>
                                          <p:to>
                                            <p:strVal val="hidden"/>
                                          </p:to>
                                        </p:set>
                                      </p:childTnLst>
                                    </p:cTn>
                                  </p:par>
                                  <p:par>
                                    <p:cTn id="83" presetID="2" presetClass="exit" presetSubtype="3" fill="hold" grpId="1" nodeType="withEffect">
                                      <p:stCondLst>
                                        <p:cond delay="200"/>
                                      </p:stCondLst>
                                      <p:childTnLst>
                                        <p:anim calcmode="lin" valueType="num">
                                          <p:cBhvr additive="base">
                                            <p:cTn id="84" dur="350"/>
                                            <p:tgtEl>
                                              <p:spTgt spid="32"/>
                                            </p:tgtEl>
                                            <p:attrNameLst>
                                              <p:attrName>ppt_x</p:attrName>
                                            </p:attrNameLst>
                                          </p:cBhvr>
                                          <p:tavLst>
                                            <p:tav tm="0">
                                              <p:val>
                                                <p:strVal val="ppt_x"/>
                                              </p:val>
                                            </p:tav>
                                            <p:tav tm="100000">
                                              <p:val>
                                                <p:strVal val="1+ppt_w/2"/>
                                              </p:val>
                                            </p:tav>
                                          </p:tavLst>
                                        </p:anim>
                                        <p:anim calcmode="lin" valueType="num">
                                          <p:cBhvr additive="base">
                                            <p:cTn id="85" dur="350"/>
                                            <p:tgtEl>
                                              <p:spTgt spid="32"/>
                                            </p:tgtEl>
                                            <p:attrNameLst>
                                              <p:attrName>ppt_y</p:attrName>
                                            </p:attrNameLst>
                                          </p:cBhvr>
                                          <p:tavLst>
                                            <p:tav tm="0">
                                              <p:val>
                                                <p:strVal val="ppt_y"/>
                                              </p:val>
                                            </p:tav>
                                            <p:tav tm="100000">
                                              <p:val>
                                                <p:strVal val="0-ppt_h/2"/>
                                              </p:val>
                                            </p:tav>
                                          </p:tavLst>
                                        </p:anim>
                                        <p:set>
                                          <p:cBhvr>
                                            <p:cTn id="86" dur="1" fill="hold">
                                              <p:stCondLst>
                                                <p:cond delay="349"/>
                                              </p:stCondLst>
                                            </p:cTn>
                                            <p:tgtEl>
                                              <p:spTgt spid="32"/>
                                            </p:tgtEl>
                                            <p:attrNameLst>
                                              <p:attrName>style.visibility</p:attrName>
                                            </p:attrNameLst>
                                          </p:cBhvr>
                                          <p:to>
                                            <p:strVal val="hidden"/>
                                          </p:to>
                                        </p:set>
                                      </p:childTnLst>
                                    </p:cTn>
                                  </p:par>
                                  <p:par>
                                    <p:cTn id="87" presetID="2" presetClass="exit" presetSubtype="1" fill="hold" grpId="1" nodeType="withEffect">
                                      <p:stCondLst>
                                        <p:cond delay="200"/>
                                      </p:stCondLst>
                                      <p:childTnLst>
                                        <p:anim calcmode="lin" valueType="num">
                                          <p:cBhvr additive="base">
                                            <p:cTn id="88" dur="350"/>
                                            <p:tgtEl>
                                              <p:spTgt spid="33"/>
                                            </p:tgtEl>
                                            <p:attrNameLst>
                                              <p:attrName>ppt_x</p:attrName>
                                            </p:attrNameLst>
                                          </p:cBhvr>
                                          <p:tavLst>
                                            <p:tav tm="0">
                                              <p:val>
                                                <p:strVal val="ppt_x"/>
                                              </p:val>
                                            </p:tav>
                                            <p:tav tm="100000">
                                              <p:val>
                                                <p:strVal val="ppt_x"/>
                                              </p:val>
                                            </p:tav>
                                          </p:tavLst>
                                        </p:anim>
                                        <p:anim calcmode="lin" valueType="num">
                                          <p:cBhvr additive="base">
                                            <p:cTn id="89" dur="350"/>
                                            <p:tgtEl>
                                              <p:spTgt spid="33"/>
                                            </p:tgtEl>
                                            <p:attrNameLst>
                                              <p:attrName>ppt_y</p:attrName>
                                            </p:attrNameLst>
                                          </p:cBhvr>
                                          <p:tavLst>
                                            <p:tav tm="0">
                                              <p:val>
                                                <p:strVal val="ppt_y"/>
                                              </p:val>
                                            </p:tav>
                                            <p:tav tm="100000">
                                              <p:val>
                                                <p:strVal val="0-ppt_h/2"/>
                                              </p:val>
                                            </p:tav>
                                          </p:tavLst>
                                        </p:anim>
                                        <p:set>
                                          <p:cBhvr>
                                            <p:cTn id="90" dur="1" fill="hold">
                                              <p:stCondLst>
                                                <p:cond delay="349"/>
                                              </p:stCondLst>
                                            </p:cTn>
                                            <p:tgtEl>
                                              <p:spTgt spid="33"/>
                                            </p:tgtEl>
                                            <p:attrNameLst>
                                              <p:attrName>style.visibility</p:attrName>
                                            </p:attrNameLst>
                                          </p:cBhvr>
                                          <p:to>
                                            <p:strVal val="hidden"/>
                                          </p:to>
                                        </p:set>
                                      </p:childTnLst>
                                    </p:cTn>
                                  </p:par>
                                  <p:par>
                                    <p:cTn id="91" presetID="2" presetClass="exit" presetSubtype="9" fill="hold" grpId="1" nodeType="withEffect">
                                      <p:stCondLst>
                                        <p:cond delay="200"/>
                                      </p:stCondLst>
                                      <p:childTnLst>
                                        <p:anim calcmode="lin" valueType="num">
                                          <p:cBhvr additive="base">
                                            <p:cTn id="92" dur="350"/>
                                            <p:tgtEl>
                                              <p:spTgt spid="34"/>
                                            </p:tgtEl>
                                            <p:attrNameLst>
                                              <p:attrName>ppt_x</p:attrName>
                                            </p:attrNameLst>
                                          </p:cBhvr>
                                          <p:tavLst>
                                            <p:tav tm="0">
                                              <p:val>
                                                <p:strVal val="ppt_x"/>
                                              </p:val>
                                            </p:tav>
                                            <p:tav tm="100000">
                                              <p:val>
                                                <p:strVal val="0-ppt_w/2"/>
                                              </p:val>
                                            </p:tav>
                                          </p:tavLst>
                                        </p:anim>
                                        <p:anim calcmode="lin" valueType="num">
                                          <p:cBhvr additive="base">
                                            <p:cTn id="93" dur="350"/>
                                            <p:tgtEl>
                                              <p:spTgt spid="34"/>
                                            </p:tgtEl>
                                            <p:attrNameLst>
                                              <p:attrName>ppt_y</p:attrName>
                                            </p:attrNameLst>
                                          </p:cBhvr>
                                          <p:tavLst>
                                            <p:tav tm="0">
                                              <p:val>
                                                <p:strVal val="ppt_y"/>
                                              </p:val>
                                            </p:tav>
                                            <p:tav tm="100000">
                                              <p:val>
                                                <p:strVal val="0-ppt_h/2"/>
                                              </p:val>
                                            </p:tav>
                                          </p:tavLst>
                                        </p:anim>
                                        <p:set>
                                          <p:cBhvr>
                                            <p:cTn id="94" dur="1" fill="hold">
                                              <p:stCondLst>
                                                <p:cond delay="349"/>
                                              </p:stCondLst>
                                            </p:cTn>
                                            <p:tgtEl>
                                              <p:spTgt spid="34"/>
                                            </p:tgtEl>
                                            <p:attrNameLst>
                                              <p:attrName>style.visibility</p:attrName>
                                            </p:attrNameLst>
                                          </p:cBhvr>
                                          <p:to>
                                            <p:strVal val="hidden"/>
                                          </p:to>
                                        </p:set>
                                      </p:childTnLst>
                                    </p:cTn>
                                  </p:par>
                                  <p:par>
                                    <p:cTn id="95" presetID="2" presetClass="exit" presetSubtype="4" fill="hold" grpId="1" nodeType="withEffect">
                                      <p:stCondLst>
                                        <p:cond delay="200"/>
                                      </p:stCondLst>
                                      <p:childTnLst>
                                        <p:anim calcmode="lin" valueType="num">
                                          <p:cBhvr additive="base">
                                            <p:cTn id="96" dur="350"/>
                                            <p:tgtEl>
                                              <p:spTgt spid="35"/>
                                            </p:tgtEl>
                                            <p:attrNameLst>
                                              <p:attrName>ppt_x</p:attrName>
                                            </p:attrNameLst>
                                          </p:cBhvr>
                                          <p:tavLst>
                                            <p:tav tm="0">
                                              <p:val>
                                                <p:strVal val="ppt_x"/>
                                              </p:val>
                                            </p:tav>
                                            <p:tav tm="100000">
                                              <p:val>
                                                <p:strVal val="ppt_x"/>
                                              </p:val>
                                            </p:tav>
                                          </p:tavLst>
                                        </p:anim>
                                        <p:anim calcmode="lin" valueType="num">
                                          <p:cBhvr additive="base">
                                            <p:cTn id="97" dur="350"/>
                                            <p:tgtEl>
                                              <p:spTgt spid="35"/>
                                            </p:tgtEl>
                                            <p:attrNameLst>
                                              <p:attrName>ppt_y</p:attrName>
                                            </p:attrNameLst>
                                          </p:cBhvr>
                                          <p:tavLst>
                                            <p:tav tm="0">
                                              <p:val>
                                                <p:strVal val="ppt_y"/>
                                              </p:val>
                                            </p:tav>
                                            <p:tav tm="100000">
                                              <p:val>
                                                <p:strVal val="1+ppt_h/2"/>
                                              </p:val>
                                            </p:tav>
                                          </p:tavLst>
                                        </p:anim>
                                        <p:set>
                                          <p:cBhvr>
                                            <p:cTn id="98" dur="1" fill="hold">
                                              <p:stCondLst>
                                                <p:cond delay="349"/>
                                              </p:stCondLst>
                                            </p:cTn>
                                            <p:tgtEl>
                                              <p:spTgt spid="35"/>
                                            </p:tgtEl>
                                            <p:attrNameLst>
                                              <p:attrName>style.visibility</p:attrName>
                                            </p:attrNameLst>
                                          </p:cBhvr>
                                          <p:to>
                                            <p:strVal val="hidden"/>
                                          </p:to>
                                        </p:set>
                                      </p:childTnLst>
                                    </p:cTn>
                                  </p:par>
                                  <p:par>
                                    <p:cTn id="99" presetID="2" presetClass="exit" presetSubtype="4" fill="hold" grpId="1" nodeType="withEffect">
                                      <p:stCondLst>
                                        <p:cond delay="200"/>
                                      </p:stCondLst>
                                      <p:childTnLst>
                                        <p:anim calcmode="lin" valueType="num">
                                          <p:cBhvr additive="base">
                                            <p:cTn id="100" dur="350"/>
                                            <p:tgtEl>
                                              <p:spTgt spid="36"/>
                                            </p:tgtEl>
                                            <p:attrNameLst>
                                              <p:attrName>ppt_x</p:attrName>
                                            </p:attrNameLst>
                                          </p:cBhvr>
                                          <p:tavLst>
                                            <p:tav tm="0">
                                              <p:val>
                                                <p:strVal val="ppt_x"/>
                                              </p:val>
                                            </p:tav>
                                            <p:tav tm="100000">
                                              <p:val>
                                                <p:strVal val="ppt_x"/>
                                              </p:val>
                                            </p:tav>
                                          </p:tavLst>
                                        </p:anim>
                                        <p:anim calcmode="lin" valueType="num">
                                          <p:cBhvr additive="base">
                                            <p:cTn id="101" dur="350"/>
                                            <p:tgtEl>
                                              <p:spTgt spid="36"/>
                                            </p:tgtEl>
                                            <p:attrNameLst>
                                              <p:attrName>ppt_y</p:attrName>
                                            </p:attrNameLst>
                                          </p:cBhvr>
                                          <p:tavLst>
                                            <p:tav tm="0">
                                              <p:val>
                                                <p:strVal val="ppt_y"/>
                                              </p:val>
                                            </p:tav>
                                            <p:tav tm="100000">
                                              <p:val>
                                                <p:strVal val="1+ppt_h/2"/>
                                              </p:val>
                                            </p:tav>
                                          </p:tavLst>
                                        </p:anim>
                                        <p:set>
                                          <p:cBhvr>
                                            <p:cTn id="102" dur="1" fill="hold">
                                              <p:stCondLst>
                                                <p:cond delay="349"/>
                                              </p:stCondLst>
                                            </p:cTn>
                                            <p:tgtEl>
                                              <p:spTgt spid="36"/>
                                            </p:tgtEl>
                                            <p:attrNameLst>
                                              <p:attrName>style.visibility</p:attrName>
                                            </p:attrNameLst>
                                          </p:cBhvr>
                                          <p:to>
                                            <p:strVal val="hidden"/>
                                          </p:to>
                                        </p:set>
                                      </p:childTnLst>
                                    </p:cTn>
                                  </p:par>
                                  <p:par>
                                    <p:cTn id="103" presetID="2" presetClass="exit" presetSubtype="6" fill="hold" grpId="1" nodeType="withEffect">
                                      <p:stCondLst>
                                        <p:cond delay="200"/>
                                      </p:stCondLst>
                                      <p:childTnLst>
                                        <p:anim calcmode="lin" valueType="num">
                                          <p:cBhvr additive="base">
                                            <p:cTn id="104" dur="350"/>
                                            <p:tgtEl>
                                              <p:spTgt spid="37"/>
                                            </p:tgtEl>
                                            <p:attrNameLst>
                                              <p:attrName>ppt_x</p:attrName>
                                            </p:attrNameLst>
                                          </p:cBhvr>
                                          <p:tavLst>
                                            <p:tav tm="0">
                                              <p:val>
                                                <p:strVal val="ppt_x"/>
                                              </p:val>
                                            </p:tav>
                                            <p:tav tm="100000">
                                              <p:val>
                                                <p:strVal val="1+ppt_w/2"/>
                                              </p:val>
                                            </p:tav>
                                          </p:tavLst>
                                        </p:anim>
                                        <p:anim calcmode="lin" valueType="num">
                                          <p:cBhvr additive="base">
                                            <p:cTn id="105" dur="350"/>
                                            <p:tgtEl>
                                              <p:spTgt spid="37"/>
                                            </p:tgtEl>
                                            <p:attrNameLst>
                                              <p:attrName>ppt_y</p:attrName>
                                            </p:attrNameLst>
                                          </p:cBhvr>
                                          <p:tavLst>
                                            <p:tav tm="0">
                                              <p:val>
                                                <p:strVal val="ppt_y"/>
                                              </p:val>
                                            </p:tav>
                                            <p:tav tm="100000">
                                              <p:val>
                                                <p:strVal val="1+ppt_h/2"/>
                                              </p:val>
                                            </p:tav>
                                          </p:tavLst>
                                        </p:anim>
                                        <p:set>
                                          <p:cBhvr>
                                            <p:cTn id="106" dur="1" fill="hold">
                                              <p:stCondLst>
                                                <p:cond delay="349"/>
                                              </p:stCondLst>
                                            </p:cTn>
                                            <p:tgtEl>
                                              <p:spTgt spid="37"/>
                                            </p:tgtEl>
                                            <p:attrNameLst>
                                              <p:attrName>style.visibility</p:attrName>
                                            </p:attrNameLst>
                                          </p:cBhvr>
                                          <p:to>
                                            <p:strVal val="hidden"/>
                                          </p:to>
                                        </p:set>
                                      </p:childTnLst>
                                    </p:cTn>
                                  </p:par>
                                  <p:par>
                                    <p:cTn id="107" presetID="2" presetClass="exit" presetSubtype="12" fill="hold" grpId="1" nodeType="withEffect">
                                      <p:stCondLst>
                                        <p:cond delay="200"/>
                                      </p:stCondLst>
                                      <p:childTnLst>
                                        <p:anim calcmode="lin" valueType="num">
                                          <p:cBhvr additive="base">
                                            <p:cTn id="108" dur="350"/>
                                            <p:tgtEl>
                                              <p:spTgt spid="38"/>
                                            </p:tgtEl>
                                            <p:attrNameLst>
                                              <p:attrName>ppt_x</p:attrName>
                                            </p:attrNameLst>
                                          </p:cBhvr>
                                          <p:tavLst>
                                            <p:tav tm="0">
                                              <p:val>
                                                <p:strVal val="ppt_x"/>
                                              </p:val>
                                            </p:tav>
                                            <p:tav tm="100000">
                                              <p:val>
                                                <p:strVal val="0-ppt_w/2"/>
                                              </p:val>
                                            </p:tav>
                                          </p:tavLst>
                                        </p:anim>
                                        <p:anim calcmode="lin" valueType="num">
                                          <p:cBhvr additive="base">
                                            <p:cTn id="109" dur="350"/>
                                            <p:tgtEl>
                                              <p:spTgt spid="38"/>
                                            </p:tgtEl>
                                            <p:attrNameLst>
                                              <p:attrName>ppt_y</p:attrName>
                                            </p:attrNameLst>
                                          </p:cBhvr>
                                          <p:tavLst>
                                            <p:tav tm="0">
                                              <p:val>
                                                <p:strVal val="ppt_y"/>
                                              </p:val>
                                            </p:tav>
                                            <p:tav tm="100000">
                                              <p:val>
                                                <p:strVal val="1+ppt_h/2"/>
                                              </p:val>
                                            </p:tav>
                                          </p:tavLst>
                                        </p:anim>
                                        <p:set>
                                          <p:cBhvr>
                                            <p:cTn id="110" dur="1" fill="hold">
                                              <p:stCondLst>
                                                <p:cond delay="349"/>
                                              </p:stCondLst>
                                            </p:cTn>
                                            <p:tgtEl>
                                              <p:spTgt spid="38"/>
                                            </p:tgtEl>
                                            <p:attrNameLst>
                                              <p:attrName>style.visibility</p:attrName>
                                            </p:attrNameLst>
                                          </p:cBhvr>
                                          <p:to>
                                            <p:strVal val="hidden"/>
                                          </p:to>
                                        </p:set>
                                      </p:childTnLst>
                                    </p:cTn>
                                  </p:par>
                                  <p:par>
                                    <p:cTn id="111" presetID="2" presetClass="exit" presetSubtype="6" fill="hold" grpId="1" nodeType="withEffect">
                                      <p:stCondLst>
                                        <p:cond delay="200"/>
                                      </p:stCondLst>
                                      <p:childTnLst>
                                        <p:anim calcmode="lin" valueType="num">
                                          <p:cBhvr additive="base">
                                            <p:cTn id="112" dur="350"/>
                                            <p:tgtEl>
                                              <p:spTgt spid="39"/>
                                            </p:tgtEl>
                                            <p:attrNameLst>
                                              <p:attrName>ppt_x</p:attrName>
                                            </p:attrNameLst>
                                          </p:cBhvr>
                                          <p:tavLst>
                                            <p:tav tm="0">
                                              <p:val>
                                                <p:strVal val="ppt_x"/>
                                              </p:val>
                                            </p:tav>
                                            <p:tav tm="100000">
                                              <p:val>
                                                <p:strVal val="1+ppt_w/2"/>
                                              </p:val>
                                            </p:tav>
                                          </p:tavLst>
                                        </p:anim>
                                        <p:anim calcmode="lin" valueType="num">
                                          <p:cBhvr additive="base">
                                            <p:cTn id="113" dur="350"/>
                                            <p:tgtEl>
                                              <p:spTgt spid="39"/>
                                            </p:tgtEl>
                                            <p:attrNameLst>
                                              <p:attrName>ppt_y</p:attrName>
                                            </p:attrNameLst>
                                          </p:cBhvr>
                                          <p:tavLst>
                                            <p:tav tm="0">
                                              <p:val>
                                                <p:strVal val="ppt_y"/>
                                              </p:val>
                                            </p:tav>
                                            <p:tav tm="100000">
                                              <p:val>
                                                <p:strVal val="1+ppt_h/2"/>
                                              </p:val>
                                            </p:tav>
                                          </p:tavLst>
                                        </p:anim>
                                        <p:set>
                                          <p:cBhvr>
                                            <p:cTn id="114" dur="1" fill="hold">
                                              <p:stCondLst>
                                                <p:cond delay="349"/>
                                              </p:stCondLst>
                                            </p:cTn>
                                            <p:tgtEl>
                                              <p:spTgt spid="39"/>
                                            </p:tgtEl>
                                            <p:attrNameLst>
                                              <p:attrName>style.visibility</p:attrName>
                                            </p:attrNameLst>
                                          </p:cBhvr>
                                          <p:to>
                                            <p:strVal val="hidden"/>
                                          </p:to>
                                        </p:set>
                                      </p:childTnLst>
                                    </p:cTn>
                                  </p:par>
                                  <p:par>
                                    <p:cTn id="115" presetID="2" presetClass="exit" presetSubtype="2" fill="hold" grpId="1" nodeType="withEffect">
                                      <p:stCondLst>
                                        <p:cond delay="200"/>
                                      </p:stCondLst>
                                      <p:childTnLst>
                                        <p:anim calcmode="lin" valueType="num">
                                          <p:cBhvr additive="base">
                                            <p:cTn id="116" dur="350"/>
                                            <p:tgtEl>
                                              <p:spTgt spid="40"/>
                                            </p:tgtEl>
                                            <p:attrNameLst>
                                              <p:attrName>ppt_x</p:attrName>
                                            </p:attrNameLst>
                                          </p:cBhvr>
                                          <p:tavLst>
                                            <p:tav tm="0">
                                              <p:val>
                                                <p:strVal val="ppt_x"/>
                                              </p:val>
                                            </p:tav>
                                            <p:tav tm="100000">
                                              <p:val>
                                                <p:strVal val="1+ppt_w/2"/>
                                              </p:val>
                                            </p:tav>
                                          </p:tavLst>
                                        </p:anim>
                                        <p:anim calcmode="lin" valueType="num">
                                          <p:cBhvr additive="base">
                                            <p:cTn id="117" dur="350"/>
                                            <p:tgtEl>
                                              <p:spTgt spid="40"/>
                                            </p:tgtEl>
                                            <p:attrNameLst>
                                              <p:attrName>ppt_y</p:attrName>
                                            </p:attrNameLst>
                                          </p:cBhvr>
                                          <p:tavLst>
                                            <p:tav tm="0">
                                              <p:val>
                                                <p:strVal val="ppt_y"/>
                                              </p:val>
                                            </p:tav>
                                            <p:tav tm="100000">
                                              <p:val>
                                                <p:strVal val="ppt_y"/>
                                              </p:val>
                                            </p:tav>
                                          </p:tavLst>
                                        </p:anim>
                                        <p:set>
                                          <p:cBhvr>
                                            <p:cTn id="118" dur="1" fill="hold">
                                              <p:stCondLst>
                                                <p:cond delay="349"/>
                                              </p:stCondLst>
                                            </p:cTn>
                                            <p:tgtEl>
                                              <p:spTgt spid="40"/>
                                            </p:tgtEl>
                                            <p:attrNameLst>
                                              <p:attrName>style.visibility</p:attrName>
                                            </p:attrNameLst>
                                          </p:cBhvr>
                                          <p:to>
                                            <p:strVal val="hidden"/>
                                          </p:to>
                                        </p:set>
                                      </p:childTnLst>
                                    </p:cTn>
                                  </p:par>
                                  <p:par>
                                    <p:cTn id="119" presetID="21" presetClass="entr" presetSubtype="8" fill="hold" nodeType="with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wheel(8)">
                                          <p:cBhvr>
                                            <p:cTn id="121" dur="1000"/>
                                            <p:tgtEl>
                                              <p:spTgt spid="41"/>
                                            </p:tgtEl>
                                          </p:cBhvr>
                                        </p:animEffect>
                                      </p:childTnLst>
                                    </p:cTn>
                                  </p:par>
                                </p:childTnLst>
                              </p:cTn>
                            </p:par>
                            <p:par>
                              <p:cTn id="122" fill="hold">
                                <p:stCondLst>
                                  <p:cond delay="1000"/>
                                </p:stCondLst>
                                <p:childTnLst>
                                  <p:par>
                                    <p:cTn id="123" presetID="2" presetClass="entr" presetSubtype="2" fill="hold" grpId="0" nodeType="afterEffect">
                                      <p:stCondLst>
                                        <p:cond delay="0"/>
                                      </p:stCondLst>
                                      <p:childTnLst>
                                        <p:set>
                                          <p:cBhvr>
                                            <p:cTn id="124" dur="1" fill="hold">
                                              <p:stCondLst>
                                                <p:cond delay="0"/>
                                              </p:stCondLst>
                                            </p:cTn>
                                            <p:tgtEl>
                                              <p:spTgt spid="26"/>
                                            </p:tgtEl>
                                            <p:attrNameLst>
                                              <p:attrName>style.visibility</p:attrName>
                                            </p:attrNameLst>
                                          </p:cBhvr>
                                          <p:to>
                                            <p:strVal val="visible"/>
                                          </p:to>
                                        </p:set>
                                        <p:anim calcmode="lin" valueType="num">
                                          <p:cBhvr additive="base">
                                            <p:cTn id="125" dur="750" fill="hold"/>
                                            <p:tgtEl>
                                              <p:spTgt spid="26"/>
                                            </p:tgtEl>
                                            <p:attrNameLst>
                                              <p:attrName>ppt_x</p:attrName>
                                            </p:attrNameLst>
                                          </p:cBhvr>
                                          <p:tavLst>
                                            <p:tav tm="0">
                                              <p:val>
                                                <p:strVal val="1+#ppt_w/2"/>
                                              </p:val>
                                            </p:tav>
                                            <p:tav tm="100000">
                                              <p:val>
                                                <p:strVal val="#ppt_x"/>
                                              </p:val>
                                            </p:tav>
                                          </p:tavLst>
                                        </p:anim>
                                        <p:anim calcmode="lin" valueType="num">
                                          <p:cBhvr additive="base">
                                            <p:cTn id="126" dur="750" fill="hold"/>
                                            <p:tgtEl>
                                              <p:spTgt spid="26"/>
                                            </p:tgtEl>
                                            <p:attrNameLst>
                                              <p:attrName>ppt_y</p:attrName>
                                            </p:attrNameLst>
                                          </p:cBhvr>
                                          <p:tavLst>
                                            <p:tav tm="0">
                                              <p:val>
                                                <p:strVal val="#ppt_y"/>
                                              </p:val>
                                            </p:tav>
                                            <p:tav tm="100000">
                                              <p:val>
                                                <p:strVal val="#ppt_y"/>
                                              </p:val>
                                            </p:tav>
                                          </p:tavLst>
                                        </p:anim>
                                      </p:childTnLst>
                                    </p:cTn>
                                  </p:par>
                                  <p:par>
                                    <p:cTn id="127" presetID="10" presetClass="entr" presetSubtype="0" fill="hold" grpId="0" nodeType="withEffect">
                                      <p:stCondLst>
                                        <p:cond delay="0"/>
                                      </p:stCondLst>
                                      <p:childTnLst>
                                        <p:set>
                                          <p:cBhvr>
                                            <p:cTn id="128" dur="1" fill="hold">
                                              <p:stCondLst>
                                                <p:cond delay="0"/>
                                              </p:stCondLst>
                                            </p:cTn>
                                            <p:tgtEl>
                                              <p:spTgt spid="2"/>
                                            </p:tgtEl>
                                            <p:attrNameLst>
                                              <p:attrName>style.visibility</p:attrName>
                                            </p:attrNameLst>
                                          </p:cBhvr>
                                          <p:to>
                                            <p:strVal val="visible"/>
                                          </p:to>
                                        </p:set>
                                        <p:animEffect transition="in" filter="fade">
                                          <p:cBhvr>
                                            <p:cTn id="129" dur="500"/>
                                            <p:tgtEl>
                                              <p:spTgt spid="2"/>
                                            </p:tgtEl>
                                          </p:cBhvr>
                                        </p:animEffect>
                                      </p:childTnLst>
                                    </p:cTn>
                                  </p:par>
                                </p:childTnLst>
                              </p:cTn>
                            </p:par>
                            <p:par>
                              <p:cTn id="130" fill="hold">
                                <p:stCondLst>
                                  <p:cond delay="1750"/>
                                </p:stCondLst>
                                <p:childTnLst>
                                  <p:par>
                                    <p:cTn id="131" presetID="2" presetClass="entr" presetSubtype="2" fill="hold" grpId="0" nodeType="afterEffect">
                                      <p:stCondLst>
                                        <p:cond delay="0"/>
                                      </p:stCondLst>
                                      <p:childTnLst>
                                        <p:set>
                                          <p:cBhvr>
                                            <p:cTn id="132" dur="1" fill="hold">
                                              <p:stCondLst>
                                                <p:cond delay="0"/>
                                              </p:stCondLst>
                                            </p:cTn>
                                            <p:tgtEl>
                                              <p:spTgt spid="28"/>
                                            </p:tgtEl>
                                            <p:attrNameLst>
                                              <p:attrName>style.visibility</p:attrName>
                                            </p:attrNameLst>
                                          </p:cBhvr>
                                          <p:to>
                                            <p:strVal val="visible"/>
                                          </p:to>
                                        </p:set>
                                        <p:anim calcmode="lin" valueType="num">
                                          <p:cBhvr additive="base">
                                            <p:cTn id="133" dur="750" fill="hold"/>
                                            <p:tgtEl>
                                              <p:spTgt spid="28"/>
                                            </p:tgtEl>
                                            <p:attrNameLst>
                                              <p:attrName>ppt_x</p:attrName>
                                            </p:attrNameLst>
                                          </p:cBhvr>
                                          <p:tavLst>
                                            <p:tav tm="0">
                                              <p:val>
                                                <p:strVal val="1+#ppt_w/2"/>
                                              </p:val>
                                            </p:tav>
                                            <p:tav tm="100000">
                                              <p:val>
                                                <p:strVal val="#ppt_x"/>
                                              </p:val>
                                            </p:tav>
                                          </p:tavLst>
                                        </p:anim>
                                        <p:anim calcmode="lin" valueType="num">
                                          <p:cBhvr additive="base">
                                            <p:cTn id="134"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6" grpId="0"/>
          <p:bldP spid="28" grpId="0"/>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69" grpId="0" animBg="1"/>
          <p:bldP spid="52" grpId="0" animBg="1"/>
          <p:bldP spid="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205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与上季度对比</a:t>
            </a:r>
            <a:endParaRPr lang="en-US" altLang="zh-CN" sz="3600" b="1" dirty="0">
              <a:solidFill>
                <a:srgbClr val="E74337"/>
              </a:solidFill>
              <a:latin typeface="微软雅黑" pitchFamily="34" charset="-122"/>
              <a:ea typeface="微软雅黑" pitchFamily="34" charset="-122"/>
            </a:endParaRPr>
          </a:p>
        </p:txBody>
      </p:sp>
      <p:grpSp>
        <p:nvGrpSpPr>
          <p:cNvPr id="33" name="组合 32"/>
          <p:cNvGrpSpPr/>
          <p:nvPr/>
        </p:nvGrpSpPr>
        <p:grpSpPr>
          <a:xfrm>
            <a:off x="8412148" y="572424"/>
            <a:ext cx="8647786" cy="381452"/>
            <a:chOff x="3546557" y="3058874"/>
            <a:chExt cx="8647786" cy="381452"/>
          </a:xfrm>
        </p:grpSpPr>
        <p:grpSp>
          <p:nvGrpSpPr>
            <p:cNvPr id="34" name="组合 33"/>
            <p:cNvGrpSpPr/>
            <p:nvPr/>
          </p:nvGrpSpPr>
          <p:grpSpPr>
            <a:xfrm>
              <a:off x="3546557" y="3058874"/>
              <a:ext cx="381452" cy="381452"/>
              <a:chOff x="3123591" y="3333387"/>
              <a:chExt cx="381452" cy="381452"/>
            </a:xfrm>
          </p:grpSpPr>
          <p:sp>
            <p:nvSpPr>
              <p:cNvPr id="36" name="椭圆 35"/>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7" name="椭圆 36"/>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5" name="直接连接符 34"/>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4834779" y="572424"/>
            <a:ext cx="8712639" cy="381452"/>
            <a:chOff x="-3986345" y="345226"/>
            <a:chExt cx="8712639" cy="381452"/>
          </a:xfrm>
          <a:solidFill>
            <a:srgbClr val="E74337"/>
          </a:solidFill>
        </p:grpSpPr>
        <p:grpSp>
          <p:nvGrpSpPr>
            <p:cNvPr id="39" name="组合 38"/>
            <p:cNvGrpSpPr/>
            <p:nvPr/>
          </p:nvGrpSpPr>
          <p:grpSpPr>
            <a:xfrm>
              <a:off x="4344842" y="345226"/>
              <a:ext cx="381452" cy="381452"/>
              <a:chOff x="3123591" y="3333387"/>
              <a:chExt cx="381452" cy="381452"/>
            </a:xfrm>
            <a:grpFill/>
          </p:grpSpPr>
          <p:sp>
            <p:nvSpPr>
              <p:cNvPr id="41" name="椭圆 40"/>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2" name="椭圆 41"/>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0" name="直接连接符 39"/>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cxnSp>
        <p:nvCxnSpPr>
          <p:cNvPr id="45" name="直接连接符 44"/>
          <p:cNvCxnSpPr/>
          <p:nvPr/>
        </p:nvCxnSpPr>
        <p:spPr bwMode="auto">
          <a:xfrm>
            <a:off x="6241448" y="3450468"/>
            <a:ext cx="0" cy="1754199"/>
          </a:xfrm>
          <a:prstGeom prst="line">
            <a:avLst/>
          </a:prstGeom>
          <a:solidFill>
            <a:schemeClr val="accent1"/>
          </a:solidFill>
          <a:ln w="9525" cap="flat" cmpd="sng" algn="ctr">
            <a:solidFill>
              <a:srgbClr val="E7433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椭圆 45"/>
          <p:cNvSpPr/>
          <p:nvPr/>
        </p:nvSpPr>
        <p:spPr bwMode="auto">
          <a:xfrm>
            <a:off x="5748863" y="2465014"/>
            <a:ext cx="985171" cy="985455"/>
          </a:xfrm>
          <a:prstGeom prst="ellipse">
            <a:avLst/>
          </a:prstGeom>
          <a:noFill/>
          <a:ln w="12700" cap="flat" cmpd="sng" algn="ctr">
            <a:solidFill>
              <a:srgbClr val="E74337"/>
            </a:solidFill>
            <a:prstDash val="solid"/>
            <a:round/>
            <a:headEnd type="none" w="med" len="med"/>
            <a:tailEnd type="none" w="med" len="med"/>
          </a:ln>
          <a:effectLst/>
          <a:extLst/>
        </p:spPr>
        <p:txBody>
          <a:bodyPr vert="horz" wrap="square" lIns="91402" tIns="45701" rIns="91402" bIns="45701" numCol="1" rtlCol="0" anchor="t" anchorCtr="0" compatLnSpc="1">
            <a:prstTxWarp prst="textNoShape">
              <a:avLst/>
            </a:prstTxWarp>
          </a:bodyPr>
          <a:lstStyle/>
          <a:p>
            <a:pPr defTabSz="914379"/>
            <a:endParaRPr lang="zh-CN" altLang="en-US" sz="1200"/>
          </a:p>
        </p:txBody>
      </p:sp>
      <p:sp>
        <p:nvSpPr>
          <p:cNvPr id="47" name="TextBox 46"/>
          <p:cNvSpPr txBox="1"/>
          <p:nvPr/>
        </p:nvSpPr>
        <p:spPr>
          <a:xfrm>
            <a:off x="3066554" y="1975741"/>
            <a:ext cx="2279787" cy="369330"/>
          </a:xfrm>
          <a:prstGeom prst="rect">
            <a:avLst/>
          </a:prstGeom>
          <a:solidFill>
            <a:srgbClr val="E74337"/>
          </a:solidFill>
          <a:ln>
            <a:solidFill>
              <a:srgbClr val="E74337"/>
            </a:solidFill>
          </a:ln>
        </p:spPr>
        <p:txBody>
          <a:bodyPr wrap="none" lIns="91402" tIns="45701" rIns="91402" bIns="45701" rtlCol="0">
            <a:spAutoFit/>
          </a:bodyPr>
          <a:lstStyle/>
          <a:p>
            <a:r>
              <a:rPr lang="en-US" altLang="zh-CN" b="1" dirty="0">
                <a:solidFill>
                  <a:schemeClr val="bg1"/>
                </a:solidFill>
                <a:latin typeface="+mn-ea"/>
              </a:rPr>
              <a:t>2016</a:t>
            </a:r>
            <a:r>
              <a:rPr lang="zh-CN" altLang="en-US" b="1" dirty="0">
                <a:solidFill>
                  <a:schemeClr val="bg1"/>
                </a:solidFill>
                <a:latin typeface="+mn-ea"/>
              </a:rPr>
              <a:t>年第一季度情况</a:t>
            </a:r>
          </a:p>
        </p:txBody>
      </p:sp>
      <p:sp>
        <p:nvSpPr>
          <p:cNvPr id="48" name="TextBox 47"/>
          <p:cNvSpPr txBox="1"/>
          <p:nvPr/>
        </p:nvSpPr>
        <p:spPr>
          <a:xfrm>
            <a:off x="7081457" y="1975741"/>
            <a:ext cx="2279787" cy="369330"/>
          </a:xfrm>
          <a:prstGeom prst="rect">
            <a:avLst/>
          </a:prstGeom>
          <a:solidFill>
            <a:srgbClr val="E74337"/>
          </a:solidFill>
          <a:ln>
            <a:solidFill>
              <a:srgbClr val="E74337"/>
            </a:solidFill>
          </a:ln>
        </p:spPr>
        <p:txBody>
          <a:bodyPr wrap="none" lIns="91402" tIns="45701" rIns="91402" bIns="45701" rtlCol="0">
            <a:spAutoFit/>
          </a:bodyPr>
          <a:lstStyle/>
          <a:p>
            <a:r>
              <a:rPr lang="en-US" altLang="zh-CN" b="1" dirty="0" smtClean="0">
                <a:solidFill>
                  <a:schemeClr val="bg1"/>
                </a:solidFill>
                <a:latin typeface="+mn-ea"/>
                <a:ea typeface="+mn-ea"/>
              </a:rPr>
              <a:t>2016</a:t>
            </a:r>
            <a:r>
              <a:rPr lang="zh-CN" altLang="en-US" b="1" dirty="0" smtClean="0">
                <a:solidFill>
                  <a:schemeClr val="bg1"/>
                </a:solidFill>
                <a:latin typeface="+mn-ea"/>
                <a:ea typeface="+mn-ea"/>
              </a:rPr>
              <a:t>年第二季度情况</a:t>
            </a:r>
            <a:endParaRPr lang="zh-CN" altLang="en-US" b="1" dirty="0">
              <a:solidFill>
                <a:schemeClr val="bg1"/>
              </a:solidFill>
              <a:latin typeface="+mn-ea"/>
              <a:ea typeface="+mn-ea"/>
            </a:endParaRPr>
          </a:p>
        </p:txBody>
      </p:sp>
      <p:sp>
        <p:nvSpPr>
          <p:cNvPr id="49" name="TextBox 48"/>
          <p:cNvSpPr txBox="1"/>
          <p:nvPr/>
        </p:nvSpPr>
        <p:spPr>
          <a:xfrm>
            <a:off x="2184766" y="2490437"/>
            <a:ext cx="3281591" cy="830995"/>
          </a:xfrm>
          <a:prstGeom prst="rect">
            <a:avLst/>
          </a:prstGeom>
          <a:noFill/>
        </p:spPr>
        <p:txBody>
          <a:bodyPr wrap="square" lIns="91402" tIns="45701" rIns="91402" bIns="45701" rtlCol="0">
            <a:spAutoFit/>
          </a:bodyPr>
          <a:lstStyle/>
          <a:p>
            <a:pPr algn="r"/>
            <a:r>
              <a:rPr lang="zh-CN" altLang="en-US" sz="1600" dirty="0">
                <a:solidFill>
                  <a:schemeClr val="bg1"/>
                </a:solidFill>
                <a:latin typeface="+mj-ea"/>
                <a:ea typeface="+mj-ea"/>
              </a:rPr>
              <a:t>这里输入简要文字说明这里输入简要文字说明这里输入简要文字说明</a:t>
            </a:r>
          </a:p>
          <a:p>
            <a:pPr algn="r"/>
            <a:r>
              <a:rPr lang="zh-CN" altLang="en-US" sz="1600" dirty="0">
                <a:solidFill>
                  <a:schemeClr val="bg1"/>
                </a:solidFill>
                <a:latin typeface="+mj-ea"/>
                <a:ea typeface="+mj-ea"/>
              </a:rPr>
              <a:t>这里输入简要文字说明</a:t>
            </a:r>
          </a:p>
        </p:txBody>
      </p:sp>
      <p:sp>
        <p:nvSpPr>
          <p:cNvPr id="50" name="TextBox 49"/>
          <p:cNvSpPr txBox="1"/>
          <p:nvPr/>
        </p:nvSpPr>
        <p:spPr>
          <a:xfrm>
            <a:off x="7008115" y="2490437"/>
            <a:ext cx="3398477" cy="830995"/>
          </a:xfrm>
          <a:prstGeom prst="rect">
            <a:avLst/>
          </a:prstGeom>
          <a:noFill/>
          <a:ln>
            <a:noFill/>
          </a:ln>
        </p:spPr>
        <p:txBody>
          <a:bodyPr wrap="square" lIns="91402" tIns="45701" rIns="91402" bIns="45701" rtlCol="0">
            <a:spAutoFit/>
          </a:bodyPr>
          <a:lstStyle/>
          <a:p>
            <a:r>
              <a:rPr lang="zh-CN" altLang="en-US" sz="1600" dirty="0">
                <a:solidFill>
                  <a:schemeClr val="bg1"/>
                </a:solidFill>
                <a:latin typeface="+mj-ea"/>
                <a:ea typeface="+mj-ea"/>
              </a:rPr>
              <a:t>这里输入简要文字说明这里输入简要文字说明这里输入简要文字说明</a:t>
            </a:r>
          </a:p>
          <a:p>
            <a:r>
              <a:rPr lang="zh-CN" altLang="en-US" sz="1600" dirty="0">
                <a:solidFill>
                  <a:schemeClr val="bg1"/>
                </a:solidFill>
                <a:latin typeface="+mj-ea"/>
                <a:ea typeface="+mj-ea"/>
              </a:rPr>
              <a:t>这里输入简要文字说明</a:t>
            </a:r>
          </a:p>
        </p:txBody>
      </p:sp>
      <p:sp>
        <p:nvSpPr>
          <p:cNvPr id="51" name="矩形 50"/>
          <p:cNvSpPr/>
          <p:nvPr/>
        </p:nvSpPr>
        <p:spPr bwMode="auto">
          <a:xfrm>
            <a:off x="3393087" y="3602460"/>
            <a:ext cx="1939150" cy="318406"/>
          </a:xfrm>
          <a:prstGeom prst="rect">
            <a:avLst/>
          </a:prstGeom>
          <a:noFill/>
          <a:ln w="12700">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pPr algn="r"/>
            <a:r>
              <a:rPr lang="zh-CN" altLang="en-US" sz="1600" dirty="0">
                <a:solidFill>
                  <a:schemeClr val="bg1"/>
                </a:solidFill>
              </a:rPr>
              <a:t>计划完成：</a:t>
            </a:r>
            <a:r>
              <a:rPr lang="en-US" altLang="zh-CN" sz="1600" dirty="0">
                <a:solidFill>
                  <a:schemeClr val="bg1"/>
                </a:solidFill>
              </a:rPr>
              <a:t>60%</a:t>
            </a:r>
            <a:endParaRPr lang="zh-CN" altLang="en-US" sz="1600" dirty="0">
              <a:solidFill>
                <a:schemeClr val="bg1"/>
              </a:solidFill>
            </a:endParaRPr>
          </a:p>
        </p:txBody>
      </p:sp>
      <p:sp>
        <p:nvSpPr>
          <p:cNvPr id="52" name="矩形 51"/>
          <p:cNvSpPr/>
          <p:nvPr/>
        </p:nvSpPr>
        <p:spPr bwMode="auto">
          <a:xfrm>
            <a:off x="2608482" y="4015093"/>
            <a:ext cx="2723757" cy="318406"/>
          </a:xfrm>
          <a:prstGeom prst="rect">
            <a:avLst/>
          </a:prstGeom>
          <a:noFill/>
          <a:ln w="12700">
            <a:solidFill>
              <a:srgbClr val="E74337"/>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pPr algn="r"/>
            <a:r>
              <a:rPr lang="zh-CN" altLang="en-US" sz="1600" dirty="0">
                <a:solidFill>
                  <a:schemeClr val="bg1"/>
                </a:solidFill>
              </a:rPr>
              <a:t>实际完成数：</a:t>
            </a:r>
            <a:r>
              <a:rPr lang="en-US" altLang="zh-CN" sz="1600" dirty="0">
                <a:solidFill>
                  <a:schemeClr val="bg1"/>
                </a:solidFill>
              </a:rPr>
              <a:t>555</a:t>
            </a:r>
            <a:r>
              <a:rPr lang="zh-CN" altLang="en-US" sz="1600" dirty="0">
                <a:solidFill>
                  <a:schemeClr val="bg1"/>
                </a:solidFill>
              </a:rPr>
              <a:t>万</a:t>
            </a:r>
          </a:p>
        </p:txBody>
      </p:sp>
      <p:sp>
        <p:nvSpPr>
          <p:cNvPr id="53" name="矩形 52"/>
          <p:cNvSpPr/>
          <p:nvPr/>
        </p:nvSpPr>
        <p:spPr bwMode="auto">
          <a:xfrm>
            <a:off x="2998192" y="4450409"/>
            <a:ext cx="2334048" cy="318406"/>
          </a:xfrm>
          <a:prstGeom prst="rect">
            <a:avLst/>
          </a:prstGeom>
          <a:noFill/>
          <a:ln w="12700">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pPr algn="r"/>
            <a:r>
              <a:rPr lang="zh-CN" altLang="en-US" sz="1600" dirty="0">
                <a:solidFill>
                  <a:schemeClr val="bg1"/>
                </a:solidFill>
              </a:rPr>
              <a:t>回款数：</a:t>
            </a:r>
            <a:r>
              <a:rPr lang="en-US" altLang="zh-CN" sz="1600" dirty="0">
                <a:solidFill>
                  <a:schemeClr val="bg1"/>
                </a:solidFill>
              </a:rPr>
              <a:t>400</a:t>
            </a:r>
            <a:r>
              <a:rPr lang="zh-CN" altLang="en-US" sz="1600" dirty="0">
                <a:solidFill>
                  <a:schemeClr val="bg1"/>
                </a:solidFill>
              </a:rPr>
              <a:t>万</a:t>
            </a:r>
          </a:p>
        </p:txBody>
      </p:sp>
      <p:sp>
        <p:nvSpPr>
          <p:cNvPr id="54" name="矩形 53"/>
          <p:cNvSpPr/>
          <p:nvPr/>
        </p:nvSpPr>
        <p:spPr bwMode="auto">
          <a:xfrm>
            <a:off x="3452853" y="4895423"/>
            <a:ext cx="1879386" cy="318406"/>
          </a:xfrm>
          <a:prstGeom prst="rect">
            <a:avLst/>
          </a:prstGeom>
          <a:noFill/>
          <a:ln w="12700">
            <a:solidFill>
              <a:srgbClr val="E74337"/>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pPr algn="r"/>
            <a:r>
              <a:rPr lang="zh-CN" altLang="en-US" sz="1600" dirty="0">
                <a:solidFill>
                  <a:schemeClr val="bg1"/>
                </a:solidFill>
              </a:rPr>
              <a:t>您的文字</a:t>
            </a:r>
          </a:p>
        </p:txBody>
      </p:sp>
      <p:sp>
        <p:nvSpPr>
          <p:cNvPr id="55" name="矩形 54"/>
          <p:cNvSpPr/>
          <p:nvPr/>
        </p:nvSpPr>
        <p:spPr bwMode="auto">
          <a:xfrm>
            <a:off x="7149867" y="3602460"/>
            <a:ext cx="2107463" cy="318406"/>
          </a:xfrm>
          <a:prstGeom prst="rect">
            <a:avLst/>
          </a:prstGeom>
          <a:noFill/>
          <a:ln w="12700">
            <a:solidFill>
              <a:srgbClr val="E74337"/>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r>
              <a:rPr lang="zh-CN" altLang="en-US" sz="1600" dirty="0">
                <a:solidFill>
                  <a:schemeClr val="bg1"/>
                </a:solidFill>
              </a:rPr>
              <a:t>计划完成：</a:t>
            </a:r>
            <a:r>
              <a:rPr lang="en-US" altLang="zh-CN" sz="1600" dirty="0">
                <a:solidFill>
                  <a:schemeClr val="bg1"/>
                </a:solidFill>
              </a:rPr>
              <a:t>80%</a:t>
            </a:r>
            <a:endParaRPr lang="zh-CN" altLang="en-US" sz="1600" dirty="0">
              <a:solidFill>
                <a:schemeClr val="bg1"/>
              </a:solidFill>
            </a:endParaRPr>
          </a:p>
        </p:txBody>
      </p:sp>
      <p:sp>
        <p:nvSpPr>
          <p:cNvPr id="56" name="矩形 55"/>
          <p:cNvSpPr/>
          <p:nvPr/>
        </p:nvSpPr>
        <p:spPr bwMode="auto">
          <a:xfrm>
            <a:off x="7160734" y="4015093"/>
            <a:ext cx="2986143" cy="318406"/>
          </a:xfrm>
          <a:prstGeom prst="rect">
            <a:avLst/>
          </a:prstGeom>
          <a:noFill/>
          <a:ln w="12700">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r>
              <a:rPr lang="zh-CN" altLang="en-US" sz="1600" dirty="0">
                <a:solidFill>
                  <a:schemeClr val="bg1"/>
                </a:solidFill>
              </a:rPr>
              <a:t>实际完成数：</a:t>
            </a:r>
            <a:r>
              <a:rPr lang="en-US" altLang="zh-CN" sz="1600" dirty="0">
                <a:solidFill>
                  <a:schemeClr val="bg1"/>
                </a:solidFill>
              </a:rPr>
              <a:t>800</a:t>
            </a:r>
            <a:r>
              <a:rPr lang="zh-CN" altLang="en-US" sz="1600" dirty="0">
                <a:solidFill>
                  <a:schemeClr val="bg1"/>
                </a:solidFill>
              </a:rPr>
              <a:t>万</a:t>
            </a:r>
          </a:p>
        </p:txBody>
      </p:sp>
      <p:sp>
        <p:nvSpPr>
          <p:cNvPr id="77" name="矩形 76"/>
          <p:cNvSpPr/>
          <p:nvPr/>
        </p:nvSpPr>
        <p:spPr bwMode="auto">
          <a:xfrm>
            <a:off x="7160733" y="4450409"/>
            <a:ext cx="1641936" cy="318406"/>
          </a:xfrm>
          <a:prstGeom prst="rect">
            <a:avLst/>
          </a:prstGeom>
          <a:noFill/>
          <a:ln w="12700">
            <a:solidFill>
              <a:srgbClr val="E74337"/>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r>
              <a:rPr lang="zh-CN" altLang="en-US" sz="1600" dirty="0">
                <a:solidFill>
                  <a:schemeClr val="bg1"/>
                </a:solidFill>
              </a:rPr>
              <a:t>回款数：</a:t>
            </a:r>
            <a:r>
              <a:rPr lang="en-US" altLang="zh-CN" sz="1600" dirty="0">
                <a:solidFill>
                  <a:schemeClr val="bg1"/>
                </a:solidFill>
              </a:rPr>
              <a:t>500</a:t>
            </a:r>
            <a:r>
              <a:rPr lang="zh-CN" altLang="en-US" sz="1600" dirty="0">
                <a:solidFill>
                  <a:schemeClr val="bg1"/>
                </a:solidFill>
              </a:rPr>
              <a:t>万</a:t>
            </a:r>
          </a:p>
        </p:txBody>
      </p:sp>
      <p:sp>
        <p:nvSpPr>
          <p:cNvPr id="78" name="矩形 77"/>
          <p:cNvSpPr/>
          <p:nvPr/>
        </p:nvSpPr>
        <p:spPr bwMode="auto">
          <a:xfrm>
            <a:off x="7149868" y="4895423"/>
            <a:ext cx="2237367" cy="318406"/>
          </a:xfrm>
          <a:prstGeom prst="rect">
            <a:avLst/>
          </a:prstGeom>
          <a:noFill/>
          <a:ln w="12700">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18" tIns="46159" rIns="92318" bIns="46159" spcCol="0" rtlCol="0" anchor="ctr"/>
          <a:lstStyle/>
          <a:p>
            <a:r>
              <a:rPr lang="zh-CN" altLang="en-US" sz="1600" dirty="0">
                <a:solidFill>
                  <a:schemeClr val="bg1"/>
                </a:solidFill>
              </a:rPr>
              <a:t>您的文字</a:t>
            </a:r>
          </a:p>
        </p:txBody>
      </p:sp>
      <p:sp>
        <p:nvSpPr>
          <p:cNvPr id="79" name="TextBox 78"/>
          <p:cNvSpPr txBox="1"/>
          <p:nvPr/>
        </p:nvSpPr>
        <p:spPr>
          <a:xfrm>
            <a:off x="5953578" y="2675786"/>
            <a:ext cx="603816" cy="584773"/>
          </a:xfrm>
          <a:prstGeom prst="rect">
            <a:avLst/>
          </a:prstGeom>
          <a:noFill/>
        </p:spPr>
        <p:txBody>
          <a:bodyPr wrap="none" lIns="91402" tIns="45701" rIns="91402" bIns="45701" rtlCol="0">
            <a:spAutoFit/>
          </a:bodyPr>
          <a:lstStyle/>
          <a:p>
            <a:r>
              <a:rPr lang="en-US" altLang="zh-CN" sz="3200" dirty="0">
                <a:solidFill>
                  <a:schemeClr val="bg1"/>
                </a:solidFill>
              </a:rPr>
              <a:t>VS</a:t>
            </a:r>
            <a:endParaRPr lang="zh-CN" altLang="en-US" sz="3200" dirty="0">
              <a:solidFill>
                <a:schemeClr val="bg1"/>
              </a:solidFill>
            </a:endParaRPr>
          </a:p>
        </p:txBody>
      </p:sp>
    </p:spTree>
    <p:extLst>
      <p:ext uri="{BB962C8B-B14F-4D97-AF65-F5344CB8AC3E}">
        <p14:creationId xmlns:p14="http://schemas.microsoft.com/office/powerpoint/2010/main" val="1683584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up)">
                                      <p:cBhvr>
                                        <p:cTn id="12" dur="500"/>
                                        <p:tgtEl>
                                          <p:spTgt spid="45"/>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Effect transition="in" filter="fade">
                                      <p:cBhvr>
                                        <p:cTn id="16" dur="500"/>
                                        <p:tgtEl>
                                          <p:spTgt spid="7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750"/>
                                        <p:tgtEl>
                                          <p:spTgt spid="49"/>
                                        </p:tgtEl>
                                      </p:cBhvr>
                                    </p:animEffect>
                                    <p:anim calcmode="lin" valueType="num">
                                      <p:cBhvr>
                                        <p:cTn id="26" dur="750" fill="hold"/>
                                        <p:tgtEl>
                                          <p:spTgt spid="49"/>
                                        </p:tgtEl>
                                        <p:attrNameLst>
                                          <p:attrName>ppt_x</p:attrName>
                                        </p:attrNameLst>
                                      </p:cBhvr>
                                      <p:tavLst>
                                        <p:tav tm="0">
                                          <p:val>
                                            <p:strVal val="#ppt_x"/>
                                          </p:val>
                                        </p:tav>
                                        <p:tav tm="100000">
                                          <p:val>
                                            <p:strVal val="#ppt_x"/>
                                          </p:val>
                                        </p:tav>
                                      </p:tavLst>
                                    </p:anim>
                                    <p:anim calcmode="lin" valueType="num">
                                      <p:cBhvr>
                                        <p:cTn id="27" dur="750" fill="hold"/>
                                        <p:tgtEl>
                                          <p:spTgt spid="4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750"/>
                                        <p:tgtEl>
                                          <p:spTgt spid="50"/>
                                        </p:tgtEl>
                                      </p:cBhvr>
                                    </p:animEffect>
                                    <p:anim calcmode="lin" valueType="num">
                                      <p:cBhvr>
                                        <p:cTn id="31" dur="750" fill="hold"/>
                                        <p:tgtEl>
                                          <p:spTgt spid="50"/>
                                        </p:tgtEl>
                                        <p:attrNameLst>
                                          <p:attrName>ppt_x</p:attrName>
                                        </p:attrNameLst>
                                      </p:cBhvr>
                                      <p:tavLst>
                                        <p:tav tm="0">
                                          <p:val>
                                            <p:strVal val="#ppt_x"/>
                                          </p:val>
                                        </p:tav>
                                        <p:tav tm="100000">
                                          <p:val>
                                            <p:strVal val="#ppt_x"/>
                                          </p:val>
                                        </p:tav>
                                      </p:tavLst>
                                    </p:anim>
                                    <p:anim calcmode="lin" valueType="num">
                                      <p:cBhvr>
                                        <p:cTn id="32" dur="750" fill="hold"/>
                                        <p:tgtEl>
                                          <p:spTgt spid="50"/>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22" presetClass="entr" presetSubtype="2"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wipe(right)">
                                      <p:cBhvr>
                                        <p:cTn id="36" dur="500"/>
                                        <p:tgtEl>
                                          <p:spTgt spid="51"/>
                                        </p:tgtEl>
                                      </p:cBhvr>
                                    </p:animEffect>
                                  </p:childTnLst>
                                </p:cTn>
                              </p:par>
                            </p:childTnLst>
                          </p:cTn>
                        </p:par>
                        <p:par>
                          <p:cTn id="37" fill="hold">
                            <p:stCondLst>
                              <p:cond delay="2250"/>
                            </p:stCondLst>
                            <p:childTnLst>
                              <p:par>
                                <p:cTn id="38" presetID="22" presetClass="entr" presetSubtype="2"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wipe(right)">
                                      <p:cBhvr>
                                        <p:cTn id="40" dur="500"/>
                                        <p:tgtEl>
                                          <p:spTgt spid="52"/>
                                        </p:tgtEl>
                                      </p:cBhvr>
                                    </p:animEffect>
                                  </p:childTnLst>
                                </p:cTn>
                              </p:par>
                            </p:childTnLst>
                          </p:cTn>
                        </p:par>
                        <p:par>
                          <p:cTn id="41" fill="hold">
                            <p:stCondLst>
                              <p:cond delay="2750"/>
                            </p:stCondLst>
                            <p:childTnLst>
                              <p:par>
                                <p:cTn id="42" presetID="22" presetClass="entr" presetSubtype="2"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right)">
                                      <p:cBhvr>
                                        <p:cTn id="44" dur="500"/>
                                        <p:tgtEl>
                                          <p:spTgt spid="53"/>
                                        </p:tgtEl>
                                      </p:cBhvr>
                                    </p:animEffect>
                                  </p:childTnLst>
                                </p:cTn>
                              </p:par>
                            </p:childTnLst>
                          </p:cTn>
                        </p:par>
                        <p:par>
                          <p:cTn id="45" fill="hold">
                            <p:stCondLst>
                              <p:cond delay="3250"/>
                            </p:stCondLst>
                            <p:childTnLst>
                              <p:par>
                                <p:cTn id="46" presetID="22" presetClass="entr" presetSubtype="2" fill="hold" grpId="0"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right)">
                                      <p:cBhvr>
                                        <p:cTn id="48" dur="500"/>
                                        <p:tgtEl>
                                          <p:spTgt spid="54"/>
                                        </p:tgtEl>
                                      </p:cBhvr>
                                    </p:animEffect>
                                  </p:childTnLst>
                                </p:cTn>
                              </p:par>
                            </p:childTnLst>
                          </p:cTn>
                        </p:par>
                        <p:par>
                          <p:cTn id="49" fill="hold">
                            <p:stCondLst>
                              <p:cond delay="3750"/>
                            </p:stCondLst>
                            <p:childTnLst>
                              <p:par>
                                <p:cTn id="50" presetID="22" presetClass="entr" presetSubtype="8"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wipe(left)">
                                      <p:cBhvr>
                                        <p:cTn id="52" dur="500"/>
                                        <p:tgtEl>
                                          <p:spTgt spid="55"/>
                                        </p:tgtEl>
                                      </p:cBhvr>
                                    </p:animEffect>
                                  </p:childTnLst>
                                </p:cTn>
                              </p:par>
                            </p:childTnLst>
                          </p:cTn>
                        </p:par>
                        <p:par>
                          <p:cTn id="53" fill="hold">
                            <p:stCondLst>
                              <p:cond delay="4250"/>
                            </p:stCondLst>
                            <p:childTnLst>
                              <p:par>
                                <p:cTn id="54" presetID="22" presetClass="entr" presetSubtype="8" fill="hold" grpId="0" nodeType="after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wipe(left)">
                                      <p:cBhvr>
                                        <p:cTn id="56" dur="500"/>
                                        <p:tgtEl>
                                          <p:spTgt spid="56"/>
                                        </p:tgtEl>
                                      </p:cBhvr>
                                    </p:animEffect>
                                  </p:childTnLst>
                                </p:cTn>
                              </p:par>
                            </p:childTnLst>
                          </p:cTn>
                        </p:par>
                        <p:par>
                          <p:cTn id="57" fill="hold">
                            <p:stCondLst>
                              <p:cond delay="4750"/>
                            </p:stCondLst>
                            <p:childTnLst>
                              <p:par>
                                <p:cTn id="58" presetID="22" presetClass="entr" presetSubtype="8" fill="hold" grpId="0" nodeType="after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wipe(left)">
                                      <p:cBhvr>
                                        <p:cTn id="60" dur="500"/>
                                        <p:tgtEl>
                                          <p:spTgt spid="77"/>
                                        </p:tgtEl>
                                      </p:cBhvr>
                                    </p:animEffect>
                                  </p:childTnLst>
                                </p:cTn>
                              </p:par>
                            </p:childTnLst>
                          </p:cTn>
                        </p:par>
                        <p:par>
                          <p:cTn id="61" fill="hold">
                            <p:stCondLst>
                              <p:cond delay="525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p:bldP spid="50" grpId="0"/>
      <p:bldP spid="51" grpId="0" animBg="1"/>
      <p:bldP spid="52" grpId="0" animBg="1"/>
      <p:bldP spid="53" grpId="0" animBg="1"/>
      <p:bldP spid="54" grpId="0" animBg="1"/>
      <p:bldP spid="55" grpId="0" animBg="1"/>
      <p:bldP spid="56" grpId="0" animBg="1"/>
      <p:bldP spid="77" grpId="0" animBg="1"/>
      <p:bldP spid="78" grpId="0" animBg="1"/>
      <p:bldP spid="7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697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重点项目概况</a:t>
            </a:r>
            <a:endParaRPr lang="en-US" altLang="zh-CN" sz="3600" b="1" dirty="0">
              <a:solidFill>
                <a:srgbClr val="E74337"/>
              </a:solidFill>
              <a:latin typeface="微软雅黑" pitchFamily="34" charset="-122"/>
              <a:ea typeface="微软雅黑" pitchFamily="34" charset="-122"/>
            </a:endParaRPr>
          </a:p>
        </p:txBody>
      </p:sp>
      <p:cxnSp>
        <p:nvCxnSpPr>
          <p:cNvPr id="57" name="直接连接符 56"/>
          <p:cNvCxnSpPr/>
          <p:nvPr/>
        </p:nvCxnSpPr>
        <p:spPr>
          <a:xfrm>
            <a:off x="2378603" y="3364873"/>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8" name="矩形 57"/>
          <p:cNvSpPr/>
          <p:nvPr/>
        </p:nvSpPr>
        <p:spPr>
          <a:xfrm>
            <a:off x="2715659" y="2268485"/>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59" name="矩形 47"/>
          <p:cNvSpPr>
            <a:spLocks noChangeArrowheads="1"/>
          </p:cNvSpPr>
          <p:nvPr/>
        </p:nvSpPr>
        <p:spPr bwMode="auto">
          <a:xfrm>
            <a:off x="2702697" y="2683319"/>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60" name="椭圆 59"/>
          <p:cNvSpPr/>
          <p:nvPr/>
        </p:nvSpPr>
        <p:spPr>
          <a:xfrm flipV="1">
            <a:off x="2233321" y="2552688"/>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61" name="矩形 60"/>
          <p:cNvSpPr/>
          <p:nvPr/>
        </p:nvSpPr>
        <p:spPr>
          <a:xfrm>
            <a:off x="1717235" y="2552690"/>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62" name="直接连接符 61"/>
          <p:cNvCxnSpPr/>
          <p:nvPr/>
        </p:nvCxnSpPr>
        <p:spPr>
          <a:xfrm>
            <a:off x="6677007" y="3364873"/>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7014063" y="2268485"/>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64" name="矩形 47"/>
          <p:cNvSpPr>
            <a:spLocks noChangeArrowheads="1"/>
          </p:cNvSpPr>
          <p:nvPr/>
        </p:nvSpPr>
        <p:spPr bwMode="auto">
          <a:xfrm>
            <a:off x="7001101" y="2683319"/>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65" name="椭圆 64"/>
          <p:cNvSpPr/>
          <p:nvPr/>
        </p:nvSpPr>
        <p:spPr>
          <a:xfrm flipV="1">
            <a:off x="6531728" y="2683317"/>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66" name="矩形 65"/>
          <p:cNvSpPr/>
          <p:nvPr/>
        </p:nvSpPr>
        <p:spPr>
          <a:xfrm>
            <a:off x="6015643" y="2683319"/>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67" name="直接连接符 66"/>
          <p:cNvCxnSpPr/>
          <p:nvPr/>
        </p:nvCxnSpPr>
        <p:spPr>
          <a:xfrm>
            <a:off x="2362998" y="4949987"/>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8" name="矩形 67"/>
          <p:cNvSpPr/>
          <p:nvPr/>
        </p:nvSpPr>
        <p:spPr>
          <a:xfrm>
            <a:off x="2700054" y="3853599"/>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69" name="矩形 47"/>
          <p:cNvSpPr>
            <a:spLocks noChangeArrowheads="1"/>
          </p:cNvSpPr>
          <p:nvPr/>
        </p:nvSpPr>
        <p:spPr bwMode="auto">
          <a:xfrm>
            <a:off x="2687092" y="4268433"/>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70" name="椭圆 69"/>
          <p:cNvSpPr/>
          <p:nvPr/>
        </p:nvSpPr>
        <p:spPr>
          <a:xfrm flipV="1">
            <a:off x="2217717" y="4137802"/>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71" name="矩形 70"/>
          <p:cNvSpPr/>
          <p:nvPr/>
        </p:nvSpPr>
        <p:spPr>
          <a:xfrm>
            <a:off x="1701632" y="4137804"/>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cxnSp>
        <p:nvCxnSpPr>
          <p:cNvPr id="72" name="直接连接符 71"/>
          <p:cNvCxnSpPr/>
          <p:nvPr/>
        </p:nvCxnSpPr>
        <p:spPr>
          <a:xfrm>
            <a:off x="6661402" y="4949987"/>
            <a:ext cx="3637036" cy="0"/>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6998459" y="3853599"/>
            <a:ext cx="1313390" cy="430979"/>
          </a:xfrm>
          <a:prstGeom prst="rect">
            <a:avLst/>
          </a:prstGeom>
        </p:spPr>
        <p:txBody>
          <a:bodyPr wrap="none" lIns="91392" tIns="45696" rIns="91392" bIns="45696">
            <a:spAutoFit/>
          </a:bodyPr>
          <a:lstStyle/>
          <a:p>
            <a:r>
              <a:rPr lang="zh-CN" altLang="en-US" sz="2200" b="1" dirty="0">
                <a:solidFill>
                  <a:srgbClr val="E74337"/>
                </a:solidFill>
                <a:latin typeface="微软雅黑" pitchFamily="34" charset="-122"/>
                <a:ea typeface="微软雅黑" pitchFamily="34" charset="-122"/>
              </a:rPr>
              <a:t>添加标题</a:t>
            </a:r>
            <a:endParaRPr lang="en-US" altLang="zh-CN" sz="2200" b="1" dirty="0">
              <a:solidFill>
                <a:srgbClr val="E74337"/>
              </a:solidFill>
              <a:latin typeface="微软雅黑" pitchFamily="34" charset="-122"/>
              <a:ea typeface="微软雅黑" pitchFamily="34" charset="-122"/>
            </a:endParaRPr>
          </a:p>
        </p:txBody>
      </p:sp>
      <p:sp>
        <p:nvSpPr>
          <p:cNvPr id="74" name="矩形 47"/>
          <p:cNvSpPr>
            <a:spLocks noChangeArrowheads="1"/>
          </p:cNvSpPr>
          <p:nvPr/>
        </p:nvSpPr>
        <p:spPr bwMode="auto">
          <a:xfrm>
            <a:off x="6985496" y="4268433"/>
            <a:ext cx="3312943" cy="609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2" tIns="45696" rIns="91392" bIns="4569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sym typeface="微软雅黑" pitchFamily="34" charset="-122"/>
              </a:rPr>
              <a:t>在此录入上述图表的综合描述说明，在此录入上述图表的综合描述说明。</a:t>
            </a:r>
          </a:p>
        </p:txBody>
      </p:sp>
      <p:sp>
        <p:nvSpPr>
          <p:cNvPr id="75" name="椭圆 74"/>
          <p:cNvSpPr/>
          <p:nvPr/>
        </p:nvSpPr>
        <p:spPr>
          <a:xfrm flipV="1">
            <a:off x="6516123" y="4268431"/>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76" name="矩形 75"/>
          <p:cNvSpPr/>
          <p:nvPr/>
        </p:nvSpPr>
        <p:spPr>
          <a:xfrm>
            <a:off x="6000037" y="4268433"/>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D</a:t>
            </a:r>
            <a:endParaRPr lang="zh-CN" altLang="en-US" sz="2000" b="1" dirty="0">
              <a:solidFill>
                <a:schemeClr val="bg1"/>
              </a:solidFill>
              <a:latin typeface="Arial" panose="020B0604020202020204" pitchFamily="34" charset="0"/>
              <a:cs typeface="Arial" panose="020B0604020202020204" pitchFamily="34" charset="0"/>
            </a:endParaRPr>
          </a:p>
        </p:txBody>
      </p:sp>
      <p:grpSp>
        <p:nvGrpSpPr>
          <p:cNvPr id="33" name="组合 32"/>
          <p:cNvGrpSpPr/>
          <p:nvPr/>
        </p:nvGrpSpPr>
        <p:grpSpPr>
          <a:xfrm>
            <a:off x="8412148" y="572424"/>
            <a:ext cx="8647786" cy="381452"/>
            <a:chOff x="3546557" y="3058874"/>
            <a:chExt cx="8647786" cy="381452"/>
          </a:xfrm>
        </p:grpSpPr>
        <p:grpSp>
          <p:nvGrpSpPr>
            <p:cNvPr id="34" name="组合 33"/>
            <p:cNvGrpSpPr/>
            <p:nvPr/>
          </p:nvGrpSpPr>
          <p:grpSpPr>
            <a:xfrm>
              <a:off x="3546557" y="3058874"/>
              <a:ext cx="381452" cy="381452"/>
              <a:chOff x="3123591" y="3333387"/>
              <a:chExt cx="381452" cy="381452"/>
            </a:xfrm>
          </p:grpSpPr>
          <p:sp>
            <p:nvSpPr>
              <p:cNvPr id="36" name="椭圆 35"/>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7" name="椭圆 36"/>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5" name="直接连接符 34"/>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4834779" y="572424"/>
            <a:ext cx="8712639" cy="381452"/>
            <a:chOff x="-3986345" y="345226"/>
            <a:chExt cx="8712639" cy="381452"/>
          </a:xfrm>
          <a:solidFill>
            <a:srgbClr val="E74337"/>
          </a:solidFill>
        </p:grpSpPr>
        <p:grpSp>
          <p:nvGrpSpPr>
            <p:cNvPr id="39" name="组合 38"/>
            <p:cNvGrpSpPr/>
            <p:nvPr/>
          </p:nvGrpSpPr>
          <p:grpSpPr>
            <a:xfrm>
              <a:off x="4344842" y="345226"/>
              <a:ext cx="381452" cy="381452"/>
              <a:chOff x="3123591" y="3333387"/>
              <a:chExt cx="381452" cy="381452"/>
            </a:xfrm>
            <a:grpFill/>
          </p:grpSpPr>
          <p:sp>
            <p:nvSpPr>
              <p:cNvPr id="41" name="椭圆 40"/>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2" name="椭圆 41"/>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0" name="直接连接符 39"/>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31566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ppt_w</p:attrName>
                                        </p:attrNameLst>
                                      </p:cBhvr>
                                      <p:tavLst>
                                        <p:tav tm="0" fmla="#ppt_w*sin(2.5*pi*$)">
                                          <p:val>
                                            <p:fltVal val="0"/>
                                          </p:val>
                                        </p:tav>
                                        <p:tav tm="100000">
                                          <p:val>
                                            <p:fltVal val="1"/>
                                          </p:val>
                                        </p:tav>
                                      </p:tavLst>
                                    </p:anim>
                                    <p:anim calcmode="lin" valueType="num">
                                      <p:cBhvr>
                                        <p:cTn id="9" dur="1000" fill="hold"/>
                                        <p:tgtEl>
                                          <p:spTgt spid="60"/>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barn(inVertical)">
                                      <p:cBhvr>
                                        <p:cTn id="17" dur="500"/>
                                        <p:tgtEl>
                                          <p:spTgt spid="58"/>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fade">
                                      <p:cBhvr>
                                        <p:cTn id="21" dur="500"/>
                                        <p:tgtEl>
                                          <p:spTgt spid="59"/>
                                        </p:tgtEl>
                                      </p:cBhvr>
                                    </p:animEffect>
                                  </p:childTnLst>
                                </p:cTn>
                              </p:par>
                            </p:childTnLst>
                          </p:cTn>
                        </p:par>
                        <p:par>
                          <p:cTn id="22" fill="hold">
                            <p:stCondLst>
                              <p:cond delay="2500"/>
                            </p:stCondLst>
                            <p:childTnLst>
                              <p:par>
                                <p:cTn id="23" presetID="16" presetClass="entr" presetSubtype="21"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barn(inVertical)">
                                      <p:cBhvr>
                                        <p:cTn id="25" dur="500"/>
                                        <p:tgtEl>
                                          <p:spTgt spid="57"/>
                                        </p:tgtEl>
                                      </p:cBhvr>
                                    </p:animEffect>
                                  </p:childTnLst>
                                </p:cTn>
                              </p:par>
                            </p:childTnLst>
                          </p:cTn>
                        </p:par>
                        <p:par>
                          <p:cTn id="26" fill="hold">
                            <p:stCondLst>
                              <p:cond delay="3000"/>
                            </p:stCondLst>
                            <p:childTnLst>
                              <p:par>
                                <p:cTn id="27" presetID="45" presetClass="entr" presetSubtype="0"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fade">
                                      <p:cBhvr>
                                        <p:cTn id="29" dur="1000"/>
                                        <p:tgtEl>
                                          <p:spTgt spid="65"/>
                                        </p:tgtEl>
                                      </p:cBhvr>
                                    </p:animEffect>
                                    <p:anim calcmode="lin" valueType="num">
                                      <p:cBhvr>
                                        <p:cTn id="30" dur="1000" fill="hold"/>
                                        <p:tgtEl>
                                          <p:spTgt spid="65"/>
                                        </p:tgtEl>
                                        <p:attrNameLst>
                                          <p:attrName>ppt_w</p:attrName>
                                        </p:attrNameLst>
                                      </p:cBhvr>
                                      <p:tavLst>
                                        <p:tav tm="0" fmla="#ppt_w*sin(2.5*pi*$)">
                                          <p:val>
                                            <p:fltVal val="0"/>
                                          </p:val>
                                        </p:tav>
                                        <p:tav tm="100000">
                                          <p:val>
                                            <p:fltVal val="1"/>
                                          </p:val>
                                        </p:tav>
                                      </p:tavLst>
                                    </p:anim>
                                    <p:anim calcmode="lin" valueType="num">
                                      <p:cBhvr>
                                        <p:cTn id="31" dur="1000" fill="hold"/>
                                        <p:tgtEl>
                                          <p:spTgt spid="65"/>
                                        </p:tgtEl>
                                        <p:attrNameLst>
                                          <p:attrName>ppt_h</p:attrName>
                                        </p:attrNameLst>
                                      </p:cBhvr>
                                      <p:tavLst>
                                        <p:tav tm="0">
                                          <p:val>
                                            <p:strVal val="#ppt_h"/>
                                          </p:val>
                                        </p:tav>
                                        <p:tav tm="100000">
                                          <p:val>
                                            <p:strVal val="#ppt_h"/>
                                          </p:val>
                                        </p:tav>
                                      </p:tavLst>
                                    </p:anim>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childTnLst>
                          </p:cTn>
                        </p:par>
                        <p:par>
                          <p:cTn id="36" fill="hold">
                            <p:stCondLst>
                              <p:cond delay="4500"/>
                            </p:stCondLst>
                            <p:childTnLst>
                              <p:par>
                                <p:cTn id="37" presetID="16" presetClass="entr" presetSubtype="21"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barn(inVertical)">
                                      <p:cBhvr>
                                        <p:cTn id="39" dur="500"/>
                                        <p:tgtEl>
                                          <p:spTgt spid="63"/>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childTnLst>
                                </p:cTn>
                              </p:par>
                            </p:childTnLst>
                          </p:cTn>
                        </p:par>
                        <p:par>
                          <p:cTn id="44" fill="hold">
                            <p:stCondLst>
                              <p:cond delay="5500"/>
                            </p:stCondLst>
                            <p:childTnLst>
                              <p:par>
                                <p:cTn id="45" presetID="16" presetClass="entr" presetSubtype="21" fill="hold"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barn(inVertical)">
                                      <p:cBhvr>
                                        <p:cTn id="47" dur="500"/>
                                        <p:tgtEl>
                                          <p:spTgt spid="62"/>
                                        </p:tgtEl>
                                      </p:cBhvr>
                                    </p:animEffect>
                                  </p:childTnLst>
                                </p:cTn>
                              </p:par>
                            </p:childTnLst>
                          </p:cTn>
                        </p:par>
                        <p:par>
                          <p:cTn id="48" fill="hold">
                            <p:stCondLst>
                              <p:cond delay="6000"/>
                            </p:stCondLst>
                            <p:childTnLst>
                              <p:par>
                                <p:cTn id="49" presetID="45" presetClass="entr" presetSubtype="0" fill="hold" grpId="0" nodeType="afterEffect">
                                  <p:stCondLst>
                                    <p:cond delay="0"/>
                                  </p:stCondLst>
                                  <p:childTnLst>
                                    <p:set>
                                      <p:cBhvr>
                                        <p:cTn id="50" dur="1" fill="hold">
                                          <p:stCondLst>
                                            <p:cond delay="0"/>
                                          </p:stCondLst>
                                        </p:cTn>
                                        <p:tgtEl>
                                          <p:spTgt spid="70"/>
                                        </p:tgtEl>
                                        <p:attrNameLst>
                                          <p:attrName>style.visibility</p:attrName>
                                        </p:attrNameLst>
                                      </p:cBhvr>
                                      <p:to>
                                        <p:strVal val="visible"/>
                                      </p:to>
                                    </p:set>
                                    <p:animEffect transition="in" filter="fade">
                                      <p:cBhvr>
                                        <p:cTn id="51" dur="1000"/>
                                        <p:tgtEl>
                                          <p:spTgt spid="70"/>
                                        </p:tgtEl>
                                      </p:cBhvr>
                                    </p:animEffect>
                                    <p:anim calcmode="lin" valueType="num">
                                      <p:cBhvr>
                                        <p:cTn id="52" dur="1000" fill="hold"/>
                                        <p:tgtEl>
                                          <p:spTgt spid="70"/>
                                        </p:tgtEl>
                                        <p:attrNameLst>
                                          <p:attrName>ppt_w</p:attrName>
                                        </p:attrNameLst>
                                      </p:cBhvr>
                                      <p:tavLst>
                                        <p:tav tm="0" fmla="#ppt_w*sin(2.5*pi*$)">
                                          <p:val>
                                            <p:fltVal val="0"/>
                                          </p:val>
                                        </p:tav>
                                        <p:tav tm="100000">
                                          <p:val>
                                            <p:fltVal val="1"/>
                                          </p:val>
                                        </p:tav>
                                      </p:tavLst>
                                    </p:anim>
                                    <p:anim calcmode="lin" valueType="num">
                                      <p:cBhvr>
                                        <p:cTn id="53" dur="1000" fill="hold"/>
                                        <p:tgtEl>
                                          <p:spTgt spid="70"/>
                                        </p:tgtEl>
                                        <p:attrNameLst>
                                          <p:attrName>ppt_h</p:attrName>
                                        </p:attrNameLst>
                                      </p:cBhvr>
                                      <p:tavLst>
                                        <p:tav tm="0">
                                          <p:val>
                                            <p:strVal val="#ppt_h"/>
                                          </p:val>
                                        </p:tav>
                                        <p:tav tm="100000">
                                          <p:val>
                                            <p:strVal val="#ppt_h"/>
                                          </p:val>
                                        </p:tav>
                                      </p:tavLst>
                                    </p:anim>
                                  </p:childTnLst>
                                </p:cTn>
                              </p:par>
                            </p:childTnLst>
                          </p:cTn>
                        </p:par>
                        <p:par>
                          <p:cTn id="54" fill="hold">
                            <p:stCondLst>
                              <p:cond delay="7000"/>
                            </p:stCondLst>
                            <p:childTnLst>
                              <p:par>
                                <p:cTn id="55" presetID="10" presetClass="entr" presetSubtype="0"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Effect transition="in" filter="fade">
                                      <p:cBhvr>
                                        <p:cTn id="57" dur="500"/>
                                        <p:tgtEl>
                                          <p:spTgt spid="71"/>
                                        </p:tgtEl>
                                      </p:cBhvr>
                                    </p:animEffect>
                                  </p:childTnLst>
                                </p:cTn>
                              </p:par>
                            </p:childTnLst>
                          </p:cTn>
                        </p:par>
                        <p:par>
                          <p:cTn id="58" fill="hold">
                            <p:stCondLst>
                              <p:cond delay="7500"/>
                            </p:stCondLst>
                            <p:childTnLst>
                              <p:par>
                                <p:cTn id="59" presetID="16" presetClass="entr" presetSubtype="21"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Effect transition="in" filter="barn(inVertical)">
                                      <p:cBhvr>
                                        <p:cTn id="61" dur="500"/>
                                        <p:tgtEl>
                                          <p:spTgt spid="68"/>
                                        </p:tgtEl>
                                      </p:cBhvr>
                                    </p:animEffect>
                                  </p:childTnLst>
                                </p:cTn>
                              </p:par>
                            </p:childTnLst>
                          </p:cTn>
                        </p:par>
                        <p:par>
                          <p:cTn id="62" fill="hold">
                            <p:stCondLst>
                              <p:cond delay="8000"/>
                            </p:stCondLst>
                            <p:childTnLst>
                              <p:par>
                                <p:cTn id="63" presetID="10"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500"/>
                                        <p:tgtEl>
                                          <p:spTgt spid="69"/>
                                        </p:tgtEl>
                                      </p:cBhvr>
                                    </p:animEffect>
                                  </p:childTnLst>
                                </p:cTn>
                              </p:par>
                            </p:childTnLst>
                          </p:cTn>
                        </p:par>
                        <p:par>
                          <p:cTn id="66" fill="hold">
                            <p:stCondLst>
                              <p:cond delay="8500"/>
                            </p:stCondLst>
                            <p:childTnLst>
                              <p:par>
                                <p:cTn id="67" presetID="16" presetClass="entr" presetSubtype="21" fill="hold" nodeType="afterEffect">
                                  <p:stCondLst>
                                    <p:cond delay="0"/>
                                  </p:stCondLst>
                                  <p:childTnLst>
                                    <p:set>
                                      <p:cBhvr>
                                        <p:cTn id="68" dur="1" fill="hold">
                                          <p:stCondLst>
                                            <p:cond delay="0"/>
                                          </p:stCondLst>
                                        </p:cTn>
                                        <p:tgtEl>
                                          <p:spTgt spid="67"/>
                                        </p:tgtEl>
                                        <p:attrNameLst>
                                          <p:attrName>style.visibility</p:attrName>
                                        </p:attrNameLst>
                                      </p:cBhvr>
                                      <p:to>
                                        <p:strVal val="visible"/>
                                      </p:to>
                                    </p:set>
                                    <p:animEffect transition="in" filter="barn(inVertical)">
                                      <p:cBhvr>
                                        <p:cTn id="69" dur="500"/>
                                        <p:tgtEl>
                                          <p:spTgt spid="67"/>
                                        </p:tgtEl>
                                      </p:cBhvr>
                                    </p:animEffect>
                                  </p:childTnLst>
                                </p:cTn>
                              </p:par>
                            </p:childTnLst>
                          </p:cTn>
                        </p:par>
                        <p:par>
                          <p:cTn id="70" fill="hold">
                            <p:stCondLst>
                              <p:cond delay="9000"/>
                            </p:stCondLst>
                            <p:childTnLst>
                              <p:par>
                                <p:cTn id="71" presetID="45" presetClass="entr" presetSubtype="0"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fade">
                                      <p:cBhvr>
                                        <p:cTn id="73" dur="1000"/>
                                        <p:tgtEl>
                                          <p:spTgt spid="75"/>
                                        </p:tgtEl>
                                      </p:cBhvr>
                                    </p:animEffect>
                                    <p:anim calcmode="lin" valueType="num">
                                      <p:cBhvr>
                                        <p:cTn id="74" dur="1000" fill="hold"/>
                                        <p:tgtEl>
                                          <p:spTgt spid="75"/>
                                        </p:tgtEl>
                                        <p:attrNameLst>
                                          <p:attrName>ppt_w</p:attrName>
                                        </p:attrNameLst>
                                      </p:cBhvr>
                                      <p:tavLst>
                                        <p:tav tm="0" fmla="#ppt_w*sin(2.5*pi*$)">
                                          <p:val>
                                            <p:fltVal val="0"/>
                                          </p:val>
                                        </p:tav>
                                        <p:tav tm="100000">
                                          <p:val>
                                            <p:fltVal val="1"/>
                                          </p:val>
                                        </p:tav>
                                      </p:tavLst>
                                    </p:anim>
                                    <p:anim calcmode="lin" valueType="num">
                                      <p:cBhvr>
                                        <p:cTn id="75" dur="1000" fill="hold"/>
                                        <p:tgtEl>
                                          <p:spTgt spid="75"/>
                                        </p:tgtEl>
                                        <p:attrNameLst>
                                          <p:attrName>ppt_h</p:attrName>
                                        </p:attrNameLst>
                                      </p:cBhvr>
                                      <p:tavLst>
                                        <p:tav tm="0">
                                          <p:val>
                                            <p:strVal val="#ppt_h"/>
                                          </p:val>
                                        </p:tav>
                                        <p:tav tm="100000">
                                          <p:val>
                                            <p:strVal val="#ppt_h"/>
                                          </p:val>
                                        </p:tav>
                                      </p:tavLst>
                                    </p:anim>
                                  </p:childTnLst>
                                </p:cTn>
                              </p:par>
                            </p:childTnLst>
                          </p:cTn>
                        </p:par>
                        <p:par>
                          <p:cTn id="76" fill="hold">
                            <p:stCondLst>
                              <p:cond delay="10000"/>
                            </p:stCondLst>
                            <p:childTnLst>
                              <p:par>
                                <p:cTn id="77" presetID="10" presetClass="entr" presetSubtype="0" fill="hold" grpId="0" nodeType="after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childTnLst>
                          </p:cTn>
                        </p:par>
                        <p:par>
                          <p:cTn id="80" fill="hold">
                            <p:stCondLst>
                              <p:cond delay="10500"/>
                            </p:stCondLst>
                            <p:childTnLst>
                              <p:par>
                                <p:cTn id="81" presetID="16" presetClass="entr" presetSubtype="21" fill="hold" grpId="0" nodeType="afterEffect">
                                  <p:stCondLst>
                                    <p:cond delay="0"/>
                                  </p:stCondLst>
                                  <p:childTnLst>
                                    <p:set>
                                      <p:cBhvr>
                                        <p:cTn id="82" dur="1" fill="hold">
                                          <p:stCondLst>
                                            <p:cond delay="0"/>
                                          </p:stCondLst>
                                        </p:cTn>
                                        <p:tgtEl>
                                          <p:spTgt spid="73"/>
                                        </p:tgtEl>
                                        <p:attrNameLst>
                                          <p:attrName>style.visibility</p:attrName>
                                        </p:attrNameLst>
                                      </p:cBhvr>
                                      <p:to>
                                        <p:strVal val="visible"/>
                                      </p:to>
                                    </p:set>
                                    <p:animEffect transition="in" filter="barn(inVertical)">
                                      <p:cBhvr>
                                        <p:cTn id="83" dur="500"/>
                                        <p:tgtEl>
                                          <p:spTgt spid="73"/>
                                        </p:tgtEl>
                                      </p:cBhvr>
                                    </p:animEffect>
                                  </p:childTnLst>
                                </p:cTn>
                              </p:par>
                            </p:childTnLst>
                          </p:cTn>
                        </p:par>
                        <p:par>
                          <p:cTn id="84" fill="hold">
                            <p:stCondLst>
                              <p:cond delay="11000"/>
                            </p:stCondLst>
                            <p:childTnLst>
                              <p:par>
                                <p:cTn id="85" presetID="10" presetClass="entr" presetSubtype="0" fill="hold" grpId="0" nodeType="afterEffect">
                                  <p:stCondLst>
                                    <p:cond delay="0"/>
                                  </p:stCondLst>
                                  <p:childTnLst>
                                    <p:set>
                                      <p:cBhvr>
                                        <p:cTn id="86" dur="1" fill="hold">
                                          <p:stCondLst>
                                            <p:cond delay="0"/>
                                          </p:stCondLst>
                                        </p:cTn>
                                        <p:tgtEl>
                                          <p:spTgt spid="74"/>
                                        </p:tgtEl>
                                        <p:attrNameLst>
                                          <p:attrName>style.visibility</p:attrName>
                                        </p:attrNameLst>
                                      </p:cBhvr>
                                      <p:to>
                                        <p:strVal val="visible"/>
                                      </p:to>
                                    </p:set>
                                    <p:animEffect transition="in" filter="fade">
                                      <p:cBhvr>
                                        <p:cTn id="87" dur="500"/>
                                        <p:tgtEl>
                                          <p:spTgt spid="74"/>
                                        </p:tgtEl>
                                      </p:cBhvr>
                                    </p:animEffect>
                                  </p:childTnLst>
                                </p:cTn>
                              </p:par>
                            </p:childTnLst>
                          </p:cTn>
                        </p:par>
                        <p:par>
                          <p:cTn id="88" fill="hold">
                            <p:stCondLst>
                              <p:cond delay="11500"/>
                            </p:stCondLst>
                            <p:childTnLst>
                              <p:par>
                                <p:cTn id="89" presetID="16" presetClass="entr" presetSubtype="21" fill="hold" nodeType="afterEffect">
                                  <p:stCondLst>
                                    <p:cond delay="0"/>
                                  </p:stCondLst>
                                  <p:childTnLst>
                                    <p:set>
                                      <p:cBhvr>
                                        <p:cTn id="90" dur="1" fill="hold">
                                          <p:stCondLst>
                                            <p:cond delay="0"/>
                                          </p:stCondLst>
                                        </p:cTn>
                                        <p:tgtEl>
                                          <p:spTgt spid="72"/>
                                        </p:tgtEl>
                                        <p:attrNameLst>
                                          <p:attrName>style.visibility</p:attrName>
                                        </p:attrNameLst>
                                      </p:cBhvr>
                                      <p:to>
                                        <p:strVal val="visible"/>
                                      </p:to>
                                    </p:set>
                                    <p:animEffect transition="in" filter="barn(inVertical)">
                                      <p:cBhvr>
                                        <p:cTn id="9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animBg="1"/>
      <p:bldP spid="61" grpId="0"/>
      <p:bldP spid="63" grpId="0"/>
      <p:bldP spid="64" grpId="0"/>
      <p:bldP spid="65" grpId="0" animBg="1"/>
      <p:bldP spid="66" grpId="0"/>
      <p:bldP spid="68" grpId="0"/>
      <p:bldP spid="69" grpId="0"/>
      <p:bldP spid="70" grpId="0" animBg="1"/>
      <p:bldP spid="71" grpId="0"/>
      <p:bldP spid="73" grpId="0"/>
      <p:bldP spid="74" grpId="0"/>
      <p:bldP spid="75" grpId="0" animBg="1"/>
      <p:bldP spid="7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459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项目完成情况</a:t>
            </a:r>
            <a:endParaRPr lang="en-US" altLang="zh-CN" sz="3600" b="1" dirty="0">
              <a:solidFill>
                <a:srgbClr val="E74337"/>
              </a:solidFill>
              <a:latin typeface="微软雅黑" pitchFamily="34" charset="-122"/>
              <a:ea typeface="微软雅黑" pitchFamily="34" charset="-122"/>
            </a:endParaRPr>
          </a:p>
        </p:txBody>
      </p:sp>
      <p:sp>
        <p:nvSpPr>
          <p:cNvPr id="15" name="任意多边形 14"/>
          <p:cNvSpPr/>
          <p:nvPr/>
        </p:nvSpPr>
        <p:spPr>
          <a:xfrm>
            <a:off x="3171570" y="3750699"/>
            <a:ext cx="6958050" cy="891746"/>
          </a:xfrm>
          <a:custGeom>
            <a:avLst/>
            <a:gdLst/>
            <a:ahLst/>
            <a:cxnLst/>
            <a:rect l="l" t="t" r="r" b="b"/>
            <a:pathLst>
              <a:path w="6958050" h="891746">
                <a:moveTo>
                  <a:pt x="651452" y="0"/>
                </a:moveTo>
                <a:cubicBezTo>
                  <a:pt x="654597" y="17"/>
                  <a:pt x="657721" y="37"/>
                  <a:pt x="660824" y="137"/>
                </a:cubicBezTo>
                <a:lnTo>
                  <a:pt x="664036" y="137"/>
                </a:lnTo>
                <a:lnTo>
                  <a:pt x="664036" y="184"/>
                </a:lnTo>
                <a:cubicBezTo>
                  <a:pt x="1590628" y="7435"/>
                  <a:pt x="676311" y="269331"/>
                  <a:pt x="1687772" y="289560"/>
                </a:cubicBezTo>
                <a:lnTo>
                  <a:pt x="1687772" y="289607"/>
                </a:lnTo>
                <a:lnTo>
                  <a:pt x="6656981" y="289607"/>
                </a:lnTo>
                <a:lnTo>
                  <a:pt x="6958050" y="590677"/>
                </a:lnTo>
                <a:lnTo>
                  <a:pt x="6656981" y="891746"/>
                </a:lnTo>
                <a:lnTo>
                  <a:pt x="1672712" y="891746"/>
                </a:lnTo>
                <a:lnTo>
                  <a:pt x="1672712" y="891406"/>
                </a:lnTo>
                <a:cubicBezTo>
                  <a:pt x="665748" y="888776"/>
                  <a:pt x="1594217" y="609525"/>
                  <a:pt x="651452" y="594360"/>
                </a:cubicBezTo>
                <a:lnTo>
                  <a:pt x="651452" y="590677"/>
                </a:lnTo>
                <a:lnTo>
                  <a:pt x="234846" y="590677"/>
                </a:lnTo>
                <a:lnTo>
                  <a:pt x="0" y="137"/>
                </a:lnTo>
                <a:lnTo>
                  <a:pt x="651452" y="137"/>
                </a:lnTo>
                <a:close/>
              </a:path>
            </a:pathLst>
          </a:custGeom>
          <a:no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7" name="TextBox 16"/>
          <p:cNvSpPr txBox="1"/>
          <p:nvPr/>
        </p:nvSpPr>
        <p:spPr>
          <a:xfrm>
            <a:off x="3551390" y="3815153"/>
            <a:ext cx="600531" cy="461772"/>
          </a:xfrm>
          <a:prstGeom prst="rect">
            <a:avLst/>
          </a:prstGeom>
          <a:noFill/>
        </p:spPr>
        <p:txBody>
          <a:bodyPr wrap="square" lIns="91401" tIns="45700" rIns="91401" bIns="45700"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03</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18" name="Rectangle 42"/>
          <p:cNvSpPr/>
          <p:nvPr/>
        </p:nvSpPr>
        <p:spPr>
          <a:xfrm flipH="1">
            <a:off x="4916304" y="4375178"/>
            <a:ext cx="4060989" cy="281784"/>
          </a:xfrm>
          <a:prstGeom prst="rect">
            <a:avLst/>
          </a:prstGeom>
          <a:noFill/>
          <a:ln w="12700" cap="flat" cmpd="sng" algn="ctr">
            <a:noFill/>
            <a:prstDash val="solid"/>
          </a:ln>
          <a:effectLst/>
        </p:spPr>
        <p:txBody>
          <a:bodyPr lIns="91401" tIns="0" rIns="91401"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chemeClr val="bg1"/>
              </a:solidFill>
              <a:latin typeface="微软雅黑" pitchFamily="34" charset="-122"/>
              <a:ea typeface="微软雅黑" pitchFamily="34" charset="-122"/>
              <a:cs typeface="Arial" pitchFamily="34" charset="0"/>
            </a:endParaRPr>
          </a:p>
        </p:txBody>
      </p:sp>
      <p:sp>
        <p:nvSpPr>
          <p:cNvPr id="19" name="Rectangle 42"/>
          <p:cNvSpPr/>
          <p:nvPr/>
        </p:nvSpPr>
        <p:spPr>
          <a:xfrm flipH="1">
            <a:off x="4916302" y="4125831"/>
            <a:ext cx="2058686" cy="253281"/>
          </a:xfrm>
          <a:prstGeom prst="rect">
            <a:avLst/>
          </a:prstGeom>
          <a:noFill/>
          <a:ln w="12700" cap="flat" cmpd="sng" algn="ctr">
            <a:noFill/>
            <a:prstDash val="solid"/>
          </a:ln>
          <a:effectLst/>
        </p:spPr>
        <p:txBody>
          <a:bodyPr lIns="91401" tIns="0" rIns="91401" bIns="0" rtlCol="0" anchor="t"/>
          <a:lstStyle/>
          <a:p>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21" name="五边形 20"/>
          <p:cNvSpPr/>
          <p:nvPr/>
        </p:nvSpPr>
        <p:spPr>
          <a:xfrm>
            <a:off x="2826676" y="2910776"/>
            <a:ext cx="7302944" cy="891746"/>
          </a:xfrm>
          <a:custGeom>
            <a:avLst/>
            <a:gdLst/>
            <a:ahLst/>
            <a:cxnLst/>
            <a:rect l="l" t="t" r="r" b="b"/>
            <a:pathLst>
              <a:path w="7302944" h="891746">
                <a:moveTo>
                  <a:pt x="996346" y="0"/>
                </a:moveTo>
                <a:lnTo>
                  <a:pt x="996413" y="1"/>
                </a:lnTo>
                <a:lnTo>
                  <a:pt x="1052216" y="1"/>
                </a:lnTo>
                <a:lnTo>
                  <a:pt x="1052216" y="817"/>
                </a:lnTo>
                <a:cubicBezTo>
                  <a:pt x="1906614" y="15796"/>
                  <a:pt x="1037470" y="269656"/>
                  <a:pt x="2032666" y="289560"/>
                </a:cubicBezTo>
                <a:lnTo>
                  <a:pt x="2032666" y="289607"/>
                </a:lnTo>
                <a:lnTo>
                  <a:pt x="7001875" y="289607"/>
                </a:lnTo>
                <a:lnTo>
                  <a:pt x="7302944" y="590677"/>
                </a:lnTo>
                <a:lnTo>
                  <a:pt x="7001875" y="891746"/>
                </a:lnTo>
                <a:lnTo>
                  <a:pt x="2017606" y="891746"/>
                </a:lnTo>
                <a:lnTo>
                  <a:pt x="2017606" y="891406"/>
                </a:lnTo>
                <a:cubicBezTo>
                  <a:pt x="1010642" y="888776"/>
                  <a:pt x="1939110" y="609525"/>
                  <a:pt x="996346" y="594360"/>
                </a:cubicBezTo>
                <a:lnTo>
                  <a:pt x="996346" y="590541"/>
                </a:lnTo>
                <a:lnTo>
                  <a:pt x="664036" y="590541"/>
                </a:lnTo>
                <a:lnTo>
                  <a:pt x="664036" y="590542"/>
                </a:lnTo>
                <a:lnTo>
                  <a:pt x="234846" y="590542"/>
                </a:lnTo>
                <a:lnTo>
                  <a:pt x="0" y="2"/>
                </a:lnTo>
                <a:lnTo>
                  <a:pt x="528119" y="2"/>
                </a:lnTo>
                <a:lnTo>
                  <a:pt x="528119" y="1"/>
                </a:lnTo>
                <a:lnTo>
                  <a:pt x="996346" y="1"/>
                </a:lnTo>
                <a:close/>
              </a:path>
            </a:pathLst>
          </a:custGeom>
          <a:noFill/>
          <a:ln w="12700">
            <a:solidFill>
              <a:srgbClr val="E74337"/>
            </a:solid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3" name="TextBox 22"/>
          <p:cNvSpPr txBox="1"/>
          <p:nvPr/>
        </p:nvSpPr>
        <p:spPr>
          <a:xfrm>
            <a:off x="3551390" y="2975231"/>
            <a:ext cx="600531" cy="461772"/>
          </a:xfrm>
          <a:prstGeom prst="rect">
            <a:avLst/>
          </a:prstGeom>
          <a:noFill/>
        </p:spPr>
        <p:txBody>
          <a:bodyPr wrap="square" lIns="91401" tIns="45700" rIns="91401" bIns="45700"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02</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24" name="Rectangle 42"/>
          <p:cNvSpPr/>
          <p:nvPr/>
        </p:nvSpPr>
        <p:spPr>
          <a:xfrm flipH="1">
            <a:off x="4916304" y="3535255"/>
            <a:ext cx="4060989" cy="281784"/>
          </a:xfrm>
          <a:prstGeom prst="rect">
            <a:avLst/>
          </a:prstGeom>
          <a:noFill/>
          <a:ln w="12700" cap="flat" cmpd="sng" algn="ctr">
            <a:noFill/>
            <a:prstDash val="solid"/>
          </a:ln>
          <a:effectLst/>
        </p:spPr>
        <p:txBody>
          <a:bodyPr lIns="91401" tIns="0" rIns="91401"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chemeClr val="bg1"/>
              </a:solidFill>
              <a:latin typeface="微软雅黑" pitchFamily="34" charset="-122"/>
              <a:ea typeface="微软雅黑" pitchFamily="34" charset="-122"/>
              <a:cs typeface="Arial" pitchFamily="34" charset="0"/>
            </a:endParaRPr>
          </a:p>
        </p:txBody>
      </p:sp>
      <p:sp>
        <p:nvSpPr>
          <p:cNvPr id="25" name="Rectangle 42"/>
          <p:cNvSpPr/>
          <p:nvPr/>
        </p:nvSpPr>
        <p:spPr>
          <a:xfrm flipH="1">
            <a:off x="4916302" y="3285908"/>
            <a:ext cx="2058686" cy="253281"/>
          </a:xfrm>
          <a:prstGeom prst="rect">
            <a:avLst/>
          </a:prstGeom>
          <a:noFill/>
          <a:ln w="12700" cap="flat" cmpd="sng" algn="ctr">
            <a:noFill/>
            <a:prstDash val="solid"/>
          </a:ln>
          <a:effectLst/>
        </p:spPr>
        <p:txBody>
          <a:bodyPr lIns="91401" tIns="0" rIns="91401" bIns="0" rtlCol="0" anchor="t"/>
          <a:lstStyle/>
          <a:p>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27" name="五边形 26"/>
          <p:cNvSpPr/>
          <p:nvPr/>
        </p:nvSpPr>
        <p:spPr>
          <a:xfrm>
            <a:off x="2493333" y="2070853"/>
            <a:ext cx="7636287" cy="891746"/>
          </a:xfrm>
          <a:custGeom>
            <a:avLst/>
            <a:gdLst/>
            <a:ahLst/>
            <a:cxnLst/>
            <a:rect l="l" t="t" r="r" b="b"/>
            <a:pathLst>
              <a:path w="7636287" h="891746">
                <a:moveTo>
                  <a:pt x="1320799" y="0"/>
                </a:moveTo>
                <a:cubicBezTo>
                  <a:pt x="2268219" y="5080"/>
                  <a:pt x="1341119" y="269240"/>
                  <a:pt x="2357119" y="289560"/>
                </a:cubicBezTo>
                <a:lnTo>
                  <a:pt x="2357119" y="289607"/>
                </a:lnTo>
                <a:lnTo>
                  <a:pt x="7335218" y="289607"/>
                </a:lnTo>
                <a:lnTo>
                  <a:pt x="7636287" y="590677"/>
                </a:lnTo>
                <a:lnTo>
                  <a:pt x="7335218" y="891746"/>
                </a:lnTo>
                <a:lnTo>
                  <a:pt x="2350949" y="891746"/>
                </a:lnTo>
                <a:lnTo>
                  <a:pt x="2350949" y="891485"/>
                </a:lnTo>
                <a:cubicBezTo>
                  <a:pt x="1329644" y="890412"/>
                  <a:pt x="2266322" y="609570"/>
                  <a:pt x="1320799" y="594360"/>
                </a:cubicBezTo>
                <a:lnTo>
                  <a:pt x="1320799" y="592127"/>
                </a:lnTo>
                <a:lnTo>
                  <a:pt x="664036" y="592127"/>
                </a:lnTo>
                <a:lnTo>
                  <a:pt x="451620" y="592127"/>
                </a:lnTo>
                <a:lnTo>
                  <a:pt x="234846" y="592127"/>
                </a:lnTo>
                <a:lnTo>
                  <a:pt x="0" y="1587"/>
                </a:lnTo>
                <a:lnTo>
                  <a:pt x="451620" y="1587"/>
                </a:lnTo>
                <a:lnTo>
                  <a:pt x="664036" y="1587"/>
                </a:lnTo>
                <a:lnTo>
                  <a:pt x="1320799" y="1587"/>
                </a:lnTo>
                <a:close/>
              </a:path>
            </a:pathLst>
          </a:custGeom>
          <a:noFill/>
          <a:ln w="12700">
            <a:solidFill>
              <a:srgbClr val="E74337"/>
            </a:solid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9" name="TextBox 28"/>
          <p:cNvSpPr txBox="1"/>
          <p:nvPr/>
        </p:nvSpPr>
        <p:spPr>
          <a:xfrm>
            <a:off x="3551390" y="2135309"/>
            <a:ext cx="600531" cy="461772"/>
          </a:xfrm>
          <a:prstGeom prst="rect">
            <a:avLst/>
          </a:prstGeom>
          <a:noFill/>
        </p:spPr>
        <p:txBody>
          <a:bodyPr wrap="square" lIns="91401" tIns="45700" rIns="91401" bIns="45700"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01</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30" name="Rectangle 42"/>
          <p:cNvSpPr/>
          <p:nvPr/>
        </p:nvSpPr>
        <p:spPr>
          <a:xfrm flipH="1">
            <a:off x="4916304" y="2695333"/>
            <a:ext cx="4060989" cy="281784"/>
          </a:xfrm>
          <a:prstGeom prst="rect">
            <a:avLst/>
          </a:prstGeom>
          <a:noFill/>
          <a:ln w="12700" cap="flat" cmpd="sng" algn="ctr">
            <a:noFill/>
            <a:prstDash val="solid"/>
          </a:ln>
          <a:effectLst/>
        </p:spPr>
        <p:txBody>
          <a:bodyPr lIns="91401" tIns="0" rIns="91401"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chemeClr val="bg1"/>
              </a:solidFill>
              <a:latin typeface="微软雅黑" pitchFamily="34" charset="-122"/>
              <a:ea typeface="微软雅黑" pitchFamily="34" charset="-122"/>
              <a:cs typeface="Arial" pitchFamily="34" charset="0"/>
            </a:endParaRPr>
          </a:p>
        </p:txBody>
      </p:sp>
      <p:sp>
        <p:nvSpPr>
          <p:cNvPr id="31" name="Rectangle 42"/>
          <p:cNvSpPr/>
          <p:nvPr/>
        </p:nvSpPr>
        <p:spPr>
          <a:xfrm flipH="1">
            <a:off x="4916302" y="2445986"/>
            <a:ext cx="2058686" cy="253281"/>
          </a:xfrm>
          <a:prstGeom prst="rect">
            <a:avLst/>
          </a:prstGeom>
          <a:noFill/>
          <a:ln w="12700" cap="flat" cmpd="sng" algn="ctr">
            <a:noFill/>
            <a:prstDash val="solid"/>
          </a:ln>
          <a:effectLst/>
        </p:spPr>
        <p:txBody>
          <a:bodyPr lIns="91401" tIns="0" rIns="91401" bIns="0" rtlCol="0" anchor="t"/>
          <a:lstStyle/>
          <a:p>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34" name="五边形 33"/>
          <p:cNvSpPr/>
          <p:nvPr/>
        </p:nvSpPr>
        <p:spPr>
          <a:xfrm>
            <a:off x="3487766" y="4663742"/>
            <a:ext cx="6641854" cy="891746"/>
          </a:xfrm>
          <a:custGeom>
            <a:avLst/>
            <a:gdLst/>
            <a:ahLst/>
            <a:cxnLst/>
            <a:rect l="l" t="t" r="r" b="b"/>
            <a:pathLst>
              <a:path w="6641854" h="891746">
                <a:moveTo>
                  <a:pt x="555533" y="0"/>
                </a:moveTo>
                <a:lnTo>
                  <a:pt x="564835" y="136"/>
                </a:lnTo>
                <a:lnTo>
                  <a:pt x="664036" y="136"/>
                </a:lnTo>
                <a:lnTo>
                  <a:pt x="664036" y="2126"/>
                </a:lnTo>
                <a:cubicBezTo>
                  <a:pt x="1429373" y="26578"/>
                  <a:pt x="618003" y="270083"/>
                  <a:pt x="1591853" y="289560"/>
                </a:cubicBezTo>
                <a:lnTo>
                  <a:pt x="1591853" y="289607"/>
                </a:lnTo>
                <a:lnTo>
                  <a:pt x="6340785" y="289607"/>
                </a:lnTo>
                <a:lnTo>
                  <a:pt x="6641854" y="590677"/>
                </a:lnTo>
                <a:lnTo>
                  <a:pt x="6340785" y="891746"/>
                </a:lnTo>
                <a:lnTo>
                  <a:pt x="1356516" y="891746"/>
                </a:lnTo>
                <a:lnTo>
                  <a:pt x="1356516" y="884877"/>
                </a:lnTo>
                <a:cubicBezTo>
                  <a:pt x="716420" y="842452"/>
                  <a:pt x="1416769" y="608214"/>
                  <a:pt x="555533" y="594360"/>
                </a:cubicBezTo>
                <a:lnTo>
                  <a:pt x="555533" y="590676"/>
                </a:lnTo>
                <a:lnTo>
                  <a:pt x="234846" y="590676"/>
                </a:lnTo>
                <a:lnTo>
                  <a:pt x="0" y="136"/>
                </a:lnTo>
                <a:lnTo>
                  <a:pt x="555533" y="136"/>
                </a:lnTo>
                <a:close/>
              </a:path>
            </a:pathLst>
          </a:custGeom>
          <a:noFill/>
          <a:ln w="12700">
            <a:solidFill>
              <a:srgbClr val="E74337"/>
            </a:solid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5" name="TextBox 34"/>
          <p:cNvSpPr txBox="1"/>
          <p:nvPr/>
        </p:nvSpPr>
        <p:spPr>
          <a:xfrm>
            <a:off x="3551390" y="4728197"/>
            <a:ext cx="600531" cy="461772"/>
          </a:xfrm>
          <a:prstGeom prst="rect">
            <a:avLst/>
          </a:prstGeom>
          <a:noFill/>
        </p:spPr>
        <p:txBody>
          <a:bodyPr wrap="square" lIns="91401" tIns="45700" rIns="91401" bIns="45700"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04</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36" name="Rectangle 42"/>
          <p:cNvSpPr/>
          <p:nvPr/>
        </p:nvSpPr>
        <p:spPr>
          <a:xfrm flipH="1">
            <a:off x="4916304" y="5288221"/>
            <a:ext cx="4060989" cy="281784"/>
          </a:xfrm>
          <a:prstGeom prst="rect">
            <a:avLst/>
          </a:prstGeom>
          <a:noFill/>
          <a:ln w="12700" cap="flat" cmpd="sng" algn="ctr">
            <a:noFill/>
            <a:prstDash val="solid"/>
          </a:ln>
          <a:effectLst/>
        </p:spPr>
        <p:txBody>
          <a:bodyPr lIns="91401" tIns="0" rIns="91401"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200" kern="0" dirty="0">
              <a:solidFill>
                <a:schemeClr val="bg1"/>
              </a:solidFill>
              <a:latin typeface="微软雅黑" pitchFamily="34" charset="-122"/>
              <a:ea typeface="微软雅黑" pitchFamily="34" charset="-122"/>
              <a:cs typeface="Arial" pitchFamily="34" charset="0"/>
            </a:endParaRPr>
          </a:p>
        </p:txBody>
      </p:sp>
      <p:sp>
        <p:nvSpPr>
          <p:cNvPr id="37" name="Rectangle 42"/>
          <p:cNvSpPr/>
          <p:nvPr/>
        </p:nvSpPr>
        <p:spPr>
          <a:xfrm flipH="1">
            <a:off x="4916302" y="5038874"/>
            <a:ext cx="2058686" cy="253281"/>
          </a:xfrm>
          <a:prstGeom prst="rect">
            <a:avLst/>
          </a:prstGeom>
          <a:noFill/>
          <a:ln w="12700" cap="flat" cmpd="sng" algn="ctr">
            <a:noFill/>
            <a:prstDash val="solid"/>
          </a:ln>
          <a:effectLst/>
        </p:spPr>
        <p:txBody>
          <a:bodyPr lIns="91401" tIns="0" rIns="91401" bIns="0" rtlCol="0" anchor="t"/>
          <a:lstStyle/>
          <a:p>
            <a:r>
              <a:rPr lang="zh-CN" altLang="en-US" sz="1600" b="1" dirty="0">
                <a:solidFill>
                  <a:srgbClr val="E74337"/>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grpSp>
        <p:nvGrpSpPr>
          <p:cNvPr id="32" name="组合 31"/>
          <p:cNvGrpSpPr/>
          <p:nvPr/>
        </p:nvGrpSpPr>
        <p:grpSpPr>
          <a:xfrm>
            <a:off x="8412148" y="572424"/>
            <a:ext cx="8647786" cy="381452"/>
            <a:chOff x="3546557" y="3058874"/>
            <a:chExt cx="8647786" cy="381452"/>
          </a:xfrm>
        </p:grpSpPr>
        <p:grpSp>
          <p:nvGrpSpPr>
            <p:cNvPr id="33" name="组合 32"/>
            <p:cNvGrpSpPr/>
            <p:nvPr/>
          </p:nvGrpSpPr>
          <p:grpSpPr>
            <a:xfrm>
              <a:off x="3546557" y="3058874"/>
              <a:ext cx="381452" cy="381452"/>
              <a:chOff x="3123591" y="3333387"/>
              <a:chExt cx="381452" cy="381452"/>
            </a:xfrm>
          </p:grpSpPr>
          <p:sp>
            <p:nvSpPr>
              <p:cNvPr id="39" name="椭圆 3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0" name="椭圆 39"/>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8" name="直接连接符 37"/>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834779" y="572424"/>
            <a:ext cx="8712639" cy="381452"/>
            <a:chOff x="-3986345" y="345226"/>
            <a:chExt cx="8712639" cy="381452"/>
          </a:xfrm>
          <a:solidFill>
            <a:srgbClr val="E74337"/>
          </a:solidFill>
        </p:grpSpPr>
        <p:grpSp>
          <p:nvGrpSpPr>
            <p:cNvPr id="42" name="组合 41"/>
            <p:cNvGrpSpPr/>
            <p:nvPr/>
          </p:nvGrpSpPr>
          <p:grpSpPr>
            <a:xfrm>
              <a:off x="4344842" y="345226"/>
              <a:ext cx="381452" cy="381452"/>
              <a:chOff x="3123591" y="3333387"/>
              <a:chExt cx="381452" cy="381452"/>
            </a:xfrm>
            <a:grpFill/>
          </p:grpSpPr>
          <p:sp>
            <p:nvSpPr>
              <p:cNvPr id="44" name="椭圆 43"/>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5" name="椭圆 4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3" name="直接连接符 42"/>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53798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362">
                                          <p:stCondLst>
                                            <p:cond delay="0"/>
                                          </p:stCondLst>
                                        </p:cTn>
                                        <p:tgtEl>
                                          <p:spTgt spid="27"/>
                                        </p:tgtEl>
                                      </p:cBhvr>
                                    </p:animEffect>
                                    <p:anim calcmode="lin" valueType="num">
                                      <p:cBhvr>
                                        <p:cTn id="8" dur="1139"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27"/>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27"/>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27"/>
                                        </p:tgtEl>
                                        <p:attrNameLst>
                                          <p:attrName>ppt_y</p:attrName>
                                        </p:attrNameLst>
                                      </p:cBhvr>
                                      <p:tavLst>
                                        <p:tav tm="0" fmla="#ppt_y-sin(pi*$)/81">
                                          <p:val>
                                            <p:fltVal val="0"/>
                                          </p:val>
                                        </p:tav>
                                        <p:tav tm="100000">
                                          <p:val>
                                            <p:fltVal val="1"/>
                                          </p:val>
                                        </p:tav>
                                      </p:tavLst>
                                    </p:anim>
                                    <p:animScale>
                                      <p:cBhvr>
                                        <p:cTn id="13" dur="16">
                                          <p:stCondLst>
                                            <p:cond delay="406"/>
                                          </p:stCondLst>
                                        </p:cTn>
                                        <p:tgtEl>
                                          <p:spTgt spid="27"/>
                                        </p:tgtEl>
                                      </p:cBhvr>
                                      <p:to x="100000" y="60000"/>
                                    </p:animScale>
                                    <p:animScale>
                                      <p:cBhvr>
                                        <p:cTn id="14" dur="104" decel="50000">
                                          <p:stCondLst>
                                            <p:cond delay="423"/>
                                          </p:stCondLst>
                                        </p:cTn>
                                        <p:tgtEl>
                                          <p:spTgt spid="27"/>
                                        </p:tgtEl>
                                      </p:cBhvr>
                                      <p:to x="100000" y="100000"/>
                                    </p:animScale>
                                    <p:animScale>
                                      <p:cBhvr>
                                        <p:cTn id="15" dur="16">
                                          <p:stCondLst>
                                            <p:cond delay="820"/>
                                          </p:stCondLst>
                                        </p:cTn>
                                        <p:tgtEl>
                                          <p:spTgt spid="27"/>
                                        </p:tgtEl>
                                      </p:cBhvr>
                                      <p:to x="100000" y="80000"/>
                                    </p:animScale>
                                    <p:animScale>
                                      <p:cBhvr>
                                        <p:cTn id="16" dur="104" decel="50000">
                                          <p:stCondLst>
                                            <p:cond delay="836"/>
                                          </p:stCondLst>
                                        </p:cTn>
                                        <p:tgtEl>
                                          <p:spTgt spid="27"/>
                                        </p:tgtEl>
                                      </p:cBhvr>
                                      <p:to x="100000" y="100000"/>
                                    </p:animScale>
                                    <p:animScale>
                                      <p:cBhvr>
                                        <p:cTn id="17" dur="16">
                                          <p:stCondLst>
                                            <p:cond delay="1026"/>
                                          </p:stCondLst>
                                        </p:cTn>
                                        <p:tgtEl>
                                          <p:spTgt spid="27"/>
                                        </p:tgtEl>
                                      </p:cBhvr>
                                      <p:to x="100000" y="90000"/>
                                    </p:animScale>
                                    <p:animScale>
                                      <p:cBhvr>
                                        <p:cTn id="18" dur="104" decel="50000">
                                          <p:stCondLst>
                                            <p:cond delay="1042"/>
                                          </p:stCondLst>
                                        </p:cTn>
                                        <p:tgtEl>
                                          <p:spTgt spid="27"/>
                                        </p:tgtEl>
                                      </p:cBhvr>
                                      <p:to x="100000" y="100000"/>
                                    </p:animScale>
                                    <p:animScale>
                                      <p:cBhvr>
                                        <p:cTn id="19" dur="16">
                                          <p:stCondLst>
                                            <p:cond delay="1130"/>
                                          </p:stCondLst>
                                        </p:cTn>
                                        <p:tgtEl>
                                          <p:spTgt spid="27"/>
                                        </p:tgtEl>
                                      </p:cBhvr>
                                      <p:to x="100000" y="95000"/>
                                    </p:animScale>
                                    <p:animScale>
                                      <p:cBhvr>
                                        <p:cTn id="20" dur="104" decel="50000">
                                          <p:stCondLst>
                                            <p:cond delay="1146"/>
                                          </p:stCondLst>
                                        </p:cTn>
                                        <p:tgtEl>
                                          <p:spTgt spid="27"/>
                                        </p:tgtEl>
                                      </p:cBhvr>
                                      <p:to x="100000" y="100000"/>
                                    </p:animScale>
                                  </p:childTnLst>
                                </p:cTn>
                              </p:par>
                            </p:childTnLst>
                          </p:cTn>
                        </p:par>
                        <p:par>
                          <p:cTn id="21" fill="hold">
                            <p:stCondLst>
                              <p:cond delay="1250"/>
                            </p:stCondLst>
                            <p:childTnLst>
                              <p:par>
                                <p:cTn id="22" presetID="42" presetClass="entr" presetSubtype="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childTnLst>
                          </p:cTn>
                        </p:par>
                        <p:par>
                          <p:cTn id="27" fill="hold">
                            <p:stCondLst>
                              <p:cond delay="2250"/>
                            </p:stCondLst>
                            <p:childTnLst>
                              <p:par>
                                <p:cTn id="28" presetID="42" presetClass="entr" presetSubtype="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anim calcmode="lin" valueType="num">
                                      <p:cBhvr>
                                        <p:cTn id="31" dur="1000" fill="hold"/>
                                        <p:tgtEl>
                                          <p:spTgt spid="31"/>
                                        </p:tgtEl>
                                        <p:attrNameLst>
                                          <p:attrName>ppt_x</p:attrName>
                                        </p:attrNameLst>
                                      </p:cBhvr>
                                      <p:tavLst>
                                        <p:tav tm="0">
                                          <p:val>
                                            <p:strVal val="#ppt_x"/>
                                          </p:val>
                                        </p:tav>
                                        <p:tav tm="100000">
                                          <p:val>
                                            <p:strVal val="#ppt_x"/>
                                          </p:val>
                                        </p:tav>
                                      </p:tavLst>
                                    </p:anim>
                                    <p:anim calcmode="lin" valueType="num">
                                      <p:cBhvr>
                                        <p:cTn id="32" dur="1000" fill="hold"/>
                                        <p:tgtEl>
                                          <p:spTgt spid="31"/>
                                        </p:tgtEl>
                                        <p:attrNameLst>
                                          <p:attrName>ppt_y</p:attrName>
                                        </p:attrNameLst>
                                      </p:cBhvr>
                                      <p:tavLst>
                                        <p:tav tm="0">
                                          <p:val>
                                            <p:strVal val="#ppt_y+.1"/>
                                          </p:val>
                                        </p:tav>
                                        <p:tav tm="100000">
                                          <p:val>
                                            <p:strVal val="#ppt_y"/>
                                          </p:val>
                                        </p:tav>
                                      </p:tavLst>
                                    </p:anim>
                                  </p:childTnLst>
                                </p:cTn>
                              </p:par>
                            </p:childTnLst>
                          </p:cTn>
                        </p:par>
                        <p:par>
                          <p:cTn id="33" fill="hold">
                            <p:stCondLst>
                              <p:cond delay="3250"/>
                            </p:stCondLst>
                            <p:childTnLst>
                              <p:par>
                                <p:cTn id="34" presetID="42" presetClass="entr" presetSubtype="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anim calcmode="lin" valueType="num">
                                      <p:cBhvr>
                                        <p:cTn id="37" dur="1000" fill="hold"/>
                                        <p:tgtEl>
                                          <p:spTgt spid="30"/>
                                        </p:tgtEl>
                                        <p:attrNameLst>
                                          <p:attrName>ppt_x</p:attrName>
                                        </p:attrNameLst>
                                      </p:cBhvr>
                                      <p:tavLst>
                                        <p:tav tm="0">
                                          <p:val>
                                            <p:strVal val="#ppt_x"/>
                                          </p:val>
                                        </p:tav>
                                        <p:tav tm="100000">
                                          <p:val>
                                            <p:strVal val="#ppt_x"/>
                                          </p:val>
                                        </p:tav>
                                      </p:tavLst>
                                    </p:anim>
                                    <p:anim calcmode="lin" valueType="num">
                                      <p:cBhvr>
                                        <p:cTn id="38" dur="1000" fill="hold"/>
                                        <p:tgtEl>
                                          <p:spTgt spid="30"/>
                                        </p:tgtEl>
                                        <p:attrNameLst>
                                          <p:attrName>ppt_y</p:attrName>
                                        </p:attrNameLst>
                                      </p:cBhvr>
                                      <p:tavLst>
                                        <p:tav tm="0">
                                          <p:val>
                                            <p:strVal val="#ppt_y+.1"/>
                                          </p:val>
                                        </p:tav>
                                        <p:tav tm="100000">
                                          <p:val>
                                            <p:strVal val="#ppt_y"/>
                                          </p:val>
                                        </p:tav>
                                      </p:tavLst>
                                    </p:anim>
                                  </p:childTnLst>
                                </p:cTn>
                              </p:par>
                            </p:childTnLst>
                          </p:cTn>
                        </p:par>
                        <p:par>
                          <p:cTn id="39" fill="hold">
                            <p:stCondLst>
                              <p:cond delay="4250"/>
                            </p:stCondLst>
                            <p:childTnLst>
                              <p:par>
                                <p:cTn id="40" presetID="26"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down)">
                                      <p:cBhvr>
                                        <p:cTn id="42" dur="362">
                                          <p:stCondLst>
                                            <p:cond delay="0"/>
                                          </p:stCondLst>
                                        </p:cTn>
                                        <p:tgtEl>
                                          <p:spTgt spid="21"/>
                                        </p:tgtEl>
                                      </p:cBhvr>
                                    </p:animEffect>
                                    <p:anim calcmode="lin" valueType="num">
                                      <p:cBhvr>
                                        <p:cTn id="43" dur="1139"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44" dur="415"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45" dur="415" tmFilter="0, 0; 0.125,0.2665; 0.25,0.4; 0.375,0.465; 0.5,0.5;  0.625,0.535; 0.75,0.6; 0.875,0.7335; 1,1">
                                          <p:stCondLst>
                                            <p:cond delay="415"/>
                                          </p:stCondLst>
                                        </p:cTn>
                                        <p:tgtEl>
                                          <p:spTgt spid="21"/>
                                        </p:tgtEl>
                                        <p:attrNameLst>
                                          <p:attrName>ppt_y</p:attrName>
                                        </p:attrNameLst>
                                      </p:cBhvr>
                                      <p:tavLst>
                                        <p:tav tm="0" fmla="#ppt_y-sin(pi*$)/9">
                                          <p:val>
                                            <p:fltVal val="0"/>
                                          </p:val>
                                        </p:tav>
                                        <p:tav tm="100000">
                                          <p:val>
                                            <p:fltVal val="1"/>
                                          </p:val>
                                        </p:tav>
                                      </p:tavLst>
                                    </p:anim>
                                    <p:anim calcmode="lin" valueType="num">
                                      <p:cBhvr>
                                        <p:cTn id="46" dur="207" tmFilter="0, 0; 0.125,0.2665; 0.25,0.4; 0.375,0.465; 0.5,0.5;  0.625,0.535; 0.75,0.6; 0.875,0.7335; 1,1">
                                          <p:stCondLst>
                                            <p:cond delay="828"/>
                                          </p:stCondLst>
                                        </p:cTn>
                                        <p:tgtEl>
                                          <p:spTgt spid="21"/>
                                        </p:tgtEl>
                                        <p:attrNameLst>
                                          <p:attrName>ppt_y</p:attrName>
                                        </p:attrNameLst>
                                      </p:cBhvr>
                                      <p:tavLst>
                                        <p:tav tm="0" fmla="#ppt_y-sin(pi*$)/27">
                                          <p:val>
                                            <p:fltVal val="0"/>
                                          </p:val>
                                        </p:tav>
                                        <p:tav tm="100000">
                                          <p:val>
                                            <p:fltVal val="1"/>
                                          </p:val>
                                        </p:tav>
                                      </p:tavLst>
                                    </p:anim>
                                    <p:anim calcmode="lin" valueType="num">
                                      <p:cBhvr>
                                        <p:cTn id="47" dur="103" tmFilter="0, 0; 0.125,0.2665; 0.25,0.4; 0.375,0.465; 0.5,0.5;  0.625,0.535; 0.75,0.6; 0.875,0.7335; 1,1">
                                          <p:stCondLst>
                                            <p:cond delay="1035"/>
                                          </p:stCondLst>
                                        </p:cTn>
                                        <p:tgtEl>
                                          <p:spTgt spid="21"/>
                                        </p:tgtEl>
                                        <p:attrNameLst>
                                          <p:attrName>ppt_y</p:attrName>
                                        </p:attrNameLst>
                                      </p:cBhvr>
                                      <p:tavLst>
                                        <p:tav tm="0" fmla="#ppt_y-sin(pi*$)/81">
                                          <p:val>
                                            <p:fltVal val="0"/>
                                          </p:val>
                                        </p:tav>
                                        <p:tav tm="100000">
                                          <p:val>
                                            <p:fltVal val="1"/>
                                          </p:val>
                                        </p:tav>
                                      </p:tavLst>
                                    </p:anim>
                                    <p:animScale>
                                      <p:cBhvr>
                                        <p:cTn id="48" dur="16">
                                          <p:stCondLst>
                                            <p:cond delay="406"/>
                                          </p:stCondLst>
                                        </p:cTn>
                                        <p:tgtEl>
                                          <p:spTgt spid="21"/>
                                        </p:tgtEl>
                                      </p:cBhvr>
                                      <p:to x="100000" y="60000"/>
                                    </p:animScale>
                                    <p:animScale>
                                      <p:cBhvr>
                                        <p:cTn id="49" dur="104" decel="50000">
                                          <p:stCondLst>
                                            <p:cond delay="423"/>
                                          </p:stCondLst>
                                        </p:cTn>
                                        <p:tgtEl>
                                          <p:spTgt spid="21"/>
                                        </p:tgtEl>
                                      </p:cBhvr>
                                      <p:to x="100000" y="100000"/>
                                    </p:animScale>
                                    <p:animScale>
                                      <p:cBhvr>
                                        <p:cTn id="50" dur="16">
                                          <p:stCondLst>
                                            <p:cond delay="820"/>
                                          </p:stCondLst>
                                        </p:cTn>
                                        <p:tgtEl>
                                          <p:spTgt spid="21"/>
                                        </p:tgtEl>
                                      </p:cBhvr>
                                      <p:to x="100000" y="80000"/>
                                    </p:animScale>
                                    <p:animScale>
                                      <p:cBhvr>
                                        <p:cTn id="51" dur="104" decel="50000">
                                          <p:stCondLst>
                                            <p:cond delay="836"/>
                                          </p:stCondLst>
                                        </p:cTn>
                                        <p:tgtEl>
                                          <p:spTgt spid="21"/>
                                        </p:tgtEl>
                                      </p:cBhvr>
                                      <p:to x="100000" y="100000"/>
                                    </p:animScale>
                                    <p:animScale>
                                      <p:cBhvr>
                                        <p:cTn id="52" dur="16">
                                          <p:stCondLst>
                                            <p:cond delay="1026"/>
                                          </p:stCondLst>
                                        </p:cTn>
                                        <p:tgtEl>
                                          <p:spTgt spid="21"/>
                                        </p:tgtEl>
                                      </p:cBhvr>
                                      <p:to x="100000" y="90000"/>
                                    </p:animScale>
                                    <p:animScale>
                                      <p:cBhvr>
                                        <p:cTn id="53" dur="104" decel="50000">
                                          <p:stCondLst>
                                            <p:cond delay="1042"/>
                                          </p:stCondLst>
                                        </p:cTn>
                                        <p:tgtEl>
                                          <p:spTgt spid="21"/>
                                        </p:tgtEl>
                                      </p:cBhvr>
                                      <p:to x="100000" y="100000"/>
                                    </p:animScale>
                                    <p:animScale>
                                      <p:cBhvr>
                                        <p:cTn id="54" dur="16">
                                          <p:stCondLst>
                                            <p:cond delay="1130"/>
                                          </p:stCondLst>
                                        </p:cTn>
                                        <p:tgtEl>
                                          <p:spTgt spid="21"/>
                                        </p:tgtEl>
                                      </p:cBhvr>
                                      <p:to x="100000" y="95000"/>
                                    </p:animScale>
                                    <p:animScale>
                                      <p:cBhvr>
                                        <p:cTn id="55" dur="104" decel="50000">
                                          <p:stCondLst>
                                            <p:cond delay="1146"/>
                                          </p:stCondLst>
                                        </p:cTn>
                                        <p:tgtEl>
                                          <p:spTgt spid="21"/>
                                        </p:tgtEl>
                                      </p:cBhvr>
                                      <p:to x="100000" y="100000"/>
                                    </p:animScale>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1000"/>
                                        <p:tgtEl>
                                          <p:spTgt spid="23"/>
                                        </p:tgtEl>
                                      </p:cBhvr>
                                    </p:animEffect>
                                    <p:anim calcmode="lin" valueType="num">
                                      <p:cBhvr>
                                        <p:cTn id="60" dur="1000" fill="hold"/>
                                        <p:tgtEl>
                                          <p:spTgt spid="23"/>
                                        </p:tgtEl>
                                        <p:attrNameLst>
                                          <p:attrName>ppt_x</p:attrName>
                                        </p:attrNameLst>
                                      </p:cBhvr>
                                      <p:tavLst>
                                        <p:tav tm="0">
                                          <p:val>
                                            <p:strVal val="#ppt_x"/>
                                          </p:val>
                                        </p:tav>
                                        <p:tav tm="100000">
                                          <p:val>
                                            <p:strVal val="#ppt_x"/>
                                          </p:val>
                                        </p:tav>
                                      </p:tavLst>
                                    </p:anim>
                                    <p:anim calcmode="lin" valueType="num">
                                      <p:cBhvr>
                                        <p:cTn id="61" dur="1000" fill="hold"/>
                                        <p:tgtEl>
                                          <p:spTgt spid="23"/>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42" presetClass="entr" presetSubtype="0"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1000"/>
                                        <p:tgtEl>
                                          <p:spTgt spid="25"/>
                                        </p:tgtEl>
                                      </p:cBhvr>
                                    </p:animEffect>
                                    <p:anim calcmode="lin" valueType="num">
                                      <p:cBhvr>
                                        <p:cTn id="66" dur="1000" fill="hold"/>
                                        <p:tgtEl>
                                          <p:spTgt spid="25"/>
                                        </p:tgtEl>
                                        <p:attrNameLst>
                                          <p:attrName>ppt_x</p:attrName>
                                        </p:attrNameLst>
                                      </p:cBhvr>
                                      <p:tavLst>
                                        <p:tav tm="0">
                                          <p:val>
                                            <p:strVal val="#ppt_x"/>
                                          </p:val>
                                        </p:tav>
                                        <p:tav tm="100000">
                                          <p:val>
                                            <p:strVal val="#ppt_x"/>
                                          </p:val>
                                        </p:tav>
                                      </p:tavLst>
                                    </p:anim>
                                    <p:anim calcmode="lin" valueType="num">
                                      <p:cBhvr>
                                        <p:cTn id="67" dur="1000" fill="hold"/>
                                        <p:tgtEl>
                                          <p:spTgt spid="25"/>
                                        </p:tgtEl>
                                        <p:attrNameLst>
                                          <p:attrName>ppt_y</p:attrName>
                                        </p:attrNameLst>
                                      </p:cBhvr>
                                      <p:tavLst>
                                        <p:tav tm="0">
                                          <p:val>
                                            <p:strVal val="#ppt_y+.1"/>
                                          </p:val>
                                        </p:tav>
                                        <p:tav tm="100000">
                                          <p:val>
                                            <p:strVal val="#ppt_y"/>
                                          </p:val>
                                        </p:tav>
                                      </p:tavLst>
                                    </p:anim>
                                  </p:childTnLst>
                                </p:cTn>
                              </p:par>
                            </p:childTnLst>
                          </p:cTn>
                        </p:par>
                        <p:par>
                          <p:cTn id="68" fill="hold">
                            <p:stCondLst>
                              <p:cond delay="7500"/>
                            </p:stCondLst>
                            <p:childTnLst>
                              <p:par>
                                <p:cTn id="69" presetID="42"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1000"/>
                                        <p:tgtEl>
                                          <p:spTgt spid="24"/>
                                        </p:tgtEl>
                                      </p:cBhvr>
                                    </p:animEffect>
                                    <p:anim calcmode="lin" valueType="num">
                                      <p:cBhvr>
                                        <p:cTn id="72" dur="1000" fill="hold"/>
                                        <p:tgtEl>
                                          <p:spTgt spid="24"/>
                                        </p:tgtEl>
                                        <p:attrNameLst>
                                          <p:attrName>ppt_x</p:attrName>
                                        </p:attrNameLst>
                                      </p:cBhvr>
                                      <p:tavLst>
                                        <p:tav tm="0">
                                          <p:val>
                                            <p:strVal val="#ppt_x"/>
                                          </p:val>
                                        </p:tav>
                                        <p:tav tm="100000">
                                          <p:val>
                                            <p:strVal val="#ppt_x"/>
                                          </p:val>
                                        </p:tav>
                                      </p:tavLst>
                                    </p:anim>
                                    <p:anim calcmode="lin" valueType="num">
                                      <p:cBhvr>
                                        <p:cTn id="73" dur="1000" fill="hold"/>
                                        <p:tgtEl>
                                          <p:spTgt spid="24"/>
                                        </p:tgtEl>
                                        <p:attrNameLst>
                                          <p:attrName>ppt_y</p:attrName>
                                        </p:attrNameLst>
                                      </p:cBhvr>
                                      <p:tavLst>
                                        <p:tav tm="0">
                                          <p:val>
                                            <p:strVal val="#ppt_y+.1"/>
                                          </p:val>
                                        </p:tav>
                                        <p:tav tm="100000">
                                          <p:val>
                                            <p:strVal val="#ppt_y"/>
                                          </p:val>
                                        </p:tav>
                                      </p:tavLst>
                                    </p:anim>
                                  </p:childTnLst>
                                </p:cTn>
                              </p:par>
                            </p:childTnLst>
                          </p:cTn>
                        </p:par>
                        <p:par>
                          <p:cTn id="74" fill="hold">
                            <p:stCondLst>
                              <p:cond delay="8500"/>
                            </p:stCondLst>
                            <p:childTnLst>
                              <p:par>
                                <p:cTn id="75" presetID="26" presetClass="entr" presetSubtype="0"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down)">
                                      <p:cBhvr>
                                        <p:cTn id="77" dur="362">
                                          <p:stCondLst>
                                            <p:cond delay="0"/>
                                          </p:stCondLst>
                                        </p:cTn>
                                        <p:tgtEl>
                                          <p:spTgt spid="15"/>
                                        </p:tgtEl>
                                      </p:cBhvr>
                                    </p:animEffect>
                                    <p:anim calcmode="lin" valueType="num">
                                      <p:cBhvr>
                                        <p:cTn id="78" dur="1139"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79" dur="41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80" dur="415" tmFilter="0, 0; 0.125,0.2665; 0.25,0.4; 0.375,0.465; 0.5,0.5;  0.625,0.535; 0.75,0.6; 0.875,0.7335; 1,1">
                                          <p:stCondLst>
                                            <p:cond delay="415"/>
                                          </p:stCondLst>
                                        </p:cTn>
                                        <p:tgtEl>
                                          <p:spTgt spid="15"/>
                                        </p:tgtEl>
                                        <p:attrNameLst>
                                          <p:attrName>ppt_y</p:attrName>
                                        </p:attrNameLst>
                                      </p:cBhvr>
                                      <p:tavLst>
                                        <p:tav tm="0" fmla="#ppt_y-sin(pi*$)/9">
                                          <p:val>
                                            <p:fltVal val="0"/>
                                          </p:val>
                                        </p:tav>
                                        <p:tav tm="100000">
                                          <p:val>
                                            <p:fltVal val="1"/>
                                          </p:val>
                                        </p:tav>
                                      </p:tavLst>
                                    </p:anim>
                                    <p:anim calcmode="lin" valueType="num">
                                      <p:cBhvr>
                                        <p:cTn id="81" dur="207" tmFilter="0, 0; 0.125,0.2665; 0.25,0.4; 0.375,0.465; 0.5,0.5;  0.625,0.535; 0.75,0.6; 0.875,0.7335; 1,1">
                                          <p:stCondLst>
                                            <p:cond delay="828"/>
                                          </p:stCondLst>
                                        </p:cTn>
                                        <p:tgtEl>
                                          <p:spTgt spid="15"/>
                                        </p:tgtEl>
                                        <p:attrNameLst>
                                          <p:attrName>ppt_y</p:attrName>
                                        </p:attrNameLst>
                                      </p:cBhvr>
                                      <p:tavLst>
                                        <p:tav tm="0" fmla="#ppt_y-sin(pi*$)/27">
                                          <p:val>
                                            <p:fltVal val="0"/>
                                          </p:val>
                                        </p:tav>
                                        <p:tav tm="100000">
                                          <p:val>
                                            <p:fltVal val="1"/>
                                          </p:val>
                                        </p:tav>
                                      </p:tavLst>
                                    </p:anim>
                                    <p:anim calcmode="lin" valueType="num">
                                      <p:cBhvr>
                                        <p:cTn id="82" dur="103" tmFilter="0, 0; 0.125,0.2665; 0.25,0.4; 0.375,0.465; 0.5,0.5;  0.625,0.535; 0.75,0.6; 0.875,0.7335; 1,1">
                                          <p:stCondLst>
                                            <p:cond delay="1035"/>
                                          </p:stCondLst>
                                        </p:cTn>
                                        <p:tgtEl>
                                          <p:spTgt spid="15"/>
                                        </p:tgtEl>
                                        <p:attrNameLst>
                                          <p:attrName>ppt_y</p:attrName>
                                        </p:attrNameLst>
                                      </p:cBhvr>
                                      <p:tavLst>
                                        <p:tav tm="0" fmla="#ppt_y-sin(pi*$)/81">
                                          <p:val>
                                            <p:fltVal val="0"/>
                                          </p:val>
                                        </p:tav>
                                        <p:tav tm="100000">
                                          <p:val>
                                            <p:fltVal val="1"/>
                                          </p:val>
                                        </p:tav>
                                      </p:tavLst>
                                    </p:anim>
                                    <p:animScale>
                                      <p:cBhvr>
                                        <p:cTn id="83" dur="16">
                                          <p:stCondLst>
                                            <p:cond delay="406"/>
                                          </p:stCondLst>
                                        </p:cTn>
                                        <p:tgtEl>
                                          <p:spTgt spid="15"/>
                                        </p:tgtEl>
                                      </p:cBhvr>
                                      <p:to x="100000" y="60000"/>
                                    </p:animScale>
                                    <p:animScale>
                                      <p:cBhvr>
                                        <p:cTn id="84" dur="104" decel="50000">
                                          <p:stCondLst>
                                            <p:cond delay="423"/>
                                          </p:stCondLst>
                                        </p:cTn>
                                        <p:tgtEl>
                                          <p:spTgt spid="15"/>
                                        </p:tgtEl>
                                      </p:cBhvr>
                                      <p:to x="100000" y="100000"/>
                                    </p:animScale>
                                    <p:animScale>
                                      <p:cBhvr>
                                        <p:cTn id="85" dur="16">
                                          <p:stCondLst>
                                            <p:cond delay="820"/>
                                          </p:stCondLst>
                                        </p:cTn>
                                        <p:tgtEl>
                                          <p:spTgt spid="15"/>
                                        </p:tgtEl>
                                      </p:cBhvr>
                                      <p:to x="100000" y="80000"/>
                                    </p:animScale>
                                    <p:animScale>
                                      <p:cBhvr>
                                        <p:cTn id="86" dur="104" decel="50000">
                                          <p:stCondLst>
                                            <p:cond delay="836"/>
                                          </p:stCondLst>
                                        </p:cTn>
                                        <p:tgtEl>
                                          <p:spTgt spid="15"/>
                                        </p:tgtEl>
                                      </p:cBhvr>
                                      <p:to x="100000" y="100000"/>
                                    </p:animScale>
                                    <p:animScale>
                                      <p:cBhvr>
                                        <p:cTn id="87" dur="16">
                                          <p:stCondLst>
                                            <p:cond delay="1026"/>
                                          </p:stCondLst>
                                        </p:cTn>
                                        <p:tgtEl>
                                          <p:spTgt spid="15"/>
                                        </p:tgtEl>
                                      </p:cBhvr>
                                      <p:to x="100000" y="90000"/>
                                    </p:animScale>
                                    <p:animScale>
                                      <p:cBhvr>
                                        <p:cTn id="88" dur="104" decel="50000">
                                          <p:stCondLst>
                                            <p:cond delay="1042"/>
                                          </p:stCondLst>
                                        </p:cTn>
                                        <p:tgtEl>
                                          <p:spTgt spid="15"/>
                                        </p:tgtEl>
                                      </p:cBhvr>
                                      <p:to x="100000" y="100000"/>
                                    </p:animScale>
                                    <p:animScale>
                                      <p:cBhvr>
                                        <p:cTn id="89" dur="16">
                                          <p:stCondLst>
                                            <p:cond delay="1130"/>
                                          </p:stCondLst>
                                        </p:cTn>
                                        <p:tgtEl>
                                          <p:spTgt spid="15"/>
                                        </p:tgtEl>
                                      </p:cBhvr>
                                      <p:to x="100000" y="95000"/>
                                    </p:animScale>
                                    <p:animScale>
                                      <p:cBhvr>
                                        <p:cTn id="90" dur="104" decel="50000">
                                          <p:stCondLst>
                                            <p:cond delay="1146"/>
                                          </p:stCondLst>
                                        </p:cTn>
                                        <p:tgtEl>
                                          <p:spTgt spid="15"/>
                                        </p:tgtEl>
                                      </p:cBhvr>
                                      <p:to x="100000" y="100000"/>
                                    </p:animScale>
                                  </p:childTnLst>
                                </p:cTn>
                              </p:par>
                            </p:childTnLst>
                          </p:cTn>
                        </p:par>
                        <p:par>
                          <p:cTn id="91" fill="hold">
                            <p:stCondLst>
                              <p:cond delay="9750"/>
                            </p:stCondLst>
                            <p:childTnLst>
                              <p:par>
                                <p:cTn id="92" presetID="42" presetClass="entr" presetSubtype="0" fill="hold" grpId="0" nodeType="after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1000"/>
                                        <p:tgtEl>
                                          <p:spTgt spid="17"/>
                                        </p:tgtEl>
                                      </p:cBhvr>
                                    </p:animEffect>
                                    <p:anim calcmode="lin" valueType="num">
                                      <p:cBhvr>
                                        <p:cTn id="95" dur="1000" fill="hold"/>
                                        <p:tgtEl>
                                          <p:spTgt spid="17"/>
                                        </p:tgtEl>
                                        <p:attrNameLst>
                                          <p:attrName>ppt_x</p:attrName>
                                        </p:attrNameLst>
                                      </p:cBhvr>
                                      <p:tavLst>
                                        <p:tav tm="0">
                                          <p:val>
                                            <p:strVal val="#ppt_x"/>
                                          </p:val>
                                        </p:tav>
                                        <p:tav tm="100000">
                                          <p:val>
                                            <p:strVal val="#ppt_x"/>
                                          </p:val>
                                        </p:tav>
                                      </p:tavLst>
                                    </p:anim>
                                    <p:anim calcmode="lin" valueType="num">
                                      <p:cBhvr>
                                        <p:cTn id="96" dur="1000" fill="hold"/>
                                        <p:tgtEl>
                                          <p:spTgt spid="17"/>
                                        </p:tgtEl>
                                        <p:attrNameLst>
                                          <p:attrName>ppt_y</p:attrName>
                                        </p:attrNameLst>
                                      </p:cBhvr>
                                      <p:tavLst>
                                        <p:tav tm="0">
                                          <p:val>
                                            <p:strVal val="#ppt_y+.1"/>
                                          </p:val>
                                        </p:tav>
                                        <p:tav tm="100000">
                                          <p:val>
                                            <p:strVal val="#ppt_y"/>
                                          </p:val>
                                        </p:tav>
                                      </p:tavLst>
                                    </p:anim>
                                  </p:childTnLst>
                                </p:cTn>
                              </p:par>
                            </p:childTnLst>
                          </p:cTn>
                        </p:par>
                        <p:par>
                          <p:cTn id="97" fill="hold">
                            <p:stCondLst>
                              <p:cond delay="10750"/>
                            </p:stCondLst>
                            <p:childTnLst>
                              <p:par>
                                <p:cTn id="98" presetID="42" presetClass="entr" presetSubtype="0" fill="hold" grpId="0" nodeType="after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fade">
                                      <p:cBhvr>
                                        <p:cTn id="100" dur="1000"/>
                                        <p:tgtEl>
                                          <p:spTgt spid="19"/>
                                        </p:tgtEl>
                                      </p:cBhvr>
                                    </p:animEffect>
                                    <p:anim calcmode="lin" valueType="num">
                                      <p:cBhvr>
                                        <p:cTn id="101" dur="1000" fill="hold"/>
                                        <p:tgtEl>
                                          <p:spTgt spid="19"/>
                                        </p:tgtEl>
                                        <p:attrNameLst>
                                          <p:attrName>ppt_x</p:attrName>
                                        </p:attrNameLst>
                                      </p:cBhvr>
                                      <p:tavLst>
                                        <p:tav tm="0">
                                          <p:val>
                                            <p:strVal val="#ppt_x"/>
                                          </p:val>
                                        </p:tav>
                                        <p:tav tm="100000">
                                          <p:val>
                                            <p:strVal val="#ppt_x"/>
                                          </p:val>
                                        </p:tav>
                                      </p:tavLst>
                                    </p:anim>
                                    <p:anim calcmode="lin" valueType="num">
                                      <p:cBhvr>
                                        <p:cTn id="102" dur="1000" fill="hold"/>
                                        <p:tgtEl>
                                          <p:spTgt spid="19"/>
                                        </p:tgtEl>
                                        <p:attrNameLst>
                                          <p:attrName>ppt_y</p:attrName>
                                        </p:attrNameLst>
                                      </p:cBhvr>
                                      <p:tavLst>
                                        <p:tav tm="0">
                                          <p:val>
                                            <p:strVal val="#ppt_y+.1"/>
                                          </p:val>
                                        </p:tav>
                                        <p:tav tm="100000">
                                          <p:val>
                                            <p:strVal val="#ppt_y"/>
                                          </p:val>
                                        </p:tav>
                                      </p:tavLst>
                                    </p:anim>
                                  </p:childTnLst>
                                </p:cTn>
                              </p:par>
                            </p:childTnLst>
                          </p:cTn>
                        </p:par>
                        <p:par>
                          <p:cTn id="103" fill="hold">
                            <p:stCondLst>
                              <p:cond delay="11750"/>
                            </p:stCondLst>
                            <p:childTnLst>
                              <p:par>
                                <p:cTn id="104" presetID="42" presetClass="entr" presetSubtype="0" fill="hold" grpId="0" nodeType="afterEffect">
                                  <p:stCondLst>
                                    <p:cond delay="0"/>
                                  </p:stCondLst>
                                  <p:childTnLst>
                                    <p:set>
                                      <p:cBhvr>
                                        <p:cTn id="105" dur="1" fill="hold">
                                          <p:stCondLst>
                                            <p:cond delay="0"/>
                                          </p:stCondLst>
                                        </p:cTn>
                                        <p:tgtEl>
                                          <p:spTgt spid="18"/>
                                        </p:tgtEl>
                                        <p:attrNameLst>
                                          <p:attrName>style.visibility</p:attrName>
                                        </p:attrNameLst>
                                      </p:cBhvr>
                                      <p:to>
                                        <p:strVal val="visible"/>
                                      </p:to>
                                    </p:set>
                                    <p:animEffect transition="in" filter="fade">
                                      <p:cBhvr>
                                        <p:cTn id="106" dur="1000"/>
                                        <p:tgtEl>
                                          <p:spTgt spid="18"/>
                                        </p:tgtEl>
                                      </p:cBhvr>
                                    </p:animEffect>
                                    <p:anim calcmode="lin" valueType="num">
                                      <p:cBhvr>
                                        <p:cTn id="107" dur="1000" fill="hold"/>
                                        <p:tgtEl>
                                          <p:spTgt spid="18"/>
                                        </p:tgtEl>
                                        <p:attrNameLst>
                                          <p:attrName>ppt_x</p:attrName>
                                        </p:attrNameLst>
                                      </p:cBhvr>
                                      <p:tavLst>
                                        <p:tav tm="0">
                                          <p:val>
                                            <p:strVal val="#ppt_x"/>
                                          </p:val>
                                        </p:tav>
                                        <p:tav tm="100000">
                                          <p:val>
                                            <p:strVal val="#ppt_x"/>
                                          </p:val>
                                        </p:tav>
                                      </p:tavLst>
                                    </p:anim>
                                    <p:anim calcmode="lin" valueType="num">
                                      <p:cBhvr>
                                        <p:cTn id="108" dur="1000" fill="hold"/>
                                        <p:tgtEl>
                                          <p:spTgt spid="18"/>
                                        </p:tgtEl>
                                        <p:attrNameLst>
                                          <p:attrName>ppt_y</p:attrName>
                                        </p:attrNameLst>
                                      </p:cBhvr>
                                      <p:tavLst>
                                        <p:tav tm="0">
                                          <p:val>
                                            <p:strVal val="#ppt_y+.1"/>
                                          </p:val>
                                        </p:tav>
                                        <p:tav tm="100000">
                                          <p:val>
                                            <p:strVal val="#ppt_y"/>
                                          </p:val>
                                        </p:tav>
                                      </p:tavLst>
                                    </p:anim>
                                  </p:childTnLst>
                                </p:cTn>
                              </p:par>
                            </p:childTnLst>
                          </p:cTn>
                        </p:par>
                        <p:par>
                          <p:cTn id="109" fill="hold">
                            <p:stCondLst>
                              <p:cond delay="12750"/>
                            </p:stCondLst>
                            <p:childTnLst>
                              <p:par>
                                <p:cTn id="110" presetID="26" presetClass="entr" presetSubtype="0" fill="hold" grpId="0" nodeType="afterEffect">
                                  <p:stCondLst>
                                    <p:cond delay="0"/>
                                  </p:stCondLst>
                                  <p:childTnLst>
                                    <p:set>
                                      <p:cBhvr>
                                        <p:cTn id="111" dur="1" fill="hold">
                                          <p:stCondLst>
                                            <p:cond delay="0"/>
                                          </p:stCondLst>
                                        </p:cTn>
                                        <p:tgtEl>
                                          <p:spTgt spid="34"/>
                                        </p:tgtEl>
                                        <p:attrNameLst>
                                          <p:attrName>style.visibility</p:attrName>
                                        </p:attrNameLst>
                                      </p:cBhvr>
                                      <p:to>
                                        <p:strVal val="visible"/>
                                      </p:to>
                                    </p:set>
                                    <p:animEffect transition="in" filter="wipe(down)">
                                      <p:cBhvr>
                                        <p:cTn id="112" dur="362">
                                          <p:stCondLst>
                                            <p:cond delay="0"/>
                                          </p:stCondLst>
                                        </p:cTn>
                                        <p:tgtEl>
                                          <p:spTgt spid="34"/>
                                        </p:tgtEl>
                                      </p:cBhvr>
                                    </p:animEffect>
                                    <p:anim calcmode="lin" valueType="num">
                                      <p:cBhvr>
                                        <p:cTn id="113" dur="1139"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114" dur="415"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115" dur="415" tmFilter="0, 0; 0.125,0.2665; 0.25,0.4; 0.375,0.465; 0.5,0.5;  0.625,0.535; 0.75,0.6; 0.875,0.7335; 1,1">
                                          <p:stCondLst>
                                            <p:cond delay="415"/>
                                          </p:stCondLst>
                                        </p:cTn>
                                        <p:tgtEl>
                                          <p:spTgt spid="34"/>
                                        </p:tgtEl>
                                        <p:attrNameLst>
                                          <p:attrName>ppt_y</p:attrName>
                                        </p:attrNameLst>
                                      </p:cBhvr>
                                      <p:tavLst>
                                        <p:tav tm="0" fmla="#ppt_y-sin(pi*$)/9">
                                          <p:val>
                                            <p:fltVal val="0"/>
                                          </p:val>
                                        </p:tav>
                                        <p:tav tm="100000">
                                          <p:val>
                                            <p:fltVal val="1"/>
                                          </p:val>
                                        </p:tav>
                                      </p:tavLst>
                                    </p:anim>
                                    <p:anim calcmode="lin" valueType="num">
                                      <p:cBhvr>
                                        <p:cTn id="116" dur="207" tmFilter="0, 0; 0.125,0.2665; 0.25,0.4; 0.375,0.465; 0.5,0.5;  0.625,0.535; 0.75,0.6; 0.875,0.7335; 1,1">
                                          <p:stCondLst>
                                            <p:cond delay="828"/>
                                          </p:stCondLst>
                                        </p:cTn>
                                        <p:tgtEl>
                                          <p:spTgt spid="34"/>
                                        </p:tgtEl>
                                        <p:attrNameLst>
                                          <p:attrName>ppt_y</p:attrName>
                                        </p:attrNameLst>
                                      </p:cBhvr>
                                      <p:tavLst>
                                        <p:tav tm="0" fmla="#ppt_y-sin(pi*$)/27">
                                          <p:val>
                                            <p:fltVal val="0"/>
                                          </p:val>
                                        </p:tav>
                                        <p:tav tm="100000">
                                          <p:val>
                                            <p:fltVal val="1"/>
                                          </p:val>
                                        </p:tav>
                                      </p:tavLst>
                                    </p:anim>
                                    <p:anim calcmode="lin" valueType="num">
                                      <p:cBhvr>
                                        <p:cTn id="117" dur="103" tmFilter="0, 0; 0.125,0.2665; 0.25,0.4; 0.375,0.465; 0.5,0.5;  0.625,0.535; 0.75,0.6; 0.875,0.7335; 1,1">
                                          <p:stCondLst>
                                            <p:cond delay="1035"/>
                                          </p:stCondLst>
                                        </p:cTn>
                                        <p:tgtEl>
                                          <p:spTgt spid="34"/>
                                        </p:tgtEl>
                                        <p:attrNameLst>
                                          <p:attrName>ppt_y</p:attrName>
                                        </p:attrNameLst>
                                      </p:cBhvr>
                                      <p:tavLst>
                                        <p:tav tm="0" fmla="#ppt_y-sin(pi*$)/81">
                                          <p:val>
                                            <p:fltVal val="0"/>
                                          </p:val>
                                        </p:tav>
                                        <p:tav tm="100000">
                                          <p:val>
                                            <p:fltVal val="1"/>
                                          </p:val>
                                        </p:tav>
                                      </p:tavLst>
                                    </p:anim>
                                    <p:animScale>
                                      <p:cBhvr>
                                        <p:cTn id="118" dur="16">
                                          <p:stCondLst>
                                            <p:cond delay="406"/>
                                          </p:stCondLst>
                                        </p:cTn>
                                        <p:tgtEl>
                                          <p:spTgt spid="34"/>
                                        </p:tgtEl>
                                      </p:cBhvr>
                                      <p:to x="100000" y="60000"/>
                                    </p:animScale>
                                    <p:animScale>
                                      <p:cBhvr>
                                        <p:cTn id="119" dur="104" decel="50000">
                                          <p:stCondLst>
                                            <p:cond delay="423"/>
                                          </p:stCondLst>
                                        </p:cTn>
                                        <p:tgtEl>
                                          <p:spTgt spid="34"/>
                                        </p:tgtEl>
                                      </p:cBhvr>
                                      <p:to x="100000" y="100000"/>
                                    </p:animScale>
                                    <p:animScale>
                                      <p:cBhvr>
                                        <p:cTn id="120" dur="16">
                                          <p:stCondLst>
                                            <p:cond delay="820"/>
                                          </p:stCondLst>
                                        </p:cTn>
                                        <p:tgtEl>
                                          <p:spTgt spid="34"/>
                                        </p:tgtEl>
                                      </p:cBhvr>
                                      <p:to x="100000" y="80000"/>
                                    </p:animScale>
                                    <p:animScale>
                                      <p:cBhvr>
                                        <p:cTn id="121" dur="104" decel="50000">
                                          <p:stCondLst>
                                            <p:cond delay="836"/>
                                          </p:stCondLst>
                                        </p:cTn>
                                        <p:tgtEl>
                                          <p:spTgt spid="34"/>
                                        </p:tgtEl>
                                      </p:cBhvr>
                                      <p:to x="100000" y="100000"/>
                                    </p:animScale>
                                    <p:animScale>
                                      <p:cBhvr>
                                        <p:cTn id="122" dur="16">
                                          <p:stCondLst>
                                            <p:cond delay="1026"/>
                                          </p:stCondLst>
                                        </p:cTn>
                                        <p:tgtEl>
                                          <p:spTgt spid="34"/>
                                        </p:tgtEl>
                                      </p:cBhvr>
                                      <p:to x="100000" y="90000"/>
                                    </p:animScale>
                                    <p:animScale>
                                      <p:cBhvr>
                                        <p:cTn id="123" dur="104" decel="50000">
                                          <p:stCondLst>
                                            <p:cond delay="1042"/>
                                          </p:stCondLst>
                                        </p:cTn>
                                        <p:tgtEl>
                                          <p:spTgt spid="34"/>
                                        </p:tgtEl>
                                      </p:cBhvr>
                                      <p:to x="100000" y="100000"/>
                                    </p:animScale>
                                    <p:animScale>
                                      <p:cBhvr>
                                        <p:cTn id="124" dur="16">
                                          <p:stCondLst>
                                            <p:cond delay="1130"/>
                                          </p:stCondLst>
                                        </p:cTn>
                                        <p:tgtEl>
                                          <p:spTgt spid="34"/>
                                        </p:tgtEl>
                                      </p:cBhvr>
                                      <p:to x="100000" y="95000"/>
                                    </p:animScale>
                                    <p:animScale>
                                      <p:cBhvr>
                                        <p:cTn id="125" dur="104" decel="50000">
                                          <p:stCondLst>
                                            <p:cond delay="1146"/>
                                          </p:stCondLst>
                                        </p:cTn>
                                        <p:tgtEl>
                                          <p:spTgt spid="34"/>
                                        </p:tgtEl>
                                      </p:cBhvr>
                                      <p:to x="100000" y="100000"/>
                                    </p:animScale>
                                  </p:childTnLst>
                                </p:cTn>
                              </p:par>
                            </p:childTnLst>
                          </p:cTn>
                        </p:par>
                        <p:par>
                          <p:cTn id="126" fill="hold">
                            <p:stCondLst>
                              <p:cond delay="14000"/>
                            </p:stCondLst>
                            <p:childTnLst>
                              <p:par>
                                <p:cTn id="127" presetID="42" presetClass="entr" presetSubtype="0" fill="hold" grpId="0" nodeType="afterEffect">
                                  <p:stCondLst>
                                    <p:cond delay="0"/>
                                  </p:stCondLst>
                                  <p:childTnLst>
                                    <p:set>
                                      <p:cBhvr>
                                        <p:cTn id="128" dur="1" fill="hold">
                                          <p:stCondLst>
                                            <p:cond delay="0"/>
                                          </p:stCondLst>
                                        </p:cTn>
                                        <p:tgtEl>
                                          <p:spTgt spid="35"/>
                                        </p:tgtEl>
                                        <p:attrNameLst>
                                          <p:attrName>style.visibility</p:attrName>
                                        </p:attrNameLst>
                                      </p:cBhvr>
                                      <p:to>
                                        <p:strVal val="visible"/>
                                      </p:to>
                                    </p:set>
                                    <p:animEffect transition="in" filter="fade">
                                      <p:cBhvr>
                                        <p:cTn id="129" dur="1000"/>
                                        <p:tgtEl>
                                          <p:spTgt spid="35"/>
                                        </p:tgtEl>
                                      </p:cBhvr>
                                    </p:animEffect>
                                    <p:anim calcmode="lin" valueType="num">
                                      <p:cBhvr>
                                        <p:cTn id="130" dur="1000" fill="hold"/>
                                        <p:tgtEl>
                                          <p:spTgt spid="35"/>
                                        </p:tgtEl>
                                        <p:attrNameLst>
                                          <p:attrName>ppt_x</p:attrName>
                                        </p:attrNameLst>
                                      </p:cBhvr>
                                      <p:tavLst>
                                        <p:tav tm="0">
                                          <p:val>
                                            <p:strVal val="#ppt_x"/>
                                          </p:val>
                                        </p:tav>
                                        <p:tav tm="100000">
                                          <p:val>
                                            <p:strVal val="#ppt_x"/>
                                          </p:val>
                                        </p:tav>
                                      </p:tavLst>
                                    </p:anim>
                                    <p:anim calcmode="lin" valueType="num">
                                      <p:cBhvr>
                                        <p:cTn id="131" dur="1000" fill="hold"/>
                                        <p:tgtEl>
                                          <p:spTgt spid="35"/>
                                        </p:tgtEl>
                                        <p:attrNameLst>
                                          <p:attrName>ppt_y</p:attrName>
                                        </p:attrNameLst>
                                      </p:cBhvr>
                                      <p:tavLst>
                                        <p:tav tm="0">
                                          <p:val>
                                            <p:strVal val="#ppt_y+.1"/>
                                          </p:val>
                                        </p:tav>
                                        <p:tav tm="100000">
                                          <p:val>
                                            <p:strVal val="#ppt_y"/>
                                          </p:val>
                                        </p:tav>
                                      </p:tavLst>
                                    </p:anim>
                                  </p:childTnLst>
                                </p:cTn>
                              </p:par>
                            </p:childTnLst>
                          </p:cTn>
                        </p:par>
                        <p:par>
                          <p:cTn id="132" fill="hold">
                            <p:stCondLst>
                              <p:cond delay="15000"/>
                            </p:stCondLst>
                            <p:childTnLst>
                              <p:par>
                                <p:cTn id="133" presetID="42" presetClass="entr" presetSubtype="0" fill="hold" grpId="0" nodeType="afterEffect">
                                  <p:stCondLst>
                                    <p:cond delay="0"/>
                                  </p:stCondLst>
                                  <p:childTnLst>
                                    <p:set>
                                      <p:cBhvr>
                                        <p:cTn id="134" dur="1" fill="hold">
                                          <p:stCondLst>
                                            <p:cond delay="0"/>
                                          </p:stCondLst>
                                        </p:cTn>
                                        <p:tgtEl>
                                          <p:spTgt spid="37"/>
                                        </p:tgtEl>
                                        <p:attrNameLst>
                                          <p:attrName>style.visibility</p:attrName>
                                        </p:attrNameLst>
                                      </p:cBhvr>
                                      <p:to>
                                        <p:strVal val="visible"/>
                                      </p:to>
                                    </p:set>
                                    <p:animEffect transition="in" filter="fade">
                                      <p:cBhvr>
                                        <p:cTn id="135" dur="1000"/>
                                        <p:tgtEl>
                                          <p:spTgt spid="37"/>
                                        </p:tgtEl>
                                      </p:cBhvr>
                                    </p:animEffect>
                                    <p:anim calcmode="lin" valueType="num">
                                      <p:cBhvr>
                                        <p:cTn id="136" dur="1000" fill="hold"/>
                                        <p:tgtEl>
                                          <p:spTgt spid="37"/>
                                        </p:tgtEl>
                                        <p:attrNameLst>
                                          <p:attrName>ppt_x</p:attrName>
                                        </p:attrNameLst>
                                      </p:cBhvr>
                                      <p:tavLst>
                                        <p:tav tm="0">
                                          <p:val>
                                            <p:strVal val="#ppt_x"/>
                                          </p:val>
                                        </p:tav>
                                        <p:tav tm="100000">
                                          <p:val>
                                            <p:strVal val="#ppt_x"/>
                                          </p:val>
                                        </p:tav>
                                      </p:tavLst>
                                    </p:anim>
                                    <p:anim calcmode="lin" valueType="num">
                                      <p:cBhvr>
                                        <p:cTn id="137" dur="1000" fill="hold"/>
                                        <p:tgtEl>
                                          <p:spTgt spid="37"/>
                                        </p:tgtEl>
                                        <p:attrNameLst>
                                          <p:attrName>ppt_y</p:attrName>
                                        </p:attrNameLst>
                                      </p:cBhvr>
                                      <p:tavLst>
                                        <p:tav tm="0">
                                          <p:val>
                                            <p:strVal val="#ppt_y+.1"/>
                                          </p:val>
                                        </p:tav>
                                        <p:tav tm="100000">
                                          <p:val>
                                            <p:strVal val="#ppt_y"/>
                                          </p:val>
                                        </p:tav>
                                      </p:tavLst>
                                    </p:anim>
                                  </p:childTnLst>
                                </p:cTn>
                              </p:par>
                            </p:childTnLst>
                          </p:cTn>
                        </p:par>
                        <p:par>
                          <p:cTn id="138" fill="hold">
                            <p:stCondLst>
                              <p:cond delay="16000"/>
                            </p:stCondLst>
                            <p:childTnLst>
                              <p:par>
                                <p:cTn id="139" presetID="42" presetClass="entr" presetSubtype="0" fill="hold" grpId="0" nodeType="afterEffect">
                                  <p:stCondLst>
                                    <p:cond delay="0"/>
                                  </p:stCondLst>
                                  <p:childTnLst>
                                    <p:set>
                                      <p:cBhvr>
                                        <p:cTn id="140" dur="1" fill="hold">
                                          <p:stCondLst>
                                            <p:cond delay="0"/>
                                          </p:stCondLst>
                                        </p:cTn>
                                        <p:tgtEl>
                                          <p:spTgt spid="36"/>
                                        </p:tgtEl>
                                        <p:attrNameLst>
                                          <p:attrName>style.visibility</p:attrName>
                                        </p:attrNameLst>
                                      </p:cBhvr>
                                      <p:to>
                                        <p:strVal val="visible"/>
                                      </p:to>
                                    </p:set>
                                    <p:animEffect transition="in" filter="fade">
                                      <p:cBhvr>
                                        <p:cTn id="141" dur="1000"/>
                                        <p:tgtEl>
                                          <p:spTgt spid="36"/>
                                        </p:tgtEl>
                                      </p:cBhvr>
                                    </p:animEffect>
                                    <p:anim calcmode="lin" valueType="num">
                                      <p:cBhvr>
                                        <p:cTn id="142" dur="1000" fill="hold"/>
                                        <p:tgtEl>
                                          <p:spTgt spid="36"/>
                                        </p:tgtEl>
                                        <p:attrNameLst>
                                          <p:attrName>ppt_x</p:attrName>
                                        </p:attrNameLst>
                                      </p:cBhvr>
                                      <p:tavLst>
                                        <p:tav tm="0">
                                          <p:val>
                                            <p:strVal val="#ppt_x"/>
                                          </p:val>
                                        </p:tav>
                                        <p:tav tm="100000">
                                          <p:val>
                                            <p:strVal val="#ppt_x"/>
                                          </p:val>
                                        </p:tav>
                                      </p:tavLst>
                                    </p:anim>
                                    <p:anim calcmode="lin" valueType="num">
                                      <p:cBhvr>
                                        <p:cTn id="143"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18" grpId="0"/>
      <p:bldP spid="19" grpId="0"/>
      <p:bldP spid="21" grpId="0" animBg="1"/>
      <p:bldP spid="23" grpId="0"/>
      <p:bldP spid="24" grpId="0"/>
      <p:bldP spid="25" grpId="0"/>
      <p:bldP spid="27" grpId="0" animBg="1"/>
      <p:bldP spid="29" grpId="0"/>
      <p:bldP spid="30" grpId="0"/>
      <p:bldP spid="31" grpId="0"/>
      <p:bldP spid="34" grpId="0" animBg="1"/>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189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其他情况汇报</a:t>
            </a:r>
            <a:endParaRPr lang="en-US" altLang="zh-CN" sz="3600" b="1" dirty="0">
              <a:solidFill>
                <a:srgbClr val="E74337"/>
              </a:solidFill>
              <a:latin typeface="微软雅黑" pitchFamily="34" charset="-122"/>
              <a:ea typeface="微软雅黑" pitchFamily="34" charset="-122"/>
            </a:endParaRPr>
          </a:p>
        </p:txBody>
      </p:sp>
      <p:sp>
        <p:nvSpPr>
          <p:cNvPr id="13" name="矩形 12"/>
          <p:cNvSpPr/>
          <p:nvPr/>
        </p:nvSpPr>
        <p:spPr>
          <a:xfrm>
            <a:off x="1565328" y="4040117"/>
            <a:ext cx="9125984" cy="143749"/>
          </a:xfrm>
          <a:prstGeom prst="rect">
            <a:avLst/>
          </a:prstGeom>
          <a:no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5" name="等腰三角形 16"/>
          <p:cNvSpPr/>
          <p:nvPr/>
        </p:nvSpPr>
        <p:spPr>
          <a:xfrm rot="10800000">
            <a:off x="2595874" y="2027175"/>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16" name="椭圆 15"/>
          <p:cNvSpPr/>
          <p:nvPr/>
        </p:nvSpPr>
        <p:spPr>
          <a:xfrm>
            <a:off x="3063343" y="3908907"/>
            <a:ext cx="347399" cy="347414"/>
          </a:xfrm>
          <a:prstGeom prst="ellipse">
            <a:avLst/>
          </a:prstGeom>
          <a:solidFill>
            <a:srgbClr val="E74337"/>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17" name="等腰三角形 16"/>
          <p:cNvSpPr/>
          <p:nvPr/>
        </p:nvSpPr>
        <p:spPr>
          <a:xfrm rot="10800000">
            <a:off x="4540428" y="2027173"/>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18" name="椭圆 17"/>
          <p:cNvSpPr/>
          <p:nvPr/>
        </p:nvSpPr>
        <p:spPr>
          <a:xfrm>
            <a:off x="5007897" y="3908905"/>
            <a:ext cx="347399" cy="347414"/>
          </a:xfrm>
          <a:prstGeom prst="ellipse">
            <a:avLst/>
          </a:prstGeom>
          <a:solidFill>
            <a:srgbClr val="E74337"/>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19" name="等腰三角形 16"/>
          <p:cNvSpPr/>
          <p:nvPr/>
        </p:nvSpPr>
        <p:spPr>
          <a:xfrm rot="10800000">
            <a:off x="6484982" y="2027174"/>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20" name="椭圆 19"/>
          <p:cNvSpPr/>
          <p:nvPr/>
        </p:nvSpPr>
        <p:spPr>
          <a:xfrm>
            <a:off x="6966439" y="3908907"/>
            <a:ext cx="347399" cy="347414"/>
          </a:xfrm>
          <a:prstGeom prst="ellipse">
            <a:avLst/>
          </a:prstGeom>
          <a:solidFill>
            <a:srgbClr val="E74337"/>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21" name="等腰三角形 16"/>
          <p:cNvSpPr/>
          <p:nvPr/>
        </p:nvSpPr>
        <p:spPr>
          <a:xfrm rot="10800000">
            <a:off x="8429535" y="2027174"/>
            <a:ext cx="1368390" cy="1754965"/>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22" name="椭圆 21"/>
          <p:cNvSpPr/>
          <p:nvPr/>
        </p:nvSpPr>
        <p:spPr>
          <a:xfrm>
            <a:off x="8907905" y="3908906"/>
            <a:ext cx="347399" cy="347414"/>
          </a:xfrm>
          <a:prstGeom prst="ellipse">
            <a:avLst/>
          </a:prstGeom>
          <a:solidFill>
            <a:srgbClr val="E74337"/>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23" name="Rectangle 42"/>
          <p:cNvSpPr/>
          <p:nvPr/>
        </p:nvSpPr>
        <p:spPr>
          <a:xfrm flipH="1">
            <a:off x="2595876" y="4548034"/>
            <a:ext cx="1570369"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4" name="Rectangle 42"/>
          <p:cNvSpPr/>
          <p:nvPr/>
        </p:nvSpPr>
        <p:spPr>
          <a:xfrm flipH="1">
            <a:off x="4540430" y="4548034"/>
            <a:ext cx="1570369"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5" name="Rectangle 42"/>
          <p:cNvSpPr/>
          <p:nvPr/>
        </p:nvSpPr>
        <p:spPr>
          <a:xfrm flipH="1">
            <a:off x="6499066" y="4548034"/>
            <a:ext cx="1570369"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6" name="Rectangle 42"/>
          <p:cNvSpPr/>
          <p:nvPr/>
        </p:nvSpPr>
        <p:spPr>
          <a:xfrm flipH="1">
            <a:off x="8443620" y="4548034"/>
            <a:ext cx="1570369"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7" name="标题 1"/>
          <p:cNvSpPr txBox="1">
            <a:spLocks/>
          </p:cNvSpPr>
          <p:nvPr/>
        </p:nvSpPr>
        <p:spPr>
          <a:xfrm>
            <a:off x="2739975" y="2376791"/>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内部管理</a:t>
            </a:r>
          </a:p>
        </p:txBody>
      </p:sp>
      <p:sp>
        <p:nvSpPr>
          <p:cNvPr id="28" name="标题 1"/>
          <p:cNvSpPr txBox="1">
            <a:spLocks/>
          </p:cNvSpPr>
          <p:nvPr/>
        </p:nvSpPr>
        <p:spPr>
          <a:xfrm>
            <a:off x="4684529" y="2376791"/>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加入</a:t>
            </a:r>
            <a:endParaRPr lang="en-US" altLang="zh-CN" sz="2800" b="1" dirty="0">
              <a:solidFill>
                <a:schemeClr val="bg1"/>
              </a:solidFill>
              <a:latin typeface="微软雅黑" pitchFamily="34" charset="-122"/>
              <a:ea typeface="微软雅黑" pitchFamily="34" charset="-122"/>
            </a:endParaRPr>
          </a:p>
          <a:p>
            <a:pPr algn="l"/>
            <a:r>
              <a:rPr lang="zh-CN" altLang="en-US" sz="2800" b="1" dirty="0">
                <a:solidFill>
                  <a:schemeClr val="bg1"/>
                </a:solidFill>
                <a:latin typeface="微软雅黑" pitchFamily="34" charset="-122"/>
                <a:ea typeface="微软雅黑" pitchFamily="34" charset="-122"/>
              </a:rPr>
              <a:t>文字</a:t>
            </a:r>
          </a:p>
        </p:txBody>
      </p:sp>
      <p:sp>
        <p:nvSpPr>
          <p:cNvPr id="29" name="标题 1"/>
          <p:cNvSpPr txBox="1">
            <a:spLocks/>
          </p:cNvSpPr>
          <p:nvPr/>
        </p:nvSpPr>
        <p:spPr>
          <a:xfrm>
            <a:off x="6629083" y="2387292"/>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资源管理</a:t>
            </a:r>
          </a:p>
        </p:txBody>
      </p:sp>
      <p:sp>
        <p:nvSpPr>
          <p:cNvPr id="30" name="标题 1"/>
          <p:cNvSpPr txBox="1">
            <a:spLocks/>
          </p:cNvSpPr>
          <p:nvPr/>
        </p:nvSpPr>
        <p:spPr>
          <a:xfrm>
            <a:off x="8573696" y="2387292"/>
            <a:ext cx="1080188" cy="795094"/>
          </a:xfrm>
          <a:prstGeom prst="rect">
            <a:avLst/>
          </a:prstGeom>
        </p:spPr>
        <p:txBody>
          <a:bodyPr lIns="179922" tIns="45700" rIns="91401"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加入</a:t>
            </a:r>
            <a:endParaRPr lang="en-US" altLang="zh-CN" sz="2800" b="1" dirty="0">
              <a:solidFill>
                <a:schemeClr val="bg1"/>
              </a:solidFill>
              <a:latin typeface="微软雅黑" pitchFamily="34" charset="-122"/>
              <a:ea typeface="微软雅黑" pitchFamily="34" charset="-122"/>
            </a:endParaRPr>
          </a:p>
          <a:p>
            <a:pPr algn="l"/>
            <a:r>
              <a:rPr lang="zh-CN" altLang="en-US" sz="2800" b="1" dirty="0">
                <a:solidFill>
                  <a:schemeClr val="bg1"/>
                </a:solidFill>
                <a:latin typeface="微软雅黑" pitchFamily="34" charset="-122"/>
                <a:ea typeface="微软雅黑" pitchFamily="34" charset="-122"/>
              </a:rPr>
              <a:t>文字</a:t>
            </a:r>
          </a:p>
        </p:txBody>
      </p:sp>
      <p:grpSp>
        <p:nvGrpSpPr>
          <p:cNvPr id="31" name="组合 30"/>
          <p:cNvGrpSpPr/>
          <p:nvPr/>
        </p:nvGrpSpPr>
        <p:grpSpPr>
          <a:xfrm>
            <a:off x="8412148" y="572424"/>
            <a:ext cx="8647786" cy="381452"/>
            <a:chOff x="3546557" y="3058874"/>
            <a:chExt cx="8647786" cy="381452"/>
          </a:xfrm>
        </p:grpSpPr>
        <p:grpSp>
          <p:nvGrpSpPr>
            <p:cNvPr id="32" name="组合 31"/>
            <p:cNvGrpSpPr/>
            <p:nvPr/>
          </p:nvGrpSpPr>
          <p:grpSpPr>
            <a:xfrm>
              <a:off x="3546557" y="3058874"/>
              <a:ext cx="381452" cy="381452"/>
              <a:chOff x="3123591" y="3333387"/>
              <a:chExt cx="381452" cy="381452"/>
            </a:xfrm>
          </p:grpSpPr>
          <p:sp>
            <p:nvSpPr>
              <p:cNvPr id="34" name="椭圆 33"/>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5" name="椭圆 3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3" name="直接连接符 32"/>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4834779" y="572424"/>
            <a:ext cx="8712639" cy="381452"/>
            <a:chOff x="-3986345" y="345226"/>
            <a:chExt cx="8712639" cy="381452"/>
          </a:xfrm>
          <a:solidFill>
            <a:srgbClr val="E74337"/>
          </a:solidFill>
        </p:grpSpPr>
        <p:grpSp>
          <p:nvGrpSpPr>
            <p:cNvPr id="37" name="组合 36"/>
            <p:cNvGrpSpPr/>
            <p:nvPr/>
          </p:nvGrpSpPr>
          <p:grpSpPr>
            <a:xfrm>
              <a:off x="4344842" y="345226"/>
              <a:ext cx="381452" cy="381452"/>
              <a:chOff x="3123591" y="3333387"/>
              <a:chExt cx="381452" cy="381452"/>
            </a:xfrm>
            <a:grpFill/>
          </p:grpSpPr>
          <p:sp>
            <p:nvSpPr>
              <p:cNvPr id="39" name="椭圆 3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0" name="椭圆 39"/>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8" name="直接连接符 37"/>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53798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14" dur="1000" fill="hold"/>
                                        <p:tgtEl>
                                          <p:spTgt spid="1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15"/>
                                        </p:tgtEl>
                                      </p:cBhvr>
                                    </p:animEffect>
                                  </p:childTnLst>
                                </p:cTn>
                              </p:par>
                              <p:par>
                                <p:cTn id="19" presetID="45"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250"/>
                                        <p:tgtEl>
                                          <p:spTgt spid="16"/>
                                        </p:tgtEl>
                                      </p:cBhvr>
                                    </p:animEffect>
                                    <p:anim calcmode="lin" valueType="num">
                                      <p:cBhvr>
                                        <p:cTn id="22" dur="1250" fill="hold"/>
                                        <p:tgtEl>
                                          <p:spTgt spid="16"/>
                                        </p:tgtEl>
                                        <p:attrNameLst>
                                          <p:attrName>ppt_w</p:attrName>
                                        </p:attrNameLst>
                                      </p:cBhvr>
                                      <p:tavLst>
                                        <p:tav tm="0" fmla="#ppt_w*sin(2.5*pi*$)">
                                          <p:val>
                                            <p:fltVal val="0"/>
                                          </p:val>
                                        </p:tav>
                                        <p:tav tm="100000">
                                          <p:val>
                                            <p:fltVal val="1"/>
                                          </p:val>
                                        </p:tav>
                                      </p:tavLst>
                                    </p:anim>
                                    <p:anim calcmode="lin" valueType="num">
                                      <p:cBhvr>
                                        <p:cTn id="23" dur="1250" fill="hold"/>
                                        <p:tgtEl>
                                          <p:spTgt spid="16"/>
                                        </p:tgtEl>
                                        <p:attrNameLst>
                                          <p:attrName>ppt_h</p:attrName>
                                        </p:attrNameLst>
                                      </p:cBhvr>
                                      <p:tavLst>
                                        <p:tav tm="0">
                                          <p:val>
                                            <p:strVal val="#ppt_h"/>
                                          </p:val>
                                        </p:tav>
                                        <p:tav tm="100000">
                                          <p:val>
                                            <p:strVal val="#ppt_h"/>
                                          </p:val>
                                        </p:tav>
                                      </p:tavLst>
                                    </p:anim>
                                  </p:childTnLst>
                                </p:cTn>
                              </p:par>
                            </p:childTnLst>
                          </p:cTn>
                        </p:par>
                        <p:par>
                          <p:cTn id="24" fill="hold">
                            <p:stCondLst>
                              <p:cond delay="175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750"/>
                                        <p:tgtEl>
                                          <p:spTgt spid="23"/>
                                        </p:tgtEl>
                                      </p:cBhvr>
                                    </p:animEffect>
                                  </p:childTnLst>
                                </p:cTn>
                              </p:par>
                            </p:childTnLst>
                          </p:cTn>
                        </p:par>
                        <p:par>
                          <p:cTn id="32" fill="hold">
                            <p:stCondLst>
                              <p:cond delay="3000"/>
                            </p:stCondLst>
                            <p:childTnLst>
                              <p:par>
                                <p:cTn id="33" presetID="25"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38" dur="1000" fill="hold"/>
                                        <p:tgtEl>
                                          <p:spTgt spid="17"/>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17"/>
                                        </p:tgtEl>
                                      </p:cBhvr>
                                    </p:animEffect>
                                  </p:childTnLst>
                                </p:cTn>
                              </p:par>
                              <p:par>
                                <p:cTn id="43" presetID="45"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250"/>
                                        <p:tgtEl>
                                          <p:spTgt spid="18"/>
                                        </p:tgtEl>
                                      </p:cBhvr>
                                    </p:animEffect>
                                    <p:anim calcmode="lin" valueType="num">
                                      <p:cBhvr>
                                        <p:cTn id="46" dur="1250" fill="hold"/>
                                        <p:tgtEl>
                                          <p:spTgt spid="18"/>
                                        </p:tgtEl>
                                        <p:attrNameLst>
                                          <p:attrName>ppt_w</p:attrName>
                                        </p:attrNameLst>
                                      </p:cBhvr>
                                      <p:tavLst>
                                        <p:tav tm="0" fmla="#ppt_w*sin(2.5*pi*$)">
                                          <p:val>
                                            <p:fltVal val="0"/>
                                          </p:val>
                                        </p:tav>
                                        <p:tav tm="100000">
                                          <p:val>
                                            <p:fltVal val="1"/>
                                          </p:val>
                                        </p:tav>
                                      </p:tavLst>
                                    </p:anim>
                                    <p:anim calcmode="lin" valueType="num">
                                      <p:cBhvr>
                                        <p:cTn id="47" dur="1250" fill="hold"/>
                                        <p:tgtEl>
                                          <p:spTgt spid="18"/>
                                        </p:tgtEl>
                                        <p:attrNameLst>
                                          <p:attrName>ppt_h</p:attrName>
                                        </p:attrNameLst>
                                      </p:cBhvr>
                                      <p:tavLst>
                                        <p:tav tm="0">
                                          <p:val>
                                            <p:strVal val="#ppt_h"/>
                                          </p:val>
                                        </p:tav>
                                        <p:tav tm="100000">
                                          <p:val>
                                            <p:strVal val="#ppt_h"/>
                                          </p:val>
                                        </p:tav>
                                      </p:tavLst>
                                    </p:anim>
                                  </p:childTnLst>
                                </p:cTn>
                              </p:par>
                            </p:childTnLst>
                          </p:cTn>
                        </p:par>
                        <p:par>
                          <p:cTn id="48" fill="hold">
                            <p:stCondLst>
                              <p:cond delay="425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750"/>
                                        <p:tgtEl>
                                          <p:spTgt spid="24"/>
                                        </p:tgtEl>
                                      </p:cBhvr>
                                    </p:animEffect>
                                  </p:childTnLst>
                                </p:cTn>
                              </p:par>
                            </p:childTnLst>
                          </p:cTn>
                        </p:par>
                        <p:par>
                          <p:cTn id="56" fill="hold">
                            <p:stCondLst>
                              <p:cond delay="5500"/>
                            </p:stCondLst>
                            <p:childTnLst>
                              <p:par>
                                <p:cTn id="57" presetID="25"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62" dur="1000" fill="hold"/>
                                        <p:tgtEl>
                                          <p:spTgt spid="19"/>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19"/>
                                        </p:tgtEl>
                                      </p:cBhvr>
                                    </p:animEffect>
                                  </p:childTnLst>
                                </p:cTn>
                              </p:par>
                              <p:par>
                                <p:cTn id="67" presetID="45" presetClass="entr" presetSubtype="0"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1250"/>
                                        <p:tgtEl>
                                          <p:spTgt spid="20"/>
                                        </p:tgtEl>
                                      </p:cBhvr>
                                    </p:animEffect>
                                    <p:anim calcmode="lin" valueType="num">
                                      <p:cBhvr>
                                        <p:cTn id="70" dur="1250" fill="hold"/>
                                        <p:tgtEl>
                                          <p:spTgt spid="20"/>
                                        </p:tgtEl>
                                        <p:attrNameLst>
                                          <p:attrName>ppt_w</p:attrName>
                                        </p:attrNameLst>
                                      </p:cBhvr>
                                      <p:tavLst>
                                        <p:tav tm="0" fmla="#ppt_w*sin(2.5*pi*$)">
                                          <p:val>
                                            <p:fltVal val="0"/>
                                          </p:val>
                                        </p:tav>
                                        <p:tav tm="100000">
                                          <p:val>
                                            <p:fltVal val="1"/>
                                          </p:val>
                                        </p:tav>
                                      </p:tavLst>
                                    </p:anim>
                                    <p:anim calcmode="lin" valueType="num">
                                      <p:cBhvr>
                                        <p:cTn id="71" dur="1250" fill="hold"/>
                                        <p:tgtEl>
                                          <p:spTgt spid="20"/>
                                        </p:tgtEl>
                                        <p:attrNameLst>
                                          <p:attrName>ppt_h</p:attrName>
                                        </p:attrNameLst>
                                      </p:cBhvr>
                                      <p:tavLst>
                                        <p:tav tm="0">
                                          <p:val>
                                            <p:strVal val="#ppt_h"/>
                                          </p:val>
                                        </p:tav>
                                        <p:tav tm="100000">
                                          <p:val>
                                            <p:strVal val="#ppt_h"/>
                                          </p:val>
                                        </p:tav>
                                      </p:tavLst>
                                    </p:anim>
                                  </p:childTnLst>
                                </p:cTn>
                              </p:par>
                            </p:childTnLst>
                          </p:cTn>
                        </p:par>
                        <p:par>
                          <p:cTn id="72" fill="hold">
                            <p:stCondLst>
                              <p:cond delay="6750"/>
                            </p:stCondLst>
                            <p:childTnLst>
                              <p:par>
                                <p:cTn id="73" presetID="10" presetClass="entr" presetSubtype="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500"/>
                                        <p:tgtEl>
                                          <p:spTgt spid="29"/>
                                        </p:tgtEl>
                                      </p:cBhvr>
                                    </p:animEffect>
                                  </p:childTnLst>
                                </p:cTn>
                              </p:par>
                            </p:childTnLst>
                          </p:cTn>
                        </p:par>
                        <p:par>
                          <p:cTn id="76" fill="hold">
                            <p:stCondLst>
                              <p:cond delay="725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750"/>
                                        <p:tgtEl>
                                          <p:spTgt spid="25"/>
                                        </p:tgtEl>
                                      </p:cBhvr>
                                    </p:animEffect>
                                  </p:childTnLst>
                                </p:cTn>
                              </p:par>
                            </p:childTnLst>
                          </p:cTn>
                        </p:par>
                        <p:par>
                          <p:cTn id="80" fill="hold">
                            <p:stCondLst>
                              <p:cond delay="8000"/>
                            </p:stCondLst>
                            <p:childTnLst>
                              <p:par>
                                <p:cTn id="81" presetID="25" presetClass="entr" presetSubtype="0"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p:cTn id="83"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84"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85"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86" dur="1000" fill="hold"/>
                                        <p:tgtEl>
                                          <p:spTgt spid="21"/>
                                        </p:tgtEl>
                                        <p:attrNameLst>
                                          <p:attrName>ppt_h</p:attrName>
                                        </p:attrNameLst>
                                      </p:cBhvr>
                                      <p:tavLst>
                                        <p:tav tm="0">
                                          <p:val>
                                            <p:strVal val="#ppt_h"/>
                                          </p:val>
                                        </p:tav>
                                        <p:tav tm="100000">
                                          <p:val>
                                            <p:strVal val="#ppt_h"/>
                                          </p:val>
                                        </p:tav>
                                      </p:tavLst>
                                    </p:anim>
                                    <p:anim calcmode="lin" valueType="num">
                                      <p:cBhvr>
                                        <p:cTn id="87"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88"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89"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90" dur="1000" decel="50000">
                                          <p:stCondLst>
                                            <p:cond delay="0"/>
                                          </p:stCondLst>
                                        </p:cTn>
                                        <p:tgtEl>
                                          <p:spTgt spid="21"/>
                                        </p:tgtEl>
                                      </p:cBhvr>
                                    </p:animEffect>
                                  </p:childTnLst>
                                </p:cTn>
                              </p:par>
                              <p:par>
                                <p:cTn id="91" presetID="45" presetClass="entr" presetSubtype="0"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1250"/>
                                        <p:tgtEl>
                                          <p:spTgt spid="22"/>
                                        </p:tgtEl>
                                      </p:cBhvr>
                                    </p:animEffect>
                                    <p:anim calcmode="lin" valueType="num">
                                      <p:cBhvr>
                                        <p:cTn id="94" dur="1250" fill="hold"/>
                                        <p:tgtEl>
                                          <p:spTgt spid="22"/>
                                        </p:tgtEl>
                                        <p:attrNameLst>
                                          <p:attrName>ppt_w</p:attrName>
                                        </p:attrNameLst>
                                      </p:cBhvr>
                                      <p:tavLst>
                                        <p:tav tm="0" fmla="#ppt_w*sin(2.5*pi*$)">
                                          <p:val>
                                            <p:fltVal val="0"/>
                                          </p:val>
                                        </p:tav>
                                        <p:tav tm="100000">
                                          <p:val>
                                            <p:fltVal val="1"/>
                                          </p:val>
                                        </p:tav>
                                      </p:tavLst>
                                    </p:anim>
                                    <p:anim calcmode="lin" valueType="num">
                                      <p:cBhvr>
                                        <p:cTn id="95" dur="1250" fill="hold"/>
                                        <p:tgtEl>
                                          <p:spTgt spid="22"/>
                                        </p:tgtEl>
                                        <p:attrNameLst>
                                          <p:attrName>ppt_h</p:attrName>
                                        </p:attrNameLst>
                                      </p:cBhvr>
                                      <p:tavLst>
                                        <p:tav tm="0">
                                          <p:val>
                                            <p:strVal val="#ppt_h"/>
                                          </p:val>
                                        </p:tav>
                                        <p:tav tm="100000">
                                          <p:val>
                                            <p:strVal val="#ppt_h"/>
                                          </p:val>
                                        </p:tav>
                                      </p:tavLst>
                                    </p:anim>
                                  </p:childTnLst>
                                </p:cTn>
                              </p:par>
                            </p:childTnLst>
                          </p:cTn>
                        </p:par>
                        <p:par>
                          <p:cTn id="96" fill="hold">
                            <p:stCondLst>
                              <p:cond delay="9250"/>
                            </p:stCondLst>
                            <p:childTnLst>
                              <p:par>
                                <p:cTn id="97" presetID="10" presetClass="entr" presetSubtype="0"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fade">
                                      <p:cBhvr>
                                        <p:cTn id="99" dur="500"/>
                                        <p:tgtEl>
                                          <p:spTgt spid="30"/>
                                        </p:tgtEl>
                                      </p:cBhvr>
                                    </p:animEffect>
                                  </p:childTnLst>
                                </p:cTn>
                              </p:par>
                            </p:childTnLst>
                          </p:cTn>
                        </p:par>
                        <p:par>
                          <p:cTn id="100" fill="hold">
                            <p:stCondLst>
                              <p:cond delay="9750"/>
                            </p:stCondLst>
                            <p:childTnLst>
                              <p:par>
                                <p:cTn id="101" presetID="10" presetClass="entr" presetSubtype="0" fill="hold" grpId="0"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189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工作中的提升</a:t>
            </a:r>
            <a:endParaRPr lang="en-US" altLang="zh-CN" sz="3600" b="1" dirty="0">
              <a:solidFill>
                <a:srgbClr val="E74337"/>
              </a:solidFill>
              <a:latin typeface="微软雅黑" pitchFamily="34" charset="-122"/>
              <a:ea typeface="微软雅黑" pitchFamily="34" charset="-122"/>
            </a:endParaRPr>
          </a:p>
        </p:txBody>
      </p:sp>
      <p:grpSp>
        <p:nvGrpSpPr>
          <p:cNvPr id="31" name="组合 30"/>
          <p:cNvGrpSpPr/>
          <p:nvPr/>
        </p:nvGrpSpPr>
        <p:grpSpPr>
          <a:xfrm>
            <a:off x="8412148" y="572424"/>
            <a:ext cx="8647786" cy="381452"/>
            <a:chOff x="3546557" y="3058874"/>
            <a:chExt cx="8647786" cy="381452"/>
          </a:xfrm>
        </p:grpSpPr>
        <p:grpSp>
          <p:nvGrpSpPr>
            <p:cNvPr id="32" name="组合 31"/>
            <p:cNvGrpSpPr/>
            <p:nvPr/>
          </p:nvGrpSpPr>
          <p:grpSpPr>
            <a:xfrm>
              <a:off x="3546557" y="3058874"/>
              <a:ext cx="381452" cy="381452"/>
              <a:chOff x="3123591" y="3333387"/>
              <a:chExt cx="381452" cy="381452"/>
            </a:xfrm>
          </p:grpSpPr>
          <p:sp>
            <p:nvSpPr>
              <p:cNvPr id="34" name="椭圆 33"/>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5" name="椭圆 3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3" name="直接连接符 32"/>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4834779" y="572424"/>
            <a:ext cx="8712639" cy="381452"/>
            <a:chOff x="-3986345" y="345226"/>
            <a:chExt cx="8712639" cy="381452"/>
          </a:xfrm>
          <a:solidFill>
            <a:srgbClr val="E74337"/>
          </a:solidFill>
        </p:grpSpPr>
        <p:grpSp>
          <p:nvGrpSpPr>
            <p:cNvPr id="37" name="组合 36"/>
            <p:cNvGrpSpPr/>
            <p:nvPr/>
          </p:nvGrpSpPr>
          <p:grpSpPr>
            <a:xfrm>
              <a:off x="4344842" y="345226"/>
              <a:ext cx="381452" cy="381452"/>
              <a:chOff x="3123591" y="3333387"/>
              <a:chExt cx="381452" cy="381452"/>
            </a:xfrm>
            <a:grpFill/>
          </p:grpSpPr>
          <p:sp>
            <p:nvSpPr>
              <p:cNvPr id="39" name="椭圆 3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0" name="椭圆 39"/>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8" name="直接连接符 37"/>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a:off x="2555643" y="1643000"/>
            <a:ext cx="4711519" cy="3481035"/>
            <a:chOff x="2555641" y="1643000"/>
            <a:chExt cx="4711519" cy="3481035"/>
          </a:xfrm>
        </p:grpSpPr>
        <p:sp>
          <p:nvSpPr>
            <p:cNvPr id="70" name="任意多边形 69"/>
            <p:cNvSpPr/>
            <p:nvPr/>
          </p:nvSpPr>
          <p:spPr>
            <a:xfrm>
              <a:off x="2555641" y="1755940"/>
              <a:ext cx="4645379" cy="3368095"/>
            </a:xfrm>
            <a:custGeom>
              <a:avLst/>
              <a:gdLst>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44572" h="3367315">
                  <a:moveTo>
                    <a:pt x="0" y="3367315"/>
                  </a:moveTo>
                  <a:lnTo>
                    <a:pt x="0" y="2786743"/>
                  </a:lnTo>
                  <a:cubicBezTo>
                    <a:pt x="10281" y="2669782"/>
                    <a:pt x="35802" y="2644261"/>
                    <a:pt x="145143" y="2641600"/>
                  </a:cubicBezTo>
                  <a:lnTo>
                    <a:pt x="1161143" y="2641600"/>
                  </a:lnTo>
                  <a:lnTo>
                    <a:pt x="1161143" y="2133600"/>
                  </a:lnTo>
                  <a:cubicBezTo>
                    <a:pt x="1168642" y="2057521"/>
                    <a:pt x="1214241" y="1981442"/>
                    <a:pt x="1320800" y="1973943"/>
                  </a:cubicBezTo>
                  <a:lnTo>
                    <a:pt x="2307772" y="1973943"/>
                  </a:lnTo>
                  <a:lnTo>
                    <a:pt x="2307772" y="1509486"/>
                  </a:lnTo>
                  <a:cubicBezTo>
                    <a:pt x="2318053" y="1400145"/>
                    <a:pt x="2343574" y="1367004"/>
                    <a:pt x="2452915" y="1364343"/>
                  </a:cubicBezTo>
                  <a:lnTo>
                    <a:pt x="3468914" y="1364343"/>
                  </a:lnTo>
                  <a:lnTo>
                    <a:pt x="3468914" y="841829"/>
                  </a:lnTo>
                  <a:cubicBezTo>
                    <a:pt x="3468793" y="712410"/>
                    <a:pt x="3537252" y="682051"/>
                    <a:pt x="3628571" y="682172"/>
                  </a:cubicBezTo>
                  <a:lnTo>
                    <a:pt x="4644572" y="682172"/>
                  </a:lnTo>
                  <a:lnTo>
                    <a:pt x="4644572" y="0"/>
                  </a:lnTo>
                  <a:lnTo>
                    <a:pt x="4630057" y="29029"/>
                  </a:lnTo>
                </a:path>
              </a:pathLst>
            </a:custGeom>
            <a:noFill/>
            <a:ln w="381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等腰三角形 70"/>
            <p:cNvSpPr/>
            <p:nvPr/>
          </p:nvSpPr>
          <p:spPr>
            <a:xfrm>
              <a:off x="7128436" y="1643000"/>
              <a:ext cx="138724" cy="288099"/>
            </a:xfrm>
            <a:prstGeom prst="triangle">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矩形 5"/>
          <p:cNvSpPr/>
          <p:nvPr/>
        </p:nvSpPr>
        <p:spPr>
          <a:xfrm>
            <a:off x="7367334" y="1931099"/>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a:solidFill>
              <a:srgbClr val="E74337"/>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73" name="Rectangle 42"/>
          <p:cNvSpPr/>
          <p:nvPr/>
        </p:nvSpPr>
        <p:spPr>
          <a:xfrm flipH="1">
            <a:off x="7339746" y="2181991"/>
            <a:ext cx="1612037" cy="253281"/>
          </a:xfrm>
          <a:prstGeom prst="rect">
            <a:avLst/>
          </a:prstGeom>
          <a:noFill/>
          <a:ln w="12700" cap="flat" cmpd="sng" algn="ctr">
            <a:noFill/>
            <a:prstDash val="solid"/>
          </a:ln>
          <a:effectLst/>
        </p:spPr>
        <p:txBody>
          <a:bodyPr lIns="91404" tIns="0" rIns="91404" bIns="0" rtlCol="0" anchor="t"/>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74" name="Rectangle 42"/>
          <p:cNvSpPr/>
          <p:nvPr/>
        </p:nvSpPr>
        <p:spPr>
          <a:xfrm flipH="1">
            <a:off x="7969014" y="2943108"/>
            <a:ext cx="1719191" cy="639107"/>
          </a:xfrm>
          <a:prstGeom prst="rect">
            <a:avLst/>
          </a:prstGeom>
          <a:noFill/>
          <a:ln w="12700" cap="flat" cmpd="sng" algn="ctr">
            <a:noFill/>
            <a:prstDash val="solid"/>
          </a:ln>
          <a:effectLst/>
        </p:spPr>
        <p:txBody>
          <a:bodyPr lIns="91404" tIns="0" rIns="91404"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p>
        </p:txBody>
      </p:sp>
      <p:sp>
        <p:nvSpPr>
          <p:cNvPr id="75" name="矩形 5"/>
          <p:cNvSpPr/>
          <p:nvPr/>
        </p:nvSpPr>
        <p:spPr>
          <a:xfrm>
            <a:off x="6196996" y="2587709"/>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a:solidFill>
              <a:srgbClr val="E74337"/>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76" name="Rectangle 42"/>
          <p:cNvSpPr/>
          <p:nvPr/>
        </p:nvSpPr>
        <p:spPr>
          <a:xfrm flipH="1">
            <a:off x="6169408" y="2838601"/>
            <a:ext cx="1612037" cy="253281"/>
          </a:xfrm>
          <a:prstGeom prst="rect">
            <a:avLst/>
          </a:prstGeom>
          <a:noFill/>
          <a:ln w="12700" cap="flat" cmpd="sng" algn="ctr">
            <a:noFill/>
            <a:prstDash val="solid"/>
          </a:ln>
          <a:effectLst/>
        </p:spPr>
        <p:txBody>
          <a:bodyPr lIns="91404" tIns="0" rIns="91404" bIns="0" rtlCol="0" anchor="t"/>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77" name="Rectangle 42"/>
          <p:cNvSpPr/>
          <p:nvPr/>
        </p:nvSpPr>
        <p:spPr>
          <a:xfrm flipH="1">
            <a:off x="6816683" y="3591239"/>
            <a:ext cx="1728492" cy="504266"/>
          </a:xfrm>
          <a:prstGeom prst="rect">
            <a:avLst/>
          </a:prstGeom>
          <a:noFill/>
          <a:ln w="12700" cap="flat" cmpd="sng" algn="ctr">
            <a:noFill/>
            <a:prstDash val="solid"/>
          </a:ln>
          <a:effectLst/>
        </p:spPr>
        <p:txBody>
          <a:bodyPr lIns="91404" tIns="0" rIns="91404"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p>
        </p:txBody>
      </p:sp>
      <p:sp>
        <p:nvSpPr>
          <p:cNvPr id="78" name="矩形 5"/>
          <p:cNvSpPr/>
          <p:nvPr/>
        </p:nvSpPr>
        <p:spPr>
          <a:xfrm>
            <a:off x="5026668" y="3244317"/>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a:solidFill>
              <a:srgbClr val="E74337"/>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79" name="Rectangle 42"/>
          <p:cNvSpPr/>
          <p:nvPr/>
        </p:nvSpPr>
        <p:spPr>
          <a:xfrm flipH="1">
            <a:off x="4999078" y="3495209"/>
            <a:ext cx="1612037" cy="253281"/>
          </a:xfrm>
          <a:prstGeom prst="rect">
            <a:avLst/>
          </a:prstGeom>
          <a:noFill/>
          <a:ln w="12700" cap="flat" cmpd="sng" algn="ctr">
            <a:noFill/>
            <a:prstDash val="solid"/>
          </a:ln>
          <a:effectLst/>
        </p:spPr>
        <p:txBody>
          <a:bodyPr lIns="91404" tIns="0" rIns="91404" bIns="0" rtlCol="0" anchor="t"/>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80" name="Rectangle 42"/>
          <p:cNvSpPr/>
          <p:nvPr/>
        </p:nvSpPr>
        <p:spPr>
          <a:xfrm flipH="1">
            <a:off x="5679059" y="4261046"/>
            <a:ext cx="1728492" cy="504266"/>
          </a:xfrm>
          <a:prstGeom prst="rect">
            <a:avLst/>
          </a:prstGeom>
          <a:noFill/>
          <a:ln w="12700" cap="flat" cmpd="sng" algn="ctr">
            <a:noFill/>
            <a:prstDash val="solid"/>
          </a:ln>
          <a:effectLst/>
        </p:spPr>
        <p:txBody>
          <a:bodyPr lIns="91404" tIns="0" rIns="91404"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p>
        </p:txBody>
      </p:sp>
      <p:sp>
        <p:nvSpPr>
          <p:cNvPr id="81" name="矩形 5"/>
          <p:cNvSpPr/>
          <p:nvPr/>
        </p:nvSpPr>
        <p:spPr>
          <a:xfrm>
            <a:off x="3856333" y="3900921"/>
            <a:ext cx="1584451" cy="1008346"/>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a:solidFill>
              <a:srgbClr val="E74337"/>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82" name="Rectangle 42"/>
          <p:cNvSpPr/>
          <p:nvPr/>
        </p:nvSpPr>
        <p:spPr>
          <a:xfrm flipH="1">
            <a:off x="3828745" y="4151815"/>
            <a:ext cx="1612037" cy="253281"/>
          </a:xfrm>
          <a:prstGeom prst="rect">
            <a:avLst/>
          </a:prstGeom>
          <a:noFill/>
          <a:ln w="12700" cap="flat" cmpd="sng" algn="ctr">
            <a:noFill/>
            <a:prstDash val="solid"/>
          </a:ln>
          <a:effectLst/>
        </p:spPr>
        <p:txBody>
          <a:bodyPr lIns="91404" tIns="0" rIns="91404" bIns="0" rtlCol="0" anchor="t"/>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83" name="Rectangle 42"/>
          <p:cNvSpPr/>
          <p:nvPr/>
        </p:nvSpPr>
        <p:spPr>
          <a:xfrm flipH="1">
            <a:off x="4522520" y="4916411"/>
            <a:ext cx="1728492" cy="504266"/>
          </a:xfrm>
          <a:prstGeom prst="rect">
            <a:avLst/>
          </a:prstGeom>
          <a:noFill/>
          <a:ln w="12700" cap="flat" cmpd="sng" algn="ctr">
            <a:noFill/>
            <a:prstDash val="solid"/>
          </a:ln>
          <a:effectLst/>
        </p:spPr>
        <p:txBody>
          <a:bodyPr lIns="91404" tIns="0" rIns="91404"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p>
        </p:txBody>
      </p:sp>
      <p:sp>
        <p:nvSpPr>
          <p:cNvPr id="84" name="矩形 5"/>
          <p:cNvSpPr/>
          <p:nvPr/>
        </p:nvSpPr>
        <p:spPr>
          <a:xfrm>
            <a:off x="2685999" y="4557533"/>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noFill/>
          <a:ln>
            <a:solidFill>
              <a:srgbClr val="E74337"/>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85" name="Rectangle 42"/>
          <p:cNvSpPr/>
          <p:nvPr/>
        </p:nvSpPr>
        <p:spPr>
          <a:xfrm flipH="1">
            <a:off x="2658411" y="4808425"/>
            <a:ext cx="1612037" cy="253281"/>
          </a:xfrm>
          <a:prstGeom prst="rect">
            <a:avLst/>
          </a:prstGeom>
          <a:noFill/>
          <a:ln w="12700" cap="flat" cmpd="sng" algn="ctr">
            <a:noFill/>
            <a:prstDash val="solid"/>
          </a:ln>
          <a:effectLst/>
        </p:spPr>
        <p:txBody>
          <a:bodyPr lIns="91404" tIns="0" rIns="91404" bIns="0" rtlCol="0" anchor="t"/>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86" name="Rectangle 42"/>
          <p:cNvSpPr/>
          <p:nvPr/>
        </p:nvSpPr>
        <p:spPr>
          <a:xfrm flipH="1">
            <a:off x="3280167" y="5535905"/>
            <a:ext cx="1728492" cy="504266"/>
          </a:xfrm>
          <a:prstGeom prst="rect">
            <a:avLst/>
          </a:prstGeom>
          <a:noFill/>
          <a:ln w="12700" cap="flat" cmpd="sng" algn="ctr">
            <a:noFill/>
            <a:prstDash val="solid"/>
          </a:ln>
          <a:effectLst/>
        </p:spPr>
        <p:txBody>
          <a:bodyPr lIns="91404" tIns="0" rIns="91404" bIns="0" rtlCol="0" anchor="t"/>
          <a:lstStyle/>
          <a:p>
            <a:pPr lvl="0">
              <a:defRPr/>
            </a:pPr>
            <a:r>
              <a:rPr lang="zh-CN" altLang="en-US" sz="12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p>
        </p:txBody>
      </p:sp>
      <p:sp>
        <p:nvSpPr>
          <p:cNvPr id="42" name="矩形 41"/>
          <p:cNvSpPr/>
          <p:nvPr/>
        </p:nvSpPr>
        <p:spPr>
          <a:xfrm>
            <a:off x="127159" y="661177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模板下载：</a:t>
            </a:r>
            <a:r>
              <a:rPr kumimoji="0" lang="en-US" altLang="zh-CN" sz="100" b="0" i="0" u="none" strike="noStrike" kern="0" cap="none" spc="0" normalizeH="0" baseline="0" noProof="0" dirty="0" smtClean="0">
                <a:ln>
                  <a:noFill/>
                </a:ln>
                <a:solidFill>
                  <a:prstClr val="black"/>
                </a:solidFill>
                <a:effectLst/>
                <a:uLnTx/>
                <a:uFillTx/>
              </a:rPr>
              <a:t>www.1ppt.com/moban/     </a:t>
            </a:r>
            <a:r>
              <a:rPr kumimoji="0" lang="zh-CN" altLang="en-US" sz="100" b="0" i="0" u="none" strike="noStrike" kern="0" cap="none" spc="0" normalizeH="0" baseline="0" noProof="0" dirty="0" smtClean="0">
                <a:ln>
                  <a:noFill/>
                </a:ln>
                <a:solidFill>
                  <a:prstClr val="black"/>
                </a:solidFill>
                <a:effectLst/>
                <a:uLnTx/>
                <a:uFillTx/>
              </a:rPr>
              <a:t>行业</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a:t>
            </a:r>
            <a:r>
              <a:rPr kumimoji="0" lang="en-US" altLang="zh-CN" sz="100" b="0" i="0" u="none" strike="noStrike" kern="0" cap="none" spc="0" normalizeH="0" baseline="0" noProof="0" dirty="0" smtClean="0">
                <a:ln>
                  <a:noFill/>
                </a:ln>
                <a:solidFill>
                  <a:prstClr val="black"/>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节日</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a:t>
            </a:r>
            <a:r>
              <a:rPr kumimoji="0" lang="en-US" altLang="zh-CN" sz="100" b="0" i="0" u="none" strike="noStrike" kern="0" cap="none" spc="0" normalizeH="0" baseline="0" noProof="0" dirty="0" smtClean="0">
                <a:ln>
                  <a:noFill/>
                </a:ln>
                <a:solidFill>
                  <a:prstClr val="black"/>
                </a:solidFill>
                <a:effectLst/>
                <a:uLnTx/>
                <a:uFillTx/>
              </a:rPr>
              <a:t>www.1ppt.com/jieri/           PPT</a:t>
            </a:r>
            <a:r>
              <a:rPr kumimoji="0" lang="zh-CN" altLang="en-US" sz="100" b="0" i="0" u="none" strike="noStrike" kern="0" cap="none" spc="0" normalizeH="0" baseline="0" noProof="0" dirty="0" smtClean="0">
                <a:ln>
                  <a:noFill/>
                </a:ln>
                <a:solidFill>
                  <a:prstClr val="black"/>
                </a:solidFill>
                <a:effectLst/>
                <a:uLnTx/>
                <a:uFillTx/>
              </a:rPr>
              <a:t>素材下载：</a:t>
            </a:r>
            <a:r>
              <a:rPr kumimoji="0" lang="en-US" altLang="zh-CN" sz="100" b="0" i="0" u="none" strike="noStrike" kern="0" cap="none" spc="0" normalizeH="0" baseline="0" noProof="0" dirty="0" smtClean="0">
                <a:ln>
                  <a:noFill/>
                </a:ln>
                <a:solidFill>
                  <a:prstClr val="black"/>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背景图片：</a:t>
            </a:r>
            <a:r>
              <a:rPr kumimoji="0" lang="en-US" altLang="zh-CN" sz="100" b="0" i="0" u="none" strike="noStrike" kern="0" cap="none" spc="0" normalizeH="0" baseline="0" noProof="0" dirty="0" smtClean="0">
                <a:ln>
                  <a:noFill/>
                </a:ln>
                <a:solidFill>
                  <a:prstClr val="black"/>
                </a:solidFill>
                <a:effectLst/>
                <a:uLnTx/>
                <a:uFillTx/>
              </a:rPr>
              <a:t>www.1ppt.com/beijing/      PPT</a:t>
            </a:r>
            <a:r>
              <a:rPr kumimoji="0" lang="zh-CN" altLang="en-US" sz="100" b="0" i="0" u="none" strike="noStrike" kern="0" cap="none" spc="0" normalizeH="0" baseline="0" noProof="0" dirty="0" smtClean="0">
                <a:ln>
                  <a:noFill/>
                </a:ln>
                <a:solidFill>
                  <a:prstClr val="black"/>
                </a:solidFill>
                <a:effectLst/>
                <a:uLnTx/>
                <a:uFillTx/>
              </a:rPr>
              <a:t>图表下载：</a:t>
            </a:r>
            <a:r>
              <a:rPr kumimoji="0" lang="en-US" altLang="zh-CN" sz="100" b="0" i="0" u="none" strike="noStrike" kern="0" cap="none" spc="0" normalizeH="0" baseline="0" noProof="0" dirty="0" smtClean="0">
                <a:ln>
                  <a:noFill/>
                </a:ln>
                <a:solidFill>
                  <a:prstClr val="black"/>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优秀</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下载：</a:t>
            </a:r>
            <a:r>
              <a:rPr kumimoji="0" lang="en-US" altLang="zh-CN" sz="100" b="0" i="0" u="none" strike="noStrike" kern="0" cap="none" spc="0" normalizeH="0" baseline="0" noProof="0" dirty="0" smtClean="0">
                <a:ln>
                  <a:noFill/>
                </a:ln>
                <a:solidFill>
                  <a:prstClr val="black"/>
                </a:solidFill>
                <a:effectLst/>
                <a:uLnTx/>
                <a:uFillTx/>
              </a:rPr>
              <a:t>www.1ppt.com/xiazai/        PPT</a:t>
            </a:r>
            <a:r>
              <a:rPr kumimoji="0" lang="zh-CN" altLang="en-US" sz="100" b="0" i="0" u="none" strike="noStrike" kern="0" cap="none" spc="0" normalizeH="0" baseline="0" noProof="0" dirty="0" smtClean="0">
                <a:ln>
                  <a:noFill/>
                </a:ln>
                <a:solidFill>
                  <a:prstClr val="black"/>
                </a:solidFill>
                <a:effectLst/>
                <a:uLnTx/>
                <a:uFillTx/>
              </a:rPr>
              <a:t>教程： </a:t>
            </a:r>
            <a:r>
              <a:rPr kumimoji="0" lang="en-US" altLang="zh-CN" sz="100" b="0" i="0" u="none" strike="noStrike" kern="0" cap="none" spc="0" normalizeH="0" baseline="0" noProof="0" dirty="0" smtClean="0">
                <a:ln>
                  <a:noFill/>
                </a:ln>
                <a:solidFill>
                  <a:prstClr val="black"/>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Word</a:t>
            </a:r>
            <a:r>
              <a:rPr kumimoji="0" lang="zh-CN" altLang="en-US" sz="100" b="0" i="0" u="none" strike="noStrike" kern="0" cap="none" spc="0" normalizeH="0" baseline="0" noProof="0" dirty="0" smtClean="0">
                <a:ln>
                  <a:noFill/>
                </a:ln>
                <a:solidFill>
                  <a:prstClr val="black"/>
                </a:solidFill>
                <a:effectLst/>
                <a:uLnTx/>
                <a:uFillTx/>
              </a:rPr>
              <a:t>教程： </a:t>
            </a:r>
            <a:r>
              <a:rPr kumimoji="0" lang="en-US" altLang="zh-CN" sz="100" b="0" i="0" u="none" strike="noStrike" kern="0" cap="none" spc="0" normalizeH="0" baseline="0" noProof="0" dirty="0" smtClean="0">
                <a:ln>
                  <a:noFill/>
                </a:ln>
                <a:solidFill>
                  <a:prstClr val="black"/>
                </a:solidFill>
                <a:effectLst/>
                <a:uLnTx/>
                <a:uFillTx/>
              </a:rPr>
              <a:t>www.1ppt.com/word/              Excel</a:t>
            </a:r>
            <a:r>
              <a:rPr kumimoji="0" lang="zh-CN" altLang="en-US" sz="100" b="0" i="0" u="none" strike="noStrike" kern="0" cap="none" spc="0" normalizeH="0" baseline="0" noProof="0" dirty="0" smtClean="0">
                <a:ln>
                  <a:noFill/>
                </a:ln>
                <a:solidFill>
                  <a:prstClr val="black"/>
                </a:solidFill>
                <a:effectLst/>
                <a:uLnTx/>
                <a:uFillTx/>
              </a:rPr>
              <a:t>教程：</a:t>
            </a:r>
            <a:r>
              <a:rPr kumimoji="0" lang="en-US" altLang="zh-CN" sz="100" b="0" i="0" u="none" strike="noStrike" kern="0" cap="none" spc="0" normalizeH="0" baseline="0" noProof="0" dirty="0" smtClean="0">
                <a:ln>
                  <a:noFill/>
                </a:ln>
                <a:solidFill>
                  <a:prstClr val="black"/>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资料下载：</a:t>
            </a:r>
            <a:r>
              <a:rPr kumimoji="0" lang="en-US" altLang="zh-CN" sz="100" b="0" i="0" u="none" strike="noStrike" kern="0" cap="none" spc="0" normalizeH="0" baseline="0" noProof="0" dirty="0" smtClean="0">
                <a:ln>
                  <a:noFill/>
                </a:ln>
                <a:solidFill>
                  <a:prstClr val="black"/>
                </a:solidFill>
                <a:effectLst/>
                <a:uLnTx/>
                <a:uFillTx/>
              </a:rPr>
              <a:t>www.1ppt.com/ziliao/                PPT</a:t>
            </a:r>
            <a:r>
              <a:rPr kumimoji="0" lang="zh-CN" altLang="en-US" sz="100" b="0" i="0" u="none" strike="noStrike" kern="0" cap="none" spc="0" normalizeH="0" baseline="0" noProof="0" dirty="0" smtClean="0">
                <a:ln>
                  <a:noFill/>
                </a:ln>
                <a:solidFill>
                  <a:prstClr val="black"/>
                </a:solidFill>
                <a:effectLst/>
                <a:uLnTx/>
                <a:uFillTx/>
              </a:rPr>
              <a:t>课件下载：</a:t>
            </a:r>
            <a:r>
              <a:rPr kumimoji="0" lang="en-US" altLang="zh-CN" sz="100" b="0" i="0" u="none" strike="noStrike" kern="0" cap="none" spc="0" normalizeH="0" baseline="0" noProof="0" dirty="0" smtClean="0">
                <a:ln>
                  <a:noFill/>
                </a:ln>
                <a:solidFill>
                  <a:prstClr val="black"/>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范文下载：</a:t>
            </a:r>
            <a:r>
              <a:rPr kumimoji="0" lang="en-US" altLang="zh-CN" sz="100" b="0" i="0" u="none" strike="noStrike" kern="0" cap="none" spc="0" normalizeH="0" baseline="0" noProof="0" dirty="0" smtClean="0">
                <a:ln>
                  <a:noFill/>
                </a:ln>
                <a:solidFill>
                  <a:prstClr val="black"/>
                </a:solidFill>
                <a:effectLst/>
                <a:uLnTx/>
                <a:uFillTx/>
              </a:rPr>
              <a:t>www.1ppt.com/fanwen/             </a:t>
            </a:r>
            <a:r>
              <a:rPr kumimoji="0" lang="zh-CN" altLang="en-US" sz="100" b="0" i="0" u="none" strike="noStrike" kern="0" cap="none" spc="0" normalizeH="0" baseline="0" noProof="0" dirty="0" smtClean="0">
                <a:ln>
                  <a:noFill/>
                </a:ln>
                <a:solidFill>
                  <a:prstClr val="black"/>
                </a:solidFill>
                <a:effectLst/>
                <a:uLnTx/>
                <a:uFillTx/>
              </a:rPr>
              <a:t>试卷下载：</a:t>
            </a:r>
            <a:r>
              <a:rPr kumimoji="0" lang="en-US" altLang="zh-CN" sz="100" b="0" i="0" u="none" strike="noStrike" kern="0" cap="none" spc="0" normalizeH="0" baseline="0" noProof="0" dirty="0" smtClean="0">
                <a:ln>
                  <a:noFill/>
                </a:ln>
                <a:solidFill>
                  <a:prstClr val="black"/>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教案下载：</a:t>
            </a:r>
            <a:r>
              <a:rPr kumimoji="0" lang="en-US" altLang="zh-CN" sz="100" b="0" i="0" u="none" strike="noStrike" kern="0" cap="none" spc="0" normalizeH="0" baseline="0" noProof="0" dirty="0" smtClean="0">
                <a:ln>
                  <a:noFill/>
                </a:ln>
                <a:solidFill>
                  <a:prstClr val="black"/>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字体下载：</a:t>
            </a:r>
            <a:r>
              <a:rPr kumimoji="0" lang="en-US" altLang="zh-CN" sz="100" b="0" i="0" u="none" strike="noStrike" kern="0" cap="none" spc="0" normalizeH="0" baseline="0" noProof="0" dirty="0" smtClean="0">
                <a:ln>
                  <a:noFill/>
                </a:ln>
                <a:solidFill>
                  <a:prstClr val="black"/>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 </a:t>
            </a:r>
            <a:endParaRPr kumimoji="0" lang="zh-CN" altLang="en-US"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691556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ppt_x"/>
                                          </p:val>
                                        </p:tav>
                                        <p:tav tm="100000">
                                          <p:val>
                                            <p:strVal val="#ppt_x"/>
                                          </p:val>
                                        </p:tav>
                                      </p:tavLst>
                                    </p:anim>
                                    <p:anim calcmode="lin" valueType="num">
                                      <p:cBhvr additive="base">
                                        <p:cTn id="12" dur="500" fill="hold"/>
                                        <p:tgtEl>
                                          <p:spTgt spid="7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4"/>
                                        </p:tgtEl>
                                        <p:attrNameLst>
                                          <p:attrName>style.visibility</p:attrName>
                                        </p:attrNameLst>
                                      </p:cBhvr>
                                      <p:to>
                                        <p:strVal val="visible"/>
                                      </p:to>
                                    </p:set>
                                    <p:anim calcmode="lin" valueType="num">
                                      <p:cBhvr additive="base">
                                        <p:cTn id="15" dur="500" fill="hold"/>
                                        <p:tgtEl>
                                          <p:spTgt spid="74"/>
                                        </p:tgtEl>
                                        <p:attrNameLst>
                                          <p:attrName>ppt_x</p:attrName>
                                        </p:attrNameLst>
                                      </p:cBhvr>
                                      <p:tavLst>
                                        <p:tav tm="0">
                                          <p:val>
                                            <p:strVal val="#ppt_x"/>
                                          </p:val>
                                        </p:tav>
                                        <p:tav tm="100000">
                                          <p:val>
                                            <p:strVal val="#ppt_x"/>
                                          </p:val>
                                        </p:tav>
                                      </p:tavLst>
                                    </p:anim>
                                    <p:anim calcmode="lin" valueType="num">
                                      <p:cBhvr additive="base">
                                        <p:cTn id="16" dur="500" fill="hold"/>
                                        <p:tgtEl>
                                          <p:spTgt spid="74"/>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75"/>
                                        </p:tgtEl>
                                        <p:attrNameLst>
                                          <p:attrName>style.visibility</p:attrName>
                                        </p:attrNameLst>
                                      </p:cBhvr>
                                      <p:to>
                                        <p:strVal val="visible"/>
                                      </p:to>
                                    </p:set>
                                    <p:anim calcmode="lin" valueType="num">
                                      <p:cBhvr additive="base">
                                        <p:cTn id="20" dur="500" fill="hold"/>
                                        <p:tgtEl>
                                          <p:spTgt spid="75"/>
                                        </p:tgtEl>
                                        <p:attrNameLst>
                                          <p:attrName>ppt_x</p:attrName>
                                        </p:attrNameLst>
                                      </p:cBhvr>
                                      <p:tavLst>
                                        <p:tav tm="0">
                                          <p:val>
                                            <p:strVal val="#ppt_x"/>
                                          </p:val>
                                        </p:tav>
                                        <p:tav tm="100000">
                                          <p:val>
                                            <p:strVal val="#ppt_x"/>
                                          </p:val>
                                        </p:tav>
                                      </p:tavLst>
                                    </p:anim>
                                    <p:anim calcmode="lin" valueType="num">
                                      <p:cBhvr additive="base">
                                        <p:cTn id="21" dur="500" fill="hold"/>
                                        <p:tgtEl>
                                          <p:spTgt spid="75"/>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additive="base">
                                        <p:cTn id="24" dur="500" fill="hold"/>
                                        <p:tgtEl>
                                          <p:spTgt spid="76"/>
                                        </p:tgtEl>
                                        <p:attrNameLst>
                                          <p:attrName>ppt_x</p:attrName>
                                        </p:attrNameLst>
                                      </p:cBhvr>
                                      <p:tavLst>
                                        <p:tav tm="0">
                                          <p:val>
                                            <p:strVal val="#ppt_x"/>
                                          </p:val>
                                        </p:tav>
                                        <p:tav tm="100000">
                                          <p:val>
                                            <p:strVal val="#ppt_x"/>
                                          </p:val>
                                        </p:tav>
                                      </p:tavLst>
                                    </p:anim>
                                    <p:anim calcmode="lin" valueType="num">
                                      <p:cBhvr additive="base">
                                        <p:cTn id="25" dur="500" fill="hold"/>
                                        <p:tgtEl>
                                          <p:spTgt spid="7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77"/>
                                        </p:tgtEl>
                                        <p:attrNameLst>
                                          <p:attrName>style.visibility</p:attrName>
                                        </p:attrNameLst>
                                      </p:cBhvr>
                                      <p:to>
                                        <p:strVal val="visible"/>
                                      </p:to>
                                    </p:set>
                                    <p:anim calcmode="lin" valueType="num">
                                      <p:cBhvr additive="base">
                                        <p:cTn id="28" dur="500" fill="hold"/>
                                        <p:tgtEl>
                                          <p:spTgt spid="77"/>
                                        </p:tgtEl>
                                        <p:attrNameLst>
                                          <p:attrName>ppt_x</p:attrName>
                                        </p:attrNameLst>
                                      </p:cBhvr>
                                      <p:tavLst>
                                        <p:tav tm="0">
                                          <p:val>
                                            <p:strVal val="#ppt_x"/>
                                          </p:val>
                                        </p:tav>
                                        <p:tav tm="100000">
                                          <p:val>
                                            <p:strVal val="#ppt_x"/>
                                          </p:val>
                                        </p:tav>
                                      </p:tavLst>
                                    </p:anim>
                                    <p:anim calcmode="lin" valueType="num">
                                      <p:cBhvr additive="base">
                                        <p:cTn id="29" dur="500" fill="hold"/>
                                        <p:tgtEl>
                                          <p:spTgt spid="77"/>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 calcmode="lin" valueType="num">
                                      <p:cBhvr additive="base">
                                        <p:cTn id="33" dur="500" fill="hold"/>
                                        <p:tgtEl>
                                          <p:spTgt spid="78"/>
                                        </p:tgtEl>
                                        <p:attrNameLst>
                                          <p:attrName>ppt_x</p:attrName>
                                        </p:attrNameLst>
                                      </p:cBhvr>
                                      <p:tavLst>
                                        <p:tav tm="0">
                                          <p:val>
                                            <p:strVal val="#ppt_x"/>
                                          </p:val>
                                        </p:tav>
                                        <p:tav tm="100000">
                                          <p:val>
                                            <p:strVal val="#ppt_x"/>
                                          </p:val>
                                        </p:tav>
                                      </p:tavLst>
                                    </p:anim>
                                    <p:anim calcmode="lin" valueType="num">
                                      <p:cBhvr additive="base">
                                        <p:cTn id="34" dur="500" fill="hold"/>
                                        <p:tgtEl>
                                          <p:spTgt spid="7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additive="base">
                                        <p:cTn id="37" dur="500" fill="hold"/>
                                        <p:tgtEl>
                                          <p:spTgt spid="79"/>
                                        </p:tgtEl>
                                        <p:attrNameLst>
                                          <p:attrName>ppt_x</p:attrName>
                                        </p:attrNameLst>
                                      </p:cBhvr>
                                      <p:tavLst>
                                        <p:tav tm="0">
                                          <p:val>
                                            <p:strVal val="#ppt_x"/>
                                          </p:val>
                                        </p:tav>
                                        <p:tav tm="100000">
                                          <p:val>
                                            <p:strVal val="#ppt_x"/>
                                          </p:val>
                                        </p:tav>
                                      </p:tavLst>
                                    </p:anim>
                                    <p:anim calcmode="lin" valueType="num">
                                      <p:cBhvr additive="base">
                                        <p:cTn id="38" dur="500" fill="hold"/>
                                        <p:tgtEl>
                                          <p:spTgt spid="7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0"/>
                                        </p:tgtEl>
                                        <p:attrNameLst>
                                          <p:attrName>style.visibility</p:attrName>
                                        </p:attrNameLst>
                                      </p:cBhvr>
                                      <p:to>
                                        <p:strVal val="visible"/>
                                      </p:to>
                                    </p:set>
                                    <p:anim calcmode="lin" valueType="num">
                                      <p:cBhvr additive="base">
                                        <p:cTn id="41" dur="500" fill="hold"/>
                                        <p:tgtEl>
                                          <p:spTgt spid="80"/>
                                        </p:tgtEl>
                                        <p:attrNameLst>
                                          <p:attrName>ppt_x</p:attrName>
                                        </p:attrNameLst>
                                      </p:cBhvr>
                                      <p:tavLst>
                                        <p:tav tm="0">
                                          <p:val>
                                            <p:strVal val="#ppt_x"/>
                                          </p:val>
                                        </p:tav>
                                        <p:tav tm="100000">
                                          <p:val>
                                            <p:strVal val="#ppt_x"/>
                                          </p:val>
                                        </p:tav>
                                      </p:tavLst>
                                    </p:anim>
                                    <p:anim calcmode="lin" valueType="num">
                                      <p:cBhvr additive="base">
                                        <p:cTn id="42" dur="500" fill="hold"/>
                                        <p:tgtEl>
                                          <p:spTgt spid="80"/>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4" fill="hold" grpId="0" nodeType="afterEffect">
                                  <p:stCondLst>
                                    <p:cond delay="0"/>
                                  </p:stCondLst>
                                  <p:childTnLst>
                                    <p:set>
                                      <p:cBhvr>
                                        <p:cTn id="45" dur="1" fill="hold">
                                          <p:stCondLst>
                                            <p:cond delay="0"/>
                                          </p:stCondLst>
                                        </p:cTn>
                                        <p:tgtEl>
                                          <p:spTgt spid="81"/>
                                        </p:tgtEl>
                                        <p:attrNameLst>
                                          <p:attrName>style.visibility</p:attrName>
                                        </p:attrNameLst>
                                      </p:cBhvr>
                                      <p:to>
                                        <p:strVal val="visible"/>
                                      </p:to>
                                    </p:set>
                                    <p:anim calcmode="lin" valueType="num">
                                      <p:cBhvr additive="base">
                                        <p:cTn id="46" dur="500" fill="hold"/>
                                        <p:tgtEl>
                                          <p:spTgt spid="81"/>
                                        </p:tgtEl>
                                        <p:attrNameLst>
                                          <p:attrName>ppt_x</p:attrName>
                                        </p:attrNameLst>
                                      </p:cBhvr>
                                      <p:tavLst>
                                        <p:tav tm="0">
                                          <p:val>
                                            <p:strVal val="#ppt_x"/>
                                          </p:val>
                                        </p:tav>
                                        <p:tav tm="100000">
                                          <p:val>
                                            <p:strVal val="#ppt_x"/>
                                          </p:val>
                                        </p:tav>
                                      </p:tavLst>
                                    </p:anim>
                                    <p:anim calcmode="lin" valueType="num">
                                      <p:cBhvr additive="base">
                                        <p:cTn id="47" dur="500" fill="hold"/>
                                        <p:tgtEl>
                                          <p:spTgt spid="8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82"/>
                                        </p:tgtEl>
                                        <p:attrNameLst>
                                          <p:attrName>style.visibility</p:attrName>
                                        </p:attrNameLst>
                                      </p:cBhvr>
                                      <p:to>
                                        <p:strVal val="visible"/>
                                      </p:to>
                                    </p:set>
                                    <p:anim calcmode="lin" valueType="num">
                                      <p:cBhvr additive="base">
                                        <p:cTn id="50" dur="500" fill="hold"/>
                                        <p:tgtEl>
                                          <p:spTgt spid="82"/>
                                        </p:tgtEl>
                                        <p:attrNameLst>
                                          <p:attrName>ppt_x</p:attrName>
                                        </p:attrNameLst>
                                      </p:cBhvr>
                                      <p:tavLst>
                                        <p:tav tm="0">
                                          <p:val>
                                            <p:strVal val="#ppt_x"/>
                                          </p:val>
                                        </p:tav>
                                        <p:tav tm="100000">
                                          <p:val>
                                            <p:strVal val="#ppt_x"/>
                                          </p:val>
                                        </p:tav>
                                      </p:tavLst>
                                    </p:anim>
                                    <p:anim calcmode="lin" valueType="num">
                                      <p:cBhvr additive="base">
                                        <p:cTn id="51" dur="500" fill="hold"/>
                                        <p:tgtEl>
                                          <p:spTgt spid="8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 calcmode="lin" valueType="num">
                                      <p:cBhvr additive="base">
                                        <p:cTn id="54" dur="500" fill="hold"/>
                                        <p:tgtEl>
                                          <p:spTgt spid="83"/>
                                        </p:tgtEl>
                                        <p:attrNameLst>
                                          <p:attrName>ppt_x</p:attrName>
                                        </p:attrNameLst>
                                      </p:cBhvr>
                                      <p:tavLst>
                                        <p:tav tm="0">
                                          <p:val>
                                            <p:strVal val="#ppt_x"/>
                                          </p:val>
                                        </p:tav>
                                        <p:tav tm="100000">
                                          <p:val>
                                            <p:strVal val="#ppt_x"/>
                                          </p:val>
                                        </p:tav>
                                      </p:tavLst>
                                    </p:anim>
                                    <p:anim calcmode="lin" valueType="num">
                                      <p:cBhvr additive="base">
                                        <p:cTn id="55" dur="500" fill="hold"/>
                                        <p:tgtEl>
                                          <p:spTgt spid="83"/>
                                        </p:tgtEl>
                                        <p:attrNameLst>
                                          <p:attrName>ppt_y</p:attrName>
                                        </p:attrNameLst>
                                      </p:cBhvr>
                                      <p:tavLst>
                                        <p:tav tm="0">
                                          <p:val>
                                            <p:strVal val="1+#ppt_h/2"/>
                                          </p:val>
                                        </p:tav>
                                        <p:tav tm="100000">
                                          <p:val>
                                            <p:strVal val="#ppt_y"/>
                                          </p:val>
                                        </p:tav>
                                      </p:tavLst>
                                    </p:anim>
                                  </p:childTnLst>
                                </p:cTn>
                              </p:par>
                            </p:childTnLst>
                          </p:cTn>
                        </p:par>
                        <p:par>
                          <p:cTn id="56" fill="hold">
                            <p:stCondLst>
                              <p:cond delay="2000"/>
                            </p:stCondLst>
                            <p:childTnLst>
                              <p:par>
                                <p:cTn id="57" presetID="2" presetClass="entr" presetSubtype="4" fill="hold" grpId="0" nodeType="afterEffect">
                                  <p:stCondLst>
                                    <p:cond delay="0"/>
                                  </p:stCondLst>
                                  <p:childTnLst>
                                    <p:set>
                                      <p:cBhvr>
                                        <p:cTn id="58" dur="1" fill="hold">
                                          <p:stCondLst>
                                            <p:cond delay="0"/>
                                          </p:stCondLst>
                                        </p:cTn>
                                        <p:tgtEl>
                                          <p:spTgt spid="84"/>
                                        </p:tgtEl>
                                        <p:attrNameLst>
                                          <p:attrName>style.visibility</p:attrName>
                                        </p:attrNameLst>
                                      </p:cBhvr>
                                      <p:to>
                                        <p:strVal val="visible"/>
                                      </p:to>
                                    </p:set>
                                    <p:anim calcmode="lin" valueType="num">
                                      <p:cBhvr additive="base">
                                        <p:cTn id="59" dur="500" fill="hold"/>
                                        <p:tgtEl>
                                          <p:spTgt spid="84"/>
                                        </p:tgtEl>
                                        <p:attrNameLst>
                                          <p:attrName>ppt_x</p:attrName>
                                        </p:attrNameLst>
                                      </p:cBhvr>
                                      <p:tavLst>
                                        <p:tav tm="0">
                                          <p:val>
                                            <p:strVal val="#ppt_x"/>
                                          </p:val>
                                        </p:tav>
                                        <p:tav tm="100000">
                                          <p:val>
                                            <p:strVal val="#ppt_x"/>
                                          </p:val>
                                        </p:tav>
                                      </p:tavLst>
                                    </p:anim>
                                    <p:anim calcmode="lin" valueType="num">
                                      <p:cBhvr additive="base">
                                        <p:cTn id="60" dur="500" fill="hold"/>
                                        <p:tgtEl>
                                          <p:spTgt spid="8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5"/>
                                        </p:tgtEl>
                                        <p:attrNameLst>
                                          <p:attrName>style.visibility</p:attrName>
                                        </p:attrNameLst>
                                      </p:cBhvr>
                                      <p:to>
                                        <p:strVal val="visible"/>
                                      </p:to>
                                    </p:set>
                                    <p:anim calcmode="lin" valueType="num">
                                      <p:cBhvr additive="base">
                                        <p:cTn id="63" dur="500" fill="hold"/>
                                        <p:tgtEl>
                                          <p:spTgt spid="85"/>
                                        </p:tgtEl>
                                        <p:attrNameLst>
                                          <p:attrName>ppt_x</p:attrName>
                                        </p:attrNameLst>
                                      </p:cBhvr>
                                      <p:tavLst>
                                        <p:tav tm="0">
                                          <p:val>
                                            <p:strVal val="#ppt_x"/>
                                          </p:val>
                                        </p:tav>
                                        <p:tav tm="100000">
                                          <p:val>
                                            <p:strVal val="#ppt_x"/>
                                          </p:val>
                                        </p:tav>
                                      </p:tavLst>
                                    </p:anim>
                                    <p:anim calcmode="lin" valueType="num">
                                      <p:cBhvr additive="base">
                                        <p:cTn id="64" dur="500" fill="hold"/>
                                        <p:tgtEl>
                                          <p:spTgt spid="85"/>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6"/>
                                        </p:tgtEl>
                                        <p:attrNameLst>
                                          <p:attrName>style.visibility</p:attrName>
                                        </p:attrNameLst>
                                      </p:cBhvr>
                                      <p:to>
                                        <p:strVal val="visible"/>
                                      </p:to>
                                    </p:set>
                                    <p:anim calcmode="lin" valueType="num">
                                      <p:cBhvr additive="base">
                                        <p:cTn id="67" dur="500" fill="hold"/>
                                        <p:tgtEl>
                                          <p:spTgt spid="86"/>
                                        </p:tgtEl>
                                        <p:attrNameLst>
                                          <p:attrName>ppt_x</p:attrName>
                                        </p:attrNameLst>
                                      </p:cBhvr>
                                      <p:tavLst>
                                        <p:tav tm="0">
                                          <p:val>
                                            <p:strVal val="#ppt_x"/>
                                          </p:val>
                                        </p:tav>
                                        <p:tav tm="100000">
                                          <p:val>
                                            <p:strVal val="#ppt_x"/>
                                          </p:val>
                                        </p:tav>
                                      </p:tavLst>
                                    </p:anim>
                                    <p:anim calcmode="lin" valueType="num">
                                      <p:cBhvr additive="base">
                                        <p:cTn id="68"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69"/>
                                        </p:tgtEl>
                                        <p:attrNameLst>
                                          <p:attrName>style.visibility</p:attrName>
                                        </p:attrNameLst>
                                      </p:cBhvr>
                                      <p:to>
                                        <p:strVal val="visible"/>
                                      </p:to>
                                    </p:set>
                                    <p:animEffect transition="in" filter="wipe(down)">
                                      <p:cBhvr>
                                        <p:cTn id="73" dur="1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p:bldP spid="74" grpId="0"/>
      <p:bldP spid="75" grpId="0" animBg="1"/>
      <p:bldP spid="76" grpId="0"/>
      <p:bldP spid="77" grpId="0"/>
      <p:bldP spid="78" grpId="0" animBg="1"/>
      <p:bldP spid="79" grpId="0"/>
      <p:bldP spid="80" grpId="0"/>
      <p:bldP spid="81" grpId="0" animBg="1"/>
      <p:bldP spid="82" grpId="0"/>
      <p:bldP spid="83" grpId="0"/>
      <p:bldP spid="84" grpId="0" animBg="1"/>
      <p:bldP spid="85" grpId="0"/>
      <p:bldP spid="8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058874"/>
            <a:ext cx="381452" cy="381452"/>
            <a:chOff x="3123591" y="3333387"/>
            <a:chExt cx="381452" cy="381452"/>
          </a:xfrm>
        </p:grpSpPr>
        <p:sp>
          <p:nvSpPr>
            <p:cNvPr id="35" name="椭圆 3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6" name="椭圆 35"/>
            <p:cNvSpPr/>
            <p:nvPr/>
          </p:nvSpPr>
          <p:spPr>
            <a:xfrm flipV="1">
              <a:off x="3208440" y="3418236"/>
              <a:ext cx="211754" cy="211754"/>
            </a:xfrm>
            <a:prstGeom prst="ellipse">
              <a:avLst/>
            </a:prstGeom>
            <a:solidFill>
              <a:srgbClr val="E74337"/>
            </a:solidFill>
            <a:ln w="28575">
              <a:no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7" name="直接连接符 36"/>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rot="21028799">
            <a:off x="2350215" y="234174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椭圆 38"/>
          <p:cNvSpPr/>
          <p:nvPr/>
        </p:nvSpPr>
        <p:spPr>
          <a:xfrm rot="21028799" flipV="1">
            <a:off x="2024563" y="2784315"/>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椭圆 39"/>
          <p:cNvSpPr/>
          <p:nvPr/>
        </p:nvSpPr>
        <p:spPr>
          <a:xfrm rot="21028799">
            <a:off x="1466324" y="2899265"/>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椭圆 40"/>
          <p:cNvSpPr/>
          <p:nvPr/>
        </p:nvSpPr>
        <p:spPr>
          <a:xfrm rot="21028799" flipV="1">
            <a:off x="2605610" y="2682588"/>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p:cNvSpPr/>
          <p:nvPr/>
        </p:nvSpPr>
        <p:spPr>
          <a:xfrm rot="21028799">
            <a:off x="1590555" y="2358699"/>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rot="21028799" flipV="1">
            <a:off x="866085" y="2724550"/>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10228799">
            <a:off x="1332836" y="4007445"/>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rot="10228799" flipV="1">
            <a:off x="1479761" y="3386146"/>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rot="10228799">
            <a:off x="2216727" y="3449923"/>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rot="10228799" flipV="1">
            <a:off x="863011" y="3452170"/>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椭圆 47"/>
          <p:cNvSpPr/>
          <p:nvPr/>
        </p:nvSpPr>
        <p:spPr>
          <a:xfrm rot="10228799">
            <a:off x="1868853" y="3766846"/>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rot="10228799" flipV="1">
            <a:off x="2579819" y="3387491"/>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TextBox 49"/>
          <p:cNvSpPr txBox="1"/>
          <p:nvPr/>
        </p:nvSpPr>
        <p:spPr>
          <a:xfrm>
            <a:off x="5728513" y="3750281"/>
            <a:ext cx="3954929" cy="738664"/>
          </a:xfrm>
          <a:prstGeom prst="rect">
            <a:avLst/>
          </a:prstGeom>
          <a:noFill/>
        </p:spPr>
        <p:txBody>
          <a:bodyPr wrap="none" rtlCol="0">
            <a:spAutoFit/>
          </a:bodyPr>
          <a:lstStyle/>
          <a:p>
            <a:r>
              <a:rPr lang="zh-CN" altLang="en-US" sz="4200" b="1" dirty="0" smtClean="0">
                <a:solidFill>
                  <a:srgbClr val="E74337"/>
                </a:solidFill>
                <a:latin typeface="微软雅黑" pitchFamily="34" charset="-122"/>
                <a:ea typeface="微软雅黑" pitchFamily="34" charset="-122"/>
              </a:rPr>
              <a:t>成果展示及问题</a:t>
            </a:r>
            <a:endParaRPr lang="en-US" altLang="zh-CN" sz="4200" b="1" dirty="0" smtClean="0">
              <a:solidFill>
                <a:srgbClr val="E74337"/>
              </a:solidFill>
              <a:latin typeface="微软雅黑" pitchFamily="34" charset="-122"/>
              <a:ea typeface="微软雅黑" pitchFamily="34" charset="-122"/>
            </a:endParaRPr>
          </a:p>
        </p:txBody>
      </p:sp>
      <p:sp>
        <p:nvSpPr>
          <p:cNvPr id="51" name="TextBox 50"/>
          <p:cNvSpPr txBox="1"/>
          <p:nvPr/>
        </p:nvSpPr>
        <p:spPr>
          <a:xfrm>
            <a:off x="5670457" y="2076527"/>
            <a:ext cx="2007088" cy="738664"/>
          </a:xfrm>
          <a:prstGeom prst="rect">
            <a:avLst/>
          </a:prstGeom>
          <a:noFill/>
        </p:spPr>
        <p:txBody>
          <a:bodyPr wrap="none" rtlCol="0">
            <a:spAutoFit/>
          </a:bodyPr>
          <a:lstStyle/>
          <a:p>
            <a:r>
              <a:rPr lang="en-US" altLang="zh-CN" sz="4200" dirty="0" smtClean="0">
                <a:solidFill>
                  <a:schemeClr val="bg1"/>
                </a:solidFill>
                <a:latin typeface="微软雅黑" pitchFamily="34" charset="-122"/>
                <a:ea typeface="微软雅黑" pitchFamily="34" charset="-122"/>
              </a:rPr>
              <a:t>Part 03</a:t>
            </a:r>
          </a:p>
        </p:txBody>
      </p:sp>
      <p:grpSp>
        <p:nvGrpSpPr>
          <p:cNvPr id="52" name="组合 51"/>
          <p:cNvGrpSpPr/>
          <p:nvPr/>
        </p:nvGrpSpPr>
        <p:grpSpPr>
          <a:xfrm>
            <a:off x="858879" y="2355867"/>
            <a:ext cx="2143332" cy="1852005"/>
            <a:chOff x="858879" y="2355867"/>
            <a:chExt cx="2143332" cy="1852005"/>
          </a:xfrm>
        </p:grpSpPr>
        <p:sp>
          <p:nvSpPr>
            <p:cNvPr id="53" name="椭圆 52"/>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椭圆 53"/>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21028799" flipV="1">
              <a:off x="2601478" y="2696712"/>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rot="21028799">
              <a:off x="1586423" y="2372823"/>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rot="21028799" flipV="1">
              <a:off x="861953" y="2738674"/>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椭圆 58"/>
            <p:cNvSpPr/>
            <p:nvPr/>
          </p:nvSpPr>
          <p:spPr>
            <a:xfrm rot="10228799">
              <a:off x="1328704" y="40215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椭圆 59"/>
            <p:cNvSpPr/>
            <p:nvPr/>
          </p:nvSpPr>
          <p:spPr>
            <a:xfrm rot="10228799" flipV="1">
              <a:off x="1475629" y="3400270"/>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228799">
              <a:off x="2212595" y="3464047"/>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椭圆 62"/>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4" name="椭圆 93"/>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21738797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350" fill="hold"/>
                                            <p:tgtEl>
                                              <p:spTgt spid="38"/>
                                            </p:tgtEl>
                                            <p:attrNameLst>
                                              <p:attrName>ppt_x</p:attrName>
                                            </p:attrNameLst>
                                          </p:cBhvr>
                                          <p:tavLst>
                                            <p:tav tm="0">
                                              <p:val>
                                                <p:strVal val="#ppt_x"/>
                                              </p:val>
                                            </p:tav>
                                            <p:tav tm="100000">
                                              <p:val>
                                                <p:strVal val="#ppt_x"/>
                                              </p:val>
                                            </p:tav>
                                          </p:tavLst>
                                        </p:anim>
                                        <p:anim calcmode="lin" valueType="num">
                                          <p:cBhvr additive="base">
                                            <p:cTn id="8" dur="3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350" fill="hold"/>
                                            <p:tgtEl>
                                              <p:spTgt spid="39"/>
                                            </p:tgtEl>
                                            <p:attrNameLst>
                                              <p:attrName>ppt_x</p:attrName>
                                            </p:attrNameLst>
                                          </p:cBhvr>
                                          <p:tavLst>
                                            <p:tav tm="0">
                                              <p:val>
                                                <p:strVal val="1+#ppt_w/2"/>
                                              </p:val>
                                            </p:tav>
                                            <p:tav tm="100000">
                                              <p:val>
                                                <p:strVal val="#ppt_x"/>
                                              </p:val>
                                            </p:tav>
                                          </p:tavLst>
                                        </p:anim>
                                        <p:anim calcmode="lin" valueType="num">
                                          <p:cBhvr additive="base">
                                            <p:cTn id="12" dur="35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350" fill="hold"/>
                                            <p:tgtEl>
                                              <p:spTgt spid="40"/>
                                            </p:tgtEl>
                                            <p:attrNameLst>
                                              <p:attrName>ppt_x</p:attrName>
                                            </p:attrNameLst>
                                          </p:cBhvr>
                                          <p:tavLst>
                                            <p:tav tm="0">
                                              <p:val>
                                                <p:strVal val="#ppt_x"/>
                                              </p:val>
                                            </p:tav>
                                            <p:tav tm="100000">
                                              <p:val>
                                                <p:strVal val="#ppt_x"/>
                                              </p:val>
                                            </p:tav>
                                          </p:tavLst>
                                        </p:anim>
                                        <p:anim calcmode="lin" valueType="num">
                                          <p:cBhvr additive="base">
                                            <p:cTn id="16" dur="35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350" fill="hold"/>
                                            <p:tgtEl>
                                              <p:spTgt spid="41"/>
                                            </p:tgtEl>
                                            <p:attrNameLst>
                                              <p:attrName>ppt_x</p:attrName>
                                            </p:attrNameLst>
                                          </p:cBhvr>
                                          <p:tavLst>
                                            <p:tav tm="0">
                                              <p:val>
                                                <p:strVal val="1+#ppt_w/2"/>
                                              </p:val>
                                            </p:tav>
                                            <p:tav tm="100000">
                                              <p:val>
                                                <p:strVal val="#ppt_x"/>
                                              </p:val>
                                            </p:tav>
                                          </p:tavLst>
                                        </p:anim>
                                        <p:anim calcmode="lin" valueType="num">
                                          <p:cBhvr additive="base">
                                            <p:cTn id="20" dur="350" fill="hold"/>
                                            <p:tgtEl>
                                              <p:spTgt spid="4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350" fill="hold"/>
                                            <p:tgtEl>
                                              <p:spTgt spid="42"/>
                                            </p:tgtEl>
                                            <p:attrNameLst>
                                              <p:attrName>ppt_x</p:attrName>
                                            </p:attrNameLst>
                                          </p:cBhvr>
                                          <p:tavLst>
                                            <p:tav tm="0">
                                              <p:val>
                                                <p:strVal val="0-#ppt_w/2"/>
                                              </p:val>
                                            </p:tav>
                                            <p:tav tm="100000">
                                              <p:val>
                                                <p:strVal val="#ppt_x"/>
                                              </p:val>
                                            </p:tav>
                                          </p:tavLst>
                                        </p:anim>
                                        <p:anim calcmode="lin" valueType="num">
                                          <p:cBhvr additive="base">
                                            <p:cTn id="24" dur="350" fill="hold"/>
                                            <p:tgtEl>
                                              <p:spTgt spid="42"/>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350" fill="hold"/>
                                            <p:tgtEl>
                                              <p:spTgt spid="43"/>
                                            </p:tgtEl>
                                            <p:attrNameLst>
                                              <p:attrName>ppt_x</p:attrName>
                                            </p:attrNameLst>
                                          </p:cBhvr>
                                          <p:tavLst>
                                            <p:tav tm="0">
                                              <p:val>
                                                <p:strVal val="0-#ppt_w/2"/>
                                              </p:val>
                                            </p:tav>
                                            <p:tav tm="100000">
                                              <p:val>
                                                <p:strVal val="#ppt_x"/>
                                              </p:val>
                                            </p:tav>
                                          </p:tavLst>
                                        </p:anim>
                                        <p:anim calcmode="lin" valueType="num">
                                          <p:cBhvr additive="base">
                                            <p:cTn id="28" dur="35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50" fill="hold"/>
                                            <p:tgtEl>
                                              <p:spTgt spid="44"/>
                                            </p:tgtEl>
                                            <p:attrNameLst>
                                              <p:attrName>ppt_x</p:attrName>
                                            </p:attrNameLst>
                                          </p:cBhvr>
                                          <p:tavLst>
                                            <p:tav tm="0">
                                              <p:val>
                                                <p:strVal val="#ppt_x"/>
                                              </p:val>
                                            </p:tav>
                                            <p:tav tm="100000">
                                              <p:val>
                                                <p:strVal val="#ppt_x"/>
                                              </p:val>
                                            </p:tav>
                                          </p:tavLst>
                                        </p:anim>
                                        <p:anim calcmode="lin" valueType="num">
                                          <p:cBhvr additive="base">
                                            <p:cTn id="32" dur="35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350" fill="hold"/>
                                            <p:tgtEl>
                                              <p:spTgt spid="45"/>
                                            </p:tgtEl>
                                            <p:attrNameLst>
                                              <p:attrName>ppt_x</p:attrName>
                                            </p:attrNameLst>
                                          </p:cBhvr>
                                          <p:tavLst>
                                            <p:tav tm="0">
                                              <p:val>
                                                <p:strVal val="#ppt_x"/>
                                              </p:val>
                                            </p:tav>
                                            <p:tav tm="100000">
                                              <p:val>
                                                <p:strVal val="#ppt_x"/>
                                              </p:val>
                                            </p:tav>
                                          </p:tavLst>
                                        </p:anim>
                                        <p:anim calcmode="lin" valueType="num">
                                          <p:cBhvr additive="base">
                                            <p:cTn id="36" dur="35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350" fill="hold"/>
                                            <p:tgtEl>
                                              <p:spTgt spid="46"/>
                                            </p:tgtEl>
                                            <p:attrNameLst>
                                              <p:attrName>ppt_x</p:attrName>
                                            </p:attrNameLst>
                                          </p:cBhvr>
                                          <p:tavLst>
                                            <p:tav tm="0">
                                              <p:val>
                                                <p:strVal val="1+#ppt_w/2"/>
                                              </p:val>
                                            </p:tav>
                                            <p:tav tm="100000">
                                              <p:val>
                                                <p:strVal val="#ppt_x"/>
                                              </p:val>
                                            </p:tav>
                                          </p:tavLst>
                                        </p:anim>
                                        <p:anim calcmode="lin" valueType="num">
                                          <p:cBhvr additive="base">
                                            <p:cTn id="40" dur="35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350" fill="hold"/>
                                            <p:tgtEl>
                                              <p:spTgt spid="47"/>
                                            </p:tgtEl>
                                            <p:attrNameLst>
                                              <p:attrName>ppt_x</p:attrName>
                                            </p:attrNameLst>
                                          </p:cBhvr>
                                          <p:tavLst>
                                            <p:tav tm="0">
                                              <p:val>
                                                <p:strVal val="0-#ppt_w/2"/>
                                              </p:val>
                                            </p:tav>
                                            <p:tav tm="100000">
                                              <p:val>
                                                <p:strVal val="#ppt_x"/>
                                              </p:val>
                                            </p:tav>
                                          </p:tavLst>
                                        </p:anim>
                                        <p:anim calcmode="lin" valueType="num">
                                          <p:cBhvr additive="base">
                                            <p:cTn id="44" dur="350" fill="hold"/>
                                            <p:tgtEl>
                                              <p:spTgt spid="4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350" fill="hold"/>
                                            <p:tgtEl>
                                              <p:spTgt spid="48"/>
                                            </p:tgtEl>
                                            <p:attrNameLst>
                                              <p:attrName>ppt_x</p:attrName>
                                            </p:attrNameLst>
                                          </p:cBhvr>
                                          <p:tavLst>
                                            <p:tav tm="0">
                                              <p:val>
                                                <p:strVal val="#ppt_x"/>
                                              </p:val>
                                            </p:tav>
                                            <p:tav tm="100000">
                                              <p:val>
                                                <p:strVal val="#ppt_x"/>
                                              </p:val>
                                            </p:tav>
                                          </p:tavLst>
                                        </p:anim>
                                        <p:anim calcmode="lin" valueType="num">
                                          <p:cBhvr additive="base">
                                            <p:cTn id="48" dur="35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350" fill="hold"/>
                                            <p:tgtEl>
                                              <p:spTgt spid="49"/>
                                            </p:tgtEl>
                                            <p:attrNameLst>
                                              <p:attrName>ppt_x</p:attrName>
                                            </p:attrNameLst>
                                          </p:cBhvr>
                                          <p:tavLst>
                                            <p:tav tm="0">
                                              <p:val>
                                                <p:strVal val="1+#ppt_w/2"/>
                                              </p:val>
                                            </p:tav>
                                            <p:tav tm="100000">
                                              <p:val>
                                                <p:strVal val="#ppt_x"/>
                                              </p:val>
                                            </p:tav>
                                          </p:tavLst>
                                        </p:anim>
                                        <p:anim calcmode="lin" valueType="num">
                                          <p:cBhvr additive="base">
                                            <p:cTn id="52" dur="3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8"/>
                                            </p:tgtEl>
                                            <p:attrNameLst>
                                              <p:attrName>ppt_x</p:attrName>
                                            </p:attrNameLst>
                                          </p:cBhvr>
                                          <p:tavLst>
                                            <p:tav tm="0">
                                              <p:val>
                                                <p:strVal val="ppt_x"/>
                                              </p:val>
                                            </p:tav>
                                            <p:tav tm="100000">
                                              <p:val>
                                                <p:strVal val="ppt_x"/>
                                              </p:val>
                                            </p:tav>
                                          </p:tavLst>
                                        </p:anim>
                                        <p:anim calcmode="lin" valueType="num">
                                          <p:cBhvr additive="base">
                                            <p:cTn id="57" dur="350"/>
                                            <p:tgtEl>
                                              <p:spTgt spid="38"/>
                                            </p:tgtEl>
                                            <p:attrNameLst>
                                              <p:attrName>ppt_y</p:attrName>
                                            </p:attrNameLst>
                                          </p:cBhvr>
                                          <p:tavLst>
                                            <p:tav tm="0">
                                              <p:val>
                                                <p:strVal val="ppt_y"/>
                                              </p:val>
                                            </p:tav>
                                            <p:tav tm="100000">
                                              <p:val>
                                                <p:strVal val="1+ppt_h/2"/>
                                              </p:val>
                                            </p:tav>
                                          </p:tavLst>
                                        </p:anim>
                                        <p:set>
                                          <p:cBhvr>
                                            <p:cTn id="58" dur="1" fill="hold">
                                              <p:stCondLst>
                                                <p:cond delay="349"/>
                                              </p:stCondLst>
                                            </p:cTn>
                                            <p:tgtEl>
                                              <p:spTgt spid="38"/>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9"/>
                                            </p:tgtEl>
                                            <p:attrNameLst>
                                              <p:attrName>ppt_x</p:attrName>
                                            </p:attrNameLst>
                                          </p:cBhvr>
                                          <p:tavLst>
                                            <p:tav tm="0">
                                              <p:val>
                                                <p:strVal val="ppt_x"/>
                                              </p:val>
                                            </p:tav>
                                            <p:tav tm="100000">
                                              <p:val>
                                                <p:strVal val="1+ppt_w/2"/>
                                              </p:val>
                                            </p:tav>
                                          </p:tavLst>
                                        </p:anim>
                                        <p:anim calcmode="lin" valueType="num">
                                          <p:cBhvr additive="base">
                                            <p:cTn id="61" dur="350"/>
                                            <p:tgtEl>
                                              <p:spTgt spid="39"/>
                                            </p:tgtEl>
                                            <p:attrNameLst>
                                              <p:attrName>ppt_y</p:attrName>
                                            </p:attrNameLst>
                                          </p:cBhvr>
                                          <p:tavLst>
                                            <p:tav tm="0">
                                              <p:val>
                                                <p:strVal val="ppt_y"/>
                                              </p:val>
                                            </p:tav>
                                            <p:tav tm="100000">
                                              <p:val>
                                                <p:strVal val="0-ppt_h/2"/>
                                              </p:val>
                                            </p:tav>
                                          </p:tavLst>
                                        </p:anim>
                                        <p:set>
                                          <p:cBhvr>
                                            <p:cTn id="62" dur="1" fill="hold">
                                              <p:stCondLst>
                                                <p:cond delay="349"/>
                                              </p:stCondLst>
                                            </p:cTn>
                                            <p:tgtEl>
                                              <p:spTgt spid="39"/>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40"/>
                                            </p:tgtEl>
                                            <p:attrNameLst>
                                              <p:attrName>ppt_x</p:attrName>
                                            </p:attrNameLst>
                                          </p:cBhvr>
                                          <p:tavLst>
                                            <p:tav tm="0">
                                              <p:val>
                                                <p:strVal val="ppt_x"/>
                                              </p:val>
                                            </p:tav>
                                            <p:tav tm="100000">
                                              <p:val>
                                                <p:strVal val="ppt_x"/>
                                              </p:val>
                                            </p:tav>
                                          </p:tavLst>
                                        </p:anim>
                                        <p:anim calcmode="lin" valueType="num">
                                          <p:cBhvr additive="base">
                                            <p:cTn id="65" dur="350"/>
                                            <p:tgtEl>
                                              <p:spTgt spid="40"/>
                                            </p:tgtEl>
                                            <p:attrNameLst>
                                              <p:attrName>ppt_y</p:attrName>
                                            </p:attrNameLst>
                                          </p:cBhvr>
                                          <p:tavLst>
                                            <p:tav tm="0">
                                              <p:val>
                                                <p:strVal val="ppt_y"/>
                                              </p:val>
                                            </p:tav>
                                            <p:tav tm="100000">
                                              <p:val>
                                                <p:strVal val="1+ppt_h/2"/>
                                              </p:val>
                                            </p:tav>
                                          </p:tavLst>
                                        </p:anim>
                                        <p:set>
                                          <p:cBhvr>
                                            <p:cTn id="66" dur="1" fill="hold">
                                              <p:stCondLst>
                                                <p:cond delay="349"/>
                                              </p:stCondLst>
                                            </p:cTn>
                                            <p:tgtEl>
                                              <p:spTgt spid="40"/>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1"/>
                                            </p:tgtEl>
                                            <p:attrNameLst>
                                              <p:attrName>ppt_x</p:attrName>
                                            </p:attrNameLst>
                                          </p:cBhvr>
                                          <p:tavLst>
                                            <p:tav tm="0">
                                              <p:val>
                                                <p:strVal val="ppt_x"/>
                                              </p:val>
                                            </p:tav>
                                            <p:tav tm="100000">
                                              <p:val>
                                                <p:strVal val="1+ppt_w/2"/>
                                              </p:val>
                                            </p:tav>
                                          </p:tavLst>
                                        </p:anim>
                                        <p:anim calcmode="lin" valueType="num">
                                          <p:cBhvr additive="base">
                                            <p:cTn id="69" dur="350"/>
                                            <p:tgtEl>
                                              <p:spTgt spid="41"/>
                                            </p:tgtEl>
                                            <p:attrNameLst>
                                              <p:attrName>ppt_y</p:attrName>
                                            </p:attrNameLst>
                                          </p:cBhvr>
                                          <p:tavLst>
                                            <p:tav tm="0">
                                              <p:val>
                                                <p:strVal val="ppt_y"/>
                                              </p:val>
                                            </p:tav>
                                            <p:tav tm="100000">
                                              <p:val>
                                                <p:strVal val="0-ppt_h/2"/>
                                              </p:val>
                                            </p:tav>
                                          </p:tavLst>
                                        </p:anim>
                                        <p:set>
                                          <p:cBhvr>
                                            <p:cTn id="70" dur="1" fill="hold">
                                              <p:stCondLst>
                                                <p:cond delay="349"/>
                                              </p:stCondLst>
                                            </p:cTn>
                                            <p:tgtEl>
                                              <p:spTgt spid="41"/>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2"/>
                                            </p:tgtEl>
                                            <p:attrNameLst>
                                              <p:attrName>ppt_x</p:attrName>
                                            </p:attrNameLst>
                                          </p:cBhvr>
                                          <p:tavLst>
                                            <p:tav tm="0">
                                              <p:val>
                                                <p:strVal val="ppt_x"/>
                                              </p:val>
                                            </p:tav>
                                            <p:tav tm="100000">
                                              <p:val>
                                                <p:strVal val="ppt_x"/>
                                              </p:val>
                                            </p:tav>
                                          </p:tavLst>
                                        </p:anim>
                                        <p:anim calcmode="lin" valueType="num">
                                          <p:cBhvr additive="base">
                                            <p:cTn id="73" dur="350"/>
                                            <p:tgtEl>
                                              <p:spTgt spid="42"/>
                                            </p:tgtEl>
                                            <p:attrNameLst>
                                              <p:attrName>ppt_y</p:attrName>
                                            </p:attrNameLst>
                                          </p:cBhvr>
                                          <p:tavLst>
                                            <p:tav tm="0">
                                              <p:val>
                                                <p:strVal val="ppt_y"/>
                                              </p:val>
                                            </p:tav>
                                            <p:tav tm="100000">
                                              <p:val>
                                                <p:strVal val="0-ppt_h/2"/>
                                              </p:val>
                                            </p:tav>
                                          </p:tavLst>
                                        </p:anim>
                                        <p:set>
                                          <p:cBhvr>
                                            <p:cTn id="74" dur="1" fill="hold">
                                              <p:stCondLst>
                                                <p:cond delay="349"/>
                                              </p:stCondLst>
                                            </p:cTn>
                                            <p:tgtEl>
                                              <p:spTgt spid="42"/>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3"/>
                                            </p:tgtEl>
                                            <p:attrNameLst>
                                              <p:attrName>ppt_x</p:attrName>
                                            </p:attrNameLst>
                                          </p:cBhvr>
                                          <p:tavLst>
                                            <p:tav tm="0">
                                              <p:val>
                                                <p:strVal val="ppt_x"/>
                                              </p:val>
                                            </p:tav>
                                            <p:tav tm="100000">
                                              <p:val>
                                                <p:strVal val="0-ppt_w/2"/>
                                              </p:val>
                                            </p:tav>
                                          </p:tavLst>
                                        </p:anim>
                                        <p:anim calcmode="lin" valueType="num">
                                          <p:cBhvr additive="base">
                                            <p:cTn id="77" dur="350"/>
                                            <p:tgtEl>
                                              <p:spTgt spid="43"/>
                                            </p:tgtEl>
                                            <p:attrNameLst>
                                              <p:attrName>ppt_y</p:attrName>
                                            </p:attrNameLst>
                                          </p:cBhvr>
                                          <p:tavLst>
                                            <p:tav tm="0">
                                              <p:val>
                                                <p:strVal val="ppt_y"/>
                                              </p:val>
                                            </p:tav>
                                            <p:tav tm="100000">
                                              <p:val>
                                                <p:strVal val="0-ppt_h/2"/>
                                              </p:val>
                                            </p:tav>
                                          </p:tavLst>
                                        </p:anim>
                                        <p:set>
                                          <p:cBhvr>
                                            <p:cTn id="78" dur="1" fill="hold">
                                              <p:stCondLst>
                                                <p:cond delay="349"/>
                                              </p:stCondLst>
                                            </p:cTn>
                                            <p:tgtEl>
                                              <p:spTgt spid="43"/>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4"/>
                                            </p:tgtEl>
                                            <p:attrNameLst>
                                              <p:attrName>ppt_x</p:attrName>
                                            </p:attrNameLst>
                                          </p:cBhvr>
                                          <p:tavLst>
                                            <p:tav tm="0">
                                              <p:val>
                                                <p:strVal val="ppt_x"/>
                                              </p:val>
                                            </p:tav>
                                            <p:tav tm="100000">
                                              <p:val>
                                                <p:strVal val="ppt_x"/>
                                              </p:val>
                                            </p:tav>
                                          </p:tavLst>
                                        </p:anim>
                                        <p:anim calcmode="lin" valueType="num">
                                          <p:cBhvr additive="base">
                                            <p:cTn id="81" dur="350"/>
                                            <p:tgtEl>
                                              <p:spTgt spid="44"/>
                                            </p:tgtEl>
                                            <p:attrNameLst>
                                              <p:attrName>ppt_y</p:attrName>
                                            </p:attrNameLst>
                                          </p:cBhvr>
                                          <p:tavLst>
                                            <p:tav tm="0">
                                              <p:val>
                                                <p:strVal val="ppt_y"/>
                                              </p:val>
                                            </p:tav>
                                            <p:tav tm="100000">
                                              <p:val>
                                                <p:strVal val="1+ppt_h/2"/>
                                              </p:val>
                                            </p:tav>
                                          </p:tavLst>
                                        </p:anim>
                                        <p:set>
                                          <p:cBhvr>
                                            <p:cTn id="82" dur="1" fill="hold">
                                              <p:stCondLst>
                                                <p:cond delay="349"/>
                                              </p:stCondLst>
                                            </p:cTn>
                                            <p:tgtEl>
                                              <p:spTgt spid="44"/>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5"/>
                                            </p:tgtEl>
                                            <p:attrNameLst>
                                              <p:attrName>ppt_x</p:attrName>
                                            </p:attrNameLst>
                                          </p:cBhvr>
                                          <p:tavLst>
                                            <p:tav tm="0">
                                              <p:val>
                                                <p:strVal val="ppt_x"/>
                                              </p:val>
                                            </p:tav>
                                            <p:tav tm="100000">
                                              <p:val>
                                                <p:strVal val="ppt_x"/>
                                              </p:val>
                                            </p:tav>
                                          </p:tavLst>
                                        </p:anim>
                                        <p:anim calcmode="lin" valueType="num">
                                          <p:cBhvr additive="base">
                                            <p:cTn id="85" dur="350"/>
                                            <p:tgtEl>
                                              <p:spTgt spid="45"/>
                                            </p:tgtEl>
                                            <p:attrNameLst>
                                              <p:attrName>ppt_y</p:attrName>
                                            </p:attrNameLst>
                                          </p:cBhvr>
                                          <p:tavLst>
                                            <p:tav tm="0">
                                              <p:val>
                                                <p:strVal val="ppt_y"/>
                                              </p:val>
                                            </p:tav>
                                            <p:tav tm="100000">
                                              <p:val>
                                                <p:strVal val="1+ppt_h/2"/>
                                              </p:val>
                                            </p:tav>
                                          </p:tavLst>
                                        </p:anim>
                                        <p:set>
                                          <p:cBhvr>
                                            <p:cTn id="86" dur="1" fill="hold">
                                              <p:stCondLst>
                                                <p:cond delay="349"/>
                                              </p:stCondLst>
                                            </p:cTn>
                                            <p:tgtEl>
                                              <p:spTgt spid="45"/>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6"/>
                                            </p:tgtEl>
                                            <p:attrNameLst>
                                              <p:attrName>ppt_x</p:attrName>
                                            </p:attrNameLst>
                                          </p:cBhvr>
                                          <p:tavLst>
                                            <p:tav tm="0">
                                              <p:val>
                                                <p:strVal val="ppt_x"/>
                                              </p:val>
                                            </p:tav>
                                            <p:tav tm="100000">
                                              <p:val>
                                                <p:strVal val="1+ppt_w/2"/>
                                              </p:val>
                                            </p:tav>
                                          </p:tavLst>
                                        </p:anim>
                                        <p:anim calcmode="lin" valueType="num">
                                          <p:cBhvr additive="base">
                                            <p:cTn id="89" dur="350"/>
                                            <p:tgtEl>
                                              <p:spTgt spid="46"/>
                                            </p:tgtEl>
                                            <p:attrNameLst>
                                              <p:attrName>ppt_y</p:attrName>
                                            </p:attrNameLst>
                                          </p:cBhvr>
                                          <p:tavLst>
                                            <p:tav tm="0">
                                              <p:val>
                                                <p:strVal val="ppt_y"/>
                                              </p:val>
                                            </p:tav>
                                            <p:tav tm="100000">
                                              <p:val>
                                                <p:strVal val="1+ppt_h/2"/>
                                              </p:val>
                                            </p:tav>
                                          </p:tavLst>
                                        </p:anim>
                                        <p:set>
                                          <p:cBhvr>
                                            <p:cTn id="90" dur="1" fill="hold">
                                              <p:stCondLst>
                                                <p:cond delay="349"/>
                                              </p:stCondLst>
                                            </p:cTn>
                                            <p:tgtEl>
                                              <p:spTgt spid="4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7"/>
                                            </p:tgtEl>
                                            <p:attrNameLst>
                                              <p:attrName>ppt_x</p:attrName>
                                            </p:attrNameLst>
                                          </p:cBhvr>
                                          <p:tavLst>
                                            <p:tav tm="0">
                                              <p:val>
                                                <p:strVal val="ppt_x"/>
                                              </p:val>
                                            </p:tav>
                                            <p:tav tm="100000">
                                              <p:val>
                                                <p:strVal val="0-ppt_w/2"/>
                                              </p:val>
                                            </p:tav>
                                          </p:tavLst>
                                        </p:anim>
                                        <p:anim calcmode="lin" valueType="num">
                                          <p:cBhvr additive="base">
                                            <p:cTn id="93" dur="350"/>
                                            <p:tgtEl>
                                              <p:spTgt spid="47"/>
                                            </p:tgtEl>
                                            <p:attrNameLst>
                                              <p:attrName>ppt_y</p:attrName>
                                            </p:attrNameLst>
                                          </p:cBhvr>
                                          <p:tavLst>
                                            <p:tav tm="0">
                                              <p:val>
                                                <p:strVal val="ppt_y"/>
                                              </p:val>
                                            </p:tav>
                                            <p:tav tm="100000">
                                              <p:val>
                                                <p:strVal val="1+ppt_h/2"/>
                                              </p:val>
                                            </p:tav>
                                          </p:tavLst>
                                        </p:anim>
                                        <p:set>
                                          <p:cBhvr>
                                            <p:cTn id="94" dur="1" fill="hold">
                                              <p:stCondLst>
                                                <p:cond delay="349"/>
                                              </p:stCondLst>
                                            </p:cTn>
                                            <p:tgtEl>
                                              <p:spTgt spid="4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8"/>
                                            </p:tgtEl>
                                            <p:attrNameLst>
                                              <p:attrName>ppt_x</p:attrName>
                                            </p:attrNameLst>
                                          </p:cBhvr>
                                          <p:tavLst>
                                            <p:tav tm="0">
                                              <p:val>
                                                <p:strVal val="ppt_x"/>
                                              </p:val>
                                            </p:tav>
                                            <p:tav tm="100000">
                                              <p:val>
                                                <p:strVal val="1+ppt_w/2"/>
                                              </p:val>
                                            </p:tav>
                                          </p:tavLst>
                                        </p:anim>
                                        <p:anim calcmode="lin" valueType="num">
                                          <p:cBhvr additive="base">
                                            <p:cTn id="97" dur="350"/>
                                            <p:tgtEl>
                                              <p:spTgt spid="48"/>
                                            </p:tgtEl>
                                            <p:attrNameLst>
                                              <p:attrName>ppt_y</p:attrName>
                                            </p:attrNameLst>
                                          </p:cBhvr>
                                          <p:tavLst>
                                            <p:tav tm="0">
                                              <p:val>
                                                <p:strVal val="ppt_y"/>
                                              </p:val>
                                            </p:tav>
                                            <p:tav tm="100000">
                                              <p:val>
                                                <p:strVal val="1+ppt_h/2"/>
                                              </p:val>
                                            </p:tav>
                                          </p:tavLst>
                                        </p:anim>
                                        <p:set>
                                          <p:cBhvr>
                                            <p:cTn id="98" dur="1" fill="hold">
                                              <p:stCondLst>
                                                <p:cond delay="349"/>
                                              </p:stCondLst>
                                            </p:cTn>
                                            <p:tgtEl>
                                              <p:spTgt spid="4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9"/>
                                            </p:tgtEl>
                                            <p:attrNameLst>
                                              <p:attrName>ppt_x</p:attrName>
                                            </p:attrNameLst>
                                          </p:cBhvr>
                                          <p:tavLst>
                                            <p:tav tm="0">
                                              <p:val>
                                                <p:strVal val="ppt_x"/>
                                              </p:val>
                                            </p:tav>
                                            <p:tav tm="100000">
                                              <p:val>
                                                <p:strVal val="1+ppt_w/2"/>
                                              </p:val>
                                            </p:tav>
                                          </p:tavLst>
                                        </p:anim>
                                        <p:anim calcmode="lin" valueType="num">
                                          <p:cBhvr additive="base">
                                            <p:cTn id="101" dur="350"/>
                                            <p:tgtEl>
                                              <p:spTgt spid="49"/>
                                            </p:tgtEl>
                                            <p:attrNameLst>
                                              <p:attrName>ppt_y</p:attrName>
                                            </p:attrNameLst>
                                          </p:cBhvr>
                                          <p:tavLst>
                                            <p:tav tm="0">
                                              <p:val>
                                                <p:strVal val="ppt_y"/>
                                              </p:val>
                                            </p:tav>
                                            <p:tav tm="100000">
                                              <p:val>
                                                <p:strVal val="ppt_y"/>
                                              </p:val>
                                            </p:tav>
                                          </p:tavLst>
                                        </p:anim>
                                        <p:set>
                                          <p:cBhvr>
                                            <p:cTn id="102" dur="1" fill="hold">
                                              <p:stCondLst>
                                                <p:cond delay="349"/>
                                              </p:stCondLst>
                                            </p:cTn>
                                            <p:tgtEl>
                                              <p:spTgt spid="4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wheel(8)">
                                          <p:cBhvr>
                                            <p:cTn id="105" dur="1000"/>
                                            <p:tgtEl>
                                              <p:spTgt spid="52"/>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wipe(left)">
                                          <p:cBhvr>
                                            <p:cTn id="114" dur="500"/>
                                            <p:tgtEl>
                                              <p:spTgt spid="37"/>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51"/>
                                            </p:tgtEl>
                                            <p:attrNameLst>
                                              <p:attrName>style.visibility</p:attrName>
                                            </p:attrNameLst>
                                          </p:cBhvr>
                                          <p:to>
                                            <p:strVal val="visible"/>
                                          </p:to>
                                        </p:set>
                                        <p:anim calcmode="lin" valueType="num" p14:bounceEnd="36000">
                                          <p:cBhvr additive="base">
                                            <p:cTn id="118" dur="500" fill="hold"/>
                                            <p:tgtEl>
                                              <p:spTgt spid="51"/>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5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50"/>
                                            </p:tgtEl>
                                            <p:attrNameLst>
                                              <p:attrName>style.visibility</p:attrName>
                                            </p:attrNameLst>
                                          </p:cBhvr>
                                          <p:to>
                                            <p:strVal val="visible"/>
                                          </p:to>
                                        </p:set>
                                        <p:anim calcmode="lin" valueType="num" p14:bounceEnd="36000">
                                          <p:cBhvr additive="base">
                                            <p:cTn id="123" dur="500" fill="hold"/>
                                            <p:tgtEl>
                                              <p:spTgt spid="50"/>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350" fill="hold"/>
                                            <p:tgtEl>
                                              <p:spTgt spid="38"/>
                                            </p:tgtEl>
                                            <p:attrNameLst>
                                              <p:attrName>ppt_x</p:attrName>
                                            </p:attrNameLst>
                                          </p:cBhvr>
                                          <p:tavLst>
                                            <p:tav tm="0">
                                              <p:val>
                                                <p:strVal val="#ppt_x"/>
                                              </p:val>
                                            </p:tav>
                                            <p:tav tm="100000">
                                              <p:val>
                                                <p:strVal val="#ppt_x"/>
                                              </p:val>
                                            </p:tav>
                                          </p:tavLst>
                                        </p:anim>
                                        <p:anim calcmode="lin" valueType="num">
                                          <p:cBhvr additive="base">
                                            <p:cTn id="8" dur="3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350" fill="hold"/>
                                            <p:tgtEl>
                                              <p:spTgt spid="39"/>
                                            </p:tgtEl>
                                            <p:attrNameLst>
                                              <p:attrName>ppt_x</p:attrName>
                                            </p:attrNameLst>
                                          </p:cBhvr>
                                          <p:tavLst>
                                            <p:tav tm="0">
                                              <p:val>
                                                <p:strVal val="1+#ppt_w/2"/>
                                              </p:val>
                                            </p:tav>
                                            <p:tav tm="100000">
                                              <p:val>
                                                <p:strVal val="#ppt_x"/>
                                              </p:val>
                                            </p:tav>
                                          </p:tavLst>
                                        </p:anim>
                                        <p:anim calcmode="lin" valueType="num">
                                          <p:cBhvr additive="base">
                                            <p:cTn id="12" dur="35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350" fill="hold"/>
                                            <p:tgtEl>
                                              <p:spTgt spid="40"/>
                                            </p:tgtEl>
                                            <p:attrNameLst>
                                              <p:attrName>ppt_x</p:attrName>
                                            </p:attrNameLst>
                                          </p:cBhvr>
                                          <p:tavLst>
                                            <p:tav tm="0">
                                              <p:val>
                                                <p:strVal val="#ppt_x"/>
                                              </p:val>
                                            </p:tav>
                                            <p:tav tm="100000">
                                              <p:val>
                                                <p:strVal val="#ppt_x"/>
                                              </p:val>
                                            </p:tav>
                                          </p:tavLst>
                                        </p:anim>
                                        <p:anim calcmode="lin" valueType="num">
                                          <p:cBhvr additive="base">
                                            <p:cTn id="16" dur="35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350" fill="hold"/>
                                            <p:tgtEl>
                                              <p:spTgt spid="41"/>
                                            </p:tgtEl>
                                            <p:attrNameLst>
                                              <p:attrName>ppt_x</p:attrName>
                                            </p:attrNameLst>
                                          </p:cBhvr>
                                          <p:tavLst>
                                            <p:tav tm="0">
                                              <p:val>
                                                <p:strVal val="1+#ppt_w/2"/>
                                              </p:val>
                                            </p:tav>
                                            <p:tav tm="100000">
                                              <p:val>
                                                <p:strVal val="#ppt_x"/>
                                              </p:val>
                                            </p:tav>
                                          </p:tavLst>
                                        </p:anim>
                                        <p:anim calcmode="lin" valueType="num">
                                          <p:cBhvr additive="base">
                                            <p:cTn id="20" dur="350" fill="hold"/>
                                            <p:tgtEl>
                                              <p:spTgt spid="4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350" fill="hold"/>
                                            <p:tgtEl>
                                              <p:spTgt spid="42"/>
                                            </p:tgtEl>
                                            <p:attrNameLst>
                                              <p:attrName>ppt_x</p:attrName>
                                            </p:attrNameLst>
                                          </p:cBhvr>
                                          <p:tavLst>
                                            <p:tav tm="0">
                                              <p:val>
                                                <p:strVal val="0-#ppt_w/2"/>
                                              </p:val>
                                            </p:tav>
                                            <p:tav tm="100000">
                                              <p:val>
                                                <p:strVal val="#ppt_x"/>
                                              </p:val>
                                            </p:tav>
                                          </p:tavLst>
                                        </p:anim>
                                        <p:anim calcmode="lin" valueType="num">
                                          <p:cBhvr additive="base">
                                            <p:cTn id="24" dur="350" fill="hold"/>
                                            <p:tgtEl>
                                              <p:spTgt spid="42"/>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350" fill="hold"/>
                                            <p:tgtEl>
                                              <p:spTgt spid="43"/>
                                            </p:tgtEl>
                                            <p:attrNameLst>
                                              <p:attrName>ppt_x</p:attrName>
                                            </p:attrNameLst>
                                          </p:cBhvr>
                                          <p:tavLst>
                                            <p:tav tm="0">
                                              <p:val>
                                                <p:strVal val="0-#ppt_w/2"/>
                                              </p:val>
                                            </p:tav>
                                            <p:tav tm="100000">
                                              <p:val>
                                                <p:strVal val="#ppt_x"/>
                                              </p:val>
                                            </p:tav>
                                          </p:tavLst>
                                        </p:anim>
                                        <p:anim calcmode="lin" valueType="num">
                                          <p:cBhvr additive="base">
                                            <p:cTn id="28" dur="35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50" fill="hold"/>
                                            <p:tgtEl>
                                              <p:spTgt spid="44"/>
                                            </p:tgtEl>
                                            <p:attrNameLst>
                                              <p:attrName>ppt_x</p:attrName>
                                            </p:attrNameLst>
                                          </p:cBhvr>
                                          <p:tavLst>
                                            <p:tav tm="0">
                                              <p:val>
                                                <p:strVal val="#ppt_x"/>
                                              </p:val>
                                            </p:tav>
                                            <p:tav tm="100000">
                                              <p:val>
                                                <p:strVal val="#ppt_x"/>
                                              </p:val>
                                            </p:tav>
                                          </p:tavLst>
                                        </p:anim>
                                        <p:anim calcmode="lin" valueType="num">
                                          <p:cBhvr additive="base">
                                            <p:cTn id="32" dur="35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350" fill="hold"/>
                                            <p:tgtEl>
                                              <p:spTgt spid="45"/>
                                            </p:tgtEl>
                                            <p:attrNameLst>
                                              <p:attrName>ppt_x</p:attrName>
                                            </p:attrNameLst>
                                          </p:cBhvr>
                                          <p:tavLst>
                                            <p:tav tm="0">
                                              <p:val>
                                                <p:strVal val="#ppt_x"/>
                                              </p:val>
                                            </p:tav>
                                            <p:tav tm="100000">
                                              <p:val>
                                                <p:strVal val="#ppt_x"/>
                                              </p:val>
                                            </p:tav>
                                          </p:tavLst>
                                        </p:anim>
                                        <p:anim calcmode="lin" valueType="num">
                                          <p:cBhvr additive="base">
                                            <p:cTn id="36" dur="35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350" fill="hold"/>
                                            <p:tgtEl>
                                              <p:spTgt spid="46"/>
                                            </p:tgtEl>
                                            <p:attrNameLst>
                                              <p:attrName>ppt_x</p:attrName>
                                            </p:attrNameLst>
                                          </p:cBhvr>
                                          <p:tavLst>
                                            <p:tav tm="0">
                                              <p:val>
                                                <p:strVal val="1+#ppt_w/2"/>
                                              </p:val>
                                            </p:tav>
                                            <p:tav tm="100000">
                                              <p:val>
                                                <p:strVal val="#ppt_x"/>
                                              </p:val>
                                            </p:tav>
                                          </p:tavLst>
                                        </p:anim>
                                        <p:anim calcmode="lin" valueType="num">
                                          <p:cBhvr additive="base">
                                            <p:cTn id="40" dur="35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350" fill="hold"/>
                                            <p:tgtEl>
                                              <p:spTgt spid="47"/>
                                            </p:tgtEl>
                                            <p:attrNameLst>
                                              <p:attrName>ppt_x</p:attrName>
                                            </p:attrNameLst>
                                          </p:cBhvr>
                                          <p:tavLst>
                                            <p:tav tm="0">
                                              <p:val>
                                                <p:strVal val="0-#ppt_w/2"/>
                                              </p:val>
                                            </p:tav>
                                            <p:tav tm="100000">
                                              <p:val>
                                                <p:strVal val="#ppt_x"/>
                                              </p:val>
                                            </p:tav>
                                          </p:tavLst>
                                        </p:anim>
                                        <p:anim calcmode="lin" valueType="num">
                                          <p:cBhvr additive="base">
                                            <p:cTn id="44" dur="350" fill="hold"/>
                                            <p:tgtEl>
                                              <p:spTgt spid="4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350" fill="hold"/>
                                            <p:tgtEl>
                                              <p:spTgt spid="48"/>
                                            </p:tgtEl>
                                            <p:attrNameLst>
                                              <p:attrName>ppt_x</p:attrName>
                                            </p:attrNameLst>
                                          </p:cBhvr>
                                          <p:tavLst>
                                            <p:tav tm="0">
                                              <p:val>
                                                <p:strVal val="#ppt_x"/>
                                              </p:val>
                                            </p:tav>
                                            <p:tav tm="100000">
                                              <p:val>
                                                <p:strVal val="#ppt_x"/>
                                              </p:val>
                                            </p:tav>
                                          </p:tavLst>
                                        </p:anim>
                                        <p:anim calcmode="lin" valueType="num">
                                          <p:cBhvr additive="base">
                                            <p:cTn id="48" dur="35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350" fill="hold"/>
                                            <p:tgtEl>
                                              <p:spTgt spid="49"/>
                                            </p:tgtEl>
                                            <p:attrNameLst>
                                              <p:attrName>ppt_x</p:attrName>
                                            </p:attrNameLst>
                                          </p:cBhvr>
                                          <p:tavLst>
                                            <p:tav tm="0">
                                              <p:val>
                                                <p:strVal val="1+#ppt_w/2"/>
                                              </p:val>
                                            </p:tav>
                                            <p:tav tm="100000">
                                              <p:val>
                                                <p:strVal val="#ppt_x"/>
                                              </p:val>
                                            </p:tav>
                                          </p:tavLst>
                                        </p:anim>
                                        <p:anim calcmode="lin" valueType="num">
                                          <p:cBhvr additive="base">
                                            <p:cTn id="52" dur="3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8"/>
                                            </p:tgtEl>
                                            <p:attrNameLst>
                                              <p:attrName>ppt_x</p:attrName>
                                            </p:attrNameLst>
                                          </p:cBhvr>
                                          <p:tavLst>
                                            <p:tav tm="0">
                                              <p:val>
                                                <p:strVal val="ppt_x"/>
                                              </p:val>
                                            </p:tav>
                                            <p:tav tm="100000">
                                              <p:val>
                                                <p:strVal val="ppt_x"/>
                                              </p:val>
                                            </p:tav>
                                          </p:tavLst>
                                        </p:anim>
                                        <p:anim calcmode="lin" valueType="num">
                                          <p:cBhvr additive="base">
                                            <p:cTn id="57" dur="350"/>
                                            <p:tgtEl>
                                              <p:spTgt spid="38"/>
                                            </p:tgtEl>
                                            <p:attrNameLst>
                                              <p:attrName>ppt_y</p:attrName>
                                            </p:attrNameLst>
                                          </p:cBhvr>
                                          <p:tavLst>
                                            <p:tav tm="0">
                                              <p:val>
                                                <p:strVal val="ppt_y"/>
                                              </p:val>
                                            </p:tav>
                                            <p:tav tm="100000">
                                              <p:val>
                                                <p:strVal val="1+ppt_h/2"/>
                                              </p:val>
                                            </p:tav>
                                          </p:tavLst>
                                        </p:anim>
                                        <p:set>
                                          <p:cBhvr>
                                            <p:cTn id="58" dur="1" fill="hold">
                                              <p:stCondLst>
                                                <p:cond delay="349"/>
                                              </p:stCondLst>
                                            </p:cTn>
                                            <p:tgtEl>
                                              <p:spTgt spid="38"/>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9"/>
                                            </p:tgtEl>
                                            <p:attrNameLst>
                                              <p:attrName>ppt_x</p:attrName>
                                            </p:attrNameLst>
                                          </p:cBhvr>
                                          <p:tavLst>
                                            <p:tav tm="0">
                                              <p:val>
                                                <p:strVal val="ppt_x"/>
                                              </p:val>
                                            </p:tav>
                                            <p:tav tm="100000">
                                              <p:val>
                                                <p:strVal val="1+ppt_w/2"/>
                                              </p:val>
                                            </p:tav>
                                          </p:tavLst>
                                        </p:anim>
                                        <p:anim calcmode="lin" valueType="num">
                                          <p:cBhvr additive="base">
                                            <p:cTn id="61" dur="350"/>
                                            <p:tgtEl>
                                              <p:spTgt spid="39"/>
                                            </p:tgtEl>
                                            <p:attrNameLst>
                                              <p:attrName>ppt_y</p:attrName>
                                            </p:attrNameLst>
                                          </p:cBhvr>
                                          <p:tavLst>
                                            <p:tav tm="0">
                                              <p:val>
                                                <p:strVal val="ppt_y"/>
                                              </p:val>
                                            </p:tav>
                                            <p:tav tm="100000">
                                              <p:val>
                                                <p:strVal val="0-ppt_h/2"/>
                                              </p:val>
                                            </p:tav>
                                          </p:tavLst>
                                        </p:anim>
                                        <p:set>
                                          <p:cBhvr>
                                            <p:cTn id="62" dur="1" fill="hold">
                                              <p:stCondLst>
                                                <p:cond delay="349"/>
                                              </p:stCondLst>
                                            </p:cTn>
                                            <p:tgtEl>
                                              <p:spTgt spid="39"/>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40"/>
                                            </p:tgtEl>
                                            <p:attrNameLst>
                                              <p:attrName>ppt_x</p:attrName>
                                            </p:attrNameLst>
                                          </p:cBhvr>
                                          <p:tavLst>
                                            <p:tav tm="0">
                                              <p:val>
                                                <p:strVal val="ppt_x"/>
                                              </p:val>
                                            </p:tav>
                                            <p:tav tm="100000">
                                              <p:val>
                                                <p:strVal val="ppt_x"/>
                                              </p:val>
                                            </p:tav>
                                          </p:tavLst>
                                        </p:anim>
                                        <p:anim calcmode="lin" valueType="num">
                                          <p:cBhvr additive="base">
                                            <p:cTn id="65" dur="350"/>
                                            <p:tgtEl>
                                              <p:spTgt spid="40"/>
                                            </p:tgtEl>
                                            <p:attrNameLst>
                                              <p:attrName>ppt_y</p:attrName>
                                            </p:attrNameLst>
                                          </p:cBhvr>
                                          <p:tavLst>
                                            <p:tav tm="0">
                                              <p:val>
                                                <p:strVal val="ppt_y"/>
                                              </p:val>
                                            </p:tav>
                                            <p:tav tm="100000">
                                              <p:val>
                                                <p:strVal val="1+ppt_h/2"/>
                                              </p:val>
                                            </p:tav>
                                          </p:tavLst>
                                        </p:anim>
                                        <p:set>
                                          <p:cBhvr>
                                            <p:cTn id="66" dur="1" fill="hold">
                                              <p:stCondLst>
                                                <p:cond delay="349"/>
                                              </p:stCondLst>
                                            </p:cTn>
                                            <p:tgtEl>
                                              <p:spTgt spid="40"/>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1"/>
                                            </p:tgtEl>
                                            <p:attrNameLst>
                                              <p:attrName>ppt_x</p:attrName>
                                            </p:attrNameLst>
                                          </p:cBhvr>
                                          <p:tavLst>
                                            <p:tav tm="0">
                                              <p:val>
                                                <p:strVal val="ppt_x"/>
                                              </p:val>
                                            </p:tav>
                                            <p:tav tm="100000">
                                              <p:val>
                                                <p:strVal val="1+ppt_w/2"/>
                                              </p:val>
                                            </p:tav>
                                          </p:tavLst>
                                        </p:anim>
                                        <p:anim calcmode="lin" valueType="num">
                                          <p:cBhvr additive="base">
                                            <p:cTn id="69" dur="350"/>
                                            <p:tgtEl>
                                              <p:spTgt spid="41"/>
                                            </p:tgtEl>
                                            <p:attrNameLst>
                                              <p:attrName>ppt_y</p:attrName>
                                            </p:attrNameLst>
                                          </p:cBhvr>
                                          <p:tavLst>
                                            <p:tav tm="0">
                                              <p:val>
                                                <p:strVal val="ppt_y"/>
                                              </p:val>
                                            </p:tav>
                                            <p:tav tm="100000">
                                              <p:val>
                                                <p:strVal val="0-ppt_h/2"/>
                                              </p:val>
                                            </p:tav>
                                          </p:tavLst>
                                        </p:anim>
                                        <p:set>
                                          <p:cBhvr>
                                            <p:cTn id="70" dur="1" fill="hold">
                                              <p:stCondLst>
                                                <p:cond delay="349"/>
                                              </p:stCondLst>
                                            </p:cTn>
                                            <p:tgtEl>
                                              <p:spTgt spid="41"/>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2"/>
                                            </p:tgtEl>
                                            <p:attrNameLst>
                                              <p:attrName>ppt_x</p:attrName>
                                            </p:attrNameLst>
                                          </p:cBhvr>
                                          <p:tavLst>
                                            <p:tav tm="0">
                                              <p:val>
                                                <p:strVal val="ppt_x"/>
                                              </p:val>
                                            </p:tav>
                                            <p:tav tm="100000">
                                              <p:val>
                                                <p:strVal val="ppt_x"/>
                                              </p:val>
                                            </p:tav>
                                          </p:tavLst>
                                        </p:anim>
                                        <p:anim calcmode="lin" valueType="num">
                                          <p:cBhvr additive="base">
                                            <p:cTn id="73" dur="350"/>
                                            <p:tgtEl>
                                              <p:spTgt spid="42"/>
                                            </p:tgtEl>
                                            <p:attrNameLst>
                                              <p:attrName>ppt_y</p:attrName>
                                            </p:attrNameLst>
                                          </p:cBhvr>
                                          <p:tavLst>
                                            <p:tav tm="0">
                                              <p:val>
                                                <p:strVal val="ppt_y"/>
                                              </p:val>
                                            </p:tav>
                                            <p:tav tm="100000">
                                              <p:val>
                                                <p:strVal val="0-ppt_h/2"/>
                                              </p:val>
                                            </p:tav>
                                          </p:tavLst>
                                        </p:anim>
                                        <p:set>
                                          <p:cBhvr>
                                            <p:cTn id="74" dur="1" fill="hold">
                                              <p:stCondLst>
                                                <p:cond delay="349"/>
                                              </p:stCondLst>
                                            </p:cTn>
                                            <p:tgtEl>
                                              <p:spTgt spid="42"/>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3"/>
                                            </p:tgtEl>
                                            <p:attrNameLst>
                                              <p:attrName>ppt_x</p:attrName>
                                            </p:attrNameLst>
                                          </p:cBhvr>
                                          <p:tavLst>
                                            <p:tav tm="0">
                                              <p:val>
                                                <p:strVal val="ppt_x"/>
                                              </p:val>
                                            </p:tav>
                                            <p:tav tm="100000">
                                              <p:val>
                                                <p:strVal val="0-ppt_w/2"/>
                                              </p:val>
                                            </p:tav>
                                          </p:tavLst>
                                        </p:anim>
                                        <p:anim calcmode="lin" valueType="num">
                                          <p:cBhvr additive="base">
                                            <p:cTn id="77" dur="350"/>
                                            <p:tgtEl>
                                              <p:spTgt spid="43"/>
                                            </p:tgtEl>
                                            <p:attrNameLst>
                                              <p:attrName>ppt_y</p:attrName>
                                            </p:attrNameLst>
                                          </p:cBhvr>
                                          <p:tavLst>
                                            <p:tav tm="0">
                                              <p:val>
                                                <p:strVal val="ppt_y"/>
                                              </p:val>
                                            </p:tav>
                                            <p:tav tm="100000">
                                              <p:val>
                                                <p:strVal val="0-ppt_h/2"/>
                                              </p:val>
                                            </p:tav>
                                          </p:tavLst>
                                        </p:anim>
                                        <p:set>
                                          <p:cBhvr>
                                            <p:cTn id="78" dur="1" fill="hold">
                                              <p:stCondLst>
                                                <p:cond delay="349"/>
                                              </p:stCondLst>
                                            </p:cTn>
                                            <p:tgtEl>
                                              <p:spTgt spid="43"/>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4"/>
                                            </p:tgtEl>
                                            <p:attrNameLst>
                                              <p:attrName>ppt_x</p:attrName>
                                            </p:attrNameLst>
                                          </p:cBhvr>
                                          <p:tavLst>
                                            <p:tav tm="0">
                                              <p:val>
                                                <p:strVal val="ppt_x"/>
                                              </p:val>
                                            </p:tav>
                                            <p:tav tm="100000">
                                              <p:val>
                                                <p:strVal val="ppt_x"/>
                                              </p:val>
                                            </p:tav>
                                          </p:tavLst>
                                        </p:anim>
                                        <p:anim calcmode="lin" valueType="num">
                                          <p:cBhvr additive="base">
                                            <p:cTn id="81" dur="350"/>
                                            <p:tgtEl>
                                              <p:spTgt spid="44"/>
                                            </p:tgtEl>
                                            <p:attrNameLst>
                                              <p:attrName>ppt_y</p:attrName>
                                            </p:attrNameLst>
                                          </p:cBhvr>
                                          <p:tavLst>
                                            <p:tav tm="0">
                                              <p:val>
                                                <p:strVal val="ppt_y"/>
                                              </p:val>
                                            </p:tav>
                                            <p:tav tm="100000">
                                              <p:val>
                                                <p:strVal val="1+ppt_h/2"/>
                                              </p:val>
                                            </p:tav>
                                          </p:tavLst>
                                        </p:anim>
                                        <p:set>
                                          <p:cBhvr>
                                            <p:cTn id="82" dur="1" fill="hold">
                                              <p:stCondLst>
                                                <p:cond delay="349"/>
                                              </p:stCondLst>
                                            </p:cTn>
                                            <p:tgtEl>
                                              <p:spTgt spid="44"/>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5"/>
                                            </p:tgtEl>
                                            <p:attrNameLst>
                                              <p:attrName>ppt_x</p:attrName>
                                            </p:attrNameLst>
                                          </p:cBhvr>
                                          <p:tavLst>
                                            <p:tav tm="0">
                                              <p:val>
                                                <p:strVal val="ppt_x"/>
                                              </p:val>
                                            </p:tav>
                                            <p:tav tm="100000">
                                              <p:val>
                                                <p:strVal val="ppt_x"/>
                                              </p:val>
                                            </p:tav>
                                          </p:tavLst>
                                        </p:anim>
                                        <p:anim calcmode="lin" valueType="num">
                                          <p:cBhvr additive="base">
                                            <p:cTn id="85" dur="350"/>
                                            <p:tgtEl>
                                              <p:spTgt spid="45"/>
                                            </p:tgtEl>
                                            <p:attrNameLst>
                                              <p:attrName>ppt_y</p:attrName>
                                            </p:attrNameLst>
                                          </p:cBhvr>
                                          <p:tavLst>
                                            <p:tav tm="0">
                                              <p:val>
                                                <p:strVal val="ppt_y"/>
                                              </p:val>
                                            </p:tav>
                                            <p:tav tm="100000">
                                              <p:val>
                                                <p:strVal val="1+ppt_h/2"/>
                                              </p:val>
                                            </p:tav>
                                          </p:tavLst>
                                        </p:anim>
                                        <p:set>
                                          <p:cBhvr>
                                            <p:cTn id="86" dur="1" fill="hold">
                                              <p:stCondLst>
                                                <p:cond delay="349"/>
                                              </p:stCondLst>
                                            </p:cTn>
                                            <p:tgtEl>
                                              <p:spTgt spid="45"/>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6"/>
                                            </p:tgtEl>
                                            <p:attrNameLst>
                                              <p:attrName>ppt_x</p:attrName>
                                            </p:attrNameLst>
                                          </p:cBhvr>
                                          <p:tavLst>
                                            <p:tav tm="0">
                                              <p:val>
                                                <p:strVal val="ppt_x"/>
                                              </p:val>
                                            </p:tav>
                                            <p:tav tm="100000">
                                              <p:val>
                                                <p:strVal val="1+ppt_w/2"/>
                                              </p:val>
                                            </p:tav>
                                          </p:tavLst>
                                        </p:anim>
                                        <p:anim calcmode="lin" valueType="num">
                                          <p:cBhvr additive="base">
                                            <p:cTn id="89" dur="350"/>
                                            <p:tgtEl>
                                              <p:spTgt spid="46"/>
                                            </p:tgtEl>
                                            <p:attrNameLst>
                                              <p:attrName>ppt_y</p:attrName>
                                            </p:attrNameLst>
                                          </p:cBhvr>
                                          <p:tavLst>
                                            <p:tav tm="0">
                                              <p:val>
                                                <p:strVal val="ppt_y"/>
                                              </p:val>
                                            </p:tav>
                                            <p:tav tm="100000">
                                              <p:val>
                                                <p:strVal val="1+ppt_h/2"/>
                                              </p:val>
                                            </p:tav>
                                          </p:tavLst>
                                        </p:anim>
                                        <p:set>
                                          <p:cBhvr>
                                            <p:cTn id="90" dur="1" fill="hold">
                                              <p:stCondLst>
                                                <p:cond delay="349"/>
                                              </p:stCondLst>
                                            </p:cTn>
                                            <p:tgtEl>
                                              <p:spTgt spid="4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7"/>
                                            </p:tgtEl>
                                            <p:attrNameLst>
                                              <p:attrName>ppt_x</p:attrName>
                                            </p:attrNameLst>
                                          </p:cBhvr>
                                          <p:tavLst>
                                            <p:tav tm="0">
                                              <p:val>
                                                <p:strVal val="ppt_x"/>
                                              </p:val>
                                            </p:tav>
                                            <p:tav tm="100000">
                                              <p:val>
                                                <p:strVal val="0-ppt_w/2"/>
                                              </p:val>
                                            </p:tav>
                                          </p:tavLst>
                                        </p:anim>
                                        <p:anim calcmode="lin" valueType="num">
                                          <p:cBhvr additive="base">
                                            <p:cTn id="93" dur="350"/>
                                            <p:tgtEl>
                                              <p:spTgt spid="47"/>
                                            </p:tgtEl>
                                            <p:attrNameLst>
                                              <p:attrName>ppt_y</p:attrName>
                                            </p:attrNameLst>
                                          </p:cBhvr>
                                          <p:tavLst>
                                            <p:tav tm="0">
                                              <p:val>
                                                <p:strVal val="ppt_y"/>
                                              </p:val>
                                            </p:tav>
                                            <p:tav tm="100000">
                                              <p:val>
                                                <p:strVal val="1+ppt_h/2"/>
                                              </p:val>
                                            </p:tav>
                                          </p:tavLst>
                                        </p:anim>
                                        <p:set>
                                          <p:cBhvr>
                                            <p:cTn id="94" dur="1" fill="hold">
                                              <p:stCondLst>
                                                <p:cond delay="349"/>
                                              </p:stCondLst>
                                            </p:cTn>
                                            <p:tgtEl>
                                              <p:spTgt spid="4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8"/>
                                            </p:tgtEl>
                                            <p:attrNameLst>
                                              <p:attrName>ppt_x</p:attrName>
                                            </p:attrNameLst>
                                          </p:cBhvr>
                                          <p:tavLst>
                                            <p:tav tm="0">
                                              <p:val>
                                                <p:strVal val="ppt_x"/>
                                              </p:val>
                                            </p:tav>
                                            <p:tav tm="100000">
                                              <p:val>
                                                <p:strVal val="1+ppt_w/2"/>
                                              </p:val>
                                            </p:tav>
                                          </p:tavLst>
                                        </p:anim>
                                        <p:anim calcmode="lin" valueType="num">
                                          <p:cBhvr additive="base">
                                            <p:cTn id="97" dur="350"/>
                                            <p:tgtEl>
                                              <p:spTgt spid="48"/>
                                            </p:tgtEl>
                                            <p:attrNameLst>
                                              <p:attrName>ppt_y</p:attrName>
                                            </p:attrNameLst>
                                          </p:cBhvr>
                                          <p:tavLst>
                                            <p:tav tm="0">
                                              <p:val>
                                                <p:strVal val="ppt_y"/>
                                              </p:val>
                                            </p:tav>
                                            <p:tav tm="100000">
                                              <p:val>
                                                <p:strVal val="1+ppt_h/2"/>
                                              </p:val>
                                            </p:tav>
                                          </p:tavLst>
                                        </p:anim>
                                        <p:set>
                                          <p:cBhvr>
                                            <p:cTn id="98" dur="1" fill="hold">
                                              <p:stCondLst>
                                                <p:cond delay="349"/>
                                              </p:stCondLst>
                                            </p:cTn>
                                            <p:tgtEl>
                                              <p:spTgt spid="4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9"/>
                                            </p:tgtEl>
                                            <p:attrNameLst>
                                              <p:attrName>ppt_x</p:attrName>
                                            </p:attrNameLst>
                                          </p:cBhvr>
                                          <p:tavLst>
                                            <p:tav tm="0">
                                              <p:val>
                                                <p:strVal val="ppt_x"/>
                                              </p:val>
                                            </p:tav>
                                            <p:tav tm="100000">
                                              <p:val>
                                                <p:strVal val="1+ppt_w/2"/>
                                              </p:val>
                                            </p:tav>
                                          </p:tavLst>
                                        </p:anim>
                                        <p:anim calcmode="lin" valueType="num">
                                          <p:cBhvr additive="base">
                                            <p:cTn id="101" dur="350"/>
                                            <p:tgtEl>
                                              <p:spTgt spid="49"/>
                                            </p:tgtEl>
                                            <p:attrNameLst>
                                              <p:attrName>ppt_y</p:attrName>
                                            </p:attrNameLst>
                                          </p:cBhvr>
                                          <p:tavLst>
                                            <p:tav tm="0">
                                              <p:val>
                                                <p:strVal val="ppt_y"/>
                                              </p:val>
                                            </p:tav>
                                            <p:tav tm="100000">
                                              <p:val>
                                                <p:strVal val="ppt_y"/>
                                              </p:val>
                                            </p:tav>
                                          </p:tavLst>
                                        </p:anim>
                                        <p:set>
                                          <p:cBhvr>
                                            <p:cTn id="102" dur="1" fill="hold">
                                              <p:stCondLst>
                                                <p:cond delay="349"/>
                                              </p:stCondLst>
                                            </p:cTn>
                                            <p:tgtEl>
                                              <p:spTgt spid="4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wheel(8)">
                                          <p:cBhvr>
                                            <p:cTn id="105" dur="1000"/>
                                            <p:tgtEl>
                                              <p:spTgt spid="52"/>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wipe(left)">
                                          <p:cBhvr>
                                            <p:cTn id="114" dur="500"/>
                                            <p:tgtEl>
                                              <p:spTgt spid="37"/>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51"/>
                                            </p:tgtEl>
                                            <p:attrNameLst>
                                              <p:attrName>style.visibility</p:attrName>
                                            </p:attrNameLst>
                                          </p:cBhvr>
                                          <p:to>
                                            <p:strVal val="visible"/>
                                          </p:to>
                                        </p:set>
                                        <p:anim calcmode="lin" valueType="num">
                                          <p:cBhvr additive="base">
                                            <p:cTn id="118" dur="500" fill="hold"/>
                                            <p:tgtEl>
                                              <p:spTgt spid="51"/>
                                            </p:tgtEl>
                                            <p:attrNameLst>
                                              <p:attrName>ppt_x</p:attrName>
                                            </p:attrNameLst>
                                          </p:cBhvr>
                                          <p:tavLst>
                                            <p:tav tm="0">
                                              <p:val>
                                                <p:strVal val="#ppt_x"/>
                                              </p:val>
                                            </p:tav>
                                            <p:tav tm="100000">
                                              <p:val>
                                                <p:strVal val="#ppt_x"/>
                                              </p:val>
                                            </p:tav>
                                          </p:tavLst>
                                        </p:anim>
                                        <p:anim calcmode="lin" valueType="num">
                                          <p:cBhvr additive="base">
                                            <p:cTn id="119" dur="500" fill="hold"/>
                                            <p:tgtEl>
                                              <p:spTgt spid="5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50"/>
                                            </p:tgtEl>
                                            <p:attrNameLst>
                                              <p:attrName>style.visibility</p:attrName>
                                            </p:attrNameLst>
                                          </p:cBhvr>
                                          <p:to>
                                            <p:strVal val="visible"/>
                                          </p:to>
                                        </p:set>
                                        <p:anim calcmode="lin" valueType="num">
                                          <p:cBhvr additive="base">
                                            <p:cTn id="123" dur="500" fill="hold"/>
                                            <p:tgtEl>
                                              <p:spTgt spid="50"/>
                                            </p:tgtEl>
                                            <p:attrNameLst>
                                              <p:attrName>ppt_x</p:attrName>
                                            </p:attrNameLst>
                                          </p:cBhvr>
                                          <p:tavLst>
                                            <p:tav tm="0">
                                              <p:val>
                                                <p:strVal val="#ppt_x"/>
                                              </p:val>
                                            </p:tav>
                                            <p:tav tm="100000">
                                              <p:val>
                                                <p:strVal val="#ppt_x"/>
                                              </p:val>
                                            </p:tav>
                                          </p:tavLst>
                                        </p:anim>
                                        <p:anim calcmode="lin" valueType="num">
                                          <p:cBhvr additive="base">
                                            <p:cTn id="1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p:bldP spid="51"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203181" y="439987"/>
            <a:ext cx="203132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项目汇总</a:t>
            </a:r>
            <a:endParaRPr lang="en-US" altLang="zh-CN" sz="3600" b="1" dirty="0">
              <a:solidFill>
                <a:srgbClr val="E74337"/>
              </a:solidFill>
              <a:latin typeface="微软雅黑" pitchFamily="34" charset="-122"/>
              <a:ea typeface="微软雅黑" pitchFamily="34" charset="-122"/>
            </a:endParaRPr>
          </a:p>
        </p:txBody>
      </p:sp>
      <p:grpSp>
        <p:nvGrpSpPr>
          <p:cNvPr id="29" name="组合 28"/>
          <p:cNvGrpSpPr/>
          <p:nvPr/>
        </p:nvGrpSpPr>
        <p:grpSpPr>
          <a:xfrm>
            <a:off x="8412148" y="572424"/>
            <a:ext cx="8647786" cy="381452"/>
            <a:chOff x="3546557" y="3058874"/>
            <a:chExt cx="8647786" cy="381452"/>
          </a:xfrm>
        </p:grpSpPr>
        <p:grpSp>
          <p:nvGrpSpPr>
            <p:cNvPr id="30" name="组合 29"/>
            <p:cNvGrpSpPr/>
            <p:nvPr/>
          </p:nvGrpSpPr>
          <p:grpSpPr>
            <a:xfrm>
              <a:off x="3546557" y="3058874"/>
              <a:ext cx="381452" cy="381452"/>
              <a:chOff x="3123591" y="3333387"/>
              <a:chExt cx="381452" cy="381452"/>
            </a:xfrm>
          </p:grpSpPr>
          <p:sp>
            <p:nvSpPr>
              <p:cNvPr id="32" name="椭圆 31"/>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3" name="椭圆 32"/>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1" name="直接连接符 30"/>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4834779" y="572424"/>
            <a:ext cx="8712639" cy="381452"/>
            <a:chOff x="-3986345" y="345226"/>
            <a:chExt cx="8712639" cy="381452"/>
          </a:xfrm>
          <a:solidFill>
            <a:srgbClr val="E74337"/>
          </a:solidFill>
        </p:grpSpPr>
        <p:grpSp>
          <p:nvGrpSpPr>
            <p:cNvPr id="35" name="组合 34"/>
            <p:cNvGrpSpPr/>
            <p:nvPr/>
          </p:nvGrpSpPr>
          <p:grpSpPr>
            <a:xfrm>
              <a:off x="4344842" y="345226"/>
              <a:ext cx="381452" cy="381452"/>
              <a:chOff x="3123591" y="3333387"/>
              <a:chExt cx="381452" cy="381452"/>
            </a:xfrm>
            <a:grpFill/>
          </p:grpSpPr>
          <p:sp>
            <p:nvSpPr>
              <p:cNvPr id="37" name="椭圆 36"/>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8" name="椭圆 37"/>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6" name="直接连接符 35"/>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
        <p:nvSpPr>
          <p:cNvPr id="39" name="TextBox 38"/>
          <p:cNvSpPr txBox="1"/>
          <p:nvPr/>
        </p:nvSpPr>
        <p:spPr>
          <a:xfrm>
            <a:off x="2542035" y="4381997"/>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solidFill>
                <a:cs typeface="Arial" pitchFamily="34" charset="0"/>
              </a:rPr>
              <a:t>加入你的文字描述，加入你的文字描述，加入。</a:t>
            </a:r>
            <a:endParaRPr lang="en-US" altLang="zh-CN" sz="1400" kern="0" dirty="0">
              <a:solidFill>
                <a:schemeClr val="bg1"/>
              </a:solidFill>
              <a:cs typeface="Arial" pitchFamily="34" charset="0"/>
            </a:endParaRPr>
          </a:p>
          <a:p>
            <a:pPr lvl="0" algn="l">
              <a:lnSpc>
                <a:spcPct val="100000"/>
              </a:lnSpc>
              <a:defRPr/>
            </a:pPr>
            <a:r>
              <a:rPr lang="zh-CN" altLang="en-US" sz="1400" kern="0" dirty="0">
                <a:solidFill>
                  <a:schemeClr val="bg1"/>
                </a:solidFill>
                <a:cs typeface="Arial" pitchFamily="34" charset="0"/>
              </a:rPr>
              <a:t>加入你的文字描述！</a:t>
            </a:r>
            <a:endParaRPr lang="en-US" altLang="zh-CN" sz="1400" kern="0" dirty="0">
              <a:solidFill>
                <a:schemeClr val="bg1"/>
              </a:solidFill>
              <a:cs typeface="Arial" pitchFamily="34" charset="0"/>
            </a:endParaRPr>
          </a:p>
        </p:txBody>
      </p:sp>
      <p:sp>
        <p:nvSpPr>
          <p:cNvPr id="40" name="TextBox 39"/>
          <p:cNvSpPr txBox="1"/>
          <p:nvPr/>
        </p:nvSpPr>
        <p:spPr>
          <a:xfrm>
            <a:off x="4549811" y="4381997"/>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solidFill>
                <a:cs typeface="Arial" pitchFamily="34" charset="0"/>
              </a:rPr>
              <a:t>加入你的文字描述，加入你的文字描述，加入。</a:t>
            </a:r>
            <a:endParaRPr lang="en-US" altLang="zh-CN" sz="1400" kern="0" dirty="0">
              <a:solidFill>
                <a:schemeClr val="bg1"/>
              </a:solidFill>
              <a:cs typeface="Arial" pitchFamily="34" charset="0"/>
            </a:endParaRPr>
          </a:p>
          <a:p>
            <a:pPr lvl="0" algn="l">
              <a:lnSpc>
                <a:spcPct val="100000"/>
              </a:lnSpc>
              <a:defRPr/>
            </a:pPr>
            <a:r>
              <a:rPr lang="zh-CN" altLang="en-US" sz="1400" kern="0" dirty="0">
                <a:solidFill>
                  <a:schemeClr val="bg1"/>
                </a:solidFill>
                <a:cs typeface="Arial" pitchFamily="34" charset="0"/>
              </a:rPr>
              <a:t>加入你的文字描述！</a:t>
            </a:r>
            <a:endParaRPr lang="en-US" altLang="zh-CN" sz="1400" kern="0" dirty="0">
              <a:solidFill>
                <a:schemeClr val="bg1"/>
              </a:solidFill>
              <a:cs typeface="Arial" pitchFamily="34" charset="0"/>
            </a:endParaRPr>
          </a:p>
        </p:txBody>
      </p:sp>
      <p:sp>
        <p:nvSpPr>
          <p:cNvPr id="41" name="TextBox 40"/>
          <p:cNvSpPr txBox="1"/>
          <p:nvPr/>
        </p:nvSpPr>
        <p:spPr>
          <a:xfrm>
            <a:off x="6544413" y="4389962"/>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solidFill>
                <a:cs typeface="Arial" pitchFamily="34" charset="0"/>
              </a:rPr>
              <a:t>加入你的文字描述，加入你的文字描述，加入。</a:t>
            </a:r>
            <a:endParaRPr lang="en-US" altLang="zh-CN" sz="1400" kern="0" dirty="0">
              <a:solidFill>
                <a:schemeClr val="bg1"/>
              </a:solidFill>
              <a:cs typeface="Arial" pitchFamily="34" charset="0"/>
            </a:endParaRPr>
          </a:p>
          <a:p>
            <a:pPr lvl="0" algn="l">
              <a:lnSpc>
                <a:spcPct val="100000"/>
              </a:lnSpc>
              <a:defRPr/>
            </a:pPr>
            <a:r>
              <a:rPr lang="zh-CN" altLang="en-US" sz="1400" kern="0" dirty="0">
                <a:solidFill>
                  <a:schemeClr val="bg1"/>
                </a:solidFill>
                <a:cs typeface="Arial" pitchFamily="34" charset="0"/>
              </a:rPr>
              <a:t>加入你的文字描述！</a:t>
            </a:r>
            <a:endParaRPr lang="en-US" altLang="zh-CN" sz="1400" kern="0" dirty="0">
              <a:solidFill>
                <a:schemeClr val="bg1"/>
              </a:solidFill>
              <a:cs typeface="Arial" pitchFamily="34" charset="0"/>
            </a:endParaRPr>
          </a:p>
        </p:txBody>
      </p:sp>
      <p:sp>
        <p:nvSpPr>
          <p:cNvPr id="42" name="TextBox 41"/>
          <p:cNvSpPr txBox="1"/>
          <p:nvPr/>
        </p:nvSpPr>
        <p:spPr>
          <a:xfrm>
            <a:off x="8507681" y="4389962"/>
            <a:ext cx="1409353" cy="107721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solidFill>
                <a:cs typeface="Arial" pitchFamily="34" charset="0"/>
              </a:rPr>
              <a:t>加入你的文字描述，加入你的文字描述，加入。</a:t>
            </a:r>
            <a:endParaRPr lang="en-US" altLang="zh-CN" sz="1400" kern="0" dirty="0">
              <a:solidFill>
                <a:schemeClr val="bg1"/>
              </a:solidFill>
              <a:cs typeface="Arial" pitchFamily="34" charset="0"/>
            </a:endParaRPr>
          </a:p>
          <a:p>
            <a:pPr lvl="0" algn="l">
              <a:lnSpc>
                <a:spcPct val="100000"/>
              </a:lnSpc>
              <a:defRPr/>
            </a:pPr>
            <a:r>
              <a:rPr lang="zh-CN" altLang="en-US" sz="1400" kern="0" dirty="0">
                <a:solidFill>
                  <a:schemeClr val="bg1"/>
                </a:solidFill>
                <a:cs typeface="Arial" pitchFamily="34" charset="0"/>
              </a:rPr>
              <a:t>加入你的文字描述！</a:t>
            </a:r>
            <a:endParaRPr lang="en-US" altLang="zh-CN" sz="1400" kern="0" dirty="0">
              <a:solidFill>
                <a:schemeClr val="bg1"/>
              </a:solidFill>
              <a:cs typeface="Arial" pitchFamily="34" charset="0"/>
            </a:endParaRPr>
          </a:p>
        </p:txBody>
      </p:sp>
      <p:sp>
        <p:nvSpPr>
          <p:cNvPr id="43" name="燕尾形箭头 42"/>
          <p:cNvSpPr/>
          <p:nvPr/>
        </p:nvSpPr>
        <p:spPr>
          <a:xfrm>
            <a:off x="1774216" y="3106494"/>
            <a:ext cx="8792184" cy="228600"/>
          </a:xfrm>
          <a:custGeom>
            <a:avLst/>
            <a:gdLst/>
            <a:ahLst/>
            <a:cxnLst/>
            <a:rect l="l" t="t" r="r" b="b"/>
            <a:pathLst>
              <a:path w="8792184" h="228600">
                <a:moveTo>
                  <a:pt x="6174297" y="57150"/>
                </a:moveTo>
                <a:lnTo>
                  <a:pt x="6482182" y="57150"/>
                </a:lnTo>
                <a:cubicBezTo>
                  <a:pt x="6482176" y="96003"/>
                  <a:pt x="6485052" y="134211"/>
                  <a:pt x="6491470" y="171450"/>
                </a:cubicBezTo>
                <a:lnTo>
                  <a:pt x="6164307" y="171450"/>
                </a:lnTo>
                <a:cubicBezTo>
                  <a:pt x="6171070" y="134235"/>
                  <a:pt x="6174272" y="96024"/>
                  <a:pt x="6174297" y="57150"/>
                </a:cubicBezTo>
                <a:close/>
                <a:moveTo>
                  <a:pt x="4232102" y="57150"/>
                </a:moveTo>
                <a:lnTo>
                  <a:pt x="4552014" y="57150"/>
                </a:lnTo>
                <a:cubicBezTo>
                  <a:pt x="4552039" y="96024"/>
                  <a:pt x="4555240" y="134235"/>
                  <a:pt x="4562004" y="171450"/>
                </a:cubicBezTo>
                <a:lnTo>
                  <a:pt x="4222491" y="171450"/>
                </a:lnTo>
                <a:cubicBezTo>
                  <a:pt x="4229075" y="134223"/>
                  <a:pt x="4232101" y="96013"/>
                  <a:pt x="4232102" y="57150"/>
                </a:cubicBezTo>
                <a:close/>
                <a:moveTo>
                  <a:pt x="2268856" y="57150"/>
                </a:moveTo>
                <a:lnTo>
                  <a:pt x="2609445" y="57150"/>
                </a:lnTo>
                <a:cubicBezTo>
                  <a:pt x="2609446" y="96013"/>
                  <a:pt x="2612471" y="134223"/>
                  <a:pt x="2619056" y="171450"/>
                </a:cubicBezTo>
                <a:lnTo>
                  <a:pt x="2258866" y="171450"/>
                </a:lnTo>
                <a:cubicBezTo>
                  <a:pt x="2265630" y="134235"/>
                  <a:pt x="2268832" y="96024"/>
                  <a:pt x="2268856" y="57150"/>
                </a:cubicBezTo>
                <a:close/>
                <a:moveTo>
                  <a:pt x="0" y="57150"/>
                </a:moveTo>
                <a:lnTo>
                  <a:pt x="646574" y="57150"/>
                </a:lnTo>
                <a:cubicBezTo>
                  <a:pt x="646599" y="96024"/>
                  <a:pt x="649800" y="134235"/>
                  <a:pt x="656564" y="171450"/>
                </a:cubicBezTo>
                <a:lnTo>
                  <a:pt x="0" y="171450"/>
                </a:lnTo>
                <a:lnTo>
                  <a:pt x="57150" y="114300"/>
                </a:lnTo>
                <a:close/>
                <a:moveTo>
                  <a:pt x="8677884" y="0"/>
                </a:moveTo>
                <a:lnTo>
                  <a:pt x="8792184" y="114300"/>
                </a:lnTo>
                <a:lnTo>
                  <a:pt x="8677884" y="228600"/>
                </a:lnTo>
                <a:lnTo>
                  <a:pt x="8677884" y="171450"/>
                </a:lnTo>
                <a:lnTo>
                  <a:pt x="8095871" y="171450"/>
                </a:lnTo>
                <a:cubicBezTo>
                  <a:pt x="8102288" y="134211"/>
                  <a:pt x="8105164" y="96003"/>
                  <a:pt x="8105159" y="57150"/>
                </a:cubicBezTo>
                <a:lnTo>
                  <a:pt x="8677884" y="57150"/>
                </a:lnTo>
                <a:close/>
              </a:path>
            </a:pathLst>
          </a:custGeom>
          <a:solidFill>
            <a:srgbClr val="E74337"/>
          </a:solidFill>
          <a:ln>
            <a:noFill/>
          </a:ln>
        </p:spPr>
        <p:style>
          <a:lnRef idx="2">
            <a:schemeClr val="accent1">
              <a:shade val="50000"/>
            </a:schemeClr>
          </a:lnRef>
          <a:fillRef idx="1">
            <a:schemeClr val="accent1"/>
          </a:fillRef>
          <a:effectRef idx="0">
            <a:schemeClr val="accent1"/>
          </a:effectRef>
          <a:fontRef idx="minor">
            <a:schemeClr val="lt1"/>
          </a:fontRef>
        </p:style>
        <p:txBody>
          <a:bodyPr lIns="91395" tIns="45698" rIns="91395" bIns="45698" anchor="ctr"/>
          <a:lstStyle/>
          <a:p>
            <a:pPr algn="ctr" defTabSz="914332">
              <a:defRPr/>
            </a:pPr>
            <a:endParaRPr lang="zh-CN" altLang="en-US" sz="2500">
              <a:latin typeface="Arial" panose="020B0604020202020204" pitchFamily="34" charset="0"/>
              <a:ea typeface="微软雅黑" panose="020B0503020204020204" pitchFamily="34" charset="-122"/>
              <a:cs typeface="Arial" panose="020B0604020202020204" pitchFamily="34" charset="0"/>
            </a:endParaRPr>
          </a:p>
        </p:txBody>
      </p:sp>
      <p:grpSp>
        <p:nvGrpSpPr>
          <p:cNvPr id="3" name="组合 2"/>
          <p:cNvGrpSpPr/>
          <p:nvPr/>
        </p:nvGrpSpPr>
        <p:grpSpPr>
          <a:xfrm>
            <a:off x="2420285" y="2342005"/>
            <a:ext cx="1623292" cy="1623292"/>
            <a:chOff x="2420285" y="2342005"/>
            <a:chExt cx="1623292" cy="1623292"/>
          </a:xfrm>
          <a:solidFill>
            <a:srgbClr val="E74337"/>
          </a:solidFill>
        </p:grpSpPr>
        <p:sp>
          <p:nvSpPr>
            <p:cNvPr id="48" name="椭圆 47"/>
            <p:cNvSpPr/>
            <p:nvPr/>
          </p:nvSpPr>
          <p:spPr>
            <a:xfrm>
              <a:off x="2420285" y="2342005"/>
              <a:ext cx="1623292" cy="1623292"/>
            </a:xfrm>
            <a:prstGeom prst="ellipse">
              <a:avLst/>
            </a:prstGeom>
            <a:grp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46" name="TextBox 45"/>
            <p:cNvSpPr txBox="1"/>
            <p:nvPr/>
          </p:nvSpPr>
          <p:spPr>
            <a:xfrm>
              <a:off x="2661967" y="3033261"/>
              <a:ext cx="1210589" cy="400110"/>
            </a:xfrm>
            <a:prstGeom prst="rect">
              <a:avLst/>
            </a:prstGeom>
            <a:grpFill/>
            <a:ln>
              <a:solidFill>
                <a:srgbClr val="E74337"/>
              </a:solidFill>
            </a:ln>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第一阶段</a:t>
              </a:r>
            </a:p>
          </p:txBody>
        </p:sp>
      </p:grpSp>
      <p:grpSp>
        <p:nvGrpSpPr>
          <p:cNvPr id="4" name="组合 3"/>
          <p:cNvGrpSpPr/>
          <p:nvPr/>
        </p:nvGrpSpPr>
        <p:grpSpPr>
          <a:xfrm>
            <a:off x="4383343" y="2345715"/>
            <a:ext cx="1623292" cy="1623292"/>
            <a:chOff x="4383343" y="2345715"/>
            <a:chExt cx="1623292" cy="1623292"/>
          </a:xfrm>
          <a:solidFill>
            <a:srgbClr val="E74337"/>
          </a:solidFill>
        </p:grpSpPr>
        <p:sp>
          <p:nvSpPr>
            <p:cNvPr id="53" name="椭圆 52"/>
            <p:cNvSpPr/>
            <p:nvPr/>
          </p:nvSpPr>
          <p:spPr>
            <a:xfrm>
              <a:off x="4383343" y="2345715"/>
              <a:ext cx="1623292" cy="1623292"/>
            </a:xfrm>
            <a:prstGeom prst="ellipse">
              <a:avLst/>
            </a:prstGeom>
            <a:grp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51" name="TextBox 50"/>
            <p:cNvSpPr txBox="1"/>
            <p:nvPr/>
          </p:nvSpPr>
          <p:spPr>
            <a:xfrm>
              <a:off x="4625021" y="3033260"/>
              <a:ext cx="1210589" cy="400110"/>
            </a:xfrm>
            <a:prstGeom prst="rect">
              <a:avLst/>
            </a:prstGeom>
            <a:grpFill/>
            <a:ln>
              <a:solidFill>
                <a:srgbClr val="E74337"/>
              </a:solidFill>
            </a:ln>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第二阶段</a:t>
              </a:r>
            </a:p>
          </p:txBody>
        </p:sp>
      </p:grpSp>
      <p:grpSp>
        <p:nvGrpSpPr>
          <p:cNvPr id="5" name="组合 4"/>
          <p:cNvGrpSpPr/>
          <p:nvPr/>
        </p:nvGrpSpPr>
        <p:grpSpPr>
          <a:xfrm>
            <a:off x="6325725" y="2342005"/>
            <a:ext cx="1623292" cy="1623292"/>
            <a:chOff x="6325725" y="2342005"/>
            <a:chExt cx="1623292" cy="1623292"/>
          </a:xfrm>
        </p:grpSpPr>
        <p:sp>
          <p:nvSpPr>
            <p:cNvPr id="66" name="椭圆 65"/>
            <p:cNvSpPr/>
            <p:nvPr/>
          </p:nvSpPr>
          <p:spPr>
            <a:xfrm>
              <a:off x="6325725" y="2342005"/>
              <a:ext cx="1623292" cy="1623292"/>
            </a:xfrm>
            <a:prstGeom prst="ellipse">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56" name="TextBox 55"/>
            <p:cNvSpPr txBox="1"/>
            <p:nvPr/>
          </p:nvSpPr>
          <p:spPr>
            <a:xfrm>
              <a:off x="6567403" y="3033261"/>
              <a:ext cx="1210589" cy="400110"/>
            </a:xfrm>
            <a:prstGeom prst="rect">
              <a:avLst/>
            </a:prstGeom>
            <a:noFill/>
            <a:ln>
              <a:solidFill>
                <a:srgbClr val="E74337"/>
              </a:solidFill>
            </a:ln>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第三阶段</a:t>
              </a:r>
            </a:p>
          </p:txBody>
        </p:sp>
      </p:grpSp>
      <p:grpSp>
        <p:nvGrpSpPr>
          <p:cNvPr id="6" name="组合 5"/>
          <p:cNvGrpSpPr/>
          <p:nvPr/>
        </p:nvGrpSpPr>
        <p:grpSpPr>
          <a:xfrm>
            <a:off x="8256240" y="2348880"/>
            <a:ext cx="1623292" cy="1623292"/>
            <a:chOff x="8256240" y="2348880"/>
            <a:chExt cx="1623292" cy="1623292"/>
          </a:xfrm>
        </p:grpSpPr>
        <p:sp>
          <p:nvSpPr>
            <p:cNvPr id="67" name="椭圆 66"/>
            <p:cNvSpPr/>
            <p:nvPr/>
          </p:nvSpPr>
          <p:spPr>
            <a:xfrm>
              <a:off x="8256240" y="2348880"/>
              <a:ext cx="1623292" cy="1623292"/>
            </a:xfrm>
            <a:prstGeom prst="ellipse">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endParaRPr>
            </a:p>
          </p:txBody>
        </p:sp>
        <p:sp>
          <p:nvSpPr>
            <p:cNvPr id="61" name="TextBox 60"/>
            <p:cNvSpPr txBox="1"/>
            <p:nvPr/>
          </p:nvSpPr>
          <p:spPr>
            <a:xfrm>
              <a:off x="8536019" y="3033261"/>
              <a:ext cx="1210589" cy="400110"/>
            </a:xfrm>
            <a:prstGeom prst="rect">
              <a:avLst/>
            </a:prstGeom>
            <a:noFill/>
            <a:ln>
              <a:solidFill>
                <a:srgbClr val="E74337"/>
              </a:solidFill>
            </a:ln>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第四阶段</a:t>
              </a:r>
            </a:p>
          </p:txBody>
        </p:sp>
      </p:grpSp>
    </p:spTree>
    <p:extLst>
      <p:ext uri="{BB962C8B-B14F-4D97-AF65-F5344CB8AC3E}">
        <p14:creationId xmlns:p14="http://schemas.microsoft.com/office/powerpoint/2010/main" val="3740592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6000" fill="hold" nodeType="withEffect" p14:presetBounceEnd="6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2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62000">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accel="26000" fill="hold" nodeType="withEffect" p14:presetBounceEnd="62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62000">
                                          <p:cBhvr additive="base">
                                            <p:cTn id="11" dur="500" fill="hold"/>
                                            <p:tgtEl>
                                              <p:spTgt spid="4"/>
                                            </p:tgtEl>
                                            <p:attrNameLst>
                                              <p:attrName>ppt_x</p:attrName>
                                            </p:attrNameLst>
                                          </p:cBhvr>
                                          <p:tavLst>
                                            <p:tav tm="0">
                                              <p:val>
                                                <p:strVal val="#ppt_x"/>
                                              </p:val>
                                            </p:tav>
                                            <p:tav tm="100000">
                                              <p:val>
                                                <p:strVal val="#ppt_x"/>
                                              </p:val>
                                            </p:tav>
                                          </p:tavLst>
                                        </p:anim>
                                        <p:anim calcmode="lin" valueType="num" p14:bounceEnd="62000">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accel="26000" fill="hold" nodeType="withEffect" p14:presetBounceEnd="62000">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14:bounceEnd="62000">
                                          <p:cBhvr additive="base">
                                            <p:cTn id="15"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6" dur="5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accel="26000" fill="hold" nodeType="withEffect" p14:presetBounceEnd="62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6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62000">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wipe(left)">
                                          <p:cBhvr>
                                            <p:cTn id="24" dur="700"/>
                                            <p:tgtEl>
                                              <p:spTgt spid="43"/>
                                            </p:tgtEl>
                                          </p:cBhvr>
                                        </p:animEffect>
                                      </p:childTnLst>
                                    </p:cTn>
                                  </p:par>
                                </p:childTnLst>
                              </p:cTn>
                            </p:par>
                            <p:par>
                              <p:cTn id="25" fill="hold">
                                <p:stCondLst>
                                  <p:cond delay="1200"/>
                                </p:stCondLst>
                                <p:childTnLst>
                                  <p:par>
                                    <p:cTn id="26" presetID="22" presetClass="entr" presetSubtype="2"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right)">
                                          <p:cBhvr>
                                            <p:cTn id="28" dur="500"/>
                                            <p:tgtEl>
                                              <p:spTgt spid="39"/>
                                            </p:tgtEl>
                                          </p:cBhvr>
                                        </p:animEffect>
                                      </p:childTnLst>
                                    </p:cTn>
                                  </p:par>
                                  <p:par>
                                    <p:cTn id="29" presetID="22" presetClass="entr" presetSubtype="2"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Effect transition="in" filter="wipe(right)">
                                          <p:cBhvr>
                                            <p:cTn id="31" dur="500"/>
                                            <p:tgtEl>
                                              <p:spTgt spid="40"/>
                                            </p:tgtEl>
                                          </p:cBhvr>
                                        </p:animEffect>
                                      </p:childTnLst>
                                    </p:cTn>
                                  </p:par>
                                  <p:par>
                                    <p:cTn id="32" presetID="22" presetClass="entr" presetSubtype="2" fill="hold" grpId="0" nodeType="withEffect">
                                      <p:stCondLst>
                                        <p:cond delay="400"/>
                                      </p:stCondLst>
                                      <p:childTnLst>
                                        <p:set>
                                          <p:cBhvr>
                                            <p:cTn id="33" dur="1" fill="hold">
                                              <p:stCondLst>
                                                <p:cond delay="0"/>
                                              </p:stCondLst>
                                            </p:cTn>
                                            <p:tgtEl>
                                              <p:spTgt spid="41"/>
                                            </p:tgtEl>
                                            <p:attrNameLst>
                                              <p:attrName>style.visibility</p:attrName>
                                            </p:attrNameLst>
                                          </p:cBhvr>
                                          <p:to>
                                            <p:strVal val="visible"/>
                                          </p:to>
                                        </p:set>
                                        <p:animEffect transition="in" filter="wipe(right)">
                                          <p:cBhvr>
                                            <p:cTn id="34" dur="500"/>
                                            <p:tgtEl>
                                              <p:spTgt spid="41"/>
                                            </p:tgtEl>
                                          </p:cBhvr>
                                        </p:animEffect>
                                      </p:childTnLst>
                                    </p:cTn>
                                  </p:par>
                                  <p:par>
                                    <p:cTn id="35" presetID="22" presetClass="entr" presetSubtype="2" fill="hold" grpId="0" nodeType="withEffect">
                                      <p:stCondLst>
                                        <p:cond delay="600"/>
                                      </p:stCondLst>
                                      <p:childTnLst>
                                        <p:set>
                                          <p:cBhvr>
                                            <p:cTn id="36" dur="1" fill="hold">
                                              <p:stCondLst>
                                                <p:cond delay="0"/>
                                              </p:stCondLst>
                                            </p:cTn>
                                            <p:tgtEl>
                                              <p:spTgt spid="42"/>
                                            </p:tgtEl>
                                            <p:attrNameLst>
                                              <p:attrName>style.visibility</p:attrName>
                                            </p:attrNameLst>
                                          </p:cBhvr>
                                          <p:to>
                                            <p:strVal val="visible"/>
                                          </p:to>
                                        </p:set>
                                        <p:animEffect transition="in" filter="wipe(right)">
                                          <p:cBhvr>
                                            <p:cTn id="3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6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accel="26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accel="2600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accel="26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wipe(left)">
                                          <p:cBhvr>
                                            <p:cTn id="24" dur="700"/>
                                            <p:tgtEl>
                                              <p:spTgt spid="43"/>
                                            </p:tgtEl>
                                          </p:cBhvr>
                                        </p:animEffect>
                                      </p:childTnLst>
                                    </p:cTn>
                                  </p:par>
                                </p:childTnLst>
                              </p:cTn>
                            </p:par>
                            <p:par>
                              <p:cTn id="25" fill="hold">
                                <p:stCondLst>
                                  <p:cond delay="1200"/>
                                </p:stCondLst>
                                <p:childTnLst>
                                  <p:par>
                                    <p:cTn id="26" presetID="22" presetClass="entr" presetSubtype="2"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right)">
                                          <p:cBhvr>
                                            <p:cTn id="28" dur="500"/>
                                            <p:tgtEl>
                                              <p:spTgt spid="39"/>
                                            </p:tgtEl>
                                          </p:cBhvr>
                                        </p:animEffect>
                                      </p:childTnLst>
                                    </p:cTn>
                                  </p:par>
                                  <p:par>
                                    <p:cTn id="29" presetID="22" presetClass="entr" presetSubtype="2"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Effect transition="in" filter="wipe(right)">
                                          <p:cBhvr>
                                            <p:cTn id="31" dur="500"/>
                                            <p:tgtEl>
                                              <p:spTgt spid="40"/>
                                            </p:tgtEl>
                                          </p:cBhvr>
                                        </p:animEffect>
                                      </p:childTnLst>
                                    </p:cTn>
                                  </p:par>
                                  <p:par>
                                    <p:cTn id="32" presetID="22" presetClass="entr" presetSubtype="2" fill="hold" grpId="0" nodeType="withEffect">
                                      <p:stCondLst>
                                        <p:cond delay="400"/>
                                      </p:stCondLst>
                                      <p:childTnLst>
                                        <p:set>
                                          <p:cBhvr>
                                            <p:cTn id="33" dur="1" fill="hold">
                                              <p:stCondLst>
                                                <p:cond delay="0"/>
                                              </p:stCondLst>
                                            </p:cTn>
                                            <p:tgtEl>
                                              <p:spTgt spid="41"/>
                                            </p:tgtEl>
                                            <p:attrNameLst>
                                              <p:attrName>style.visibility</p:attrName>
                                            </p:attrNameLst>
                                          </p:cBhvr>
                                          <p:to>
                                            <p:strVal val="visible"/>
                                          </p:to>
                                        </p:set>
                                        <p:animEffect transition="in" filter="wipe(right)">
                                          <p:cBhvr>
                                            <p:cTn id="34" dur="500"/>
                                            <p:tgtEl>
                                              <p:spTgt spid="41"/>
                                            </p:tgtEl>
                                          </p:cBhvr>
                                        </p:animEffect>
                                      </p:childTnLst>
                                    </p:cTn>
                                  </p:par>
                                  <p:par>
                                    <p:cTn id="35" presetID="22" presetClass="entr" presetSubtype="2" fill="hold" grpId="0" nodeType="withEffect">
                                      <p:stCondLst>
                                        <p:cond delay="600"/>
                                      </p:stCondLst>
                                      <p:childTnLst>
                                        <p:set>
                                          <p:cBhvr>
                                            <p:cTn id="36" dur="1" fill="hold">
                                              <p:stCondLst>
                                                <p:cond delay="0"/>
                                              </p:stCondLst>
                                            </p:cTn>
                                            <p:tgtEl>
                                              <p:spTgt spid="42"/>
                                            </p:tgtEl>
                                            <p:attrNameLst>
                                              <p:attrName>style.visibility</p:attrName>
                                            </p:attrNameLst>
                                          </p:cBhvr>
                                          <p:to>
                                            <p:strVal val="visible"/>
                                          </p:to>
                                        </p:set>
                                        <p:animEffect transition="in" filter="wipe(right)">
                                          <p:cBhvr>
                                            <p:cTn id="3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479279" y="439987"/>
            <a:ext cx="3416320" cy="646331"/>
          </a:xfrm>
          <a:prstGeom prst="rect">
            <a:avLst/>
          </a:prstGeom>
          <a:noFill/>
          <a:ln>
            <a:noFill/>
          </a:ln>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工作存在的问题</a:t>
            </a:r>
            <a:endParaRPr lang="en-US" altLang="zh-CN" sz="3600" b="1" dirty="0">
              <a:solidFill>
                <a:srgbClr val="E74337"/>
              </a:solidFill>
              <a:latin typeface="微软雅黑" pitchFamily="34" charset="-122"/>
              <a:ea typeface="微软雅黑" pitchFamily="34" charset="-122"/>
            </a:endParaRPr>
          </a:p>
        </p:txBody>
      </p:sp>
      <p:sp>
        <p:nvSpPr>
          <p:cNvPr id="13" name="矩形 12"/>
          <p:cNvSpPr/>
          <p:nvPr/>
        </p:nvSpPr>
        <p:spPr>
          <a:xfrm>
            <a:off x="2492672" y="2340459"/>
            <a:ext cx="1714306" cy="1714405"/>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a:solidFill>
              <a:srgbClr val="E74337"/>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5" name="矩形 12"/>
          <p:cNvSpPr/>
          <p:nvPr/>
        </p:nvSpPr>
        <p:spPr>
          <a:xfrm>
            <a:off x="3904318" y="3197619"/>
            <a:ext cx="1392980" cy="1393060"/>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a:solidFill>
              <a:srgbClr val="E74337"/>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16" name="矩形 12"/>
          <p:cNvSpPr/>
          <p:nvPr/>
        </p:nvSpPr>
        <p:spPr>
          <a:xfrm>
            <a:off x="5101655" y="2683377"/>
            <a:ext cx="1498294" cy="1498379"/>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a:solidFill>
              <a:srgbClr val="E74337"/>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dirty="0"/>
          </a:p>
        </p:txBody>
      </p:sp>
      <p:sp>
        <p:nvSpPr>
          <p:cNvPr id="17" name="矩形 12"/>
          <p:cNvSpPr/>
          <p:nvPr/>
        </p:nvSpPr>
        <p:spPr>
          <a:xfrm>
            <a:off x="6279381" y="1929206"/>
            <a:ext cx="1584451" cy="158454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a:solidFill>
              <a:srgbClr val="E74337"/>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8" name="矩形 12"/>
          <p:cNvSpPr/>
          <p:nvPr/>
        </p:nvSpPr>
        <p:spPr>
          <a:xfrm>
            <a:off x="7673901" y="2157189"/>
            <a:ext cx="1932644" cy="1932755"/>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noFill/>
          <a:ln w="28575">
            <a:solidFill>
              <a:srgbClr val="E74337"/>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9" name="TextBox 18"/>
          <p:cNvSpPr txBox="1"/>
          <p:nvPr/>
        </p:nvSpPr>
        <p:spPr>
          <a:xfrm>
            <a:off x="2724038" y="2700861"/>
            <a:ext cx="1307345" cy="769437"/>
          </a:xfrm>
          <a:prstGeom prst="rect">
            <a:avLst/>
          </a:prstGeom>
          <a:noFill/>
        </p:spPr>
        <p:txBody>
          <a:bodyPr wrap="square" lIns="91401" tIns="45700" rIns="91401" bIns="45700" rtlCol="0">
            <a:spAutoFit/>
          </a:bodyPr>
          <a:lstStyle/>
          <a:p>
            <a:pPr algn="ctr"/>
            <a:r>
              <a:rPr lang="zh-CN" altLang="en-US" sz="2200" b="1" dirty="0">
                <a:solidFill>
                  <a:schemeClr val="bg1"/>
                </a:solidFill>
                <a:latin typeface="微软雅黑" pitchFamily="34" charset="-122"/>
                <a:ea typeface="微软雅黑" pitchFamily="34" charset="-122"/>
              </a:rPr>
              <a:t>加入</a:t>
            </a:r>
            <a:endParaRPr lang="en-US" altLang="zh-CN" sz="2200" b="1" dirty="0">
              <a:solidFill>
                <a:schemeClr val="bg1"/>
              </a:solidFill>
              <a:latin typeface="微软雅黑" pitchFamily="34" charset="-122"/>
              <a:ea typeface="微软雅黑" pitchFamily="34" charset="-122"/>
            </a:endParaRPr>
          </a:p>
          <a:p>
            <a:pPr algn="ctr"/>
            <a:r>
              <a:rPr lang="zh-CN" altLang="en-US" sz="2200" b="1" dirty="0">
                <a:solidFill>
                  <a:schemeClr val="bg1"/>
                </a:solidFill>
                <a:latin typeface="微软雅黑" pitchFamily="34" charset="-122"/>
                <a:ea typeface="微软雅黑" pitchFamily="34" charset="-122"/>
              </a:rPr>
              <a:t>文字描述</a:t>
            </a:r>
          </a:p>
        </p:txBody>
      </p:sp>
      <p:sp>
        <p:nvSpPr>
          <p:cNvPr id="20" name="TextBox 19"/>
          <p:cNvSpPr txBox="1"/>
          <p:nvPr/>
        </p:nvSpPr>
        <p:spPr>
          <a:xfrm>
            <a:off x="3947857" y="3490163"/>
            <a:ext cx="1307345" cy="707882"/>
          </a:xfrm>
          <a:prstGeom prst="rect">
            <a:avLst/>
          </a:prstGeom>
          <a:noFill/>
        </p:spPr>
        <p:txBody>
          <a:bodyPr wrap="square" lIns="91401" tIns="45700" rIns="91401" bIns="45700"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21" name="TextBox 20"/>
          <p:cNvSpPr txBox="1"/>
          <p:nvPr/>
        </p:nvSpPr>
        <p:spPr>
          <a:xfrm>
            <a:off x="5236377" y="3040440"/>
            <a:ext cx="1307345" cy="707882"/>
          </a:xfrm>
          <a:prstGeom prst="rect">
            <a:avLst/>
          </a:prstGeom>
          <a:noFill/>
        </p:spPr>
        <p:txBody>
          <a:bodyPr wrap="square" lIns="91401" tIns="45700" rIns="91401" bIns="45700"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22" name="TextBox 21"/>
          <p:cNvSpPr txBox="1"/>
          <p:nvPr/>
        </p:nvSpPr>
        <p:spPr>
          <a:xfrm>
            <a:off x="6444481" y="2283334"/>
            <a:ext cx="1307345" cy="707882"/>
          </a:xfrm>
          <a:prstGeom prst="rect">
            <a:avLst/>
          </a:prstGeom>
          <a:noFill/>
        </p:spPr>
        <p:txBody>
          <a:bodyPr wrap="square" lIns="91401" tIns="45700" rIns="91401" bIns="45700"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23" name="TextBox 22"/>
          <p:cNvSpPr txBox="1"/>
          <p:nvPr/>
        </p:nvSpPr>
        <p:spPr>
          <a:xfrm>
            <a:off x="7945994" y="2695058"/>
            <a:ext cx="1435853" cy="830993"/>
          </a:xfrm>
          <a:prstGeom prst="rect">
            <a:avLst/>
          </a:prstGeom>
          <a:noFill/>
        </p:spPr>
        <p:txBody>
          <a:bodyPr wrap="square" lIns="91401" tIns="45700" rIns="91401" bIns="45700" rtlCol="0">
            <a:spAutoFit/>
          </a:bodyPr>
          <a:lstStyle/>
          <a:p>
            <a:pPr algn="ctr"/>
            <a:r>
              <a:rPr lang="zh-CN" altLang="en-US" sz="2400" b="1" dirty="0">
                <a:solidFill>
                  <a:schemeClr val="bg1"/>
                </a:solidFill>
                <a:latin typeface="微软雅黑" pitchFamily="34" charset="-122"/>
                <a:ea typeface="微软雅黑" pitchFamily="34" charset="-122"/>
              </a:rPr>
              <a:t>加入文字文案描述</a:t>
            </a:r>
            <a:endParaRPr lang="en-US" altLang="zh-CN" sz="2400" b="1" dirty="0">
              <a:solidFill>
                <a:schemeClr val="bg1"/>
              </a:solidFill>
              <a:latin typeface="微软雅黑" pitchFamily="34" charset="-122"/>
              <a:ea typeface="微软雅黑" pitchFamily="34" charset="-122"/>
            </a:endParaRPr>
          </a:p>
        </p:txBody>
      </p:sp>
      <p:sp>
        <p:nvSpPr>
          <p:cNvPr id="24" name="矩形 23"/>
          <p:cNvSpPr/>
          <p:nvPr/>
        </p:nvSpPr>
        <p:spPr>
          <a:xfrm>
            <a:off x="1542037" y="4866080"/>
            <a:ext cx="9145045" cy="45730"/>
          </a:xfrm>
          <a:prstGeom prst="rect">
            <a:avLst/>
          </a:prstGeom>
          <a:solidFill>
            <a:srgbClr val="E74337"/>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5" name="TextBox 504"/>
          <p:cNvSpPr txBox="1"/>
          <p:nvPr/>
        </p:nvSpPr>
        <p:spPr>
          <a:xfrm>
            <a:off x="2098268" y="5100447"/>
            <a:ext cx="8261357" cy="738623"/>
          </a:xfrm>
          <a:prstGeom prst="rect">
            <a:avLst/>
          </a:prstGeom>
          <a:noFill/>
        </p:spPr>
        <p:txBody>
          <a:bodyPr wrap="square" lIns="91401" tIns="45700" rIns="91401" bIns="45700"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solidFill>
                <a:sym typeface="微软雅黑" pitchFamily="34" charset="-122"/>
              </a:rPr>
              <a:t>右键</a:t>
            </a:r>
            <a:r>
              <a:rPr lang="zh-CN" altLang="en-US" dirty="0">
                <a:solidFill>
                  <a:schemeClr val="bg1"/>
                </a:solidFill>
                <a:sym typeface="微软雅黑" pitchFamily="34" charset="-122"/>
              </a:rPr>
              <a:t>点击图片选择设置图片格式可直接替换图片。</a:t>
            </a:r>
            <a:r>
              <a:rPr lang="zh-CN" altLang="en-US" dirty="0">
                <a:solidFill>
                  <a:schemeClr val="bg1"/>
                </a:solidFill>
              </a:rPr>
              <a:t>您的内容打在这里，或者通过复制您的文本后，在此框中选择</a:t>
            </a:r>
            <a:r>
              <a:rPr lang="zh-CN" altLang="en-US" dirty="0" smtClean="0">
                <a:solidFill>
                  <a:schemeClr val="bg1"/>
                </a:solidFill>
              </a:rPr>
              <a:t>粘贴。</a:t>
            </a:r>
            <a:r>
              <a:rPr lang="zh-CN" altLang="en-US" dirty="0" smtClean="0">
                <a:solidFill>
                  <a:schemeClr val="bg1"/>
                </a:solidFill>
                <a:sym typeface="微软雅黑" pitchFamily="34" charset="-122"/>
              </a:rPr>
              <a:t>在此</a:t>
            </a:r>
            <a:r>
              <a:rPr lang="zh-CN" altLang="en-US" dirty="0">
                <a:solidFill>
                  <a:schemeClr val="bg1"/>
                </a:solidFill>
                <a:sym typeface="微软雅黑" pitchFamily="34" charset="-122"/>
              </a:rPr>
              <a:t>录入上述图表的综合描述</a:t>
            </a:r>
            <a:r>
              <a:rPr lang="zh-CN" altLang="en-US" dirty="0" smtClean="0">
                <a:solidFill>
                  <a:schemeClr val="bg1"/>
                </a:solidFill>
                <a:sym typeface="微软雅黑" pitchFamily="34" charset="-122"/>
              </a:rPr>
              <a:t>说明</a:t>
            </a:r>
            <a:r>
              <a:rPr lang="zh-CN" altLang="en-US" dirty="0">
                <a:solidFill>
                  <a:schemeClr val="bg1"/>
                </a:solidFill>
                <a:sym typeface="微软雅黑" pitchFamily="34" charset="-122"/>
              </a:rPr>
              <a:t>在此录入上述图表的综合描述说明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grpSp>
        <p:nvGrpSpPr>
          <p:cNvPr id="26" name="组合 25"/>
          <p:cNvGrpSpPr/>
          <p:nvPr/>
        </p:nvGrpSpPr>
        <p:grpSpPr>
          <a:xfrm>
            <a:off x="8412148" y="572424"/>
            <a:ext cx="8647786" cy="381452"/>
            <a:chOff x="3546557" y="3058874"/>
            <a:chExt cx="8647786" cy="381452"/>
          </a:xfrm>
        </p:grpSpPr>
        <p:grpSp>
          <p:nvGrpSpPr>
            <p:cNvPr id="27" name="组合 26"/>
            <p:cNvGrpSpPr/>
            <p:nvPr/>
          </p:nvGrpSpPr>
          <p:grpSpPr>
            <a:xfrm>
              <a:off x="3546557" y="3058874"/>
              <a:ext cx="381452" cy="381452"/>
              <a:chOff x="3123591" y="3333387"/>
              <a:chExt cx="381452" cy="381452"/>
            </a:xfrm>
          </p:grpSpPr>
          <p:sp>
            <p:nvSpPr>
              <p:cNvPr id="29" name="椭圆 2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sp>
            <p:nvSpPr>
              <p:cNvPr id="30" name="椭圆 29"/>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grpSp>
        <p:cxnSp>
          <p:nvCxnSpPr>
            <p:cNvPr id="28" name="直接连接符 27"/>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4834779" y="572424"/>
            <a:ext cx="8712639" cy="381452"/>
            <a:chOff x="-3986345" y="345226"/>
            <a:chExt cx="8712639" cy="381452"/>
          </a:xfrm>
          <a:solidFill>
            <a:srgbClr val="E74337"/>
          </a:solidFill>
        </p:grpSpPr>
        <p:grpSp>
          <p:nvGrpSpPr>
            <p:cNvPr id="32" name="组合 31"/>
            <p:cNvGrpSpPr/>
            <p:nvPr/>
          </p:nvGrpSpPr>
          <p:grpSpPr>
            <a:xfrm>
              <a:off x="4344842" y="345226"/>
              <a:ext cx="381452" cy="381452"/>
              <a:chOff x="3123591" y="3333387"/>
              <a:chExt cx="381452" cy="381452"/>
            </a:xfrm>
            <a:grpFill/>
          </p:grpSpPr>
          <p:sp>
            <p:nvSpPr>
              <p:cNvPr id="34" name="椭圆 33"/>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sp>
            <p:nvSpPr>
              <p:cNvPr id="35" name="椭圆 3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grpSp>
        <p:cxnSp>
          <p:nvCxnSpPr>
            <p:cNvPr id="33" name="直接连接符 32"/>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223552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250"/>
                                        <p:tgtEl>
                                          <p:spTgt spid="13"/>
                                        </p:tgtEl>
                                      </p:cBhvr>
                                    </p:animEffect>
                                    <p:anim calcmode="lin" valueType="num">
                                      <p:cBhvr>
                                        <p:cTn id="8" dur="1250" fill="hold"/>
                                        <p:tgtEl>
                                          <p:spTgt spid="13"/>
                                        </p:tgtEl>
                                        <p:attrNameLst>
                                          <p:attrName>style.rotation</p:attrName>
                                        </p:attrNameLst>
                                      </p:cBhvr>
                                      <p:tavLst>
                                        <p:tav tm="0">
                                          <p:val>
                                            <p:fltVal val="720"/>
                                          </p:val>
                                        </p:tav>
                                        <p:tav tm="100000">
                                          <p:val>
                                            <p:fltVal val="0"/>
                                          </p:val>
                                        </p:tav>
                                      </p:tavLst>
                                    </p:anim>
                                    <p:anim calcmode="lin" valueType="num">
                                      <p:cBhvr>
                                        <p:cTn id="9" dur="1250" fill="hold"/>
                                        <p:tgtEl>
                                          <p:spTgt spid="13"/>
                                        </p:tgtEl>
                                        <p:attrNameLst>
                                          <p:attrName>ppt_h</p:attrName>
                                        </p:attrNameLst>
                                      </p:cBhvr>
                                      <p:tavLst>
                                        <p:tav tm="0">
                                          <p:val>
                                            <p:fltVal val="0"/>
                                          </p:val>
                                        </p:tav>
                                        <p:tav tm="100000">
                                          <p:val>
                                            <p:strVal val="#ppt_h"/>
                                          </p:val>
                                        </p:tav>
                                      </p:tavLst>
                                    </p:anim>
                                    <p:anim calcmode="lin" valueType="num">
                                      <p:cBhvr>
                                        <p:cTn id="10" dur="1250" fill="hold"/>
                                        <p:tgtEl>
                                          <p:spTgt spid="13"/>
                                        </p:tgtEl>
                                        <p:attrNameLst>
                                          <p:attrName>ppt_w</p:attrName>
                                        </p:attrNameLst>
                                      </p:cBhvr>
                                      <p:tavLst>
                                        <p:tav tm="0">
                                          <p:val>
                                            <p:fltVal val="0"/>
                                          </p:val>
                                        </p:tav>
                                        <p:tav tm="100000">
                                          <p:val>
                                            <p:strVal val="#ppt_w"/>
                                          </p:val>
                                        </p:tav>
                                      </p:tavLst>
                                    </p:anim>
                                  </p:childTnLst>
                                </p:cTn>
                              </p:par>
                            </p:childTnLst>
                          </p:cTn>
                        </p:par>
                        <p:par>
                          <p:cTn id="11" fill="hold">
                            <p:stCondLst>
                              <p:cond delay="1250"/>
                            </p:stCondLst>
                            <p:childTnLst>
                              <p:par>
                                <p:cTn id="12" presetID="10"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childTnLst>
                          </p:cTn>
                        </p:par>
                        <p:par>
                          <p:cTn id="15" fill="hold">
                            <p:stCondLst>
                              <p:cond delay="1750"/>
                            </p:stCondLst>
                            <p:childTnLst>
                              <p:par>
                                <p:cTn id="16" presetID="35"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250"/>
                                        <p:tgtEl>
                                          <p:spTgt spid="15"/>
                                        </p:tgtEl>
                                      </p:cBhvr>
                                    </p:animEffect>
                                    <p:anim calcmode="lin" valueType="num">
                                      <p:cBhvr>
                                        <p:cTn id="19" dur="1250" fill="hold"/>
                                        <p:tgtEl>
                                          <p:spTgt spid="15"/>
                                        </p:tgtEl>
                                        <p:attrNameLst>
                                          <p:attrName>style.rotation</p:attrName>
                                        </p:attrNameLst>
                                      </p:cBhvr>
                                      <p:tavLst>
                                        <p:tav tm="0">
                                          <p:val>
                                            <p:fltVal val="720"/>
                                          </p:val>
                                        </p:tav>
                                        <p:tav tm="100000">
                                          <p:val>
                                            <p:fltVal val="0"/>
                                          </p:val>
                                        </p:tav>
                                      </p:tavLst>
                                    </p:anim>
                                    <p:anim calcmode="lin" valueType="num">
                                      <p:cBhvr>
                                        <p:cTn id="20" dur="1250" fill="hold"/>
                                        <p:tgtEl>
                                          <p:spTgt spid="15"/>
                                        </p:tgtEl>
                                        <p:attrNameLst>
                                          <p:attrName>ppt_h</p:attrName>
                                        </p:attrNameLst>
                                      </p:cBhvr>
                                      <p:tavLst>
                                        <p:tav tm="0">
                                          <p:val>
                                            <p:fltVal val="0"/>
                                          </p:val>
                                        </p:tav>
                                        <p:tav tm="100000">
                                          <p:val>
                                            <p:strVal val="#ppt_h"/>
                                          </p:val>
                                        </p:tav>
                                      </p:tavLst>
                                    </p:anim>
                                    <p:anim calcmode="lin" valueType="num">
                                      <p:cBhvr>
                                        <p:cTn id="21" dur="1250" fill="hold"/>
                                        <p:tgtEl>
                                          <p:spTgt spid="15"/>
                                        </p:tgtEl>
                                        <p:attrNameLst>
                                          <p:attrName>ppt_w</p:attrName>
                                        </p:attrNameLst>
                                      </p:cBhvr>
                                      <p:tavLst>
                                        <p:tav tm="0">
                                          <p:val>
                                            <p:fltVal val="0"/>
                                          </p:val>
                                        </p:tav>
                                        <p:tav tm="100000">
                                          <p:val>
                                            <p:strVal val="#ppt_w"/>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par>
                          <p:cTn id="26" fill="hold">
                            <p:stCondLst>
                              <p:cond delay="3500"/>
                            </p:stCondLst>
                            <p:childTnLst>
                              <p:par>
                                <p:cTn id="27" presetID="35"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250"/>
                                        <p:tgtEl>
                                          <p:spTgt spid="16"/>
                                        </p:tgtEl>
                                      </p:cBhvr>
                                    </p:animEffect>
                                    <p:anim calcmode="lin" valueType="num">
                                      <p:cBhvr>
                                        <p:cTn id="30" dur="1250" fill="hold"/>
                                        <p:tgtEl>
                                          <p:spTgt spid="16"/>
                                        </p:tgtEl>
                                        <p:attrNameLst>
                                          <p:attrName>style.rotation</p:attrName>
                                        </p:attrNameLst>
                                      </p:cBhvr>
                                      <p:tavLst>
                                        <p:tav tm="0">
                                          <p:val>
                                            <p:fltVal val="720"/>
                                          </p:val>
                                        </p:tav>
                                        <p:tav tm="100000">
                                          <p:val>
                                            <p:fltVal val="0"/>
                                          </p:val>
                                        </p:tav>
                                      </p:tavLst>
                                    </p:anim>
                                    <p:anim calcmode="lin" valueType="num">
                                      <p:cBhvr>
                                        <p:cTn id="31" dur="1250" fill="hold"/>
                                        <p:tgtEl>
                                          <p:spTgt spid="16"/>
                                        </p:tgtEl>
                                        <p:attrNameLst>
                                          <p:attrName>ppt_h</p:attrName>
                                        </p:attrNameLst>
                                      </p:cBhvr>
                                      <p:tavLst>
                                        <p:tav tm="0">
                                          <p:val>
                                            <p:fltVal val="0"/>
                                          </p:val>
                                        </p:tav>
                                        <p:tav tm="100000">
                                          <p:val>
                                            <p:strVal val="#ppt_h"/>
                                          </p:val>
                                        </p:tav>
                                      </p:tavLst>
                                    </p:anim>
                                    <p:anim calcmode="lin" valueType="num">
                                      <p:cBhvr>
                                        <p:cTn id="32" dur="1250" fill="hold"/>
                                        <p:tgtEl>
                                          <p:spTgt spid="16"/>
                                        </p:tgtEl>
                                        <p:attrNameLst>
                                          <p:attrName>ppt_w</p:attrName>
                                        </p:attrNameLst>
                                      </p:cBhvr>
                                      <p:tavLst>
                                        <p:tav tm="0">
                                          <p:val>
                                            <p:fltVal val="0"/>
                                          </p:val>
                                        </p:tav>
                                        <p:tav tm="100000">
                                          <p:val>
                                            <p:strVal val="#ppt_w"/>
                                          </p:val>
                                        </p:tav>
                                      </p:tavLst>
                                    </p:anim>
                                  </p:childTnLst>
                                </p:cTn>
                              </p:par>
                            </p:childTnLst>
                          </p:cTn>
                        </p:par>
                        <p:par>
                          <p:cTn id="33" fill="hold">
                            <p:stCondLst>
                              <p:cond delay="475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5250"/>
                            </p:stCondLst>
                            <p:childTnLst>
                              <p:par>
                                <p:cTn id="38" presetID="35" presetClass="entr" presetSubtype="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250"/>
                                        <p:tgtEl>
                                          <p:spTgt spid="17"/>
                                        </p:tgtEl>
                                      </p:cBhvr>
                                    </p:animEffect>
                                    <p:anim calcmode="lin" valueType="num">
                                      <p:cBhvr>
                                        <p:cTn id="41" dur="1250" fill="hold"/>
                                        <p:tgtEl>
                                          <p:spTgt spid="17"/>
                                        </p:tgtEl>
                                        <p:attrNameLst>
                                          <p:attrName>style.rotation</p:attrName>
                                        </p:attrNameLst>
                                      </p:cBhvr>
                                      <p:tavLst>
                                        <p:tav tm="0">
                                          <p:val>
                                            <p:fltVal val="720"/>
                                          </p:val>
                                        </p:tav>
                                        <p:tav tm="100000">
                                          <p:val>
                                            <p:fltVal val="0"/>
                                          </p:val>
                                        </p:tav>
                                      </p:tavLst>
                                    </p:anim>
                                    <p:anim calcmode="lin" valueType="num">
                                      <p:cBhvr>
                                        <p:cTn id="42" dur="1250" fill="hold"/>
                                        <p:tgtEl>
                                          <p:spTgt spid="17"/>
                                        </p:tgtEl>
                                        <p:attrNameLst>
                                          <p:attrName>ppt_h</p:attrName>
                                        </p:attrNameLst>
                                      </p:cBhvr>
                                      <p:tavLst>
                                        <p:tav tm="0">
                                          <p:val>
                                            <p:fltVal val="0"/>
                                          </p:val>
                                        </p:tav>
                                        <p:tav tm="100000">
                                          <p:val>
                                            <p:strVal val="#ppt_h"/>
                                          </p:val>
                                        </p:tav>
                                      </p:tavLst>
                                    </p:anim>
                                    <p:anim calcmode="lin" valueType="num">
                                      <p:cBhvr>
                                        <p:cTn id="43" dur="1250" fill="hold"/>
                                        <p:tgtEl>
                                          <p:spTgt spid="17"/>
                                        </p:tgtEl>
                                        <p:attrNameLst>
                                          <p:attrName>ppt_w</p:attrName>
                                        </p:attrNameLst>
                                      </p:cBhvr>
                                      <p:tavLst>
                                        <p:tav tm="0">
                                          <p:val>
                                            <p:fltVal val="0"/>
                                          </p:val>
                                        </p:tav>
                                        <p:tav tm="100000">
                                          <p:val>
                                            <p:strVal val="#ppt_w"/>
                                          </p:val>
                                        </p:tav>
                                      </p:tavLst>
                                    </p:anim>
                                  </p:childTnLst>
                                </p:cTn>
                              </p:par>
                            </p:childTnLst>
                          </p:cTn>
                        </p:par>
                        <p:par>
                          <p:cTn id="44" fill="hold">
                            <p:stCondLst>
                              <p:cond delay="65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p:stCondLst>
                              <p:cond delay="7000"/>
                            </p:stCondLst>
                            <p:childTnLst>
                              <p:par>
                                <p:cTn id="49" presetID="35"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250"/>
                                        <p:tgtEl>
                                          <p:spTgt spid="18"/>
                                        </p:tgtEl>
                                      </p:cBhvr>
                                    </p:animEffect>
                                    <p:anim calcmode="lin" valueType="num">
                                      <p:cBhvr>
                                        <p:cTn id="52" dur="1250" fill="hold"/>
                                        <p:tgtEl>
                                          <p:spTgt spid="18"/>
                                        </p:tgtEl>
                                        <p:attrNameLst>
                                          <p:attrName>style.rotation</p:attrName>
                                        </p:attrNameLst>
                                      </p:cBhvr>
                                      <p:tavLst>
                                        <p:tav tm="0">
                                          <p:val>
                                            <p:fltVal val="720"/>
                                          </p:val>
                                        </p:tav>
                                        <p:tav tm="100000">
                                          <p:val>
                                            <p:fltVal val="0"/>
                                          </p:val>
                                        </p:tav>
                                      </p:tavLst>
                                    </p:anim>
                                    <p:anim calcmode="lin" valueType="num">
                                      <p:cBhvr>
                                        <p:cTn id="53" dur="1250" fill="hold"/>
                                        <p:tgtEl>
                                          <p:spTgt spid="18"/>
                                        </p:tgtEl>
                                        <p:attrNameLst>
                                          <p:attrName>ppt_h</p:attrName>
                                        </p:attrNameLst>
                                      </p:cBhvr>
                                      <p:tavLst>
                                        <p:tav tm="0">
                                          <p:val>
                                            <p:fltVal val="0"/>
                                          </p:val>
                                        </p:tav>
                                        <p:tav tm="100000">
                                          <p:val>
                                            <p:strVal val="#ppt_h"/>
                                          </p:val>
                                        </p:tav>
                                      </p:tavLst>
                                    </p:anim>
                                    <p:anim calcmode="lin" valueType="num">
                                      <p:cBhvr>
                                        <p:cTn id="54" dur="1250" fill="hold"/>
                                        <p:tgtEl>
                                          <p:spTgt spid="18"/>
                                        </p:tgtEl>
                                        <p:attrNameLst>
                                          <p:attrName>ppt_w</p:attrName>
                                        </p:attrNameLst>
                                      </p:cBhvr>
                                      <p:tavLst>
                                        <p:tav tm="0">
                                          <p:val>
                                            <p:fltVal val="0"/>
                                          </p:val>
                                        </p:tav>
                                        <p:tav tm="100000">
                                          <p:val>
                                            <p:strVal val="#ppt_w"/>
                                          </p:val>
                                        </p:tav>
                                      </p:tavLst>
                                    </p:anim>
                                  </p:childTnLst>
                                </p:cTn>
                              </p:par>
                            </p:childTnLst>
                          </p:cTn>
                        </p:par>
                        <p:par>
                          <p:cTn id="55" fill="hold">
                            <p:stCondLst>
                              <p:cond delay="8250"/>
                            </p:stCondLst>
                            <p:childTnLst>
                              <p:par>
                                <p:cTn id="56" presetID="10"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childTnLst>
                          </p:cTn>
                        </p:par>
                        <p:par>
                          <p:cTn id="59" fill="hold">
                            <p:stCondLst>
                              <p:cond delay="8750"/>
                            </p:stCondLst>
                            <p:childTnLst>
                              <p:par>
                                <p:cTn id="60" presetID="22" presetClass="entr" presetSubtype="8"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500"/>
                                        <p:tgtEl>
                                          <p:spTgt spid="24"/>
                                        </p:tgtEl>
                                      </p:cBhvr>
                                    </p:animEffect>
                                  </p:childTnLst>
                                </p:cTn>
                              </p:par>
                            </p:childTnLst>
                          </p:cTn>
                        </p:par>
                        <p:par>
                          <p:cTn id="63" fill="hold">
                            <p:stCondLst>
                              <p:cond delay="9250"/>
                            </p:stCondLst>
                            <p:childTnLst>
                              <p:par>
                                <p:cTn id="64" presetID="10" presetClass="entr" presetSubtype="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19" grpId="0"/>
      <p:bldP spid="20" grpId="0"/>
      <p:bldP spid="21" grpId="0"/>
      <p:bldP spid="22" grpId="0"/>
      <p:bldP spid="23" grpId="0"/>
      <p:bldP spid="24" grpId="0" animBg="1"/>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951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工作成果概述</a:t>
            </a:r>
            <a:endParaRPr lang="en-US" altLang="zh-CN" sz="3600" b="1" dirty="0">
              <a:solidFill>
                <a:srgbClr val="E74337"/>
              </a:solidFill>
              <a:latin typeface="微软雅黑" pitchFamily="34" charset="-122"/>
              <a:ea typeface="微软雅黑" pitchFamily="34" charset="-122"/>
            </a:endParaRPr>
          </a:p>
        </p:txBody>
      </p:sp>
      <p:sp>
        <p:nvSpPr>
          <p:cNvPr id="13" name="矩形 12"/>
          <p:cNvSpPr/>
          <p:nvPr/>
        </p:nvSpPr>
        <p:spPr>
          <a:xfrm>
            <a:off x="2179520" y="2221467"/>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5" name="矩形 14"/>
          <p:cNvSpPr/>
          <p:nvPr/>
        </p:nvSpPr>
        <p:spPr>
          <a:xfrm>
            <a:off x="4999981" y="2221467"/>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6" name="矩形 15"/>
          <p:cNvSpPr/>
          <p:nvPr/>
        </p:nvSpPr>
        <p:spPr>
          <a:xfrm>
            <a:off x="7820443" y="2221467"/>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7" name="椭圆 16"/>
          <p:cNvSpPr/>
          <p:nvPr/>
        </p:nvSpPr>
        <p:spPr>
          <a:xfrm flipV="1">
            <a:off x="3205453" y="2435781"/>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18" name="矩形 17"/>
          <p:cNvSpPr/>
          <p:nvPr/>
        </p:nvSpPr>
        <p:spPr>
          <a:xfrm>
            <a:off x="2689367" y="2434231"/>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19" name="椭圆 18"/>
          <p:cNvSpPr/>
          <p:nvPr/>
        </p:nvSpPr>
        <p:spPr>
          <a:xfrm flipV="1">
            <a:off x="6025913" y="2435781"/>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20" name="矩形 19"/>
          <p:cNvSpPr/>
          <p:nvPr/>
        </p:nvSpPr>
        <p:spPr>
          <a:xfrm>
            <a:off x="5509827" y="2434231"/>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21" name="椭圆 20"/>
          <p:cNvSpPr/>
          <p:nvPr/>
        </p:nvSpPr>
        <p:spPr>
          <a:xfrm flipV="1">
            <a:off x="8912942" y="2435781"/>
            <a:ext cx="397077" cy="397100"/>
          </a:xfrm>
          <a:prstGeom prst="ellipse">
            <a:avLst/>
          </a:prstGeom>
          <a:solidFill>
            <a:srgbClr val="E74337"/>
          </a:solid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22" name="矩形 21"/>
          <p:cNvSpPr/>
          <p:nvPr/>
        </p:nvSpPr>
        <p:spPr>
          <a:xfrm>
            <a:off x="8396857" y="2434231"/>
            <a:ext cx="1429253" cy="400203"/>
          </a:xfrm>
          <a:prstGeom prst="rect">
            <a:avLst/>
          </a:prstGeom>
        </p:spPr>
        <p:txBody>
          <a:bodyPr wrap="square" lIns="91401" tIns="45700" rIns="91401" bIns="45700">
            <a:spAutoFit/>
          </a:bodyPr>
          <a:lstStyle/>
          <a:p>
            <a:pPr algn="ctr"/>
            <a:r>
              <a:rPr lang="en-US" altLang="zh-CN" sz="2000" b="1" dirty="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23" name="矩形 22"/>
          <p:cNvSpPr/>
          <p:nvPr/>
        </p:nvSpPr>
        <p:spPr>
          <a:xfrm>
            <a:off x="2407737" y="3198809"/>
            <a:ext cx="1992508"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4" name="TextBox 23"/>
          <p:cNvSpPr txBox="1"/>
          <p:nvPr/>
        </p:nvSpPr>
        <p:spPr>
          <a:xfrm>
            <a:off x="2925592" y="3250794"/>
            <a:ext cx="954101" cy="400105"/>
          </a:xfrm>
          <a:prstGeom prst="rect">
            <a:avLst/>
          </a:prstGeom>
          <a:noFill/>
        </p:spPr>
        <p:txBody>
          <a:bodyPr wrap="none" lIns="91401" tIns="45700" rIns="91401" bIns="45700" rtlCol="0">
            <a:spAutoFit/>
          </a:bodyPr>
          <a:lstStyle/>
          <a:p>
            <a:r>
              <a:rPr lang="zh-CN" altLang="en-US" sz="2000" b="1" dirty="0">
                <a:solidFill>
                  <a:schemeClr val="bg1"/>
                </a:solidFill>
                <a:latin typeface="微软雅黑" pitchFamily="34" charset="-122"/>
                <a:ea typeface="微软雅黑" pitchFamily="34" charset="-122"/>
              </a:rPr>
              <a:t>一月份</a:t>
            </a:r>
          </a:p>
        </p:txBody>
      </p:sp>
      <p:sp>
        <p:nvSpPr>
          <p:cNvPr id="25" name="Rectangle 42"/>
          <p:cNvSpPr/>
          <p:nvPr/>
        </p:nvSpPr>
        <p:spPr>
          <a:xfrm flipH="1">
            <a:off x="2483115" y="4022084"/>
            <a:ext cx="1917954"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6" name="矩形 25"/>
          <p:cNvSpPr/>
          <p:nvPr/>
        </p:nvSpPr>
        <p:spPr>
          <a:xfrm>
            <a:off x="5228195" y="3198809"/>
            <a:ext cx="1992508"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7" name="TextBox 26"/>
          <p:cNvSpPr txBox="1"/>
          <p:nvPr/>
        </p:nvSpPr>
        <p:spPr>
          <a:xfrm>
            <a:off x="5758750" y="3250794"/>
            <a:ext cx="954101" cy="400105"/>
          </a:xfrm>
          <a:prstGeom prst="rect">
            <a:avLst/>
          </a:prstGeom>
          <a:noFill/>
        </p:spPr>
        <p:txBody>
          <a:bodyPr wrap="none" lIns="91401" tIns="45700" rIns="91401" bIns="45700" rtlCol="0">
            <a:spAutoFit/>
          </a:bodyPr>
          <a:lstStyle/>
          <a:p>
            <a:r>
              <a:rPr lang="zh-CN" altLang="en-US" sz="2000" b="1" dirty="0">
                <a:solidFill>
                  <a:schemeClr val="bg1"/>
                </a:solidFill>
                <a:latin typeface="微软雅黑" pitchFamily="34" charset="-122"/>
                <a:ea typeface="微软雅黑" pitchFamily="34" charset="-122"/>
              </a:rPr>
              <a:t>二月份</a:t>
            </a:r>
          </a:p>
        </p:txBody>
      </p:sp>
      <p:sp>
        <p:nvSpPr>
          <p:cNvPr id="28" name="Rectangle 42"/>
          <p:cNvSpPr/>
          <p:nvPr/>
        </p:nvSpPr>
        <p:spPr>
          <a:xfrm flipH="1">
            <a:off x="5303573" y="4022084"/>
            <a:ext cx="1917954"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9" name="矩形 28"/>
          <p:cNvSpPr/>
          <p:nvPr/>
        </p:nvSpPr>
        <p:spPr>
          <a:xfrm>
            <a:off x="8048659" y="3197191"/>
            <a:ext cx="1992508"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0" name="TextBox 29"/>
          <p:cNvSpPr txBox="1"/>
          <p:nvPr/>
        </p:nvSpPr>
        <p:spPr>
          <a:xfrm>
            <a:off x="8642716" y="3249176"/>
            <a:ext cx="954101" cy="400105"/>
          </a:xfrm>
          <a:prstGeom prst="rect">
            <a:avLst/>
          </a:prstGeom>
          <a:noFill/>
        </p:spPr>
        <p:txBody>
          <a:bodyPr wrap="none" lIns="91401" tIns="45700" rIns="91401" bIns="45700" rtlCol="0">
            <a:spAutoFit/>
          </a:bodyPr>
          <a:lstStyle/>
          <a:p>
            <a:r>
              <a:rPr lang="zh-CN" altLang="en-US" sz="2000" b="1" dirty="0">
                <a:solidFill>
                  <a:schemeClr val="bg1"/>
                </a:solidFill>
                <a:latin typeface="微软雅黑" pitchFamily="34" charset="-122"/>
                <a:ea typeface="微软雅黑" pitchFamily="34" charset="-122"/>
              </a:rPr>
              <a:t>三月份</a:t>
            </a:r>
          </a:p>
        </p:txBody>
      </p:sp>
      <p:sp>
        <p:nvSpPr>
          <p:cNvPr id="31" name="Rectangle 42"/>
          <p:cNvSpPr/>
          <p:nvPr/>
        </p:nvSpPr>
        <p:spPr>
          <a:xfrm flipH="1">
            <a:off x="8124038" y="4020466"/>
            <a:ext cx="1917954" cy="720247"/>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grpSp>
        <p:nvGrpSpPr>
          <p:cNvPr id="32" name="组合 31"/>
          <p:cNvGrpSpPr/>
          <p:nvPr/>
        </p:nvGrpSpPr>
        <p:grpSpPr>
          <a:xfrm>
            <a:off x="8412148" y="572424"/>
            <a:ext cx="8647786" cy="381452"/>
            <a:chOff x="3546557" y="3058874"/>
            <a:chExt cx="8647786" cy="381452"/>
          </a:xfrm>
        </p:grpSpPr>
        <p:grpSp>
          <p:nvGrpSpPr>
            <p:cNvPr id="33" name="组合 32"/>
            <p:cNvGrpSpPr/>
            <p:nvPr/>
          </p:nvGrpSpPr>
          <p:grpSpPr>
            <a:xfrm>
              <a:off x="3546557" y="3058874"/>
              <a:ext cx="381452" cy="381452"/>
              <a:chOff x="3123591" y="3333387"/>
              <a:chExt cx="381452" cy="381452"/>
            </a:xfrm>
          </p:grpSpPr>
          <p:sp>
            <p:nvSpPr>
              <p:cNvPr id="35" name="椭圆 34"/>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6" name="椭圆 35"/>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4" name="直接连接符 33"/>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834779" y="572424"/>
            <a:ext cx="8712639" cy="381452"/>
            <a:chOff x="-3986345" y="345226"/>
            <a:chExt cx="8712639" cy="381452"/>
          </a:xfrm>
          <a:solidFill>
            <a:srgbClr val="E74337"/>
          </a:solidFill>
        </p:grpSpPr>
        <p:grpSp>
          <p:nvGrpSpPr>
            <p:cNvPr id="38" name="组合 37"/>
            <p:cNvGrpSpPr/>
            <p:nvPr/>
          </p:nvGrpSpPr>
          <p:grpSpPr>
            <a:xfrm>
              <a:off x="4344842" y="345226"/>
              <a:ext cx="381452" cy="381452"/>
              <a:chOff x="3123591" y="3333387"/>
              <a:chExt cx="381452" cy="381452"/>
            </a:xfrm>
            <a:grpFill/>
          </p:grpSpPr>
          <p:sp>
            <p:nvSpPr>
              <p:cNvPr id="40" name="椭圆 39"/>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1" name="椭圆 40"/>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9" name="直接连接符 38"/>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40592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6000"/>
                            </p:stCondLst>
                            <p:childTnLst>
                              <p:par>
                                <p:cTn id="61" presetID="42"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000"/>
                                        <p:tgtEl>
                                          <p:spTgt spid="29"/>
                                        </p:tgtEl>
                                      </p:cBhvr>
                                    </p:animEffect>
                                    <p:anim calcmode="lin" valueType="num">
                                      <p:cBhvr>
                                        <p:cTn id="75" dur="1000" fill="hold"/>
                                        <p:tgtEl>
                                          <p:spTgt spid="29"/>
                                        </p:tgtEl>
                                        <p:attrNameLst>
                                          <p:attrName>ppt_x</p:attrName>
                                        </p:attrNameLst>
                                      </p:cBhvr>
                                      <p:tavLst>
                                        <p:tav tm="0">
                                          <p:val>
                                            <p:strVal val="#ppt_x"/>
                                          </p:val>
                                        </p:tav>
                                        <p:tav tm="100000">
                                          <p:val>
                                            <p:strVal val="#ppt_x"/>
                                          </p:val>
                                        </p:tav>
                                      </p:tavLst>
                                    </p:anim>
                                    <p:anim calcmode="lin" valueType="num">
                                      <p:cBhvr>
                                        <p:cTn id="76" dur="1000" fill="hold"/>
                                        <p:tgtEl>
                                          <p:spTgt spid="29"/>
                                        </p:tgtEl>
                                        <p:attrNameLst>
                                          <p:attrName>ppt_y</p:attrName>
                                        </p:attrNameLst>
                                      </p:cBhvr>
                                      <p:tavLst>
                                        <p:tav tm="0">
                                          <p:val>
                                            <p:strVal val="#ppt_y+.1"/>
                                          </p:val>
                                        </p:tav>
                                        <p:tav tm="100000">
                                          <p:val>
                                            <p:strVal val="#ppt_y"/>
                                          </p:val>
                                        </p:tav>
                                      </p:tavLst>
                                    </p:anim>
                                  </p:childTnLst>
                                </p:cTn>
                              </p:par>
                            </p:childTnLst>
                          </p:cTn>
                        </p:par>
                        <p:par>
                          <p:cTn id="77" fill="hold">
                            <p:stCondLst>
                              <p:cond delay="8000"/>
                            </p:stCondLst>
                            <p:childTnLst>
                              <p:par>
                                <p:cTn id="78" presetID="10" presetClass="entr" presetSubtype="0"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500"/>
                                        <p:tgtEl>
                                          <p:spTgt spid="30"/>
                                        </p:tgtEl>
                                      </p:cBhvr>
                                    </p:animEffect>
                                  </p:childTnLst>
                                </p:cTn>
                              </p:par>
                            </p:childTnLst>
                          </p:cTn>
                        </p:par>
                        <p:par>
                          <p:cTn id="84" fill="hold">
                            <p:stCondLst>
                              <p:cond delay="8500"/>
                            </p:stCondLst>
                            <p:childTnLst>
                              <p:par>
                                <p:cTn id="85" presetID="10" presetClass="entr" presetSubtype="0"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p:bldP spid="19" grpId="0" animBg="1"/>
      <p:bldP spid="20" grpId="0"/>
      <p:bldP spid="21" grpId="0" animBg="1"/>
      <p:bldP spid="22" grpId="0"/>
      <p:bldP spid="23" grpId="0" animBg="1"/>
      <p:bldP spid="24" grpId="0"/>
      <p:bldP spid="25" grpId="0"/>
      <p:bldP spid="26" grpId="0" animBg="1"/>
      <p:bldP spid="27" grpId="0"/>
      <p:bldP spid="28" grpId="0"/>
      <p:bldP spid="29" grpId="0" animBg="1"/>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07881" y="439987"/>
            <a:ext cx="2954655" cy="646331"/>
          </a:xfrm>
          <a:prstGeom prst="rect">
            <a:avLst/>
          </a:prstGeom>
          <a:noFill/>
          <a:ln>
            <a:noFill/>
          </a:ln>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工作解决方法</a:t>
            </a:r>
            <a:endParaRPr lang="en-US" altLang="zh-CN" sz="3600" b="1" dirty="0">
              <a:solidFill>
                <a:srgbClr val="E74337"/>
              </a:solidFill>
              <a:latin typeface="微软雅黑" pitchFamily="34" charset="-122"/>
              <a:ea typeface="微软雅黑" pitchFamily="34" charset="-122"/>
            </a:endParaRPr>
          </a:p>
        </p:txBody>
      </p:sp>
      <p:sp>
        <p:nvSpPr>
          <p:cNvPr id="15" name="椭圆 14"/>
          <p:cNvSpPr/>
          <p:nvPr/>
        </p:nvSpPr>
        <p:spPr>
          <a:xfrm>
            <a:off x="3011397" y="2149424"/>
            <a:ext cx="1758852" cy="1758945"/>
          </a:xfrm>
          <a:prstGeom prst="ellipse">
            <a:avLst/>
          </a:prstGeom>
          <a:solidFill>
            <a:srgbClr val="E74337"/>
          </a:solidFill>
          <a:ln w="1905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395" tIns="45697" rIns="91395" bIns="45697" spcCol="0" rtlCol="0" anchor="ctr"/>
          <a:lstStyle/>
          <a:p>
            <a:pPr algn="ctr"/>
            <a:endParaRPr lang="zh-CN" altLang="en-US" dirty="0"/>
          </a:p>
        </p:txBody>
      </p:sp>
      <p:sp>
        <p:nvSpPr>
          <p:cNvPr id="16" name="TextBox 15"/>
          <p:cNvSpPr txBox="1"/>
          <p:nvPr/>
        </p:nvSpPr>
        <p:spPr>
          <a:xfrm>
            <a:off x="3400250" y="2490163"/>
            <a:ext cx="1132947" cy="1077467"/>
          </a:xfrm>
          <a:prstGeom prst="rect">
            <a:avLst/>
          </a:prstGeom>
          <a:noFill/>
        </p:spPr>
        <p:txBody>
          <a:bodyPr wrap="square" lIns="91401" tIns="45700" rIns="91401" bIns="45700" rtlCol="0">
            <a:spAutoFit/>
          </a:bodyPr>
          <a:lstStyle/>
          <a:p>
            <a:r>
              <a:rPr lang="zh-CN" altLang="en-US" sz="3200" b="1" dirty="0">
                <a:solidFill>
                  <a:schemeClr val="bg1"/>
                </a:solidFill>
                <a:latin typeface="微软雅黑" pitchFamily="34" charset="-122"/>
                <a:ea typeface="微软雅黑" pitchFamily="34" charset="-122"/>
              </a:rPr>
              <a:t>管理能力</a:t>
            </a:r>
          </a:p>
        </p:txBody>
      </p:sp>
      <p:sp>
        <p:nvSpPr>
          <p:cNvPr id="17" name="Freeform 8"/>
          <p:cNvSpPr>
            <a:spLocks/>
          </p:cNvSpPr>
          <p:nvPr/>
        </p:nvSpPr>
        <p:spPr bwMode="auto">
          <a:xfrm>
            <a:off x="5126804" y="2490163"/>
            <a:ext cx="987597" cy="987654"/>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5172542" y="2799278"/>
            <a:ext cx="941859" cy="369418"/>
          </a:xfrm>
          <a:prstGeom prst="rect">
            <a:avLst/>
          </a:prstGeom>
          <a:noFill/>
        </p:spPr>
        <p:txBody>
          <a:bodyPr wrap="square" lIns="91401" tIns="45700" rIns="91401" bIns="4570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执行力</a:t>
            </a:r>
          </a:p>
        </p:txBody>
      </p:sp>
      <p:sp>
        <p:nvSpPr>
          <p:cNvPr id="19" name="Freeform 9"/>
          <p:cNvSpPr>
            <a:spLocks/>
          </p:cNvSpPr>
          <p:nvPr/>
        </p:nvSpPr>
        <p:spPr bwMode="auto">
          <a:xfrm>
            <a:off x="4741550" y="3814952"/>
            <a:ext cx="976483" cy="978126"/>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4789311" y="4119306"/>
            <a:ext cx="911127" cy="369418"/>
          </a:xfrm>
          <a:prstGeom prst="rect">
            <a:avLst/>
          </a:prstGeom>
          <a:noFill/>
        </p:spPr>
        <p:txBody>
          <a:bodyPr wrap="square" lIns="91401" tIns="45700" rIns="91401" bIns="45700"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协调力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Freeform 10"/>
          <p:cNvSpPr>
            <a:spLocks/>
          </p:cNvSpPr>
          <p:nvPr/>
        </p:nvSpPr>
        <p:spPr bwMode="auto">
          <a:xfrm>
            <a:off x="3400202" y="4432626"/>
            <a:ext cx="981246" cy="981302"/>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447327" y="4738565"/>
            <a:ext cx="886997" cy="369418"/>
          </a:xfrm>
          <a:prstGeom prst="rect">
            <a:avLst/>
          </a:prstGeom>
          <a:noFill/>
        </p:spPr>
        <p:txBody>
          <a:bodyPr wrap="square" lIns="91401" tIns="45700" rIns="91401" bIns="45700"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创新力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3" name="Freeform 11"/>
          <p:cNvSpPr>
            <a:spLocks/>
          </p:cNvSpPr>
          <p:nvPr/>
        </p:nvSpPr>
        <p:spPr bwMode="auto">
          <a:xfrm>
            <a:off x="2155428" y="3901566"/>
            <a:ext cx="987597" cy="986066"/>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2146424" y="4194543"/>
            <a:ext cx="1023750" cy="369418"/>
          </a:xfrm>
          <a:prstGeom prst="rect">
            <a:avLst/>
          </a:prstGeom>
          <a:noFill/>
        </p:spPr>
        <p:txBody>
          <a:bodyPr wrap="square" lIns="91401" tIns="45700" rIns="91401" bIns="45700"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领导力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5" name="Freeform 12"/>
          <p:cNvSpPr>
            <a:spLocks/>
          </p:cNvSpPr>
          <p:nvPr/>
        </p:nvSpPr>
        <p:spPr bwMode="auto">
          <a:xfrm>
            <a:off x="1671152" y="2593866"/>
            <a:ext cx="978070" cy="978126"/>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74337"/>
          </a:solidFill>
          <a:ln w="12700">
            <a:solidFill>
              <a:srgbClr val="E74337"/>
            </a:solidFill>
          </a:ln>
          <a:effectLst>
            <a:innerShdw>
              <a:prstClr val="black"/>
            </a:innerShdw>
          </a:effectLst>
        </p:spPr>
        <p:txBody>
          <a:bodyPr vert="horz" wrap="square" lIns="91401" tIns="45700" rIns="91401" bIns="4570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1726498" y="2898220"/>
            <a:ext cx="875357" cy="369418"/>
          </a:xfrm>
          <a:prstGeom prst="rect">
            <a:avLst/>
          </a:prstGeom>
          <a:noFill/>
        </p:spPr>
        <p:txBody>
          <a:bodyPr wrap="square" lIns="91401" tIns="45700" rIns="91401" bIns="45700"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学习力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7" name="矩形 83"/>
          <p:cNvSpPr>
            <a:spLocks noChangeArrowheads="1"/>
          </p:cNvSpPr>
          <p:nvPr/>
        </p:nvSpPr>
        <p:spPr bwMode="auto">
          <a:xfrm>
            <a:off x="6976564" y="1918909"/>
            <a:ext cx="3556968" cy="3685091"/>
          </a:xfrm>
          <a:prstGeom prst="rect">
            <a:avLst/>
          </a:prstGeom>
          <a:noFill/>
          <a:ln w="9525" cmpd="sng">
            <a:solidFill>
              <a:srgbClr val="E74337"/>
            </a:solidFill>
            <a:miter lim="800000"/>
            <a:headEnd/>
            <a:tailEnd/>
          </a:ln>
        </p:spPr>
        <p:txBody>
          <a:bodyPr lIns="91401" tIns="45700" rIns="91401" bIns="45700"/>
          <a:lstStyle/>
          <a:p>
            <a:endParaRPr lang="zh-CN" altLang="en-US"/>
          </a:p>
        </p:txBody>
      </p:sp>
      <p:sp>
        <p:nvSpPr>
          <p:cNvPr id="28" name="TextBox 84"/>
          <p:cNvSpPr txBox="1">
            <a:spLocks noChangeArrowheads="1"/>
          </p:cNvSpPr>
          <p:nvPr/>
        </p:nvSpPr>
        <p:spPr bwMode="auto">
          <a:xfrm>
            <a:off x="7279416" y="2254116"/>
            <a:ext cx="2951265" cy="2862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1" tIns="45700" rIns="91401" bIns="4570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chemeClr val="bg1"/>
                </a:solidFill>
                <a:latin typeface="微软雅黑" pitchFamily="34" charset="-122"/>
                <a:ea typeface="微软雅黑" pitchFamily="34" charset="-122"/>
                <a:sym typeface="微软雅黑" pitchFamily="34" charset="-122"/>
              </a:rPr>
              <a:t>这里输入产品形式的简介，这里输入产品</a:t>
            </a:r>
            <a:r>
              <a:rPr lang="zh-CN" altLang="en-US" dirty="0" smtClean="0">
                <a:solidFill>
                  <a:schemeClr val="bg1"/>
                </a:solidFill>
                <a:latin typeface="微软雅黑" pitchFamily="34" charset="-122"/>
                <a:ea typeface="微软雅黑" pitchFamily="34" charset="-122"/>
                <a:sym typeface="微软雅黑" pitchFamily="34" charset="-122"/>
              </a:rPr>
              <a:t>形的</a:t>
            </a:r>
            <a:r>
              <a:rPr lang="zh-CN" altLang="en-US" dirty="0">
                <a:solidFill>
                  <a:schemeClr val="bg1"/>
                </a:solidFill>
                <a:latin typeface="微软雅黑" pitchFamily="34" charset="-122"/>
                <a:ea typeface="微软雅黑" pitchFamily="34" charset="-122"/>
                <a:sym typeface="微软雅黑" pitchFamily="34" charset="-122"/>
              </a:rPr>
              <a:t>简介</a:t>
            </a:r>
            <a:r>
              <a:rPr lang="zh-CN" altLang="en-US" dirty="0" smtClean="0">
                <a:solidFill>
                  <a:schemeClr val="bg1"/>
                </a:solidFill>
                <a:latin typeface="微软雅黑" pitchFamily="34" charset="-122"/>
                <a:ea typeface="微软雅黑" pitchFamily="34" charset="-122"/>
                <a:sym typeface="微软雅黑" pitchFamily="34" charset="-122"/>
              </a:rPr>
              <a:t>，</a:t>
            </a:r>
            <a:r>
              <a:rPr lang="zh-CN" altLang="en-US" dirty="0">
                <a:solidFill>
                  <a:schemeClr val="bg1"/>
                </a:solidFill>
                <a:latin typeface="微软雅黑" pitchFamily="34" charset="-122"/>
                <a:ea typeface="微软雅黑" pitchFamily="34" charset="-122"/>
                <a:sym typeface="微软雅黑" pitchFamily="34" charset="-122"/>
              </a:rPr>
              <a:t>这里输入</a:t>
            </a:r>
            <a:r>
              <a:rPr lang="zh-CN" altLang="en-US" dirty="0" smtClean="0">
                <a:solidFill>
                  <a:schemeClr val="bg1"/>
                </a:solidFill>
                <a:latin typeface="微软雅黑" pitchFamily="34" charset="-122"/>
                <a:ea typeface="微软雅黑" pitchFamily="34" charset="-122"/>
                <a:sym typeface="微软雅黑" pitchFamily="34" charset="-122"/>
              </a:rPr>
              <a:t>产品式</a:t>
            </a:r>
            <a:r>
              <a:rPr lang="zh-CN" altLang="en-US" dirty="0">
                <a:solidFill>
                  <a:schemeClr val="bg1"/>
                </a:solidFill>
                <a:latin typeface="微软雅黑" pitchFamily="34" charset="-122"/>
                <a:ea typeface="微软雅黑" pitchFamily="34" charset="-122"/>
                <a:sym typeface="微软雅黑" pitchFamily="34" charset="-122"/>
              </a:rPr>
              <a:t>的简介</a:t>
            </a:r>
            <a:r>
              <a:rPr lang="zh-CN" altLang="en-US" dirty="0" smtClean="0">
                <a:solidFill>
                  <a:schemeClr val="bg1"/>
                </a:solidFill>
                <a:latin typeface="微软雅黑" pitchFamily="34" charset="-122"/>
                <a:ea typeface="微软雅黑" pitchFamily="34" charset="-122"/>
                <a:sym typeface="微软雅黑" pitchFamily="34" charset="-122"/>
              </a:rPr>
              <a:t>，</a:t>
            </a:r>
            <a:r>
              <a:rPr lang="zh-CN" altLang="en-US" dirty="0">
                <a:solidFill>
                  <a:schemeClr val="bg1"/>
                </a:solidFill>
                <a:latin typeface="微软雅黑" pitchFamily="34" charset="-122"/>
                <a:ea typeface="微软雅黑" pitchFamily="34" charset="-122"/>
                <a:sym typeface="微软雅黑" pitchFamily="34" charset="-122"/>
              </a:rPr>
              <a:t>这里输入产品</a:t>
            </a:r>
            <a:r>
              <a:rPr lang="zh-CN" altLang="en-US" dirty="0" smtClean="0">
                <a:solidFill>
                  <a:schemeClr val="bg1"/>
                </a:solidFill>
                <a:latin typeface="微软雅黑" pitchFamily="34" charset="-122"/>
                <a:ea typeface="微软雅黑" pitchFamily="34" charset="-122"/>
                <a:sym typeface="微软雅黑" pitchFamily="34" charset="-122"/>
              </a:rPr>
              <a:t>形的</a:t>
            </a:r>
            <a:r>
              <a:rPr lang="zh-CN" altLang="en-US" dirty="0">
                <a:solidFill>
                  <a:schemeClr val="bg1"/>
                </a:solidFill>
                <a:latin typeface="微软雅黑" pitchFamily="34" charset="-122"/>
                <a:ea typeface="微软雅黑" pitchFamily="34" charset="-122"/>
                <a:sym typeface="微软雅黑" pitchFamily="34" charset="-122"/>
              </a:rPr>
              <a:t>简介</a:t>
            </a:r>
            <a:r>
              <a:rPr lang="zh-CN" altLang="en-US" dirty="0" smtClean="0">
                <a:solidFill>
                  <a:schemeClr val="bg1"/>
                </a:solidFill>
                <a:latin typeface="微软雅黑" pitchFamily="34" charset="-122"/>
                <a:ea typeface="微软雅黑" pitchFamily="34" charset="-122"/>
                <a:sym typeface="微软雅黑" pitchFamily="34" charset="-122"/>
              </a:rPr>
              <a:t>，</a:t>
            </a:r>
            <a:r>
              <a:rPr lang="zh-CN" altLang="en-US" dirty="0">
                <a:solidFill>
                  <a:schemeClr val="bg1"/>
                </a:solidFill>
                <a:latin typeface="微软雅黑" pitchFamily="34" charset="-122"/>
                <a:ea typeface="微软雅黑" pitchFamily="34" charset="-122"/>
                <a:sym typeface="微软雅黑" pitchFamily="34" charset="-122"/>
              </a:rPr>
              <a:t>这里输入产品</a:t>
            </a:r>
            <a:r>
              <a:rPr lang="zh-CN" altLang="en-US" dirty="0" smtClean="0">
                <a:solidFill>
                  <a:schemeClr val="bg1"/>
                </a:solidFill>
                <a:latin typeface="微软雅黑" pitchFamily="34" charset="-122"/>
                <a:ea typeface="微软雅黑" pitchFamily="34" charset="-122"/>
                <a:sym typeface="微软雅黑" pitchFamily="34" charset="-122"/>
              </a:rPr>
              <a:t>形的</a:t>
            </a:r>
            <a:r>
              <a:rPr lang="zh-CN" altLang="en-US" dirty="0">
                <a:solidFill>
                  <a:schemeClr val="bg1"/>
                </a:solidFill>
                <a:latin typeface="微软雅黑" pitchFamily="34" charset="-122"/>
                <a:ea typeface="微软雅黑" pitchFamily="34" charset="-122"/>
                <a:sym typeface="微软雅黑" pitchFamily="34" charset="-122"/>
              </a:rPr>
              <a:t>简介</a:t>
            </a:r>
            <a:r>
              <a:rPr lang="zh-CN" altLang="en-US" dirty="0" smtClean="0">
                <a:solidFill>
                  <a:schemeClr val="bg1"/>
                </a:solidFill>
                <a:latin typeface="微软雅黑" pitchFamily="34" charset="-122"/>
                <a:ea typeface="微软雅黑" pitchFamily="34" charset="-122"/>
                <a:sym typeface="微软雅黑" pitchFamily="34" charset="-122"/>
              </a:rPr>
              <a:t>，输入</a:t>
            </a:r>
            <a:r>
              <a:rPr lang="zh-CN" altLang="en-US" dirty="0">
                <a:solidFill>
                  <a:schemeClr val="bg1"/>
                </a:solidFill>
                <a:latin typeface="微软雅黑" pitchFamily="34" charset="-122"/>
                <a:ea typeface="微软雅黑" pitchFamily="34" charset="-122"/>
                <a:sym typeface="微软雅黑" pitchFamily="34" charset="-122"/>
              </a:rPr>
              <a:t>产品形式的简介</a:t>
            </a:r>
            <a:r>
              <a:rPr lang="zh-CN" altLang="en-US" dirty="0" smtClean="0">
                <a:solidFill>
                  <a:schemeClr val="bg1"/>
                </a:solidFill>
                <a:latin typeface="微软雅黑" pitchFamily="34" charset="-122"/>
                <a:ea typeface="微软雅黑" pitchFamily="34" charset="-122"/>
                <a:sym typeface="微软雅黑" pitchFamily="34" charset="-122"/>
              </a:rPr>
              <a:t>，</a:t>
            </a:r>
            <a:r>
              <a:rPr lang="zh-CN" altLang="en-US" dirty="0">
                <a:solidFill>
                  <a:schemeClr val="bg1"/>
                </a:solidFill>
                <a:latin typeface="微软雅黑" pitchFamily="34" charset="-122"/>
                <a:ea typeface="微软雅黑" pitchFamily="34" charset="-122"/>
                <a:sym typeface="微软雅黑" pitchFamily="34" charset="-122"/>
              </a:rPr>
              <a:t>这里</a:t>
            </a:r>
            <a:r>
              <a:rPr lang="zh-CN" altLang="en-US" dirty="0" smtClean="0">
                <a:solidFill>
                  <a:schemeClr val="bg1"/>
                </a:solidFill>
                <a:latin typeface="微软雅黑" pitchFamily="34" charset="-122"/>
                <a:ea typeface="微软雅黑" pitchFamily="34" charset="-122"/>
                <a:sym typeface="微软雅黑" pitchFamily="34" charset="-122"/>
              </a:rPr>
              <a:t>输产品</a:t>
            </a:r>
            <a:r>
              <a:rPr lang="zh-CN" altLang="en-US" dirty="0">
                <a:solidFill>
                  <a:schemeClr val="bg1"/>
                </a:solidFill>
                <a:latin typeface="微软雅黑" pitchFamily="34" charset="-122"/>
                <a:ea typeface="微软雅黑" pitchFamily="34" charset="-122"/>
                <a:sym typeface="微软雅黑" pitchFamily="34" charset="-122"/>
              </a:rPr>
              <a:t>形式</a:t>
            </a:r>
            <a:r>
              <a:rPr lang="zh-CN" altLang="en-US" dirty="0" smtClean="0">
                <a:solidFill>
                  <a:schemeClr val="bg1"/>
                </a:solidFill>
                <a:latin typeface="微软雅黑" pitchFamily="34" charset="-122"/>
                <a:ea typeface="微软雅黑" pitchFamily="34" charset="-122"/>
                <a:sym typeface="微软雅黑" pitchFamily="34" charset="-122"/>
              </a:rPr>
              <a:t>的介</a:t>
            </a:r>
            <a:r>
              <a:rPr lang="zh-CN" altLang="en-US" dirty="0">
                <a:solidFill>
                  <a:schemeClr val="bg1"/>
                </a:solidFill>
                <a:latin typeface="微软雅黑" pitchFamily="34" charset="-122"/>
                <a:ea typeface="微软雅黑" pitchFamily="34" charset="-122"/>
                <a:sym typeface="微软雅黑" pitchFamily="34" charset="-122"/>
              </a:rPr>
              <a:t>，</a:t>
            </a:r>
            <a:r>
              <a:rPr lang="zh-CN" altLang="en-US" dirty="0" smtClean="0">
                <a:solidFill>
                  <a:schemeClr val="bg1"/>
                </a:solidFill>
                <a:latin typeface="微软雅黑" pitchFamily="34" charset="-122"/>
                <a:ea typeface="微软雅黑" pitchFamily="34" charset="-122"/>
                <a:sym typeface="微软雅黑" pitchFamily="34" charset="-122"/>
              </a:rPr>
              <a:t>这输入</a:t>
            </a:r>
            <a:r>
              <a:rPr lang="zh-CN" altLang="en-US" dirty="0">
                <a:solidFill>
                  <a:schemeClr val="bg1"/>
                </a:solidFill>
                <a:latin typeface="微软雅黑" pitchFamily="34" charset="-122"/>
                <a:ea typeface="微软雅黑" pitchFamily="34" charset="-122"/>
                <a:sym typeface="微软雅黑" pitchFamily="34" charset="-122"/>
              </a:rPr>
              <a:t>产品形式的简介，这里</a:t>
            </a:r>
            <a:r>
              <a:rPr lang="zh-CN" altLang="en-US" dirty="0" smtClean="0">
                <a:solidFill>
                  <a:schemeClr val="bg1"/>
                </a:solidFill>
                <a:latin typeface="微软雅黑" pitchFamily="34" charset="-122"/>
                <a:ea typeface="微软雅黑" pitchFamily="34" charset="-122"/>
                <a:sym typeface="微软雅黑" pitchFamily="34" charset="-122"/>
              </a:rPr>
              <a:t>输入品</a:t>
            </a:r>
            <a:r>
              <a:rPr lang="zh-CN" altLang="en-US" dirty="0">
                <a:solidFill>
                  <a:schemeClr val="bg1"/>
                </a:solidFill>
                <a:latin typeface="微软雅黑" pitchFamily="34" charset="-122"/>
                <a:ea typeface="微软雅黑" pitchFamily="34" charset="-122"/>
                <a:sym typeface="微软雅黑" pitchFamily="34" charset="-122"/>
              </a:rPr>
              <a:t>形式的</a:t>
            </a:r>
            <a:r>
              <a:rPr lang="zh-CN" altLang="en-US" dirty="0" smtClean="0">
                <a:solidFill>
                  <a:schemeClr val="bg1"/>
                </a:solidFill>
                <a:latin typeface="微软雅黑" pitchFamily="34" charset="-122"/>
                <a:ea typeface="微软雅黑" pitchFamily="34" charset="-122"/>
                <a:sym typeface="微软雅黑" pitchFamily="34" charset="-122"/>
              </a:rPr>
              <a:t>简介，</a:t>
            </a:r>
            <a:r>
              <a:rPr lang="zh-CN" altLang="en-US" dirty="0">
                <a:solidFill>
                  <a:schemeClr val="bg1"/>
                </a:solidFill>
                <a:latin typeface="微软雅黑" pitchFamily="34" charset="-122"/>
                <a:ea typeface="微软雅黑" pitchFamily="34" charset="-122"/>
                <a:sym typeface="微软雅黑" pitchFamily="34" charset="-122"/>
              </a:rPr>
              <a:t>里输入产品</a:t>
            </a:r>
            <a:r>
              <a:rPr lang="zh-CN" altLang="en-US" dirty="0" smtClean="0">
                <a:solidFill>
                  <a:schemeClr val="bg1"/>
                </a:solidFill>
                <a:latin typeface="微软雅黑" pitchFamily="34" charset="-122"/>
                <a:ea typeface="微软雅黑" pitchFamily="34" charset="-122"/>
                <a:sym typeface="微软雅黑" pitchFamily="34" charset="-122"/>
              </a:rPr>
              <a:t>形的</a:t>
            </a:r>
            <a:r>
              <a:rPr lang="zh-CN" altLang="en-US" dirty="0">
                <a:solidFill>
                  <a:schemeClr val="bg1"/>
                </a:solidFill>
                <a:latin typeface="微软雅黑" pitchFamily="34" charset="-122"/>
                <a:ea typeface="微软雅黑" pitchFamily="34" charset="-122"/>
                <a:sym typeface="微软雅黑" pitchFamily="34" charset="-122"/>
              </a:rPr>
              <a:t>简介</a:t>
            </a:r>
            <a:r>
              <a:rPr lang="zh-CN" altLang="en-US" dirty="0" smtClean="0">
                <a:solidFill>
                  <a:schemeClr val="bg1"/>
                </a:solidFill>
                <a:latin typeface="微软雅黑" pitchFamily="34" charset="-122"/>
                <a:ea typeface="微软雅黑" pitchFamily="34" charset="-122"/>
                <a:sym typeface="微软雅黑" pitchFamily="34" charset="-122"/>
              </a:rPr>
              <a:t>。入</a:t>
            </a:r>
            <a:r>
              <a:rPr lang="zh-CN" altLang="en-US" dirty="0">
                <a:solidFill>
                  <a:schemeClr val="bg1"/>
                </a:solidFill>
                <a:latin typeface="微软雅黑" pitchFamily="34" charset="-122"/>
                <a:ea typeface="微软雅黑" pitchFamily="34" charset="-122"/>
                <a:sym typeface="微软雅黑" pitchFamily="34" charset="-122"/>
              </a:rPr>
              <a:t>产品形式的</a:t>
            </a:r>
            <a:r>
              <a:rPr lang="zh-CN" altLang="en-US" dirty="0" smtClean="0">
                <a:solidFill>
                  <a:schemeClr val="bg1"/>
                </a:solidFill>
                <a:latin typeface="微软雅黑" pitchFamily="34" charset="-122"/>
                <a:ea typeface="微软雅黑" pitchFamily="34" charset="-122"/>
                <a:sym typeface="微软雅黑" pitchFamily="34" charset="-122"/>
              </a:rPr>
              <a:t>简介。</a:t>
            </a:r>
            <a:endParaRPr lang="zh-CN" altLang="en-US" dirty="0">
              <a:solidFill>
                <a:schemeClr val="bg1"/>
              </a:solidFill>
              <a:latin typeface="微软雅黑" pitchFamily="34" charset="-122"/>
              <a:ea typeface="微软雅黑" pitchFamily="34" charset="-122"/>
              <a:sym typeface="微软雅黑" pitchFamily="34" charset="-122"/>
            </a:endParaRPr>
          </a:p>
        </p:txBody>
      </p:sp>
      <p:grpSp>
        <p:nvGrpSpPr>
          <p:cNvPr id="29" name="组合 28"/>
          <p:cNvGrpSpPr/>
          <p:nvPr/>
        </p:nvGrpSpPr>
        <p:grpSpPr>
          <a:xfrm>
            <a:off x="8412148" y="572424"/>
            <a:ext cx="8647786" cy="381452"/>
            <a:chOff x="3546557" y="3058874"/>
            <a:chExt cx="8647786" cy="381452"/>
          </a:xfrm>
        </p:grpSpPr>
        <p:grpSp>
          <p:nvGrpSpPr>
            <p:cNvPr id="30" name="组合 29"/>
            <p:cNvGrpSpPr/>
            <p:nvPr/>
          </p:nvGrpSpPr>
          <p:grpSpPr>
            <a:xfrm>
              <a:off x="3546557" y="3058874"/>
              <a:ext cx="381452" cy="381452"/>
              <a:chOff x="3123591" y="3333387"/>
              <a:chExt cx="381452" cy="381452"/>
            </a:xfrm>
          </p:grpSpPr>
          <p:sp>
            <p:nvSpPr>
              <p:cNvPr id="32" name="椭圆 31"/>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sp>
            <p:nvSpPr>
              <p:cNvPr id="33" name="椭圆 32"/>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grpSp>
        <p:cxnSp>
          <p:nvCxnSpPr>
            <p:cNvPr id="31" name="直接连接符 30"/>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4834779" y="572424"/>
            <a:ext cx="8712639" cy="381452"/>
            <a:chOff x="-3986345" y="345226"/>
            <a:chExt cx="8712639" cy="381452"/>
          </a:xfrm>
          <a:solidFill>
            <a:srgbClr val="E74337"/>
          </a:solidFill>
        </p:grpSpPr>
        <p:grpSp>
          <p:nvGrpSpPr>
            <p:cNvPr id="35" name="组合 34"/>
            <p:cNvGrpSpPr/>
            <p:nvPr/>
          </p:nvGrpSpPr>
          <p:grpSpPr>
            <a:xfrm>
              <a:off x="4344842" y="345226"/>
              <a:ext cx="381452" cy="381452"/>
              <a:chOff x="3123591" y="3333387"/>
              <a:chExt cx="381452" cy="381452"/>
            </a:xfrm>
            <a:grpFill/>
          </p:grpSpPr>
          <p:sp>
            <p:nvSpPr>
              <p:cNvPr id="37" name="椭圆 36"/>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sp>
            <p:nvSpPr>
              <p:cNvPr id="38" name="椭圆 37"/>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solidFill>
                    <a:srgbClr val="00F27C"/>
                  </a:solidFill>
                </a:endParaRPr>
              </a:p>
            </p:txBody>
          </p:sp>
        </p:grpSp>
        <p:cxnSp>
          <p:nvCxnSpPr>
            <p:cNvPr id="36" name="直接连接符 35"/>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854607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8)">
                                      <p:cBhvr>
                                        <p:cTn id="7" dur="1250"/>
                                        <p:tgtEl>
                                          <p:spTgt spid="15"/>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childTnLst>
                          </p:cTn>
                        </p:par>
                        <p:par>
                          <p:cTn id="18" fill="hold">
                            <p:stCondLst>
                              <p:cond delay="225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750"/>
                            </p:stCondLst>
                            <p:childTnLst>
                              <p:par>
                                <p:cTn id="23" presetID="53" presetClass="entr" presetSubtype="16"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375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425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par>
                          <p:cTn id="42" fill="hold">
                            <p:stCondLst>
                              <p:cond delay="4750"/>
                            </p:stCondLst>
                            <p:childTnLst>
                              <p:par>
                                <p:cTn id="43" presetID="53" presetClass="entr" presetSubtype="16"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500" fill="hold"/>
                                        <p:tgtEl>
                                          <p:spTgt spid="19"/>
                                        </p:tgtEl>
                                        <p:attrNameLst>
                                          <p:attrName>ppt_w</p:attrName>
                                        </p:attrNameLst>
                                      </p:cBhvr>
                                      <p:tavLst>
                                        <p:tav tm="0">
                                          <p:val>
                                            <p:fltVal val="0"/>
                                          </p:val>
                                        </p:tav>
                                        <p:tav tm="100000">
                                          <p:val>
                                            <p:strVal val="#ppt_w"/>
                                          </p:val>
                                        </p:tav>
                                      </p:tavLst>
                                    </p:anim>
                                    <p:anim calcmode="lin" valueType="num">
                                      <p:cBhvr>
                                        <p:cTn id="46" dur="500" fill="hold"/>
                                        <p:tgtEl>
                                          <p:spTgt spid="19"/>
                                        </p:tgtEl>
                                        <p:attrNameLst>
                                          <p:attrName>ppt_h</p:attrName>
                                        </p:attrNameLst>
                                      </p:cBhvr>
                                      <p:tavLst>
                                        <p:tav tm="0">
                                          <p:val>
                                            <p:fltVal val="0"/>
                                          </p:val>
                                        </p:tav>
                                        <p:tav tm="100000">
                                          <p:val>
                                            <p:strVal val="#ppt_h"/>
                                          </p:val>
                                        </p:tav>
                                      </p:tavLst>
                                    </p:anim>
                                    <p:animEffect transition="in" filter="fade">
                                      <p:cBhvr>
                                        <p:cTn id="47" dur="500"/>
                                        <p:tgtEl>
                                          <p:spTgt spid="19"/>
                                        </p:tgtEl>
                                      </p:cBhvr>
                                    </p:animEffect>
                                  </p:childTnLst>
                                </p:cTn>
                              </p:par>
                            </p:childTnLst>
                          </p:cTn>
                        </p:par>
                        <p:par>
                          <p:cTn id="48" fill="hold">
                            <p:stCondLst>
                              <p:cond delay="525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par>
                          <p:cTn id="52" fill="hold">
                            <p:stCondLst>
                              <p:cond delay="575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625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par>
                          <p:cTn id="62" fill="hold">
                            <p:stCondLst>
                              <p:cond delay="6750"/>
                            </p:stCondLst>
                            <p:childTnLst>
                              <p:par>
                                <p:cTn id="63" presetID="16" presetClass="entr" presetSubtype="21"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barn(inVertical)">
                                      <p:cBhvr>
                                        <p:cTn id="65" dur="500"/>
                                        <p:tgtEl>
                                          <p:spTgt spid="27"/>
                                        </p:tgtEl>
                                      </p:cBhvr>
                                    </p:animEffect>
                                  </p:childTnLst>
                                </p:cTn>
                              </p:par>
                            </p:childTnLst>
                          </p:cTn>
                        </p:par>
                        <p:par>
                          <p:cTn id="66" fill="hold">
                            <p:stCondLst>
                              <p:cond delay="7250"/>
                            </p:stCondLst>
                            <p:childTnLst>
                              <p:par>
                                <p:cTn id="67" presetID="10" presetClass="entr" presetSubtype="0"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p:bldP spid="27" grpId="0" animBg="1"/>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a:off x="2205947" y="1841500"/>
            <a:ext cx="6464300" cy="2821904"/>
          </a:xfrm>
          <a:prstGeom prst="arc">
            <a:avLst>
              <a:gd name="adj1" fmla="val 8209846"/>
              <a:gd name="adj2" fmla="val 10324995"/>
            </a:avLst>
          </a:prstGeom>
          <a:ln w="12700">
            <a:solidFill>
              <a:srgbClr val="E74337"/>
            </a:solidFill>
          </a:ln>
        </p:spPr>
        <p:style>
          <a:lnRef idx="1">
            <a:schemeClr val="accent1"/>
          </a:lnRef>
          <a:fillRef idx="0">
            <a:schemeClr val="accent1"/>
          </a:fillRef>
          <a:effectRef idx="0">
            <a:schemeClr val="accent1"/>
          </a:effectRef>
          <a:fontRef idx="minor">
            <a:schemeClr val="tx1"/>
          </a:fontRef>
        </p:style>
        <p:txBody>
          <a:bodyPr lIns="91404" tIns="45702" rIns="91404" bIns="45702" rtlCol="0" anchor="ctr"/>
          <a:lstStyle/>
          <a:p>
            <a:pPr algn="ctr"/>
            <a:endParaRPr lang="zh-CN" altLang="en-US"/>
          </a:p>
        </p:txBody>
      </p:sp>
      <p:sp>
        <p:nvSpPr>
          <p:cNvPr id="20" name="椭圆 19"/>
          <p:cNvSpPr/>
          <p:nvPr/>
        </p:nvSpPr>
        <p:spPr>
          <a:xfrm>
            <a:off x="8031393" y="2025461"/>
            <a:ext cx="1734908" cy="1734898"/>
          </a:xfrm>
          <a:prstGeom prst="ellipse">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
        <p:nvSpPr>
          <p:cNvPr id="17" name="椭圆 16"/>
          <p:cNvSpPr/>
          <p:nvPr/>
        </p:nvSpPr>
        <p:spPr>
          <a:xfrm>
            <a:off x="1567093" y="1946949"/>
            <a:ext cx="1734908" cy="1734898"/>
          </a:xfrm>
          <a:prstGeom prst="ellipse">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
        <p:nvSpPr>
          <p:cNvPr id="18" name="椭圆 17"/>
          <p:cNvSpPr/>
          <p:nvPr/>
        </p:nvSpPr>
        <p:spPr>
          <a:xfrm>
            <a:off x="4066424" y="3760359"/>
            <a:ext cx="1734908" cy="1734898"/>
          </a:xfrm>
          <a:prstGeom prst="ellipse">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
        <p:nvSpPr>
          <p:cNvPr id="19" name="椭圆 18"/>
          <p:cNvSpPr/>
          <p:nvPr/>
        </p:nvSpPr>
        <p:spPr>
          <a:xfrm>
            <a:off x="4667178" y="974051"/>
            <a:ext cx="1734908" cy="1734898"/>
          </a:xfrm>
          <a:prstGeom prst="ellipse">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
        <p:nvSpPr>
          <p:cNvPr id="31" name="TextBox 30"/>
          <p:cNvSpPr txBox="1"/>
          <p:nvPr/>
        </p:nvSpPr>
        <p:spPr>
          <a:xfrm>
            <a:off x="4431179" y="4089199"/>
            <a:ext cx="1005403" cy="1077218"/>
          </a:xfrm>
          <a:prstGeom prst="rect">
            <a:avLst/>
          </a:prstGeom>
          <a:noFill/>
          <a:ln w="12700">
            <a:noFill/>
          </a:ln>
        </p:spPr>
        <p:txBody>
          <a:bodyPr wrap="none" lIns="91404" tIns="45702" rIns="91404" bIns="45702" rtlCol="0">
            <a:spAutoFit/>
          </a:bodyPr>
          <a:lstStyle/>
          <a:p>
            <a:r>
              <a:rPr lang="zh-CN" altLang="en-US" sz="3200" b="1" dirty="0">
                <a:solidFill>
                  <a:schemeClr val="bg1"/>
                </a:solidFill>
                <a:latin typeface="微软雅黑" pitchFamily="34" charset="-122"/>
                <a:ea typeface="微软雅黑" pitchFamily="34" charset="-122"/>
              </a:rPr>
              <a:t>工作</a:t>
            </a:r>
            <a:endParaRPr lang="en-US" altLang="zh-CN" sz="3200" b="1" dirty="0">
              <a:solidFill>
                <a:schemeClr val="bg1"/>
              </a:solidFill>
              <a:latin typeface="微软雅黑" pitchFamily="34" charset="-122"/>
              <a:ea typeface="微软雅黑" pitchFamily="34" charset="-122"/>
            </a:endParaRPr>
          </a:p>
          <a:p>
            <a:r>
              <a:rPr lang="zh-CN" altLang="en-US" sz="3200" b="1" dirty="0">
                <a:solidFill>
                  <a:schemeClr val="bg1"/>
                </a:solidFill>
                <a:latin typeface="微软雅黑" pitchFamily="34" charset="-122"/>
                <a:ea typeface="微软雅黑" pitchFamily="34" charset="-122"/>
              </a:rPr>
              <a:t>概述</a:t>
            </a:r>
          </a:p>
        </p:txBody>
      </p:sp>
      <p:sp>
        <p:nvSpPr>
          <p:cNvPr id="32" name="TextBox 31"/>
          <p:cNvSpPr txBox="1"/>
          <p:nvPr/>
        </p:nvSpPr>
        <p:spPr>
          <a:xfrm>
            <a:off x="1931847" y="2275789"/>
            <a:ext cx="1005403" cy="1077218"/>
          </a:xfrm>
          <a:prstGeom prst="rect">
            <a:avLst/>
          </a:prstGeom>
          <a:noFill/>
          <a:ln w="12700">
            <a:noFill/>
          </a:ln>
        </p:spPr>
        <p:txBody>
          <a:bodyPr wrap="none" lIns="91404" tIns="45702" rIns="91404" bIns="45702" rtlCol="0">
            <a:spAutoFit/>
          </a:bodyPr>
          <a:lstStyle/>
          <a:p>
            <a:r>
              <a:rPr lang="zh-CN" altLang="en-US" sz="3200" b="1" dirty="0">
                <a:solidFill>
                  <a:schemeClr val="bg1"/>
                </a:solidFill>
                <a:latin typeface="微软雅黑" pitchFamily="34" charset="-122"/>
                <a:ea typeface="微软雅黑" pitchFamily="34" charset="-122"/>
              </a:rPr>
              <a:t>完成</a:t>
            </a:r>
            <a:endParaRPr lang="en-US" altLang="zh-CN" sz="3200" b="1" dirty="0">
              <a:solidFill>
                <a:schemeClr val="bg1"/>
              </a:solidFill>
              <a:latin typeface="微软雅黑" pitchFamily="34" charset="-122"/>
              <a:ea typeface="微软雅黑" pitchFamily="34" charset="-122"/>
            </a:endParaRPr>
          </a:p>
          <a:p>
            <a:r>
              <a:rPr lang="zh-CN" altLang="en-US" sz="3200" b="1" dirty="0">
                <a:solidFill>
                  <a:schemeClr val="bg1"/>
                </a:solidFill>
                <a:latin typeface="微软雅黑" pitchFamily="34" charset="-122"/>
                <a:ea typeface="微软雅黑" pitchFamily="34" charset="-122"/>
              </a:rPr>
              <a:t>情况</a:t>
            </a:r>
            <a:endParaRPr lang="en-US" altLang="zh-CN" sz="3200" b="1" dirty="0">
              <a:solidFill>
                <a:schemeClr val="bg1"/>
              </a:solidFill>
              <a:latin typeface="微软雅黑" pitchFamily="34" charset="-122"/>
              <a:ea typeface="微软雅黑" pitchFamily="34" charset="-122"/>
            </a:endParaRPr>
          </a:p>
        </p:txBody>
      </p:sp>
      <p:sp>
        <p:nvSpPr>
          <p:cNvPr id="34" name="弧形 33"/>
          <p:cNvSpPr/>
          <p:nvPr/>
        </p:nvSpPr>
        <p:spPr>
          <a:xfrm>
            <a:off x="2205947" y="1841500"/>
            <a:ext cx="6464300" cy="2821904"/>
          </a:xfrm>
          <a:prstGeom prst="arc">
            <a:avLst>
              <a:gd name="adj1" fmla="val 12189091"/>
              <a:gd name="adj2" fmla="val 14410217"/>
            </a:avLst>
          </a:prstGeom>
          <a:ln w="12700">
            <a:solidFill>
              <a:srgbClr val="E74337"/>
            </a:solidFill>
          </a:ln>
        </p:spPr>
        <p:style>
          <a:lnRef idx="1">
            <a:schemeClr val="accent1"/>
          </a:lnRef>
          <a:fillRef idx="0">
            <a:schemeClr val="accent1"/>
          </a:fillRef>
          <a:effectRef idx="0">
            <a:schemeClr val="accent1"/>
          </a:effectRef>
          <a:fontRef idx="minor">
            <a:schemeClr val="tx1"/>
          </a:fontRef>
        </p:style>
        <p:txBody>
          <a:bodyPr lIns="91404" tIns="45702" rIns="91404" bIns="45702" rtlCol="0" anchor="ctr"/>
          <a:lstStyle/>
          <a:p>
            <a:pPr algn="ctr"/>
            <a:endParaRPr lang="zh-CN" altLang="en-US"/>
          </a:p>
        </p:txBody>
      </p:sp>
      <p:sp>
        <p:nvSpPr>
          <p:cNvPr id="35" name="弧形 34"/>
          <p:cNvSpPr/>
          <p:nvPr/>
        </p:nvSpPr>
        <p:spPr>
          <a:xfrm>
            <a:off x="2205947" y="1841500"/>
            <a:ext cx="6464300" cy="2821904"/>
          </a:xfrm>
          <a:prstGeom prst="arc">
            <a:avLst>
              <a:gd name="adj1" fmla="val 18392178"/>
              <a:gd name="adj2" fmla="val 20632702"/>
            </a:avLst>
          </a:prstGeom>
          <a:ln w="12700">
            <a:solidFill>
              <a:srgbClr val="E74337"/>
            </a:solidFill>
          </a:ln>
        </p:spPr>
        <p:style>
          <a:lnRef idx="1">
            <a:schemeClr val="accent1"/>
          </a:lnRef>
          <a:fillRef idx="0">
            <a:schemeClr val="accent1"/>
          </a:fillRef>
          <a:effectRef idx="0">
            <a:schemeClr val="accent1"/>
          </a:effectRef>
          <a:fontRef idx="minor">
            <a:schemeClr val="tx1"/>
          </a:fontRef>
        </p:style>
        <p:txBody>
          <a:bodyPr lIns="91404" tIns="45702" rIns="91404" bIns="45702" rtlCol="0" anchor="ctr"/>
          <a:lstStyle/>
          <a:p>
            <a:pPr algn="ctr"/>
            <a:endParaRPr lang="zh-CN" altLang="en-US"/>
          </a:p>
        </p:txBody>
      </p:sp>
      <p:sp>
        <p:nvSpPr>
          <p:cNvPr id="36" name="TextBox 35"/>
          <p:cNvSpPr txBox="1"/>
          <p:nvPr/>
        </p:nvSpPr>
        <p:spPr>
          <a:xfrm>
            <a:off x="4857762" y="1331919"/>
            <a:ext cx="1415772" cy="1077218"/>
          </a:xfrm>
          <a:prstGeom prst="rect">
            <a:avLst/>
          </a:prstGeom>
          <a:noFill/>
          <a:ln w="12700">
            <a:noFill/>
          </a:ln>
        </p:spPr>
        <p:txBody>
          <a:bodyPr wrap="none" lIns="91404" tIns="45702" rIns="91404" bIns="45702" rtlCol="0">
            <a:spAutoFit/>
          </a:bodyPr>
          <a:lstStyle/>
          <a:p>
            <a:pPr algn="ctr"/>
            <a:r>
              <a:rPr lang="zh-CN" altLang="en-US" sz="3200" b="1" dirty="0">
                <a:solidFill>
                  <a:schemeClr val="bg1"/>
                </a:solidFill>
                <a:latin typeface="微软雅黑" pitchFamily="34" charset="-122"/>
                <a:ea typeface="微软雅黑" pitchFamily="34" charset="-122"/>
              </a:rPr>
              <a:t>成果及</a:t>
            </a:r>
            <a:endParaRPr lang="en-US" altLang="zh-CN" sz="3200" b="1" dirty="0">
              <a:solidFill>
                <a:schemeClr val="bg1"/>
              </a:solidFill>
              <a:latin typeface="微软雅黑" pitchFamily="34" charset="-122"/>
              <a:ea typeface="微软雅黑" pitchFamily="34" charset="-122"/>
            </a:endParaRPr>
          </a:p>
          <a:p>
            <a:pPr algn="ctr"/>
            <a:r>
              <a:rPr lang="zh-CN" altLang="en-US" sz="3200" b="1" dirty="0">
                <a:solidFill>
                  <a:schemeClr val="bg1"/>
                </a:solidFill>
                <a:latin typeface="微软雅黑" pitchFamily="34" charset="-122"/>
                <a:ea typeface="微软雅黑" pitchFamily="34" charset="-122"/>
              </a:rPr>
              <a:t>问题</a:t>
            </a:r>
            <a:endParaRPr lang="en-US" altLang="zh-CN" sz="3200" b="1" dirty="0">
              <a:solidFill>
                <a:schemeClr val="bg1"/>
              </a:solidFill>
              <a:latin typeface="微软雅黑" pitchFamily="34" charset="-122"/>
              <a:ea typeface="微软雅黑" pitchFamily="34" charset="-122"/>
            </a:endParaRPr>
          </a:p>
        </p:txBody>
      </p:sp>
      <p:sp>
        <p:nvSpPr>
          <p:cNvPr id="37" name="TextBox 36"/>
          <p:cNvSpPr txBox="1"/>
          <p:nvPr/>
        </p:nvSpPr>
        <p:spPr>
          <a:xfrm>
            <a:off x="8396147" y="2354301"/>
            <a:ext cx="1005331" cy="1077182"/>
          </a:xfrm>
          <a:prstGeom prst="rect">
            <a:avLst/>
          </a:prstGeom>
          <a:noFill/>
          <a:ln w="12700">
            <a:noFill/>
          </a:ln>
        </p:spPr>
        <p:txBody>
          <a:bodyPr wrap="none" lIns="91404" tIns="45702" rIns="91404" bIns="45702" rtlCol="0">
            <a:spAutoFit/>
          </a:bodyPr>
          <a:lstStyle/>
          <a:p>
            <a:r>
              <a:rPr lang="zh-CN" altLang="en-US" sz="3200" b="1" dirty="0" smtClean="0">
                <a:solidFill>
                  <a:schemeClr val="bg1"/>
                </a:solidFill>
                <a:latin typeface="微软雅黑" pitchFamily="34" charset="-122"/>
                <a:ea typeface="微软雅黑" pitchFamily="34" charset="-122"/>
              </a:rPr>
              <a:t>未来</a:t>
            </a:r>
            <a:endParaRPr lang="en-US" altLang="zh-CN" sz="3200" b="1" dirty="0" smtClean="0">
              <a:solidFill>
                <a:schemeClr val="bg1"/>
              </a:solidFill>
              <a:latin typeface="微软雅黑" pitchFamily="34" charset="-122"/>
              <a:ea typeface="微软雅黑" pitchFamily="34" charset="-122"/>
            </a:endParaRPr>
          </a:p>
          <a:p>
            <a:r>
              <a:rPr lang="zh-CN" altLang="en-US" sz="3200" b="1" dirty="0" smtClean="0">
                <a:solidFill>
                  <a:schemeClr val="bg1"/>
                </a:solidFill>
                <a:latin typeface="微软雅黑" pitchFamily="34" charset="-122"/>
                <a:ea typeface="微软雅黑" pitchFamily="34" charset="-122"/>
              </a:rPr>
              <a:t>计划</a:t>
            </a:r>
            <a:endParaRPr lang="en-US" altLang="zh-CN" sz="3200" b="1" dirty="0">
              <a:solidFill>
                <a:schemeClr val="bg1"/>
              </a:solidFill>
              <a:latin typeface="微软雅黑" pitchFamily="34" charset="-122"/>
              <a:ea typeface="微软雅黑" pitchFamily="34" charset="-122"/>
            </a:endParaRPr>
          </a:p>
        </p:txBody>
      </p:sp>
      <p:grpSp>
        <p:nvGrpSpPr>
          <p:cNvPr id="8" name="组合 7"/>
          <p:cNvGrpSpPr/>
          <p:nvPr/>
        </p:nvGrpSpPr>
        <p:grpSpPr>
          <a:xfrm>
            <a:off x="9427582" y="4702969"/>
            <a:ext cx="1903097" cy="1186556"/>
            <a:chOff x="7487036" y="4431811"/>
            <a:chExt cx="1903097" cy="1186556"/>
          </a:xfrm>
        </p:grpSpPr>
        <p:sp>
          <p:nvSpPr>
            <p:cNvPr id="26" name="TextBox 25"/>
            <p:cNvSpPr txBox="1"/>
            <p:nvPr/>
          </p:nvSpPr>
          <p:spPr>
            <a:xfrm>
              <a:off x="7487036" y="4431811"/>
              <a:ext cx="1261884" cy="738664"/>
            </a:xfrm>
            <a:prstGeom prst="rect">
              <a:avLst/>
            </a:prstGeom>
            <a:noFill/>
          </p:spPr>
          <p:txBody>
            <a:bodyPr wrap="none" rtlCol="0">
              <a:spAutoFit/>
            </a:bodyPr>
            <a:lstStyle/>
            <a:p>
              <a:r>
                <a:rPr lang="zh-CN" altLang="en-US" sz="4200" b="1" dirty="0">
                  <a:solidFill>
                    <a:srgbClr val="E74337"/>
                  </a:solidFill>
                  <a:latin typeface="微软雅黑" pitchFamily="34" charset="-122"/>
                  <a:ea typeface="微软雅黑" pitchFamily="34" charset="-122"/>
                </a:rPr>
                <a:t>目录</a:t>
              </a:r>
              <a:endParaRPr lang="en-US" altLang="zh-CN" sz="4200" b="1" dirty="0">
                <a:solidFill>
                  <a:srgbClr val="E74337"/>
                </a:solidFill>
                <a:latin typeface="微软雅黑" pitchFamily="34" charset="-122"/>
                <a:ea typeface="微软雅黑" pitchFamily="34" charset="-122"/>
              </a:endParaRPr>
            </a:p>
          </p:txBody>
        </p:sp>
        <p:sp>
          <p:nvSpPr>
            <p:cNvPr id="27" name="TextBox 26"/>
            <p:cNvSpPr txBox="1"/>
            <p:nvPr/>
          </p:nvSpPr>
          <p:spPr>
            <a:xfrm>
              <a:off x="7539947" y="5095147"/>
              <a:ext cx="1850186" cy="523220"/>
            </a:xfrm>
            <a:prstGeom prst="rect">
              <a:avLst/>
            </a:prstGeom>
            <a:noFill/>
          </p:spPr>
          <p:txBody>
            <a:bodyPr wrap="none" rtlCol="0">
              <a:spAutoFit/>
            </a:bodyPr>
            <a:lstStyle/>
            <a:p>
              <a:r>
                <a:rPr lang="en-US" altLang="zh-CN" sz="2800" b="1" dirty="0">
                  <a:solidFill>
                    <a:schemeClr val="bg1"/>
                  </a:solidFill>
                  <a:latin typeface="方正兰亭超细黑简体" pitchFamily="2" charset="-122"/>
                  <a:ea typeface="方正兰亭超细黑简体" pitchFamily="2" charset="-122"/>
                </a:rPr>
                <a:t>Directory</a:t>
              </a:r>
              <a:endParaRPr lang="zh-CN" altLang="en-US" sz="2800" b="1" dirty="0">
                <a:solidFill>
                  <a:schemeClr val="bg1"/>
                </a:solidFill>
                <a:latin typeface="方正兰亭超细黑简体" pitchFamily="2" charset="-122"/>
                <a:ea typeface="方正兰亭超细黑简体" pitchFamily="2" charset="-122"/>
              </a:endParaRPr>
            </a:p>
          </p:txBody>
        </p:sp>
      </p:grpSp>
      <p:sp>
        <p:nvSpPr>
          <p:cNvPr id="29" name="椭圆 28"/>
          <p:cNvSpPr/>
          <p:nvPr/>
        </p:nvSpPr>
        <p:spPr>
          <a:xfrm flipV="1">
            <a:off x="9202840" y="5000293"/>
            <a:ext cx="211754" cy="211754"/>
          </a:xfrm>
          <a:prstGeom prst="ellipse">
            <a:avLst/>
          </a:prstGeom>
          <a:solidFill>
            <a:srgbClr val="E74337"/>
          </a:solidFill>
          <a:ln w="28575">
            <a:no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
        <p:nvSpPr>
          <p:cNvPr id="38" name="椭圆 37"/>
          <p:cNvSpPr/>
          <p:nvPr/>
        </p:nvSpPr>
        <p:spPr>
          <a:xfrm flipV="1">
            <a:off x="9117991" y="4915444"/>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398" tIns="45699" rIns="91398" bIns="45699" spcCol="0" rtlCol="0" anchor="ctr"/>
          <a:lstStyle/>
          <a:p>
            <a:pPr algn="ctr"/>
            <a:endParaRPr lang="zh-CN" altLang="en-US" dirty="0"/>
          </a:p>
        </p:txBody>
      </p:sp>
    </p:spTree>
    <p:extLst>
      <p:ext uri="{BB962C8B-B14F-4D97-AF65-F5344CB8AC3E}">
        <p14:creationId xmlns:p14="http://schemas.microsoft.com/office/powerpoint/2010/main" val="1346897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1000"/>
                                            <p:tgtEl>
                                              <p:spTgt spid="38"/>
                                            </p:tgtEl>
                                          </p:cBhvr>
                                        </p:animEffect>
                                        <p:anim calcmode="lin" valueType="num">
                                          <p:cBhvr>
                                            <p:cTn id="18" dur="1000" fill="hold"/>
                                            <p:tgtEl>
                                              <p:spTgt spid="38"/>
                                            </p:tgtEl>
                                            <p:attrNameLst>
                                              <p:attrName>ppt_x</p:attrName>
                                            </p:attrNameLst>
                                          </p:cBhvr>
                                          <p:tavLst>
                                            <p:tav tm="0">
                                              <p:val>
                                                <p:strVal val="#ppt_x"/>
                                              </p:val>
                                            </p:tav>
                                            <p:tav tm="100000">
                                              <p:val>
                                                <p:strVal val="#ppt_x"/>
                                              </p:val>
                                            </p:tav>
                                          </p:tavLst>
                                        </p:anim>
                                        <p:anim calcmode="lin" valueType="num">
                                          <p:cBhvr>
                                            <p:cTn id="1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childTnLst>
                              </p:cTn>
                            </p:par>
                            <p:par>
                              <p:cTn id="27" fill="hold">
                                <p:stCondLst>
                                  <p:cond delay="500"/>
                                </p:stCondLst>
                                <p:childTnLst>
                                  <p:par>
                                    <p:cTn id="28" presetID="2" presetClass="entr" presetSubtype="12" fill="hold" grpId="0" nodeType="afterEffect" p14:presetBounceEnd="40000">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14:bounceEnd="40000">
                                          <p:cBhvr additive="base">
                                            <p:cTn id="30" dur="500" fill="hold"/>
                                            <p:tgtEl>
                                              <p:spTgt spid="31"/>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31"/>
                                            </p:tgtEl>
                                            <p:attrNameLst>
                                              <p:attrName>ppt_y</p:attrName>
                                            </p:attrNameLst>
                                          </p:cBhvr>
                                          <p:tavLst>
                                            <p:tav tm="0">
                                              <p:val>
                                                <p:strVal val="1+#ppt_h/2"/>
                                              </p:val>
                                            </p:tav>
                                            <p:tav tm="100000">
                                              <p:val>
                                                <p:strVal val="#ppt_y"/>
                                              </p:val>
                                            </p:tav>
                                          </p:tavLst>
                                        </p:anim>
                                      </p:childTnLst>
                                    </p:cTn>
                                  </p:par>
                                </p:childTnLst>
                              </p:cTn>
                            </p:par>
                            <p:par>
                              <p:cTn id="32" fill="hold">
                                <p:stCondLst>
                                  <p:cond delay="1000"/>
                                </p:stCondLst>
                                <p:childTnLst>
                                  <p:par>
                                    <p:cTn id="33" presetID="22" presetClass="entr" presetSubtype="4"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childTnLst>
                              </p:cTn>
                            </p:par>
                            <p:par>
                              <p:cTn id="41" fill="hold">
                                <p:stCondLst>
                                  <p:cond delay="1500"/>
                                </p:stCondLst>
                                <p:childTnLst>
                                  <p:par>
                                    <p:cTn id="42" presetID="2" presetClass="entr" presetSubtype="8" fill="hold" grpId="0" nodeType="afterEffect" p14:presetBounceEnd="40000">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14:bounceEnd="40000">
                                          <p:cBhvr additive="base">
                                            <p:cTn id="44" dur="5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32"/>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2" presetClass="entr" presetSubtype="4"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down)">
                                          <p:cBhvr>
                                            <p:cTn id="49" dur="500"/>
                                            <p:tgtEl>
                                              <p:spTgt spid="3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childTnLst>
                              </p:cTn>
                            </p:par>
                            <p:par>
                              <p:cTn id="55" fill="hold">
                                <p:stCondLst>
                                  <p:cond delay="2500"/>
                                </p:stCondLst>
                                <p:childTnLst>
                                  <p:par>
                                    <p:cTn id="56" presetID="2" presetClass="entr" presetSubtype="9" fill="hold" grpId="0" nodeType="afterEffect" p14:presetBounceEnd="40000">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14:bounceEnd="40000">
                                          <p:cBhvr additive="base">
                                            <p:cTn id="58" dur="5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59" dur="500" fill="hold"/>
                                            <p:tgtEl>
                                              <p:spTgt spid="36"/>
                                            </p:tgtEl>
                                            <p:attrNameLst>
                                              <p:attrName>ppt_y</p:attrName>
                                            </p:attrNameLst>
                                          </p:cBhvr>
                                          <p:tavLst>
                                            <p:tav tm="0">
                                              <p:val>
                                                <p:strVal val="0-#ppt_h/2"/>
                                              </p:val>
                                            </p:tav>
                                            <p:tav tm="100000">
                                              <p:val>
                                                <p:strVal val="#ppt_y"/>
                                              </p:val>
                                            </p:tav>
                                          </p:tavLst>
                                        </p:anim>
                                      </p:childTnLst>
                                    </p:cTn>
                                  </p:par>
                                </p:childTnLst>
                              </p:cTn>
                            </p:par>
                            <p:par>
                              <p:cTn id="60" fill="hold">
                                <p:stCondLst>
                                  <p:cond delay="3000"/>
                                </p:stCondLst>
                                <p:childTnLst>
                                  <p:par>
                                    <p:cTn id="61" presetID="22" presetClass="entr" presetSubtype="8"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Effect transition="in" filter="fade">
                                          <p:cBhvr>
                                            <p:cTn id="68" dur="500"/>
                                            <p:tgtEl>
                                              <p:spTgt spid="20"/>
                                            </p:tgtEl>
                                          </p:cBhvr>
                                        </p:animEffect>
                                      </p:childTnLst>
                                    </p:cTn>
                                  </p:par>
                                </p:childTnLst>
                              </p:cTn>
                            </p:par>
                            <p:par>
                              <p:cTn id="69" fill="hold">
                                <p:stCondLst>
                                  <p:cond delay="3500"/>
                                </p:stCondLst>
                                <p:childTnLst>
                                  <p:par>
                                    <p:cTn id="70" presetID="2" presetClass="entr" presetSubtype="3" fill="hold" grpId="0" nodeType="afterEffect" p14:presetBounceEnd="40000">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14:bounceEnd="40000">
                                          <p:cBhvr additive="base">
                                            <p:cTn id="72" dur="500" fill="hold"/>
                                            <p:tgtEl>
                                              <p:spTgt spid="37"/>
                                            </p:tgtEl>
                                            <p:attrNameLst>
                                              <p:attrName>ppt_x</p:attrName>
                                            </p:attrNameLst>
                                          </p:cBhvr>
                                          <p:tavLst>
                                            <p:tav tm="0">
                                              <p:val>
                                                <p:strVal val="1+#ppt_w/2"/>
                                              </p:val>
                                            </p:tav>
                                            <p:tav tm="100000">
                                              <p:val>
                                                <p:strVal val="#ppt_x"/>
                                              </p:val>
                                            </p:tav>
                                          </p:tavLst>
                                        </p:anim>
                                        <p:anim calcmode="lin" valueType="num" p14:bounceEnd="40000">
                                          <p:cBhvr additive="base">
                                            <p:cTn id="73"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 grpId="0" animBg="1"/>
          <p:bldP spid="17" grpId="0" animBg="1"/>
          <p:bldP spid="18" grpId="0" animBg="1"/>
          <p:bldP spid="19" grpId="0" animBg="1"/>
          <p:bldP spid="31" grpId="0"/>
          <p:bldP spid="32" grpId="0"/>
          <p:bldP spid="34" grpId="0" animBg="1"/>
          <p:bldP spid="35" grpId="0" animBg="1"/>
          <p:bldP spid="36" grpId="0"/>
          <p:bldP spid="37" grpId="0"/>
          <p:bldP spid="29" grpId="0" animBg="1"/>
          <p:bldP spid="3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1000"/>
                                            <p:tgtEl>
                                              <p:spTgt spid="38"/>
                                            </p:tgtEl>
                                          </p:cBhvr>
                                        </p:animEffect>
                                        <p:anim calcmode="lin" valueType="num">
                                          <p:cBhvr>
                                            <p:cTn id="18" dur="1000" fill="hold"/>
                                            <p:tgtEl>
                                              <p:spTgt spid="38"/>
                                            </p:tgtEl>
                                            <p:attrNameLst>
                                              <p:attrName>ppt_x</p:attrName>
                                            </p:attrNameLst>
                                          </p:cBhvr>
                                          <p:tavLst>
                                            <p:tav tm="0">
                                              <p:val>
                                                <p:strVal val="#ppt_x"/>
                                              </p:val>
                                            </p:tav>
                                            <p:tav tm="100000">
                                              <p:val>
                                                <p:strVal val="#ppt_x"/>
                                              </p:val>
                                            </p:tav>
                                          </p:tavLst>
                                        </p:anim>
                                        <p:anim calcmode="lin" valueType="num">
                                          <p:cBhvr>
                                            <p:cTn id="1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childTnLst>
                              </p:cTn>
                            </p:par>
                            <p:par>
                              <p:cTn id="27" fill="hold">
                                <p:stCondLst>
                                  <p:cond delay="500"/>
                                </p:stCondLst>
                                <p:childTnLst>
                                  <p:par>
                                    <p:cTn id="28" presetID="2" presetClass="entr" presetSubtype="12"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0-#ppt_w/2"/>
                                              </p:val>
                                            </p:tav>
                                            <p:tav tm="100000">
                                              <p:val>
                                                <p:strVal val="#ppt_x"/>
                                              </p:val>
                                            </p:tav>
                                          </p:tavLst>
                                        </p:anim>
                                        <p:anim calcmode="lin" valueType="num">
                                          <p:cBhvr additive="base">
                                            <p:cTn id="31" dur="500" fill="hold"/>
                                            <p:tgtEl>
                                              <p:spTgt spid="31"/>
                                            </p:tgtEl>
                                            <p:attrNameLst>
                                              <p:attrName>ppt_y</p:attrName>
                                            </p:attrNameLst>
                                          </p:cBhvr>
                                          <p:tavLst>
                                            <p:tav tm="0">
                                              <p:val>
                                                <p:strVal val="1+#ppt_h/2"/>
                                              </p:val>
                                            </p:tav>
                                            <p:tav tm="100000">
                                              <p:val>
                                                <p:strVal val="#ppt_y"/>
                                              </p:val>
                                            </p:tav>
                                          </p:tavLst>
                                        </p:anim>
                                      </p:childTnLst>
                                    </p:cTn>
                                  </p:par>
                                </p:childTnLst>
                              </p:cTn>
                            </p:par>
                            <p:par>
                              <p:cTn id="32" fill="hold">
                                <p:stCondLst>
                                  <p:cond delay="1000"/>
                                </p:stCondLst>
                                <p:childTnLst>
                                  <p:par>
                                    <p:cTn id="33" presetID="22" presetClass="entr" presetSubtype="4"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childTnLst>
                              </p:cTn>
                            </p:par>
                            <p:par>
                              <p:cTn id="41" fill="hold">
                                <p:stCondLst>
                                  <p:cond delay="1500"/>
                                </p:stCondLst>
                                <p:childTnLst>
                                  <p:par>
                                    <p:cTn id="42" presetID="2" presetClass="entr" presetSubtype="8"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0-#ppt_w/2"/>
                                              </p:val>
                                            </p:tav>
                                            <p:tav tm="100000">
                                              <p:val>
                                                <p:strVal val="#ppt_x"/>
                                              </p:val>
                                            </p:tav>
                                          </p:tavLst>
                                        </p:anim>
                                        <p:anim calcmode="lin" valueType="num">
                                          <p:cBhvr additive="base">
                                            <p:cTn id="45" dur="500" fill="hold"/>
                                            <p:tgtEl>
                                              <p:spTgt spid="32"/>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2" presetClass="entr" presetSubtype="4"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down)">
                                          <p:cBhvr>
                                            <p:cTn id="49" dur="500"/>
                                            <p:tgtEl>
                                              <p:spTgt spid="3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childTnLst>
                              </p:cTn>
                            </p:par>
                            <p:par>
                              <p:cTn id="55" fill="hold">
                                <p:stCondLst>
                                  <p:cond delay="2500"/>
                                </p:stCondLst>
                                <p:childTnLst>
                                  <p:par>
                                    <p:cTn id="56" presetID="2" presetClass="entr" presetSubtype="9"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500" fill="hold"/>
                                            <p:tgtEl>
                                              <p:spTgt spid="36"/>
                                            </p:tgtEl>
                                            <p:attrNameLst>
                                              <p:attrName>ppt_x</p:attrName>
                                            </p:attrNameLst>
                                          </p:cBhvr>
                                          <p:tavLst>
                                            <p:tav tm="0">
                                              <p:val>
                                                <p:strVal val="0-#ppt_w/2"/>
                                              </p:val>
                                            </p:tav>
                                            <p:tav tm="100000">
                                              <p:val>
                                                <p:strVal val="#ppt_x"/>
                                              </p:val>
                                            </p:tav>
                                          </p:tavLst>
                                        </p:anim>
                                        <p:anim calcmode="lin" valueType="num">
                                          <p:cBhvr additive="base">
                                            <p:cTn id="59" dur="500" fill="hold"/>
                                            <p:tgtEl>
                                              <p:spTgt spid="36"/>
                                            </p:tgtEl>
                                            <p:attrNameLst>
                                              <p:attrName>ppt_y</p:attrName>
                                            </p:attrNameLst>
                                          </p:cBhvr>
                                          <p:tavLst>
                                            <p:tav tm="0">
                                              <p:val>
                                                <p:strVal val="0-#ppt_h/2"/>
                                              </p:val>
                                            </p:tav>
                                            <p:tav tm="100000">
                                              <p:val>
                                                <p:strVal val="#ppt_y"/>
                                              </p:val>
                                            </p:tav>
                                          </p:tavLst>
                                        </p:anim>
                                      </p:childTnLst>
                                    </p:cTn>
                                  </p:par>
                                </p:childTnLst>
                              </p:cTn>
                            </p:par>
                            <p:par>
                              <p:cTn id="60" fill="hold">
                                <p:stCondLst>
                                  <p:cond delay="3000"/>
                                </p:stCondLst>
                                <p:childTnLst>
                                  <p:par>
                                    <p:cTn id="61" presetID="22" presetClass="entr" presetSubtype="8"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Effect transition="in" filter="fade">
                                          <p:cBhvr>
                                            <p:cTn id="68" dur="500"/>
                                            <p:tgtEl>
                                              <p:spTgt spid="20"/>
                                            </p:tgtEl>
                                          </p:cBhvr>
                                        </p:animEffect>
                                      </p:childTnLst>
                                    </p:cTn>
                                  </p:par>
                                </p:childTnLst>
                              </p:cTn>
                            </p:par>
                            <p:par>
                              <p:cTn id="69" fill="hold">
                                <p:stCondLst>
                                  <p:cond delay="3500"/>
                                </p:stCondLst>
                                <p:childTnLst>
                                  <p:par>
                                    <p:cTn id="70" presetID="2" presetClass="entr" presetSubtype="3"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additive="base">
                                            <p:cTn id="72" dur="500" fill="hold"/>
                                            <p:tgtEl>
                                              <p:spTgt spid="37"/>
                                            </p:tgtEl>
                                            <p:attrNameLst>
                                              <p:attrName>ppt_x</p:attrName>
                                            </p:attrNameLst>
                                          </p:cBhvr>
                                          <p:tavLst>
                                            <p:tav tm="0">
                                              <p:val>
                                                <p:strVal val="1+#ppt_w/2"/>
                                              </p:val>
                                            </p:tav>
                                            <p:tav tm="100000">
                                              <p:val>
                                                <p:strVal val="#ppt_x"/>
                                              </p:val>
                                            </p:tav>
                                          </p:tavLst>
                                        </p:anim>
                                        <p:anim calcmode="lin" valueType="num">
                                          <p:cBhvr additive="base">
                                            <p:cTn id="73"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 grpId="0" animBg="1"/>
          <p:bldP spid="17" grpId="0" animBg="1"/>
          <p:bldP spid="18" grpId="0" animBg="1"/>
          <p:bldP spid="19" grpId="0" animBg="1"/>
          <p:bldP spid="31" grpId="0"/>
          <p:bldP spid="32" grpId="0"/>
          <p:bldP spid="34" grpId="0" animBg="1"/>
          <p:bldP spid="35" grpId="0" animBg="1"/>
          <p:bldP spid="36" grpId="0"/>
          <p:bldP spid="37" grpId="0"/>
          <p:bldP spid="29" grpId="0" animBg="1"/>
          <p:bldP spid="38"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951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经验成果分享</a:t>
            </a:r>
            <a:endParaRPr lang="en-US" altLang="zh-CN" sz="3600" b="1" dirty="0">
              <a:solidFill>
                <a:srgbClr val="E74337"/>
              </a:solidFill>
              <a:latin typeface="微软雅黑" pitchFamily="34" charset="-122"/>
              <a:ea typeface="微软雅黑" pitchFamily="34" charset="-122"/>
            </a:endParaRPr>
          </a:p>
        </p:txBody>
      </p:sp>
      <p:sp>
        <p:nvSpPr>
          <p:cNvPr id="26" name="矩形 25"/>
          <p:cNvSpPr/>
          <p:nvPr/>
        </p:nvSpPr>
        <p:spPr>
          <a:xfrm>
            <a:off x="2006471" y="1956350"/>
            <a:ext cx="2448945" cy="2736938"/>
          </a:xfrm>
          <a:prstGeom prst="rect">
            <a:avLst/>
          </a:prstGeom>
          <a:noFill/>
          <a:ln w="1905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7" name="矩形 26"/>
          <p:cNvSpPr/>
          <p:nvPr/>
        </p:nvSpPr>
        <p:spPr>
          <a:xfrm>
            <a:off x="2114624" y="4909364"/>
            <a:ext cx="2232636"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8" name="Rectangle 42"/>
          <p:cNvSpPr/>
          <p:nvPr/>
        </p:nvSpPr>
        <p:spPr>
          <a:xfrm flipH="1">
            <a:off x="2352032" y="5034810"/>
            <a:ext cx="1808627" cy="253281"/>
          </a:xfrm>
          <a:prstGeom prst="rect">
            <a:avLst/>
          </a:prstGeom>
          <a:noFill/>
          <a:ln w="12700" cap="flat" cmpd="sng" algn="ctr">
            <a:noFill/>
            <a:prstDash val="solid"/>
          </a:ln>
          <a:effectLst/>
        </p:spPr>
        <p:txBody>
          <a:bodyPr lIns="91401" tIns="0" rIns="91401"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加入文字文案</a:t>
            </a:r>
          </a:p>
        </p:txBody>
      </p:sp>
      <p:sp>
        <p:nvSpPr>
          <p:cNvPr id="29" name="Rectangle 42"/>
          <p:cNvSpPr/>
          <p:nvPr/>
        </p:nvSpPr>
        <p:spPr>
          <a:xfrm flipH="1">
            <a:off x="2126681" y="5509987"/>
            <a:ext cx="2151314" cy="360123"/>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加入你的文字描述，加入你的，加入你的文字。</a:t>
            </a:r>
          </a:p>
        </p:txBody>
      </p:sp>
      <p:sp>
        <p:nvSpPr>
          <p:cNvPr id="30" name="矩形 29"/>
          <p:cNvSpPr/>
          <p:nvPr/>
        </p:nvSpPr>
        <p:spPr>
          <a:xfrm>
            <a:off x="4887043" y="1956350"/>
            <a:ext cx="2448945" cy="2736938"/>
          </a:xfrm>
          <a:prstGeom prst="rect">
            <a:avLst/>
          </a:prstGeom>
          <a:noFill/>
          <a:ln w="1905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1" name="矩形 30"/>
          <p:cNvSpPr/>
          <p:nvPr/>
        </p:nvSpPr>
        <p:spPr>
          <a:xfrm>
            <a:off x="4995196" y="4909364"/>
            <a:ext cx="2232636"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2" name="Rectangle 42"/>
          <p:cNvSpPr/>
          <p:nvPr/>
        </p:nvSpPr>
        <p:spPr>
          <a:xfrm flipH="1">
            <a:off x="5232604" y="5034810"/>
            <a:ext cx="1808627" cy="253281"/>
          </a:xfrm>
          <a:prstGeom prst="rect">
            <a:avLst/>
          </a:prstGeom>
          <a:noFill/>
          <a:ln w="12700" cap="flat" cmpd="sng" algn="ctr">
            <a:noFill/>
            <a:prstDash val="solid"/>
          </a:ln>
          <a:effectLst/>
        </p:spPr>
        <p:txBody>
          <a:bodyPr lIns="91401" tIns="0" rIns="91401"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加入文字文案</a:t>
            </a:r>
          </a:p>
        </p:txBody>
      </p:sp>
      <p:sp>
        <p:nvSpPr>
          <p:cNvPr id="33" name="Rectangle 42"/>
          <p:cNvSpPr/>
          <p:nvPr/>
        </p:nvSpPr>
        <p:spPr>
          <a:xfrm flipH="1">
            <a:off x="5007253" y="5509987"/>
            <a:ext cx="2151314" cy="360123"/>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加入你的文字描述，加入你的，加入你的文字。</a:t>
            </a:r>
          </a:p>
        </p:txBody>
      </p:sp>
      <p:sp>
        <p:nvSpPr>
          <p:cNvPr id="34" name="矩形 33"/>
          <p:cNvSpPr/>
          <p:nvPr/>
        </p:nvSpPr>
        <p:spPr>
          <a:xfrm>
            <a:off x="7767864" y="1956350"/>
            <a:ext cx="2448945" cy="2736938"/>
          </a:xfrm>
          <a:prstGeom prst="rect">
            <a:avLst/>
          </a:prstGeom>
          <a:noFill/>
          <a:ln w="1905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5" name="矩形 34"/>
          <p:cNvSpPr/>
          <p:nvPr/>
        </p:nvSpPr>
        <p:spPr>
          <a:xfrm>
            <a:off x="7876016" y="4909364"/>
            <a:ext cx="2232636" cy="504173"/>
          </a:xfrm>
          <a:prstGeom prst="rect">
            <a:avLst/>
          </a:pr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6" name="Rectangle 42"/>
          <p:cNvSpPr/>
          <p:nvPr/>
        </p:nvSpPr>
        <p:spPr>
          <a:xfrm flipH="1">
            <a:off x="8113426" y="5034810"/>
            <a:ext cx="1808627" cy="253281"/>
          </a:xfrm>
          <a:prstGeom prst="rect">
            <a:avLst/>
          </a:prstGeom>
          <a:noFill/>
          <a:ln w="12700" cap="flat" cmpd="sng" algn="ctr">
            <a:noFill/>
            <a:prstDash val="solid"/>
          </a:ln>
          <a:effectLst/>
        </p:spPr>
        <p:txBody>
          <a:bodyPr lIns="91401" tIns="0" rIns="91401"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加入文字文案</a:t>
            </a:r>
          </a:p>
        </p:txBody>
      </p:sp>
      <p:sp>
        <p:nvSpPr>
          <p:cNvPr id="37" name="Rectangle 42"/>
          <p:cNvSpPr/>
          <p:nvPr/>
        </p:nvSpPr>
        <p:spPr>
          <a:xfrm flipH="1">
            <a:off x="7888073" y="5509987"/>
            <a:ext cx="2151314" cy="360123"/>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加入你的文字描述，加入你的，加入你的文字。</a:t>
            </a:r>
          </a:p>
        </p:txBody>
      </p:sp>
      <p:grpSp>
        <p:nvGrpSpPr>
          <p:cNvPr id="25" name="组合 24"/>
          <p:cNvGrpSpPr/>
          <p:nvPr/>
        </p:nvGrpSpPr>
        <p:grpSpPr>
          <a:xfrm>
            <a:off x="8412148" y="572424"/>
            <a:ext cx="8647786" cy="381452"/>
            <a:chOff x="3546557" y="3058874"/>
            <a:chExt cx="8647786" cy="381452"/>
          </a:xfrm>
          <a:noFill/>
        </p:grpSpPr>
        <p:grpSp>
          <p:nvGrpSpPr>
            <p:cNvPr id="38" name="组合 37"/>
            <p:cNvGrpSpPr/>
            <p:nvPr/>
          </p:nvGrpSpPr>
          <p:grpSpPr>
            <a:xfrm>
              <a:off x="3546557" y="3058874"/>
              <a:ext cx="381452" cy="381452"/>
              <a:chOff x="3123591" y="3333387"/>
              <a:chExt cx="381452" cy="381452"/>
            </a:xfrm>
            <a:grpFill/>
          </p:grpSpPr>
          <p:sp>
            <p:nvSpPr>
              <p:cNvPr id="40" name="椭圆 39"/>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1" name="椭圆 40"/>
              <p:cNvSpPr/>
              <p:nvPr/>
            </p:nvSpPr>
            <p:spPr>
              <a:xfrm flipV="1">
                <a:off x="3123591" y="3333387"/>
                <a:ext cx="381452" cy="381452"/>
              </a:xfrm>
              <a:prstGeom prst="ellipse">
                <a:avLst/>
              </a:prstGeom>
              <a:grp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9" name="直接连接符 38"/>
            <p:cNvCxnSpPr/>
            <p:nvPr/>
          </p:nvCxnSpPr>
          <p:spPr>
            <a:xfrm>
              <a:off x="3662669" y="3248000"/>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4834779" y="572424"/>
            <a:ext cx="8712639" cy="381452"/>
            <a:chOff x="-3986345" y="345226"/>
            <a:chExt cx="8712639" cy="381452"/>
          </a:xfrm>
          <a:noFill/>
        </p:grpSpPr>
        <p:grpSp>
          <p:nvGrpSpPr>
            <p:cNvPr id="43" name="组合 42"/>
            <p:cNvGrpSpPr/>
            <p:nvPr/>
          </p:nvGrpSpPr>
          <p:grpSpPr>
            <a:xfrm>
              <a:off x="4344842" y="345226"/>
              <a:ext cx="381452" cy="381452"/>
              <a:chOff x="3123591" y="3333387"/>
              <a:chExt cx="381452" cy="381452"/>
            </a:xfrm>
            <a:grpFill/>
          </p:grpSpPr>
          <p:sp>
            <p:nvSpPr>
              <p:cNvPr id="45" name="椭圆 44"/>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6" name="椭圆 45"/>
              <p:cNvSpPr/>
              <p:nvPr/>
            </p:nvSpPr>
            <p:spPr>
              <a:xfrm flipV="1">
                <a:off x="3123591" y="3333387"/>
                <a:ext cx="381452" cy="381452"/>
              </a:xfrm>
              <a:prstGeom prst="ellipse">
                <a:avLst/>
              </a:prstGeom>
              <a:grp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4" name="直接连接符 43"/>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
        <p:nvSpPr>
          <p:cNvPr id="2" name="TextBox 1"/>
          <p:cNvSpPr txBox="1"/>
          <p:nvPr/>
        </p:nvSpPr>
        <p:spPr>
          <a:xfrm>
            <a:off x="2221005" y="2935726"/>
            <a:ext cx="2269737" cy="461665"/>
          </a:xfrm>
          <a:prstGeom prst="rect">
            <a:avLst/>
          </a:prstGeom>
          <a:noFill/>
        </p:spPr>
        <p:txBody>
          <a:bodyPr wrap="square" lIns="91422" tIns="45711" rIns="91422" bIns="45711" rtlCol="0">
            <a:spAutoFit/>
          </a:bodyPr>
          <a:lstStyle/>
          <a:p>
            <a:r>
              <a:rPr lang="zh-CN" altLang="en-US" sz="2400" b="1" dirty="0">
                <a:solidFill>
                  <a:schemeClr val="bg1"/>
                </a:solidFill>
                <a:latin typeface="微软雅黑" pitchFamily="34" charset="-122"/>
                <a:ea typeface="微软雅黑" pitchFamily="34" charset="-122"/>
              </a:rPr>
              <a:t>插入你的图片</a:t>
            </a:r>
          </a:p>
        </p:txBody>
      </p:sp>
      <p:sp>
        <p:nvSpPr>
          <p:cNvPr id="47" name="TextBox 46"/>
          <p:cNvSpPr txBox="1"/>
          <p:nvPr/>
        </p:nvSpPr>
        <p:spPr>
          <a:xfrm>
            <a:off x="5121786" y="2935726"/>
            <a:ext cx="2269737" cy="461665"/>
          </a:xfrm>
          <a:prstGeom prst="rect">
            <a:avLst/>
          </a:prstGeom>
          <a:noFill/>
        </p:spPr>
        <p:txBody>
          <a:bodyPr wrap="square" lIns="91422" tIns="45711" rIns="91422" bIns="45711" rtlCol="0">
            <a:spAutoFit/>
          </a:bodyPr>
          <a:lstStyle/>
          <a:p>
            <a:r>
              <a:rPr lang="zh-CN" altLang="en-US" sz="2400" b="1" dirty="0">
                <a:solidFill>
                  <a:schemeClr val="bg1"/>
                </a:solidFill>
                <a:latin typeface="微软雅黑" pitchFamily="34" charset="-122"/>
                <a:ea typeface="微软雅黑" pitchFamily="34" charset="-122"/>
              </a:rPr>
              <a:t>插入你的图片</a:t>
            </a:r>
          </a:p>
        </p:txBody>
      </p:sp>
      <p:sp>
        <p:nvSpPr>
          <p:cNvPr id="48" name="TextBox 47"/>
          <p:cNvSpPr txBox="1"/>
          <p:nvPr/>
        </p:nvSpPr>
        <p:spPr>
          <a:xfrm>
            <a:off x="8005128" y="2935726"/>
            <a:ext cx="2269737" cy="461665"/>
          </a:xfrm>
          <a:prstGeom prst="rect">
            <a:avLst/>
          </a:prstGeom>
          <a:noFill/>
        </p:spPr>
        <p:txBody>
          <a:bodyPr wrap="square" lIns="91422" tIns="45711" rIns="91422" bIns="45711" rtlCol="0">
            <a:spAutoFit/>
          </a:bodyPr>
          <a:lstStyle/>
          <a:p>
            <a:r>
              <a:rPr lang="zh-CN" altLang="en-US" sz="2400" b="1" dirty="0">
                <a:solidFill>
                  <a:schemeClr val="bg1"/>
                </a:solidFill>
                <a:latin typeface="微软雅黑" pitchFamily="34" charset="-122"/>
                <a:ea typeface="微软雅黑" pitchFamily="34" charset="-122"/>
              </a:rPr>
              <a:t>插入你的图片</a:t>
            </a:r>
          </a:p>
        </p:txBody>
      </p:sp>
    </p:spTree>
    <p:extLst>
      <p:ext uri="{BB962C8B-B14F-4D97-AF65-F5344CB8AC3E}">
        <p14:creationId xmlns:p14="http://schemas.microsoft.com/office/powerpoint/2010/main" val="2740713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750"/>
                                        <p:tgtEl>
                                          <p:spTgt spid="28"/>
                                        </p:tgtEl>
                                      </p:cBhvr>
                                    </p:animEffect>
                                  </p:childTnLst>
                                </p:cTn>
                              </p:par>
                            </p:childTnLst>
                          </p:cTn>
                        </p:par>
                        <p:par>
                          <p:cTn id="20" fill="hold">
                            <p:stCondLst>
                              <p:cond delay="175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750"/>
                                        <p:tgtEl>
                                          <p:spTgt spid="2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ppt_w</p:attrName>
                                        </p:attrNameLst>
                                      </p:cBhvr>
                                      <p:tavLst>
                                        <p:tav tm="0">
                                          <p:val>
                                            <p:fltVal val="0"/>
                                          </p:val>
                                        </p:tav>
                                        <p:tav tm="100000">
                                          <p:val>
                                            <p:strVal val="#ppt_w"/>
                                          </p:val>
                                        </p:tav>
                                      </p:tavLst>
                                    </p:anim>
                                    <p:anim calcmode="lin" valueType="num">
                                      <p:cBhvr>
                                        <p:cTn id="34" dur="500" fill="hold"/>
                                        <p:tgtEl>
                                          <p:spTgt spid="31"/>
                                        </p:tgtEl>
                                        <p:attrNameLst>
                                          <p:attrName>ppt_h</p:attrName>
                                        </p:attrNameLst>
                                      </p:cBhvr>
                                      <p:tavLst>
                                        <p:tav tm="0">
                                          <p:val>
                                            <p:fltVal val="0"/>
                                          </p:val>
                                        </p:tav>
                                        <p:tav tm="100000">
                                          <p:val>
                                            <p:strVal val="#ppt_h"/>
                                          </p:val>
                                        </p:tav>
                                      </p:tavLst>
                                    </p:anim>
                                    <p:animEffect transition="in" filter="fade">
                                      <p:cBhvr>
                                        <p:cTn id="35" dur="500"/>
                                        <p:tgtEl>
                                          <p:spTgt spid="31"/>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750"/>
                                        <p:tgtEl>
                                          <p:spTgt spid="32"/>
                                        </p:tgtEl>
                                      </p:cBhvr>
                                    </p:animEffect>
                                  </p:childTnLst>
                                </p:cTn>
                              </p:par>
                            </p:childTnLst>
                          </p:cTn>
                        </p:par>
                        <p:par>
                          <p:cTn id="40" fill="hold">
                            <p:stCondLst>
                              <p:cond delay="4250"/>
                            </p:stCondLst>
                            <p:childTnLst>
                              <p:par>
                                <p:cTn id="41" presetID="10"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750"/>
                                        <p:tgtEl>
                                          <p:spTgt spid="33"/>
                                        </p:tgtEl>
                                      </p:cBhvr>
                                    </p:animEffect>
                                  </p:childTnLst>
                                </p:cTn>
                              </p:par>
                            </p:childTnLst>
                          </p:cTn>
                        </p:par>
                        <p:par>
                          <p:cTn id="44" fill="hold">
                            <p:stCondLst>
                              <p:cond delay="5000"/>
                            </p:stCondLst>
                            <p:childTnLst>
                              <p:par>
                                <p:cTn id="45" presetID="53" presetClass="entr" presetSubtype="16"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750"/>
                                        <p:tgtEl>
                                          <p:spTgt spid="36"/>
                                        </p:tgtEl>
                                      </p:cBhvr>
                                    </p:animEffect>
                                  </p:childTnLst>
                                </p:cTn>
                              </p:par>
                            </p:childTnLst>
                          </p:cTn>
                        </p:par>
                        <p:par>
                          <p:cTn id="60" fill="hold">
                            <p:stCondLst>
                              <p:cond delay="675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750"/>
                                        <p:tgtEl>
                                          <p:spTgt spid="3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fade">
                                      <p:cBhvr>
                                        <p:cTn id="66" dur="500"/>
                                        <p:tgtEl>
                                          <p:spTgt spid="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500"/>
                                        <p:tgtEl>
                                          <p:spTgt spid="4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p:bldP spid="30" grpId="0" animBg="1"/>
      <p:bldP spid="31" grpId="0" animBg="1"/>
      <p:bldP spid="32" grpId="0"/>
      <p:bldP spid="33" grpId="0"/>
      <p:bldP spid="34" grpId="0" animBg="1"/>
      <p:bldP spid="35" grpId="0" animBg="1"/>
      <p:bldP spid="36" grpId="0"/>
      <p:bldP spid="37" grpId="0"/>
      <p:bldP spid="2" grpId="0"/>
      <p:bldP spid="47" grpId="0"/>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058874"/>
            <a:ext cx="381452" cy="381452"/>
            <a:chOff x="3123591" y="3333387"/>
            <a:chExt cx="381452" cy="381452"/>
          </a:xfrm>
        </p:grpSpPr>
        <p:sp>
          <p:nvSpPr>
            <p:cNvPr id="35" name="椭圆 34"/>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6" name="椭圆 35"/>
            <p:cNvSpPr/>
            <p:nvPr/>
          </p:nvSpPr>
          <p:spPr>
            <a:xfrm flipV="1">
              <a:off x="3208440" y="3418236"/>
              <a:ext cx="211754" cy="211754"/>
            </a:xfrm>
            <a:prstGeom prst="ellipse">
              <a:avLst/>
            </a:prstGeom>
            <a:solidFill>
              <a:srgbClr val="E74337"/>
            </a:solidFill>
            <a:ln w="28575">
              <a:no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7" name="直接连接符 36"/>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rot="21028799">
            <a:off x="2350215" y="234174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椭圆 38"/>
          <p:cNvSpPr/>
          <p:nvPr/>
        </p:nvSpPr>
        <p:spPr>
          <a:xfrm rot="21028799" flipV="1">
            <a:off x="2024563" y="2784315"/>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椭圆 39"/>
          <p:cNvSpPr/>
          <p:nvPr/>
        </p:nvSpPr>
        <p:spPr>
          <a:xfrm rot="21028799">
            <a:off x="1466324" y="2899265"/>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椭圆 40"/>
          <p:cNvSpPr/>
          <p:nvPr/>
        </p:nvSpPr>
        <p:spPr>
          <a:xfrm rot="21028799" flipV="1">
            <a:off x="2605610" y="2682588"/>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p:cNvSpPr/>
          <p:nvPr/>
        </p:nvSpPr>
        <p:spPr>
          <a:xfrm rot="21028799">
            <a:off x="1590555" y="2358699"/>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rot="21028799" flipV="1">
            <a:off x="866085" y="2724550"/>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10228799">
            <a:off x="1332836" y="4007445"/>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rot="10228799" flipV="1">
            <a:off x="1479761" y="3386146"/>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rot="10228799">
            <a:off x="2216727" y="3449923"/>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rot="10228799" flipV="1">
            <a:off x="863011" y="3452170"/>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椭圆 47"/>
          <p:cNvSpPr/>
          <p:nvPr/>
        </p:nvSpPr>
        <p:spPr>
          <a:xfrm rot="10228799">
            <a:off x="1868853" y="3766846"/>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rot="10228799" flipV="1">
            <a:off x="2579819" y="3387491"/>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TextBox 49"/>
          <p:cNvSpPr txBox="1"/>
          <p:nvPr/>
        </p:nvSpPr>
        <p:spPr>
          <a:xfrm>
            <a:off x="5728513" y="3750281"/>
            <a:ext cx="3954929" cy="738664"/>
          </a:xfrm>
          <a:prstGeom prst="rect">
            <a:avLst/>
          </a:prstGeom>
          <a:noFill/>
        </p:spPr>
        <p:txBody>
          <a:bodyPr wrap="none" rtlCol="0">
            <a:spAutoFit/>
          </a:bodyPr>
          <a:lstStyle/>
          <a:p>
            <a:r>
              <a:rPr lang="zh-CN" altLang="en-US" sz="4200" b="1" dirty="0" smtClean="0">
                <a:solidFill>
                  <a:srgbClr val="E74337"/>
                </a:solidFill>
                <a:latin typeface="微软雅黑" pitchFamily="34" charset="-122"/>
                <a:ea typeface="微软雅黑" pitchFamily="34" charset="-122"/>
              </a:rPr>
              <a:t>下季度工作计划</a:t>
            </a:r>
            <a:endParaRPr lang="en-US" altLang="zh-CN" sz="4200" dirty="0" smtClean="0">
              <a:solidFill>
                <a:srgbClr val="E74337"/>
              </a:solidFill>
              <a:latin typeface="微软雅黑" pitchFamily="34" charset="-122"/>
              <a:ea typeface="微软雅黑" pitchFamily="34" charset="-122"/>
            </a:endParaRPr>
          </a:p>
        </p:txBody>
      </p:sp>
      <p:sp>
        <p:nvSpPr>
          <p:cNvPr id="51" name="TextBox 50"/>
          <p:cNvSpPr txBox="1"/>
          <p:nvPr/>
        </p:nvSpPr>
        <p:spPr>
          <a:xfrm>
            <a:off x="5670457" y="2076527"/>
            <a:ext cx="2007088" cy="738664"/>
          </a:xfrm>
          <a:prstGeom prst="rect">
            <a:avLst/>
          </a:prstGeom>
          <a:noFill/>
        </p:spPr>
        <p:txBody>
          <a:bodyPr wrap="none" rtlCol="0">
            <a:spAutoFit/>
          </a:bodyPr>
          <a:lstStyle/>
          <a:p>
            <a:r>
              <a:rPr lang="en-US" altLang="zh-CN" sz="4200" dirty="0" smtClean="0">
                <a:solidFill>
                  <a:schemeClr val="bg1"/>
                </a:solidFill>
                <a:latin typeface="微软雅黑" pitchFamily="34" charset="-122"/>
                <a:ea typeface="微软雅黑" pitchFamily="34" charset="-122"/>
              </a:rPr>
              <a:t>Part 04</a:t>
            </a:r>
          </a:p>
        </p:txBody>
      </p:sp>
      <p:grpSp>
        <p:nvGrpSpPr>
          <p:cNvPr id="52" name="组合 51"/>
          <p:cNvGrpSpPr/>
          <p:nvPr/>
        </p:nvGrpSpPr>
        <p:grpSpPr>
          <a:xfrm>
            <a:off x="858879" y="2355867"/>
            <a:ext cx="2143332" cy="1852005"/>
            <a:chOff x="858879" y="2355867"/>
            <a:chExt cx="2143332" cy="1852005"/>
          </a:xfrm>
        </p:grpSpPr>
        <p:sp>
          <p:nvSpPr>
            <p:cNvPr id="53" name="椭圆 52"/>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椭圆 53"/>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21028799" flipV="1">
              <a:off x="2601478" y="2696712"/>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rot="21028799">
              <a:off x="1586423" y="2372823"/>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rot="21028799" flipV="1">
              <a:off x="861953" y="2738674"/>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椭圆 58"/>
            <p:cNvSpPr/>
            <p:nvPr/>
          </p:nvSpPr>
          <p:spPr>
            <a:xfrm rot="10228799">
              <a:off x="1328704" y="40215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椭圆 59"/>
            <p:cNvSpPr/>
            <p:nvPr/>
          </p:nvSpPr>
          <p:spPr>
            <a:xfrm rot="10228799" flipV="1">
              <a:off x="1475629" y="3400270"/>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228799">
              <a:off x="2212595" y="3464047"/>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椭圆 62"/>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4" name="椭圆 93"/>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365252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350" fill="hold"/>
                                            <p:tgtEl>
                                              <p:spTgt spid="38"/>
                                            </p:tgtEl>
                                            <p:attrNameLst>
                                              <p:attrName>ppt_x</p:attrName>
                                            </p:attrNameLst>
                                          </p:cBhvr>
                                          <p:tavLst>
                                            <p:tav tm="0">
                                              <p:val>
                                                <p:strVal val="#ppt_x"/>
                                              </p:val>
                                            </p:tav>
                                            <p:tav tm="100000">
                                              <p:val>
                                                <p:strVal val="#ppt_x"/>
                                              </p:val>
                                            </p:tav>
                                          </p:tavLst>
                                        </p:anim>
                                        <p:anim calcmode="lin" valueType="num">
                                          <p:cBhvr additive="base">
                                            <p:cTn id="8" dur="3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350" fill="hold"/>
                                            <p:tgtEl>
                                              <p:spTgt spid="39"/>
                                            </p:tgtEl>
                                            <p:attrNameLst>
                                              <p:attrName>ppt_x</p:attrName>
                                            </p:attrNameLst>
                                          </p:cBhvr>
                                          <p:tavLst>
                                            <p:tav tm="0">
                                              <p:val>
                                                <p:strVal val="1+#ppt_w/2"/>
                                              </p:val>
                                            </p:tav>
                                            <p:tav tm="100000">
                                              <p:val>
                                                <p:strVal val="#ppt_x"/>
                                              </p:val>
                                            </p:tav>
                                          </p:tavLst>
                                        </p:anim>
                                        <p:anim calcmode="lin" valueType="num">
                                          <p:cBhvr additive="base">
                                            <p:cTn id="12" dur="35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350" fill="hold"/>
                                            <p:tgtEl>
                                              <p:spTgt spid="40"/>
                                            </p:tgtEl>
                                            <p:attrNameLst>
                                              <p:attrName>ppt_x</p:attrName>
                                            </p:attrNameLst>
                                          </p:cBhvr>
                                          <p:tavLst>
                                            <p:tav tm="0">
                                              <p:val>
                                                <p:strVal val="#ppt_x"/>
                                              </p:val>
                                            </p:tav>
                                            <p:tav tm="100000">
                                              <p:val>
                                                <p:strVal val="#ppt_x"/>
                                              </p:val>
                                            </p:tav>
                                          </p:tavLst>
                                        </p:anim>
                                        <p:anim calcmode="lin" valueType="num">
                                          <p:cBhvr additive="base">
                                            <p:cTn id="16" dur="35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350" fill="hold"/>
                                            <p:tgtEl>
                                              <p:spTgt spid="41"/>
                                            </p:tgtEl>
                                            <p:attrNameLst>
                                              <p:attrName>ppt_x</p:attrName>
                                            </p:attrNameLst>
                                          </p:cBhvr>
                                          <p:tavLst>
                                            <p:tav tm="0">
                                              <p:val>
                                                <p:strVal val="1+#ppt_w/2"/>
                                              </p:val>
                                            </p:tav>
                                            <p:tav tm="100000">
                                              <p:val>
                                                <p:strVal val="#ppt_x"/>
                                              </p:val>
                                            </p:tav>
                                          </p:tavLst>
                                        </p:anim>
                                        <p:anim calcmode="lin" valueType="num">
                                          <p:cBhvr additive="base">
                                            <p:cTn id="20" dur="350" fill="hold"/>
                                            <p:tgtEl>
                                              <p:spTgt spid="4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350" fill="hold"/>
                                            <p:tgtEl>
                                              <p:spTgt spid="42"/>
                                            </p:tgtEl>
                                            <p:attrNameLst>
                                              <p:attrName>ppt_x</p:attrName>
                                            </p:attrNameLst>
                                          </p:cBhvr>
                                          <p:tavLst>
                                            <p:tav tm="0">
                                              <p:val>
                                                <p:strVal val="0-#ppt_w/2"/>
                                              </p:val>
                                            </p:tav>
                                            <p:tav tm="100000">
                                              <p:val>
                                                <p:strVal val="#ppt_x"/>
                                              </p:val>
                                            </p:tav>
                                          </p:tavLst>
                                        </p:anim>
                                        <p:anim calcmode="lin" valueType="num">
                                          <p:cBhvr additive="base">
                                            <p:cTn id="24" dur="350" fill="hold"/>
                                            <p:tgtEl>
                                              <p:spTgt spid="42"/>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350" fill="hold"/>
                                            <p:tgtEl>
                                              <p:spTgt spid="43"/>
                                            </p:tgtEl>
                                            <p:attrNameLst>
                                              <p:attrName>ppt_x</p:attrName>
                                            </p:attrNameLst>
                                          </p:cBhvr>
                                          <p:tavLst>
                                            <p:tav tm="0">
                                              <p:val>
                                                <p:strVal val="0-#ppt_w/2"/>
                                              </p:val>
                                            </p:tav>
                                            <p:tav tm="100000">
                                              <p:val>
                                                <p:strVal val="#ppt_x"/>
                                              </p:val>
                                            </p:tav>
                                          </p:tavLst>
                                        </p:anim>
                                        <p:anim calcmode="lin" valueType="num">
                                          <p:cBhvr additive="base">
                                            <p:cTn id="28" dur="35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50" fill="hold"/>
                                            <p:tgtEl>
                                              <p:spTgt spid="44"/>
                                            </p:tgtEl>
                                            <p:attrNameLst>
                                              <p:attrName>ppt_x</p:attrName>
                                            </p:attrNameLst>
                                          </p:cBhvr>
                                          <p:tavLst>
                                            <p:tav tm="0">
                                              <p:val>
                                                <p:strVal val="#ppt_x"/>
                                              </p:val>
                                            </p:tav>
                                            <p:tav tm="100000">
                                              <p:val>
                                                <p:strVal val="#ppt_x"/>
                                              </p:val>
                                            </p:tav>
                                          </p:tavLst>
                                        </p:anim>
                                        <p:anim calcmode="lin" valueType="num">
                                          <p:cBhvr additive="base">
                                            <p:cTn id="32" dur="35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350" fill="hold"/>
                                            <p:tgtEl>
                                              <p:spTgt spid="45"/>
                                            </p:tgtEl>
                                            <p:attrNameLst>
                                              <p:attrName>ppt_x</p:attrName>
                                            </p:attrNameLst>
                                          </p:cBhvr>
                                          <p:tavLst>
                                            <p:tav tm="0">
                                              <p:val>
                                                <p:strVal val="#ppt_x"/>
                                              </p:val>
                                            </p:tav>
                                            <p:tav tm="100000">
                                              <p:val>
                                                <p:strVal val="#ppt_x"/>
                                              </p:val>
                                            </p:tav>
                                          </p:tavLst>
                                        </p:anim>
                                        <p:anim calcmode="lin" valueType="num">
                                          <p:cBhvr additive="base">
                                            <p:cTn id="36" dur="35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350" fill="hold"/>
                                            <p:tgtEl>
                                              <p:spTgt spid="46"/>
                                            </p:tgtEl>
                                            <p:attrNameLst>
                                              <p:attrName>ppt_x</p:attrName>
                                            </p:attrNameLst>
                                          </p:cBhvr>
                                          <p:tavLst>
                                            <p:tav tm="0">
                                              <p:val>
                                                <p:strVal val="1+#ppt_w/2"/>
                                              </p:val>
                                            </p:tav>
                                            <p:tav tm="100000">
                                              <p:val>
                                                <p:strVal val="#ppt_x"/>
                                              </p:val>
                                            </p:tav>
                                          </p:tavLst>
                                        </p:anim>
                                        <p:anim calcmode="lin" valueType="num">
                                          <p:cBhvr additive="base">
                                            <p:cTn id="40" dur="35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350" fill="hold"/>
                                            <p:tgtEl>
                                              <p:spTgt spid="47"/>
                                            </p:tgtEl>
                                            <p:attrNameLst>
                                              <p:attrName>ppt_x</p:attrName>
                                            </p:attrNameLst>
                                          </p:cBhvr>
                                          <p:tavLst>
                                            <p:tav tm="0">
                                              <p:val>
                                                <p:strVal val="0-#ppt_w/2"/>
                                              </p:val>
                                            </p:tav>
                                            <p:tav tm="100000">
                                              <p:val>
                                                <p:strVal val="#ppt_x"/>
                                              </p:val>
                                            </p:tav>
                                          </p:tavLst>
                                        </p:anim>
                                        <p:anim calcmode="lin" valueType="num">
                                          <p:cBhvr additive="base">
                                            <p:cTn id="44" dur="350" fill="hold"/>
                                            <p:tgtEl>
                                              <p:spTgt spid="4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350" fill="hold"/>
                                            <p:tgtEl>
                                              <p:spTgt spid="48"/>
                                            </p:tgtEl>
                                            <p:attrNameLst>
                                              <p:attrName>ppt_x</p:attrName>
                                            </p:attrNameLst>
                                          </p:cBhvr>
                                          <p:tavLst>
                                            <p:tav tm="0">
                                              <p:val>
                                                <p:strVal val="#ppt_x"/>
                                              </p:val>
                                            </p:tav>
                                            <p:tav tm="100000">
                                              <p:val>
                                                <p:strVal val="#ppt_x"/>
                                              </p:val>
                                            </p:tav>
                                          </p:tavLst>
                                        </p:anim>
                                        <p:anim calcmode="lin" valueType="num">
                                          <p:cBhvr additive="base">
                                            <p:cTn id="48" dur="35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350" fill="hold"/>
                                            <p:tgtEl>
                                              <p:spTgt spid="49"/>
                                            </p:tgtEl>
                                            <p:attrNameLst>
                                              <p:attrName>ppt_x</p:attrName>
                                            </p:attrNameLst>
                                          </p:cBhvr>
                                          <p:tavLst>
                                            <p:tav tm="0">
                                              <p:val>
                                                <p:strVal val="1+#ppt_w/2"/>
                                              </p:val>
                                            </p:tav>
                                            <p:tav tm="100000">
                                              <p:val>
                                                <p:strVal val="#ppt_x"/>
                                              </p:val>
                                            </p:tav>
                                          </p:tavLst>
                                        </p:anim>
                                        <p:anim calcmode="lin" valueType="num">
                                          <p:cBhvr additive="base">
                                            <p:cTn id="52" dur="3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8"/>
                                            </p:tgtEl>
                                            <p:attrNameLst>
                                              <p:attrName>ppt_x</p:attrName>
                                            </p:attrNameLst>
                                          </p:cBhvr>
                                          <p:tavLst>
                                            <p:tav tm="0">
                                              <p:val>
                                                <p:strVal val="ppt_x"/>
                                              </p:val>
                                            </p:tav>
                                            <p:tav tm="100000">
                                              <p:val>
                                                <p:strVal val="ppt_x"/>
                                              </p:val>
                                            </p:tav>
                                          </p:tavLst>
                                        </p:anim>
                                        <p:anim calcmode="lin" valueType="num">
                                          <p:cBhvr additive="base">
                                            <p:cTn id="57" dur="350"/>
                                            <p:tgtEl>
                                              <p:spTgt spid="38"/>
                                            </p:tgtEl>
                                            <p:attrNameLst>
                                              <p:attrName>ppt_y</p:attrName>
                                            </p:attrNameLst>
                                          </p:cBhvr>
                                          <p:tavLst>
                                            <p:tav tm="0">
                                              <p:val>
                                                <p:strVal val="ppt_y"/>
                                              </p:val>
                                            </p:tav>
                                            <p:tav tm="100000">
                                              <p:val>
                                                <p:strVal val="1+ppt_h/2"/>
                                              </p:val>
                                            </p:tav>
                                          </p:tavLst>
                                        </p:anim>
                                        <p:set>
                                          <p:cBhvr>
                                            <p:cTn id="58" dur="1" fill="hold">
                                              <p:stCondLst>
                                                <p:cond delay="349"/>
                                              </p:stCondLst>
                                            </p:cTn>
                                            <p:tgtEl>
                                              <p:spTgt spid="38"/>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9"/>
                                            </p:tgtEl>
                                            <p:attrNameLst>
                                              <p:attrName>ppt_x</p:attrName>
                                            </p:attrNameLst>
                                          </p:cBhvr>
                                          <p:tavLst>
                                            <p:tav tm="0">
                                              <p:val>
                                                <p:strVal val="ppt_x"/>
                                              </p:val>
                                            </p:tav>
                                            <p:tav tm="100000">
                                              <p:val>
                                                <p:strVal val="1+ppt_w/2"/>
                                              </p:val>
                                            </p:tav>
                                          </p:tavLst>
                                        </p:anim>
                                        <p:anim calcmode="lin" valueType="num">
                                          <p:cBhvr additive="base">
                                            <p:cTn id="61" dur="350"/>
                                            <p:tgtEl>
                                              <p:spTgt spid="39"/>
                                            </p:tgtEl>
                                            <p:attrNameLst>
                                              <p:attrName>ppt_y</p:attrName>
                                            </p:attrNameLst>
                                          </p:cBhvr>
                                          <p:tavLst>
                                            <p:tav tm="0">
                                              <p:val>
                                                <p:strVal val="ppt_y"/>
                                              </p:val>
                                            </p:tav>
                                            <p:tav tm="100000">
                                              <p:val>
                                                <p:strVal val="0-ppt_h/2"/>
                                              </p:val>
                                            </p:tav>
                                          </p:tavLst>
                                        </p:anim>
                                        <p:set>
                                          <p:cBhvr>
                                            <p:cTn id="62" dur="1" fill="hold">
                                              <p:stCondLst>
                                                <p:cond delay="349"/>
                                              </p:stCondLst>
                                            </p:cTn>
                                            <p:tgtEl>
                                              <p:spTgt spid="39"/>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40"/>
                                            </p:tgtEl>
                                            <p:attrNameLst>
                                              <p:attrName>ppt_x</p:attrName>
                                            </p:attrNameLst>
                                          </p:cBhvr>
                                          <p:tavLst>
                                            <p:tav tm="0">
                                              <p:val>
                                                <p:strVal val="ppt_x"/>
                                              </p:val>
                                            </p:tav>
                                            <p:tav tm="100000">
                                              <p:val>
                                                <p:strVal val="ppt_x"/>
                                              </p:val>
                                            </p:tav>
                                          </p:tavLst>
                                        </p:anim>
                                        <p:anim calcmode="lin" valueType="num">
                                          <p:cBhvr additive="base">
                                            <p:cTn id="65" dur="350"/>
                                            <p:tgtEl>
                                              <p:spTgt spid="40"/>
                                            </p:tgtEl>
                                            <p:attrNameLst>
                                              <p:attrName>ppt_y</p:attrName>
                                            </p:attrNameLst>
                                          </p:cBhvr>
                                          <p:tavLst>
                                            <p:tav tm="0">
                                              <p:val>
                                                <p:strVal val="ppt_y"/>
                                              </p:val>
                                            </p:tav>
                                            <p:tav tm="100000">
                                              <p:val>
                                                <p:strVal val="1+ppt_h/2"/>
                                              </p:val>
                                            </p:tav>
                                          </p:tavLst>
                                        </p:anim>
                                        <p:set>
                                          <p:cBhvr>
                                            <p:cTn id="66" dur="1" fill="hold">
                                              <p:stCondLst>
                                                <p:cond delay="349"/>
                                              </p:stCondLst>
                                            </p:cTn>
                                            <p:tgtEl>
                                              <p:spTgt spid="40"/>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1"/>
                                            </p:tgtEl>
                                            <p:attrNameLst>
                                              <p:attrName>ppt_x</p:attrName>
                                            </p:attrNameLst>
                                          </p:cBhvr>
                                          <p:tavLst>
                                            <p:tav tm="0">
                                              <p:val>
                                                <p:strVal val="ppt_x"/>
                                              </p:val>
                                            </p:tav>
                                            <p:tav tm="100000">
                                              <p:val>
                                                <p:strVal val="1+ppt_w/2"/>
                                              </p:val>
                                            </p:tav>
                                          </p:tavLst>
                                        </p:anim>
                                        <p:anim calcmode="lin" valueType="num">
                                          <p:cBhvr additive="base">
                                            <p:cTn id="69" dur="350"/>
                                            <p:tgtEl>
                                              <p:spTgt spid="41"/>
                                            </p:tgtEl>
                                            <p:attrNameLst>
                                              <p:attrName>ppt_y</p:attrName>
                                            </p:attrNameLst>
                                          </p:cBhvr>
                                          <p:tavLst>
                                            <p:tav tm="0">
                                              <p:val>
                                                <p:strVal val="ppt_y"/>
                                              </p:val>
                                            </p:tav>
                                            <p:tav tm="100000">
                                              <p:val>
                                                <p:strVal val="0-ppt_h/2"/>
                                              </p:val>
                                            </p:tav>
                                          </p:tavLst>
                                        </p:anim>
                                        <p:set>
                                          <p:cBhvr>
                                            <p:cTn id="70" dur="1" fill="hold">
                                              <p:stCondLst>
                                                <p:cond delay="349"/>
                                              </p:stCondLst>
                                            </p:cTn>
                                            <p:tgtEl>
                                              <p:spTgt spid="41"/>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2"/>
                                            </p:tgtEl>
                                            <p:attrNameLst>
                                              <p:attrName>ppt_x</p:attrName>
                                            </p:attrNameLst>
                                          </p:cBhvr>
                                          <p:tavLst>
                                            <p:tav tm="0">
                                              <p:val>
                                                <p:strVal val="ppt_x"/>
                                              </p:val>
                                            </p:tav>
                                            <p:tav tm="100000">
                                              <p:val>
                                                <p:strVal val="ppt_x"/>
                                              </p:val>
                                            </p:tav>
                                          </p:tavLst>
                                        </p:anim>
                                        <p:anim calcmode="lin" valueType="num">
                                          <p:cBhvr additive="base">
                                            <p:cTn id="73" dur="350"/>
                                            <p:tgtEl>
                                              <p:spTgt spid="42"/>
                                            </p:tgtEl>
                                            <p:attrNameLst>
                                              <p:attrName>ppt_y</p:attrName>
                                            </p:attrNameLst>
                                          </p:cBhvr>
                                          <p:tavLst>
                                            <p:tav tm="0">
                                              <p:val>
                                                <p:strVal val="ppt_y"/>
                                              </p:val>
                                            </p:tav>
                                            <p:tav tm="100000">
                                              <p:val>
                                                <p:strVal val="0-ppt_h/2"/>
                                              </p:val>
                                            </p:tav>
                                          </p:tavLst>
                                        </p:anim>
                                        <p:set>
                                          <p:cBhvr>
                                            <p:cTn id="74" dur="1" fill="hold">
                                              <p:stCondLst>
                                                <p:cond delay="349"/>
                                              </p:stCondLst>
                                            </p:cTn>
                                            <p:tgtEl>
                                              <p:spTgt spid="42"/>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3"/>
                                            </p:tgtEl>
                                            <p:attrNameLst>
                                              <p:attrName>ppt_x</p:attrName>
                                            </p:attrNameLst>
                                          </p:cBhvr>
                                          <p:tavLst>
                                            <p:tav tm="0">
                                              <p:val>
                                                <p:strVal val="ppt_x"/>
                                              </p:val>
                                            </p:tav>
                                            <p:tav tm="100000">
                                              <p:val>
                                                <p:strVal val="0-ppt_w/2"/>
                                              </p:val>
                                            </p:tav>
                                          </p:tavLst>
                                        </p:anim>
                                        <p:anim calcmode="lin" valueType="num">
                                          <p:cBhvr additive="base">
                                            <p:cTn id="77" dur="350"/>
                                            <p:tgtEl>
                                              <p:spTgt spid="43"/>
                                            </p:tgtEl>
                                            <p:attrNameLst>
                                              <p:attrName>ppt_y</p:attrName>
                                            </p:attrNameLst>
                                          </p:cBhvr>
                                          <p:tavLst>
                                            <p:tav tm="0">
                                              <p:val>
                                                <p:strVal val="ppt_y"/>
                                              </p:val>
                                            </p:tav>
                                            <p:tav tm="100000">
                                              <p:val>
                                                <p:strVal val="0-ppt_h/2"/>
                                              </p:val>
                                            </p:tav>
                                          </p:tavLst>
                                        </p:anim>
                                        <p:set>
                                          <p:cBhvr>
                                            <p:cTn id="78" dur="1" fill="hold">
                                              <p:stCondLst>
                                                <p:cond delay="349"/>
                                              </p:stCondLst>
                                            </p:cTn>
                                            <p:tgtEl>
                                              <p:spTgt spid="43"/>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4"/>
                                            </p:tgtEl>
                                            <p:attrNameLst>
                                              <p:attrName>ppt_x</p:attrName>
                                            </p:attrNameLst>
                                          </p:cBhvr>
                                          <p:tavLst>
                                            <p:tav tm="0">
                                              <p:val>
                                                <p:strVal val="ppt_x"/>
                                              </p:val>
                                            </p:tav>
                                            <p:tav tm="100000">
                                              <p:val>
                                                <p:strVal val="ppt_x"/>
                                              </p:val>
                                            </p:tav>
                                          </p:tavLst>
                                        </p:anim>
                                        <p:anim calcmode="lin" valueType="num">
                                          <p:cBhvr additive="base">
                                            <p:cTn id="81" dur="350"/>
                                            <p:tgtEl>
                                              <p:spTgt spid="44"/>
                                            </p:tgtEl>
                                            <p:attrNameLst>
                                              <p:attrName>ppt_y</p:attrName>
                                            </p:attrNameLst>
                                          </p:cBhvr>
                                          <p:tavLst>
                                            <p:tav tm="0">
                                              <p:val>
                                                <p:strVal val="ppt_y"/>
                                              </p:val>
                                            </p:tav>
                                            <p:tav tm="100000">
                                              <p:val>
                                                <p:strVal val="1+ppt_h/2"/>
                                              </p:val>
                                            </p:tav>
                                          </p:tavLst>
                                        </p:anim>
                                        <p:set>
                                          <p:cBhvr>
                                            <p:cTn id="82" dur="1" fill="hold">
                                              <p:stCondLst>
                                                <p:cond delay="349"/>
                                              </p:stCondLst>
                                            </p:cTn>
                                            <p:tgtEl>
                                              <p:spTgt spid="44"/>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5"/>
                                            </p:tgtEl>
                                            <p:attrNameLst>
                                              <p:attrName>ppt_x</p:attrName>
                                            </p:attrNameLst>
                                          </p:cBhvr>
                                          <p:tavLst>
                                            <p:tav tm="0">
                                              <p:val>
                                                <p:strVal val="ppt_x"/>
                                              </p:val>
                                            </p:tav>
                                            <p:tav tm="100000">
                                              <p:val>
                                                <p:strVal val="ppt_x"/>
                                              </p:val>
                                            </p:tav>
                                          </p:tavLst>
                                        </p:anim>
                                        <p:anim calcmode="lin" valueType="num">
                                          <p:cBhvr additive="base">
                                            <p:cTn id="85" dur="350"/>
                                            <p:tgtEl>
                                              <p:spTgt spid="45"/>
                                            </p:tgtEl>
                                            <p:attrNameLst>
                                              <p:attrName>ppt_y</p:attrName>
                                            </p:attrNameLst>
                                          </p:cBhvr>
                                          <p:tavLst>
                                            <p:tav tm="0">
                                              <p:val>
                                                <p:strVal val="ppt_y"/>
                                              </p:val>
                                            </p:tav>
                                            <p:tav tm="100000">
                                              <p:val>
                                                <p:strVal val="1+ppt_h/2"/>
                                              </p:val>
                                            </p:tav>
                                          </p:tavLst>
                                        </p:anim>
                                        <p:set>
                                          <p:cBhvr>
                                            <p:cTn id="86" dur="1" fill="hold">
                                              <p:stCondLst>
                                                <p:cond delay="349"/>
                                              </p:stCondLst>
                                            </p:cTn>
                                            <p:tgtEl>
                                              <p:spTgt spid="45"/>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6"/>
                                            </p:tgtEl>
                                            <p:attrNameLst>
                                              <p:attrName>ppt_x</p:attrName>
                                            </p:attrNameLst>
                                          </p:cBhvr>
                                          <p:tavLst>
                                            <p:tav tm="0">
                                              <p:val>
                                                <p:strVal val="ppt_x"/>
                                              </p:val>
                                            </p:tav>
                                            <p:tav tm="100000">
                                              <p:val>
                                                <p:strVal val="1+ppt_w/2"/>
                                              </p:val>
                                            </p:tav>
                                          </p:tavLst>
                                        </p:anim>
                                        <p:anim calcmode="lin" valueType="num">
                                          <p:cBhvr additive="base">
                                            <p:cTn id="89" dur="350"/>
                                            <p:tgtEl>
                                              <p:spTgt spid="46"/>
                                            </p:tgtEl>
                                            <p:attrNameLst>
                                              <p:attrName>ppt_y</p:attrName>
                                            </p:attrNameLst>
                                          </p:cBhvr>
                                          <p:tavLst>
                                            <p:tav tm="0">
                                              <p:val>
                                                <p:strVal val="ppt_y"/>
                                              </p:val>
                                            </p:tav>
                                            <p:tav tm="100000">
                                              <p:val>
                                                <p:strVal val="1+ppt_h/2"/>
                                              </p:val>
                                            </p:tav>
                                          </p:tavLst>
                                        </p:anim>
                                        <p:set>
                                          <p:cBhvr>
                                            <p:cTn id="90" dur="1" fill="hold">
                                              <p:stCondLst>
                                                <p:cond delay="349"/>
                                              </p:stCondLst>
                                            </p:cTn>
                                            <p:tgtEl>
                                              <p:spTgt spid="4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7"/>
                                            </p:tgtEl>
                                            <p:attrNameLst>
                                              <p:attrName>ppt_x</p:attrName>
                                            </p:attrNameLst>
                                          </p:cBhvr>
                                          <p:tavLst>
                                            <p:tav tm="0">
                                              <p:val>
                                                <p:strVal val="ppt_x"/>
                                              </p:val>
                                            </p:tav>
                                            <p:tav tm="100000">
                                              <p:val>
                                                <p:strVal val="0-ppt_w/2"/>
                                              </p:val>
                                            </p:tav>
                                          </p:tavLst>
                                        </p:anim>
                                        <p:anim calcmode="lin" valueType="num">
                                          <p:cBhvr additive="base">
                                            <p:cTn id="93" dur="350"/>
                                            <p:tgtEl>
                                              <p:spTgt spid="47"/>
                                            </p:tgtEl>
                                            <p:attrNameLst>
                                              <p:attrName>ppt_y</p:attrName>
                                            </p:attrNameLst>
                                          </p:cBhvr>
                                          <p:tavLst>
                                            <p:tav tm="0">
                                              <p:val>
                                                <p:strVal val="ppt_y"/>
                                              </p:val>
                                            </p:tav>
                                            <p:tav tm="100000">
                                              <p:val>
                                                <p:strVal val="1+ppt_h/2"/>
                                              </p:val>
                                            </p:tav>
                                          </p:tavLst>
                                        </p:anim>
                                        <p:set>
                                          <p:cBhvr>
                                            <p:cTn id="94" dur="1" fill="hold">
                                              <p:stCondLst>
                                                <p:cond delay="349"/>
                                              </p:stCondLst>
                                            </p:cTn>
                                            <p:tgtEl>
                                              <p:spTgt spid="4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8"/>
                                            </p:tgtEl>
                                            <p:attrNameLst>
                                              <p:attrName>ppt_x</p:attrName>
                                            </p:attrNameLst>
                                          </p:cBhvr>
                                          <p:tavLst>
                                            <p:tav tm="0">
                                              <p:val>
                                                <p:strVal val="ppt_x"/>
                                              </p:val>
                                            </p:tav>
                                            <p:tav tm="100000">
                                              <p:val>
                                                <p:strVal val="1+ppt_w/2"/>
                                              </p:val>
                                            </p:tav>
                                          </p:tavLst>
                                        </p:anim>
                                        <p:anim calcmode="lin" valueType="num">
                                          <p:cBhvr additive="base">
                                            <p:cTn id="97" dur="350"/>
                                            <p:tgtEl>
                                              <p:spTgt spid="48"/>
                                            </p:tgtEl>
                                            <p:attrNameLst>
                                              <p:attrName>ppt_y</p:attrName>
                                            </p:attrNameLst>
                                          </p:cBhvr>
                                          <p:tavLst>
                                            <p:tav tm="0">
                                              <p:val>
                                                <p:strVal val="ppt_y"/>
                                              </p:val>
                                            </p:tav>
                                            <p:tav tm="100000">
                                              <p:val>
                                                <p:strVal val="1+ppt_h/2"/>
                                              </p:val>
                                            </p:tav>
                                          </p:tavLst>
                                        </p:anim>
                                        <p:set>
                                          <p:cBhvr>
                                            <p:cTn id="98" dur="1" fill="hold">
                                              <p:stCondLst>
                                                <p:cond delay="349"/>
                                              </p:stCondLst>
                                            </p:cTn>
                                            <p:tgtEl>
                                              <p:spTgt spid="4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9"/>
                                            </p:tgtEl>
                                            <p:attrNameLst>
                                              <p:attrName>ppt_x</p:attrName>
                                            </p:attrNameLst>
                                          </p:cBhvr>
                                          <p:tavLst>
                                            <p:tav tm="0">
                                              <p:val>
                                                <p:strVal val="ppt_x"/>
                                              </p:val>
                                            </p:tav>
                                            <p:tav tm="100000">
                                              <p:val>
                                                <p:strVal val="1+ppt_w/2"/>
                                              </p:val>
                                            </p:tav>
                                          </p:tavLst>
                                        </p:anim>
                                        <p:anim calcmode="lin" valueType="num">
                                          <p:cBhvr additive="base">
                                            <p:cTn id="101" dur="350"/>
                                            <p:tgtEl>
                                              <p:spTgt spid="49"/>
                                            </p:tgtEl>
                                            <p:attrNameLst>
                                              <p:attrName>ppt_y</p:attrName>
                                            </p:attrNameLst>
                                          </p:cBhvr>
                                          <p:tavLst>
                                            <p:tav tm="0">
                                              <p:val>
                                                <p:strVal val="ppt_y"/>
                                              </p:val>
                                            </p:tav>
                                            <p:tav tm="100000">
                                              <p:val>
                                                <p:strVal val="ppt_y"/>
                                              </p:val>
                                            </p:tav>
                                          </p:tavLst>
                                        </p:anim>
                                        <p:set>
                                          <p:cBhvr>
                                            <p:cTn id="102" dur="1" fill="hold">
                                              <p:stCondLst>
                                                <p:cond delay="349"/>
                                              </p:stCondLst>
                                            </p:cTn>
                                            <p:tgtEl>
                                              <p:spTgt spid="4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wheel(8)">
                                          <p:cBhvr>
                                            <p:cTn id="105" dur="1000"/>
                                            <p:tgtEl>
                                              <p:spTgt spid="52"/>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wipe(left)">
                                          <p:cBhvr>
                                            <p:cTn id="114" dur="500"/>
                                            <p:tgtEl>
                                              <p:spTgt spid="37"/>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51"/>
                                            </p:tgtEl>
                                            <p:attrNameLst>
                                              <p:attrName>style.visibility</p:attrName>
                                            </p:attrNameLst>
                                          </p:cBhvr>
                                          <p:to>
                                            <p:strVal val="visible"/>
                                          </p:to>
                                        </p:set>
                                        <p:anim calcmode="lin" valueType="num" p14:bounceEnd="36000">
                                          <p:cBhvr additive="base">
                                            <p:cTn id="118" dur="500" fill="hold"/>
                                            <p:tgtEl>
                                              <p:spTgt spid="51"/>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5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50"/>
                                            </p:tgtEl>
                                            <p:attrNameLst>
                                              <p:attrName>style.visibility</p:attrName>
                                            </p:attrNameLst>
                                          </p:cBhvr>
                                          <p:to>
                                            <p:strVal val="visible"/>
                                          </p:to>
                                        </p:set>
                                        <p:anim calcmode="lin" valueType="num" p14:bounceEnd="36000">
                                          <p:cBhvr additive="base">
                                            <p:cTn id="123" dur="500" fill="hold"/>
                                            <p:tgtEl>
                                              <p:spTgt spid="50"/>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350" fill="hold"/>
                                            <p:tgtEl>
                                              <p:spTgt spid="38"/>
                                            </p:tgtEl>
                                            <p:attrNameLst>
                                              <p:attrName>ppt_x</p:attrName>
                                            </p:attrNameLst>
                                          </p:cBhvr>
                                          <p:tavLst>
                                            <p:tav tm="0">
                                              <p:val>
                                                <p:strVal val="#ppt_x"/>
                                              </p:val>
                                            </p:tav>
                                            <p:tav tm="100000">
                                              <p:val>
                                                <p:strVal val="#ppt_x"/>
                                              </p:val>
                                            </p:tav>
                                          </p:tavLst>
                                        </p:anim>
                                        <p:anim calcmode="lin" valueType="num">
                                          <p:cBhvr additive="base">
                                            <p:cTn id="8" dur="35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350" fill="hold"/>
                                            <p:tgtEl>
                                              <p:spTgt spid="39"/>
                                            </p:tgtEl>
                                            <p:attrNameLst>
                                              <p:attrName>ppt_x</p:attrName>
                                            </p:attrNameLst>
                                          </p:cBhvr>
                                          <p:tavLst>
                                            <p:tav tm="0">
                                              <p:val>
                                                <p:strVal val="1+#ppt_w/2"/>
                                              </p:val>
                                            </p:tav>
                                            <p:tav tm="100000">
                                              <p:val>
                                                <p:strVal val="#ppt_x"/>
                                              </p:val>
                                            </p:tav>
                                          </p:tavLst>
                                        </p:anim>
                                        <p:anim calcmode="lin" valueType="num">
                                          <p:cBhvr additive="base">
                                            <p:cTn id="12" dur="35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350" fill="hold"/>
                                            <p:tgtEl>
                                              <p:spTgt spid="40"/>
                                            </p:tgtEl>
                                            <p:attrNameLst>
                                              <p:attrName>ppt_x</p:attrName>
                                            </p:attrNameLst>
                                          </p:cBhvr>
                                          <p:tavLst>
                                            <p:tav tm="0">
                                              <p:val>
                                                <p:strVal val="#ppt_x"/>
                                              </p:val>
                                            </p:tav>
                                            <p:tav tm="100000">
                                              <p:val>
                                                <p:strVal val="#ppt_x"/>
                                              </p:val>
                                            </p:tav>
                                          </p:tavLst>
                                        </p:anim>
                                        <p:anim calcmode="lin" valueType="num">
                                          <p:cBhvr additive="base">
                                            <p:cTn id="16" dur="35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350" fill="hold"/>
                                            <p:tgtEl>
                                              <p:spTgt spid="41"/>
                                            </p:tgtEl>
                                            <p:attrNameLst>
                                              <p:attrName>ppt_x</p:attrName>
                                            </p:attrNameLst>
                                          </p:cBhvr>
                                          <p:tavLst>
                                            <p:tav tm="0">
                                              <p:val>
                                                <p:strVal val="1+#ppt_w/2"/>
                                              </p:val>
                                            </p:tav>
                                            <p:tav tm="100000">
                                              <p:val>
                                                <p:strVal val="#ppt_x"/>
                                              </p:val>
                                            </p:tav>
                                          </p:tavLst>
                                        </p:anim>
                                        <p:anim calcmode="lin" valueType="num">
                                          <p:cBhvr additive="base">
                                            <p:cTn id="20" dur="350" fill="hold"/>
                                            <p:tgtEl>
                                              <p:spTgt spid="41"/>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350" fill="hold"/>
                                            <p:tgtEl>
                                              <p:spTgt spid="42"/>
                                            </p:tgtEl>
                                            <p:attrNameLst>
                                              <p:attrName>ppt_x</p:attrName>
                                            </p:attrNameLst>
                                          </p:cBhvr>
                                          <p:tavLst>
                                            <p:tav tm="0">
                                              <p:val>
                                                <p:strVal val="0-#ppt_w/2"/>
                                              </p:val>
                                            </p:tav>
                                            <p:tav tm="100000">
                                              <p:val>
                                                <p:strVal val="#ppt_x"/>
                                              </p:val>
                                            </p:tav>
                                          </p:tavLst>
                                        </p:anim>
                                        <p:anim calcmode="lin" valueType="num">
                                          <p:cBhvr additive="base">
                                            <p:cTn id="24" dur="350" fill="hold"/>
                                            <p:tgtEl>
                                              <p:spTgt spid="42"/>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350" fill="hold"/>
                                            <p:tgtEl>
                                              <p:spTgt spid="43"/>
                                            </p:tgtEl>
                                            <p:attrNameLst>
                                              <p:attrName>ppt_x</p:attrName>
                                            </p:attrNameLst>
                                          </p:cBhvr>
                                          <p:tavLst>
                                            <p:tav tm="0">
                                              <p:val>
                                                <p:strVal val="0-#ppt_w/2"/>
                                              </p:val>
                                            </p:tav>
                                            <p:tav tm="100000">
                                              <p:val>
                                                <p:strVal val="#ppt_x"/>
                                              </p:val>
                                            </p:tav>
                                          </p:tavLst>
                                        </p:anim>
                                        <p:anim calcmode="lin" valueType="num">
                                          <p:cBhvr additive="base">
                                            <p:cTn id="28" dur="35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350" fill="hold"/>
                                            <p:tgtEl>
                                              <p:spTgt spid="44"/>
                                            </p:tgtEl>
                                            <p:attrNameLst>
                                              <p:attrName>ppt_x</p:attrName>
                                            </p:attrNameLst>
                                          </p:cBhvr>
                                          <p:tavLst>
                                            <p:tav tm="0">
                                              <p:val>
                                                <p:strVal val="#ppt_x"/>
                                              </p:val>
                                            </p:tav>
                                            <p:tav tm="100000">
                                              <p:val>
                                                <p:strVal val="#ppt_x"/>
                                              </p:val>
                                            </p:tav>
                                          </p:tavLst>
                                        </p:anim>
                                        <p:anim calcmode="lin" valueType="num">
                                          <p:cBhvr additive="base">
                                            <p:cTn id="32" dur="35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350" fill="hold"/>
                                            <p:tgtEl>
                                              <p:spTgt spid="45"/>
                                            </p:tgtEl>
                                            <p:attrNameLst>
                                              <p:attrName>ppt_x</p:attrName>
                                            </p:attrNameLst>
                                          </p:cBhvr>
                                          <p:tavLst>
                                            <p:tav tm="0">
                                              <p:val>
                                                <p:strVal val="#ppt_x"/>
                                              </p:val>
                                            </p:tav>
                                            <p:tav tm="100000">
                                              <p:val>
                                                <p:strVal val="#ppt_x"/>
                                              </p:val>
                                            </p:tav>
                                          </p:tavLst>
                                        </p:anim>
                                        <p:anim calcmode="lin" valueType="num">
                                          <p:cBhvr additive="base">
                                            <p:cTn id="36" dur="35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350" fill="hold"/>
                                            <p:tgtEl>
                                              <p:spTgt spid="46"/>
                                            </p:tgtEl>
                                            <p:attrNameLst>
                                              <p:attrName>ppt_x</p:attrName>
                                            </p:attrNameLst>
                                          </p:cBhvr>
                                          <p:tavLst>
                                            <p:tav tm="0">
                                              <p:val>
                                                <p:strVal val="1+#ppt_w/2"/>
                                              </p:val>
                                            </p:tav>
                                            <p:tav tm="100000">
                                              <p:val>
                                                <p:strVal val="#ppt_x"/>
                                              </p:val>
                                            </p:tav>
                                          </p:tavLst>
                                        </p:anim>
                                        <p:anim calcmode="lin" valueType="num">
                                          <p:cBhvr additive="base">
                                            <p:cTn id="40" dur="35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350" fill="hold"/>
                                            <p:tgtEl>
                                              <p:spTgt spid="47"/>
                                            </p:tgtEl>
                                            <p:attrNameLst>
                                              <p:attrName>ppt_x</p:attrName>
                                            </p:attrNameLst>
                                          </p:cBhvr>
                                          <p:tavLst>
                                            <p:tav tm="0">
                                              <p:val>
                                                <p:strVal val="0-#ppt_w/2"/>
                                              </p:val>
                                            </p:tav>
                                            <p:tav tm="100000">
                                              <p:val>
                                                <p:strVal val="#ppt_x"/>
                                              </p:val>
                                            </p:tav>
                                          </p:tavLst>
                                        </p:anim>
                                        <p:anim calcmode="lin" valueType="num">
                                          <p:cBhvr additive="base">
                                            <p:cTn id="44" dur="350" fill="hold"/>
                                            <p:tgtEl>
                                              <p:spTgt spid="4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350" fill="hold"/>
                                            <p:tgtEl>
                                              <p:spTgt spid="48"/>
                                            </p:tgtEl>
                                            <p:attrNameLst>
                                              <p:attrName>ppt_x</p:attrName>
                                            </p:attrNameLst>
                                          </p:cBhvr>
                                          <p:tavLst>
                                            <p:tav tm="0">
                                              <p:val>
                                                <p:strVal val="#ppt_x"/>
                                              </p:val>
                                            </p:tav>
                                            <p:tav tm="100000">
                                              <p:val>
                                                <p:strVal val="#ppt_x"/>
                                              </p:val>
                                            </p:tav>
                                          </p:tavLst>
                                        </p:anim>
                                        <p:anim calcmode="lin" valueType="num">
                                          <p:cBhvr additive="base">
                                            <p:cTn id="48" dur="35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350" fill="hold"/>
                                            <p:tgtEl>
                                              <p:spTgt spid="49"/>
                                            </p:tgtEl>
                                            <p:attrNameLst>
                                              <p:attrName>ppt_x</p:attrName>
                                            </p:attrNameLst>
                                          </p:cBhvr>
                                          <p:tavLst>
                                            <p:tav tm="0">
                                              <p:val>
                                                <p:strVal val="1+#ppt_w/2"/>
                                              </p:val>
                                            </p:tav>
                                            <p:tav tm="100000">
                                              <p:val>
                                                <p:strVal val="#ppt_x"/>
                                              </p:val>
                                            </p:tav>
                                          </p:tavLst>
                                        </p:anim>
                                        <p:anim calcmode="lin" valueType="num">
                                          <p:cBhvr additive="base">
                                            <p:cTn id="52" dur="3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8"/>
                                            </p:tgtEl>
                                            <p:attrNameLst>
                                              <p:attrName>ppt_x</p:attrName>
                                            </p:attrNameLst>
                                          </p:cBhvr>
                                          <p:tavLst>
                                            <p:tav tm="0">
                                              <p:val>
                                                <p:strVal val="ppt_x"/>
                                              </p:val>
                                            </p:tav>
                                            <p:tav tm="100000">
                                              <p:val>
                                                <p:strVal val="ppt_x"/>
                                              </p:val>
                                            </p:tav>
                                          </p:tavLst>
                                        </p:anim>
                                        <p:anim calcmode="lin" valueType="num">
                                          <p:cBhvr additive="base">
                                            <p:cTn id="57" dur="350"/>
                                            <p:tgtEl>
                                              <p:spTgt spid="38"/>
                                            </p:tgtEl>
                                            <p:attrNameLst>
                                              <p:attrName>ppt_y</p:attrName>
                                            </p:attrNameLst>
                                          </p:cBhvr>
                                          <p:tavLst>
                                            <p:tav tm="0">
                                              <p:val>
                                                <p:strVal val="ppt_y"/>
                                              </p:val>
                                            </p:tav>
                                            <p:tav tm="100000">
                                              <p:val>
                                                <p:strVal val="1+ppt_h/2"/>
                                              </p:val>
                                            </p:tav>
                                          </p:tavLst>
                                        </p:anim>
                                        <p:set>
                                          <p:cBhvr>
                                            <p:cTn id="58" dur="1" fill="hold">
                                              <p:stCondLst>
                                                <p:cond delay="349"/>
                                              </p:stCondLst>
                                            </p:cTn>
                                            <p:tgtEl>
                                              <p:spTgt spid="38"/>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9"/>
                                            </p:tgtEl>
                                            <p:attrNameLst>
                                              <p:attrName>ppt_x</p:attrName>
                                            </p:attrNameLst>
                                          </p:cBhvr>
                                          <p:tavLst>
                                            <p:tav tm="0">
                                              <p:val>
                                                <p:strVal val="ppt_x"/>
                                              </p:val>
                                            </p:tav>
                                            <p:tav tm="100000">
                                              <p:val>
                                                <p:strVal val="1+ppt_w/2"/>
                                              </p:val>
                                            </p:tav>
                                          </p:tavLst>
                                        </p:anim>
                                        <p:anim calcmode="lin" valueType="num">
                                          <p:cBhvr additive="base">
                                            <p:cTn id="61" dur="350"/>
                                            <p:tgtEl>
                                              <p:spTgt spid="39"/>
                                            </p:tgtEl>
                                            <p:attrNameLst>
                                              <p:attrName>ppt_y</p:attrName>
                                            </p:attrNameLst>
                                          </p:cBhvr>
                                          <p:tavLst>
                                            <p:tav tm="0">
                                              <p:val>
                                                <p:strVal val="ppt_y"/>
                                              </p:val>
                                            </p:tav>
                                            <p:tav tm="100000">
                                              <p:val>
                                                <p:strVal val="0-ppt_h/2"/>
                                              </p:val>
                                            </p:tav>
                                          </p:tavLst>
                                        </p:anim>
                                        <p:set>
                                          <p:cBhvr>
                                            <p:cTn id="62" dur="1" fill="hold">
                                              <p:stCondLst>
                                                <p:cond delay="349"/>
                                              </p:stCondLst>
                                            </p:cTn>
                                            <p:tgtEl>
                                              <p:spTgt spid="39"/>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40"/>
                                            </p:tgtEl>
                                            <p:attrNameLst>
                                              <p:attrName>ppt_x</p:attrName>
                                            </p:attrNameLst>
                                          </p:cBhvr>
                                          <p:tavLst>
                                            <p:tav tm="0">
                                              <p:val>
                                                <p:strVal val="ppt_x"/>
                                              </p:val>
                                            </p:tav>
                                            <p:tav tm="100000">
                                              <p:val>
                                                <p:strVal val="ppt_x"/>
                                              </p:val>
                                            </p:tav>
                                          </p:tavLst>
                                        </p:anim>
                                        <p:anim calcmode="lin" valueType="num">
                                          <p:cBhvr additive="base">
                                            <p:cTn id="65" dur="350"/>
                                            <p:tgtEl>
                                              <p:spTgt spid="40"/>
                                            </p:tgtEl>
                                            <p:attrNameLst>
                                              <p:attrName>ppt_y</p:attrName>
                                            </p:attrNameLst>
                                          </p:cBhvr>
                                          <p:tavLst>
                                            <p:tav tm="0">
                                              <p:val>
                                                <p:strVal val="ppt_y"/>
                                              </p:val>
                                            </p:tav>
                                            <p:tav tm="100000">
                                              <p:val>
                                                <p:strVal val="1+ppt_h/2"/>
                                              </p:val>
                                            </p:tav>
                                          </p:tavLst>
                                        </p:anim>
                                        <p:set>
                                          <p:cBhvr>
                                            <p:cTn id="66" dur="1" fill="hold">
                                              <p:stCondLst>
                                                <p:cond delay="349"/>
                                              </p:stCondLst>
                                            </p:cTn>
                                            <p:tgtEl>
                                              <p:spTgt spid="40"/>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1"/>
                                            </p:tgtEl>
                                            <p:attrNameLst>
                                              <p:attrName>ppt_x</p:attrName>
                                            </p:attrNameLst>
                                          </p:cBhvr>
                                          <p:tavLst>
                                            <p:tav tm="0">
                                              <p:val>
                                                <p:strVal val="ppt_x"/>
                                              </p:val>
                                            </p:tav>
                                            <p:tav tm="100000">
                                              <p:val>
                                                <p:strVal val="1+ppt_w/2"/>
                                              </p:val>
                                            </p:tav>
                                          </p:tavLst>
                                        </p:anim>
                                        <p:anim calcmode="lin" valueType="num">
                                          <p:cBhvr additive="base">
                                            <p:cTn id="69" dur="350"/>
                                            <p:tgtEl>
                                              <p:spTgt spid="41"/>
                                            </p:tgtEl>
                                            <p:attrNameLst>
                                              <p:attrName>ppt_y</p:attrName>
                                            </p:attrNameLst>
                                          </p:cBhvr>
                                          <p:tavLst>
                                            <p:tav tm="0">
                                              <p:val>
                                                <p:strVal val="ppt_y"/>
                                              </p:val>
                                            </p:tav>
                                            <p:tav tm="100000">
                                              <p:val>
                                                <p:strVal val="0-ppt_h/2"/>
                                              </p:val>
                                            </p:tav>
                                          </p:tavLst>
                                        </p:anim>
                                        <p:set>
                                          <p:cBhvr>
                                            <p:cTn id="70" dur="1" fill="hold">
                                              <p:stCondLst>
                                                <p:cond delay="349"/>
                                              </p:stCondLst>
                                            </p:cTn>
                                            <p:tgtEl>
                                              <p:spTgt spid="41"/>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2"/>
                                            </p:tgtEl>
                                            <p:attrNameLst>
                                              <p:attrName>ppt_x</p:attrName>
                                            </p:attrNameLst>
                                          </p:cBhvr>
                                          <p:tavLst>
                                            <p:tav tm="0">
                                              <p:val>
                                                <p:strVal val="ppt_x"/>
                                              </p:val>
                                            </p:tav>
                                            <p:tav tm="100000">
                                              <p:val>
                                                <p:strVal val="ppt_x"/>
                                              </p:val>
                                            </p:tav>
                                          </p:tavLst>
                                        </p:anim>
                                        <p:anim calcmode="lin" valueType="num">
                                          <p:cBhvr additive="base">
                                            <p:cTn id="73" dur="350"/>
                                            <p:tgtEl>
                                              <p:spTgt spid="42"/>
                                            </p:tgtEl>
                                            <p:attrNameLst>
                                              <p:attrName>ppt_y</p:attrName>
                                            </p:attrNameLst>
                                          </p:cBhvr>
                                          <p:tavLst>
                                            <p:tav tm="0">
                                              <p:val>
                                                <p:strVal val="ppt_y"/>
                                              </p:val>
                                            </p:tav>
                                            <p:tav tm="100000">
                                              <p:val>
                                                <p:strVal val="0-ppt_h/2"/>
                                              </p:val>
                                            </p:tav>
                                          </p:tavLst>
                                        </p:anim>
                                        <p:set>
                                          <p:cBhvr>
                                            <p:cTn id="74" dur="1" fill="hold">
                                              <p:stCondLst>
                                                <p:cond delay="349"/>
                                              </p:stCondLst>
                                            </p:cTn>
                                            <p:tgtEl>
                                              <p:spTgt spid="42"/>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3"/>
                                            </p:tgtEl>
                                            <p:attrNameLst>
                                              <p:attrName>ppt_x</p:attrName>
                                            </p:attrNameLst>
                                          </p:cBhvr>
                                          <p:tavLst>
                                            <p:tav tm="0">
                                              <p:val>
                                                <p:strVal val="ppt_x"/>
                                              </p:val>
                                            </p:tav>
                                            <p:tav tm="100000">
                                              <p:val>
                                                <p:strVal val="0-ppt_w/2"/>
                                              </p:val>
                                            </p:tav>
                                          </p:tavLst>
                                        </p:anim>
                                        <p:anim calcmode="lin" valueType="num">
                                          <p:cBhvr additive="base">
                                            <p:cTn id="77" dur="350"/>
                                            <p:tgtEl>
                                              <p:spTgt spid="43"/>
                                            </p:tgtEl>
                                            <p:attrNameLst>
                                              <p:attrName>ppt_y</p:attrName>
                                            </p:attrNameLst>
                                          </p:cBhvr>
                                          <p:tavLst>
                                            <p:tav tm="0">
                                              <p:val>
                                                <p:strVal val="ppt_y"/>
                                              </p:val>
                                            </p:tav>
                                            <p:tav tm="100000">
                                              <p:val>
                                                <p:strVal val="0-ppt_h/2"/>
                                              </p:val>
                                            </p:tav>
                                          </p:tavLst>
                                        </p:anim>
                                        <p:set>
                                          <p:cBhvr>
                                            <p:cTn id="78" dur="1" fill="hold">
                                              <p:stCondLst>
                                                <p:cond delay="349"/>
                                              </p:stCondLst>
                                            </p:cTn>
                                            <p:tgtEl>
                                              <p:spTgt spid="43"/>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4"/>
                                            </p:tgtEl>
                                            <p:attrNameLst>
                                              <p:attrName>ppt_x</p:attrName>
                                            </p:attrNameLst>
                                          </p:cBhvr>
                                          <p:tavLst>
                                            <p:tav tm="0">
                                              <p:val>
                                                <p:strVal val="ppt_x"/>
                                              </p:val>
                                            </p:tav>
                                            <p:tav tm="100000">
                                              <p:val>
                                                <p:strVal val="ppt_x"/>
                                              </p:val>
                                            </p:tav>
                                          </p:tavLst>
                                        </p:anim>
                                        <p:anim calcmode="lin" valueType="num">
                                          <p:cBhvr additive="base">
                                            <p:cTn id="81" dur="350"/>
                                            <p:tgtEl>
                                              <p:spTgt spid="44"/>
                                            </p:tgtEl>
                                            <p:attrNameLst>
                                              <p:attrName>ppt_y</p:attrName>
                                            </p:attrNameLst>
                                          </p:cBhvr>
                                          <p:tavLst>
                                            <p:tav tm="0">
                                              <p:val>
                                                <p:strVal val="ppt_y"/>
                                              </p:val>
                                            </p:tav>
                                            <p:tav tm="100000">
                                              <p:val>
                                                <p:strVal val="1+ppt_h/2"/>
                                              </p:val>
                                            </p:tav>
                                          </p:tavLst>
                                        </p:anim>
                                        <p:set>
                                          <p:cBhvr>
                                            <p:cTn id="82" dur="1" fill="hold">
                                              <p:stCondLst>
                                                <p:cond delay="349"/>
                                              </p:stCondLst>
                                            </p:cTn>
                                            <p:tgtEl>
                                              <p:spTgt spid="44"/>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5"/>
                                            </p:tgtEl>
                                            <p:attrNameLst>
                                              <p:attrName>ppt_x</p:attrName>
                                            </p:attrNameLst>
                                          </p:cBhvr>
                                          <p:tavLst>
                                            <p:tav tm="0">
                                              <p:val>
                                                <p:strVal val="ppt_x"/>
                                              </p:val>
                                            </p:tav>
                                            <p:tav tm="100000">
                                              <p:val>
                                                <p:strVal val="ppt_x"/>
                                              </p:val>
                                            </p:tav>
                                          </p:tavLst>
                                        </p:anim>
                                        <p:anim calcmode="lin" valueType="num">
                                          <p:cBhvr additive="base">
                                            <p:cTn id="85" dur="350"/>
                                            <p:tgtEl>
                                              <p:spTgt spid="45"/>
                                            </p:tgtEl>
                                            <p:attrNameLst>
                                              <p:attrName>ppt_y</p:attrName>
                                            </p:attrNameLst>
                                          </p:cBhvr>
                                          <p:tavLst>
                                            <p:tav tm="0">
                                              <p:val>
                                                <p:strVal val="ppt_y"/>
                                              </p:val>
                                            </p:tav>
                                            <p:tav tm="100000">
                                              <p:val>
                                                <p:strVal val="1+ppt_h/2"/>
                                              </p:val>
                                            </p:tav>
                                          </p:tavLst>
                                        </p:anim>
                                        <p:set>
                                          <p:cBhvr>
                                            <p:cTn id="86" dur="1" fill="hold">
                                              <p:stCondLst>
                                                <p:cond delay="349"/>
                                              </p:stCondLst>
                                            </p:cTn>
                                            <p:tgtEl>
                                              <p:spTgt spid="45"/>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6"/>
                                            </p:tgtEl>
                                            <p:attrNameLst>
                                              <p:attrName>ppt_x</p:attrName>
                                            </p:attrNameLst>
                                          </p:cBhvr>
                                          <p:tavLst>
                                            <p:tav tm="0">
                                              <p:val>
                                                <p:strVal val="ppt_x"/>
                                              </p:val>
                                            </p:tav>
                                            <p:tav tm="100000">
                                              <p:val>
                                                <p:strVal val="1+ppt_w/2"/>
                                              </p:val>
                                            </p:tav>
                                          </p:tavLst>
                                        </p:anim>
                                        <p:anim calcmode="lin" valueType="num">
                                          <p:cBhvr additive="base">
                                            <p:cTn id="89" dur="350"/>
                                            <p:tgtEl>
                                              <p:spTgt spid="46"/>
                                            </p:tgtEl>
                                            <p:attrNameLst>
                                              <p:attrName>ppt_y</p:attrName>
                                            </p:attrNameLst>
                                          </p:cBhvr>
                                          <p:tavLst>
                                            <p:tav tm="0">
                                              <p:val>
                                                <p:strVal val="ppt_y"/>
                                              </p:val>
                                            </p:tav>
                                            <p:tav tm="100000">
                                              <p:val>
                                                <p:strVal val="1+ppt_h/2"/>
                                              </p:val>
                                            </p:tav>
                                          </p:tavLst>
                                        </p:anim>
                                        <p:set>
                                          <p:cBhvr>
                                            <p:cTn id="90" dur="1" fill="hold">
                                              <p:stCondLst>
                                                <p:cond delay="349"/>
                                              </p:stCondLst>
                                            </p:cTn>
                                            <p:tgtEl>
                                              <p:spTgt spid="4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7"/>
                                            </p:tgtEl>
                                            <p:attrNameLst>
                                              <p:attrName>ppt_x</p:attrName>
                                            </p:attrNameLst>
                                          </p:cBhvr>
                                          <p:tavLst>
                                            <p:tav tm="0">
                                              <p:val>
                                                <p:strVal val="ppt_x"/>
                                              </p:val>
                                            </p:tav>
                                            <p:tav tm="100000">
                                              <p:val>
                                                <p:strVal val="0-ppt_w/2"/>
                                              </p:val>
                                            </p:tav>
                                          </p:tavLst>
                                        </p:anim>
                                        <p:anim calcmode="lin" valueType="num">
                                          <p:cBhvr additive="base">
                                            <p:cTn id="93" dur="350"/>
                                            <p:tgtEl>
                                              <p:spTgt spid="47"/>
                                            </p:tgtEl>
                                            <p:attrNameLst>
                                              <p:attrName>ppt_y</p:attrName>
                                            </p:attrNameLst>
                                          </p:cBhvr>
                                          <p:tavLst>
                                            <p:tav tm="0">
                                              <p:val>
                                                <p:strVal val="ppt_y"/>
                                              </p:val>
                                            </p:tav>
                                            <p:tav tm="100000">
                                              <p:val>
                                                <p:strVal val="1+ppt_h/2"/>
                                              </p:val>
                                            </p:tav>
                                          </p:tavLst>
                                        </p:anim>
                                        <p:set>
                                          <p:cBhvr>
                                            <p:cTn id="94" dur="1" fill="hold">
                                              <p:stCondLst>
                                                <p:cond delay="349"/>
                                              </p:stCondLst>
                                            </p:cTn>
                                            <p:tgtEl>
                                              <p:spTgt spid="4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8"/>
                                            </p:tgtEl>
                                            <p:attrNameLst>
                                              <p:attrName>ppt_x</p:attrName>
                                            </p:attrNameLst>
                                          </p:cBhvr>
                                          <p:tavLst>
                                            <p:tav tm="0">
                                              <p:val>
                                                <p:strVal val="ppt_x"/>
                                              </p:val>
                                            </p:tav>
                                            <p:tav tm="100000">
                                              <p:val>
                                                <p:strVal val="1+ppt_w/2"/>
                                              </p:val>
                                            </p:tav>
                                          </p:tavLst>
                                        </p:anim>
                                        <p:anim calcmode="lin" valueType="num">
                                          <p:cBhvr additive="base">
                                            <p:cTn id="97" dur="350"/>
                                            <p:tgtEl>
                                              <p:spTgt spid="48"/>
                                            </p:tgtEl>
                                            <p:attrNameLst>
                                              <p:attrName>ppt_y</p:attrName>
                                            </p:attrNameLst>
                                          </p:cBhvr>
                                          <p:tavLst>
                                            <p:tav tm="0">
                                              <p:val>
                                                <p:strVal val="ppt_y"/>
                                              </p:val>
                                            </p:tav>
                                            <p:tav tm="100000">
                                              <p:val>
                                                <p:strVal val="1+ppt_h/2"/>
                                              </p:val>
                                            </p:tav>
                                          </p:tavLst>
                                        </p:anim>
                                        <p:set>
                                          <p:cBhvr>
                                            <p:cTn id="98" dur="1" fill="hold">
                                              <p:stCondLst>
                                                <p:cond delay="349"/>
                                              </p:stCondLst>
                                            </p:cTn>
                                            <p:tgtEl>
                                              <p:spTgt spid="4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9"/>
                                            </p:tgtEl>
                                            <p:attrNameLst>
                                              <p:attrName>ppt_x</p:attrName>
                                            </p:attrNameLst>
                                          </p:cBhvr>
                                          <p:tavLst>
                                            <p:tav tm="0">
                                              <p:val>
                                                <p:strVal val="ppt_x"/>
                                              </p:val>
                                            </p:tav>
                                            <p:tav tm="100000">
                                              <p:val>
                                                <p:strVal val="1+ppt_w/2"/>
                                              </p:val>
                                            </p:tav>
                                          </p:tavLst>
                                        </p:anim>
                                        <p:anim calcmode="lin" valueType="num">
                                          <p:cBhvr additive="base">
                                            <p:cTn id="101" dur="350"/>
                                            <p:tgtEl>
                                              <p:spTgt spid="49"/>
                                            </p:tgtEl>
                                            <p:attrNameLst>
                                              <p:attrName>ppt_y</p:attrName>
                                            </p:attrNameLst>
                                          </p:cBhvr>
                                          <p:tavLst>
                                            <p:tav tm="0">
                                              <p:val>
                                                <p:strVal val="ppt_y"/>
                                              </p:val>
                                            </p:tav>
                                            <p:tav tm="100000">
                                              <p:val>
                                                <p:strVal val="ppt_y"/>
                                              </p:val>
                                            </p:tav>
                                          </p:tavLst>
                                        </p:anim>
                                        <p:set>
                                          <p:cBhvr>
                                            <p:cTn id="102" dur="1" fill="hold">
                                              <p:stCondLst>
                                                <p:cond delay="349"/>
                                              </p:stCondLst>
                                            </p:cTn>
                                            <p:tgtEl>
                                              <p:spTgt spid="4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wheel(8)">
                                          <p:cBhvr>
                                            <p:cTn id="105" dur="1000"/>
                                            <p:tgtEl>
                                              <p:spTgt spid="52"/>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wipe(left)">
                                          <p:cBhvr>
                                            <p:cTn id="114" dur="500"/>
                                            <p:tgtEl>
                                              <p:spTgt spid="37"/>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51"/>
                                            </p:tgtEl>
                                            <p:attrNameLst>
                                              <p:attrName>style.visibility</p:attrName>
                                            </p:attrNameLst>
                                          </p:cBhvr>
                                          <p:to>
                                            <p:strVal val="visible"/>
                                          </p:to>
                                        </p:set>
                                        <p:anim calcmode="lin" valueType="num">
                                          <p:cBhvr additive="base">
                                            <p:cTn id="118" dur="500" fill="hold"/>
                                            <p:tgtEl>
                                              <p:spTgt spid="51"/>
                                            </p:tgtEl>
                                            <p:attrNameLst>
                                              <p:attrName>ppt_x</p:attrName>
                                            </p:attrNameLst>
                                          </p:cBhvr>
                                          <p:tavLst>
                                            <p:tav tm="0">
                                              <p:val>
                                                <p:strVal val="#ppt_x"/>
                                              </p:val>
                                            </p:tav>
                                            <p:tav tm="100000">
                                              <p:val>
                                                <p:strVal val="#ppt_x"/>
                                              </p:val>
                                            </p:tav>
                                          </p:tavLst>
                                        </p:anim>
                                        <p:anim calcmode="lin" valueType="num">
                                          <p:cBhvr additive="base">
                                            <p:cTn id="119" dur="500" fill="hold"/>
                                            <p:tgtEl>
                                              <p:spTgt spid="5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50"/>
                                            </p:tgtEl>
                                            <p:attrNameLst>
                                              <p:attrName>style.visibility</p:attrName>
                                            </p:attrNameLst>
                                          </p:cBhvr>
                                          <p:to>
                                            <p:strVal val="visible"/>
                                          </p:to>
                                        </p:set>
                                        <p:anim calcmode="lin" valueType="num">
                                          <p:cBhvr additive="base">
                                            <p:cTn id="123" dur="500" fill="hold"/>
                                            <p:tgtEl>
                                              <p:spTgt spid="50"/>
                                            </p:tgtEl>
                                            <p:attrNameLst>
                                              <p:attrName>ppt_x</p:attrName>
                                            </p:attrNameLst>
                                          </p:cBhvr>
                                          <p:tavLst>
                                            <p:tav tm="0">
                                              <p:val>
                                                <p:strVal val="#ppt_x"/>
                                              </p:val>
                                            </p:tav>
                                            <p:tav tm="100000">
                                              <p:val>
                                                <p:strVal val="#ppt_x"/>
                                              </p:val>
                                            </p:tav>
                                          </p:tavLst>
                                        </p:anim>
                                        <p:anim calcmode="lin" valueType="num">
                                          <p:cBhvr additive="base">
                                            <p:cTn id="1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p:bldP spid="51"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225281" y="490787"/>
            <a:ext cx="3877985" cy="584775"/>
          </a:xfrm>
          <a:prstGeom prst="rect">
            <a:avLst/>
          </a:prstGeom>
          <a:noFill/>
        </p:spPr>
        <p:txBody>
          <a:bodyPr wrap="none" lIns="91404" tIns="45702" rIns="91404" bIns="45702" rtlCol="0">
            <a:spAutoFit/>
          </a:bodyPr>
          <a:lstStyle/>
          <a:p>
            <a:r>
              <a:rPr lang="zh-CN" altLang="en-US" sz="3200" b="1" dirty="0">
                <a:solidFill>
                  <a:srgbClr val="E74337"/>
                </a:solidFill>
                <a:latin typeface="微软雅黑" pitchFamily="34" charset="-122"/>
                <a:ea typeface="微软雅黑" pitchFamily="34" charset="-122"/>
              </a:rPr>
              <a:t>下季度工作计划思路</a:t>
            </a:r>
            <a:endParaRPr lang="en-US" altLang="zh-CN" sz="3200" b="1" dirty="0">
              <a:solidFill>
                <a:srgbClr val="E74337"/>
              </a:solidFill>
              <a:latin typeface="微软雅黑" pitchFamily="34" charset="-122"/>
              <a:ea typeface="微软雅黑" pitchFamily="34" charset="-122"/>
            </a:endParaRPr>
          </a:p>
        </p:txBody>
      </p:sp>
      <p:sp>
        <p:nvSpPr>
          <p:cNvPr id="33" name="Straight Connector 10"/>
          <p:cNvSpPr/>
          <p:nvPr/>
        </p:nvSpPr>
        <p:spPr>
          <a:xfrm>
            <a:off x="2971196" y="2634488"/>
            <a:ext cx="7637560" cy="0"/>
          </a:xfrm>
          <a:prstGeom prst="line">
            <a:avLst/>
          </a:prstGeom>
          <a:ln w="12700">
            <a:solidFill>
              <a:srgbClr val="E74337"/>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4" name="Teardrop 1"/>
          <p:cNvSpPr/>
          <p:nvPr/>
        </p:nvSpPr>
        <p:spPr>
          <a:xfrm rot="2714409">
            <a:off x="1867205" y="2172253"/>
            <a:ext cx="914612" cy="914559"/>
          </a:xfrm>
          <a:prstGeom prst="teardrop">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id-ID"/>
          </a:p>
        </p:txBody>
      </p:sp>
      <p:sp>
        <p:nvSpPr>
          <p:cNvPr id="35" name="Content Placeholder 2"/>
          <p:cNvSpPr txBox="1">
            <a:spLocks/>
          </p:cNvSpPr>
          <p:nvPr/>
        </p:nvSpPr>
        <p:spPr>
          <a:xfrm>
            <a:off x="4862962" y="2275717"/>
            <a:ext cx="4873026"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solidFill>
                <a:latin typeface="Impact MT Std" pitchFamily="34" charset="0"/>
                <a:ea typeface="微软雅黑" panose="020B0503020204020204" pitchFamily="34" charset="-122"/>
              </a:rPr>
              <a:t>点击输入简要，不用多余的文字修饰，解说所提炼的核心概。</a:t>
            </a:r>
            <a:endParaRPr lang="en-US" sz="1400" b="1" dirty="0">
              <a:solidFill>
                <a:schemeClr val="bg1"/>
              </a:solidFill>
              <a:latin typeface="Roboto" panose="02000000000000000000" pitchFamily="2" charset="0"/>
              <a:ea typeface="Roboto" panose="02000000000000000000" pitchFamily="2" charset="0"/>
              <a:cs typeface="Arial" panose="020B0604020202020204" pitchFamily="34" charset="0"/>
            </a:endParaRPr>
          </a:p>
        </p:txBody>
      </p:sp>
      <p:sp>
        <p:nvSpPr>
          <p:cNvPr id="36" name="Content Placeholder 2"/>
          <p:cNvSpPr txBox="1">
            <a:spLocks/>
          </p:cNvSpPr>
          <p:nvPr/>
        </p:nvSpPr>
        <p:spPr>
          <a:xfrm>
            <a:off x="3133221" y="2244687"/>
            <a:ext cx="1282885"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Straight Connector 48"/>
          <p:cNvSpPr/>
          <p:nvPr/>
        </p:nvSpPr>
        <p:spPr>
          <a:xfrm flipV="1">
            <a:off x="3617901" y="3385285"/>
            <a:ext cx="7384555" cy="0"/>
          </a:xfrm>
          <a:prstGeom prst="line">
            <a:avLst/>
          </a:prstGeom>
          <a:ln w="12700">
            <a:solidFill>
              <a:srgbClr val="E74337"/>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8" name="Content Placeholder 2"/>
          <p:cNvSpPr txBox="1">
            <a:spLocks/>
          </p:cNvSpPr>
          <p:nvPr/>
        </p:nvSpPr>
        <p:spPr>
          <a:xfrm>
            <a:off x="5429701" y="2986565"/>
            <a:ext cx="7135127"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solidFill>
                <a:latin typeface="Impact MT Std" pitchFamily="34" charset="0"/>
                <a:ea typeface="微软雅黑" panose="020B0503020204020204" pitchFamily="34" charset="-122"/>
              </a:rPr>
              <a:t>点击输入简要文字解说，精炼，不用多余的文字修饰。</a:t>
            </a:r>
            <a:endParaRPr lang="en-US" altLang="zh-CN" sz="1400" b="1" dirty="0">
              <a:solidFill>
                <a:schemeClr val="bg1"/>
              </a:solidFill>
              <a:latin typeface="Roboto" panose="02000000000000000000" pitchFamily="2" charset="0"/>
              <a:ea typeface="Roboto" panose="02000000000000000000" pitchFamily="2" charset="0"/>
              <a:cs typeface="Arial" panose="020B0604020202020204" pitchFamily="34" charset="0"/>
            </a:endParaRPr>
          </a:p>
        </p:txBody>
      </p:sp>
      <p:sp>
        <p:nvSpPr>
          <p:cNvPr id="39" name="Content Placeholder 2"/>
          <p:cNvSpPr txBox="1">
            <a:spLocks/>
          </p:cNvSpPr>
          <p:nvPr/>
        </p:nvSpPr>
        <p:spPr>
          <a:xfrm>
            <a:off x="3779906" y="2964934"/>
            <a:ext cx="1282885"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Straight Connector 58"/>
          <p:cNvSpPr/>
          <p:nvPr/>
        </p:nvSpPr>
        <p:spPr>
          <a:xfrm>
            <a:off x="2971196" y="4134286"/>
            <a:ext cx="7637559" cy="11358"/>
          </a:xfrm>
          <a:prstGeom prst="line">
            <a:avLst/>
          </a:prstGeom>
          <a:ln w="12700">
            <a:solidFill>
              <a:srgbClr val="E74337"/>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1" name="Content Placeholder 2"/>
          <p:cNvSpPr txBox="1">
            <a:spLocks/>
          </p:cNvSpPr>
          <p:nvPr/>
        </p:nvSpPr>
        <p:spPr>
          <a:xfrm>
            <a:off x="5320162" y="3716683"/>
            <a:ext cx="7565750"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solidFill>
                <a:latin typeface="Impact MT Std" pitchFamily="34" charset="0"/>
                <a:ea typeface="微软雅黑" panose="020B0503020204020204" pitchFamily="34" charset="-122"/>
              </a:rPr>
              <a:t>点击输入简要文字解说，不用多余的文字所提炼的核心概念。</a:t>
            </a:r>
            <a:endParaRPr lang="en-US" altLang="zh-CN" sz="1400" b="1" dirty="0">
              <a:solidFill>
                <a:schemeClr val="bg1"/>
              </a:solidFill>
              <a:latin typeface="Roboto" panose="02000000000000000000" pitchFamily="2" charset="0"/>
              <a:ea typeface="Roboto" panose="02000000000000000000" pitchFamily="2" charset="0"/>
              <a:cs typeface="Arial" panose="020B0604020202020204" pitchFamily="34" charset="0"/>
            </a:endParaRPr>
          </a:p>
        </p:txBody>
      </p:sp>
      <p:sp>
        <p:nvSpPr>
          <p:cNvPr id="42" name="Content Placeholder 2"/>
          <p:cNvSpPr txBox="1">
            <a:spLocks/>
          </p:cNvSpPr>
          <p:nvPr/>
        </p:nvSpPr>
        <p:spPr>
          <a:xfrm>
            <a:off x="3533320" y="3685180"/>
            <a:ext cx="1535710"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 name="Straight Connector 68"/>
          <p:cNvSpPr/>
          <p:nvPr/>
        </p:nvSpPr>
        <p:spPr>
          <a:xfrm>
            <a:off x="3581258" y="4884013"/>
            <a:ext cx="7421199" cy="13736"/>
          </a:xfrm>
          <a:prstGeom prst="line">
            <a:avLst/>
          </a:prstGeom>
          <a:ln w="12700">
            <a:solidFill>
              <a:srgbClr val="E74337"/>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4" name="Freeform 69"/>
          <p:cNvSpPr/>
          <p:nvPr/>
        </p:nvSpPr>
        <p:spPr>
          <a:xfrm>
            <a:off x="4439716" y="4830697"/>
            <a:ext cx="4999434" cy="358677"/>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083" tIns="38083" rIns="38083" bIns="38083" numCol="1" spcCol="1270" anchor="b" anchorCtr="0">
            <a:noAutofit/>
          </a:bodyPr>
          <a:lstStyle/>
          <a:p>
            <a:pPr defTabSz="888970">
              <a:lnSpc>
                <a:spcPct val="90000"/>
              </a:lnSpc>
              <a:spcBef>
                <a:spcPct val="0"/>
              </a:spcBef>
              <a:spcAft>
                <a:spcPct val="35000"/>
              </a:spcAft>
            </a:pPr>
            <a:endParaRPr lang="id-ID" sz="2000"/>
          </a:p>
        </p:txBody>
      </p:sp>
      <p:sp>
        <p:nvSpPr>
          <p:cNvPr id="45" name="Content Placeholder 2"/>
          <p:cNvSpPr txBox="1">
            <a:spLocks/>
          </p:cNvSpPr>
          <p:nvPr/>
        </p:nvSpPr>
        <p:spPr>
          <a:xfrm>
            <a:off x="5429701" y="4483555"/>
            <a:ext cx="6919064" cy="581572"/>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solidFill>
                <a:latin typeface="Impact MT Std" pitchFamily="34" charset="0"/>
                <a:ea typeface="微软雅黑" panose="020B0503020204020204" pitchFamily="34" charset="-122"/>
              </a:rPr>
              <a:t>点击输入简要文字解说，解说，不用多余的文字修饰。</a:t>
            </a:r>
            <a:endParaRPr lang="en-US" altLang="zh-CN" sz="1400" b="1" dirty="0">
              <a:solidFill>
                <a:schemeClr val="bg1"/>
              </a:solidFill>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3843406" y="4477452"/>
            <a:ext cx="1282885" cy="287663"/>
          </a:xfrm>
          <a:prstGeom prst="rect">
            <a:avLst/>
          </a:prstGeom>
        </p:spPr>
        <p:txBody>
          <a:bodyPr vert="horz" lIns="91401" tIns="45700" rIns="91401" bIns="4570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Teardrop 56"/>
          <p:cNvSpPr/>
          <p:nvPr/>
        </p:nvSpPr>
        <p:spPr>
          <a:xfrm rot="2714409">
            <a:off x="1867205" y="3676982"/>
            <a:ext cx="914612" cy="914559"/>
          </a:xfrm>
          <a:prstGeom prst="teardrop">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id-ID"/>
          </a:p>
        </p:txBody>
      </p:sp>
      <p:sp>
        <p:nvSpPr>
          <p:cNvPr id="48" name="Teardrop 66"/>
          <p:cNvSpPr/>
          <p:nvPr/>
        </p:nvSpPr>
        <p:spPr>
          <a:xfrm rot="2714409">
            <a:off x="2513890" y="4430899"/>
            <a:ext cx="914612" cy="914559"/>
          </a:xfrm>
          <a:prstGeom prst="teardrop">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id-ID"/>
          </a:p>
        </p:txBody>
      </p:sp>
      <p:sp>
        <p:nvSpPr>
          <p:cNvPr id="49" name="Teardrop 46"/>
          <p:cNvSpPr/>
          <p:nvPr/>
        </p:nvSpPr>
        <p:spPr>
          <a:xfrm rot="2714409">
            <a:off x="2513890" y="2926169"/>
            <a:ext cx="914612" cy="914559"/>
          </a:xfrm>
          <a:prstGeom prst="teardrop">
            <a:avLst/>
          </a:prstGeom>
          <a:solidFill>
            <a:srgbClr val="E74337"/>
          </a:solidFill>
          <a:ln w="1905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id-ID"/>
          </a:p>
        </p:txBody>
      </p:sp>
      <p:sp>
        <p:nvSpPr>
          <p:cNvPr id="50" name="Freeform 116"/>
          <p:cNvSpPr>
            <a:spLocks/>
          </p:cNvSpPr>
          <p:nvPr/>
        </p:nvSpPr>
        <p:spPr bwMode="auto">
          <a:xfrm>
            <a:off x="2163585" y="2437594"/>
            <a:ext cx="352486" cy="393791"/>
          </a:xfrm>
          <a:custGeom>
            <a:avLst/>
            <a:gdLst>
              <a:gd name="T0" fmla="*/ 180 w 222"/>
              <a:gd name="T1" fmla="*/ 0 h 248"/>
              <a:gd name="T2" fmla="*/ 196 w 222"/>
              <a:gd name="T3" fmla="*/ 2 h 248"/>
              <a:gd name="T4" fmla="*/ 209 w 222"/>
              <a:gd name="T5" fmla="*/ 11 h 248"/>
              <a:gd name="T6" fmla="*/ 218 w 222"/>
              <a:gd name="T7" fmla="*/ 24 h 248"/>
              <a:gd name="T8" fmla="*/ 222 w 222"/>
              <a:gd name="T9" fmla="*/ 41 h 248"/>
              <a:gd name="T10" fmla="*/ 218 w 222"/>
              <a:gd name="T11" fmla="*/ 57 h 248"/>
              <a:gd name="T12" fmla="*/ 209 w 222"/>
              <a:gd name="T13" fmla="*/ 70 h 248"/>
              <a:gd name="T14" fmla="*/ 196 w 222"/>
              <a:gd name="T15" fmla="*/ 79 h 248"/>
              <a:gd name="T16" fmla="*/ 180 w 222"/>
              <a:gd name="T17" fmla="*/ 83 h 248"/>
              <a:gd name="T18" fmla="*/ 167 w 222"/>
              <a:gd name="T19" fmla="*/ 80 h 248"/>
              <a:gd name="T20" fmla="*/ 155 w 222"/>
              <a:gd name="T21" fmla="*/ 74 h 248"/>
              <a:gd name="T22" fmla="*/ 82 w 222"/>
              <a:gd name="T23" fmla="*/ 117 h 248"/>
              <a:gd name="T24" fmla="*/ 84 w 222"/>
              <a:gd name="T25" fmla="*/ 124 h 248"/>
              <a:gd name="T26" fmla="*/ 82 w 222"/>
              <a:gd name="T27" fmla="*/ 130 h 248"/>
              <a:gd name="T28" fmla="*/ 155 w 222"/>
              <a:gd name="T29" fmla="*/ 174 h 248"/>
              <a:gd name="T30" fmla="*/ 167 w 222"/>
              <a:gd name="T31" fmla="*/ 167 h 248"/>
              <a:gd name="T32" fmla="*/ 180 w 222"/>
              <a:gd name="T33" fmla="*/ 165 h 248"/>
              <a:gd name="T34" fmla="*/ 196 w 222"/>
              <a:gd name="T35" fmla="*/ 169 h 248"/>
              <a:gd name="T36" fmla="*/ 209 w 222"/>
              <a:gd name="T37" fmla="*/ 178 h 248"/>
              <a:gd name="T38" fmla="*/ 218 w 222"/>
              <a:gd name="T39" fmla="*/ 190 h 248"/>
              <a:gd name="T40" fmla="*/ 222 w 222"/>
              <a:gd name="T41" fmla="*/ 207 h 248"/>
              <a:gd name="T42" fmla="*/ 218 w 222"/>
              <a:gd name="T43" fmla="*/ 224 h 248"/>
              <a:gd name="T44" fmla="*/ 209 w 222"/>
              <a:gd name="T45" fmla="*/ 237 h 248"/>
              <a:gd name="T46" fmla="*/ 196 w 222"/>
              <a:gd name="T47" fmla="*/ 246 h 248"/>
              <a:gd name="T48" fmla="*/ 180 w 222"/>
              <a:gd name="T49" fmla="*/ 248 h 248"/>
              <a:gd name="T50" fmla="*/ 164 w 222"/>
              <a:gd name="T51" fmla="*/ 246 h 248"/>
              <a:gd name="T52" fmla="*/ 152 w 222"/>
              <a:gd name="T53" fmla="*/ 237 h 248"/>
              <a:gd name="T54" fmla="*/ 143 w 222"/>
              <a:gd name="T55" fmla="*/ 224 h 248"/>
              <a:gd name="T56" fmla="*/ 139 w 222"/>
              <a:gd name="T57" fmla="*/ 207 h 248"/>
              <a:gd name="T58" fmla="*/ 140 w 222"/>
              <a:gd name="T59" fmla="*/ 201 h 248"/>
              <a:gd name="T60" fmla="*/ 67 w 222"/>
              <a:gd name="T61" fmla="*/ 157 h 248"/>
              <a:gd name="T62" fmla="*/ 55 w 222"/>
              <a:gd name="T63" fmla="*/ 164 h 248"/>
              <a:gd name="T64" fmla="*/ 41 w 222"/>
              <a:gd name="T65" fmla="*/ 165 h 248"/>
              <a:gd name="T66" fmla="*/ 26 w 222"/>
              <a:gd name="T67" fmla="*/ 162 h 248"/>
              <a:gd name="T68" fmla="*/ 12 w 222"/>
              <a:gd name="T69" fmla="*/ 153 h 248"/>
              <a:gd name="T70" fmla="*/ 3 w 222"/>
              <a:gd name="T71" fmla="*/ 140 h 248"/>
              <a:gd name="T72" fmla="*/ 0 w 222"/>
              <a:gd name="T73" fmla="*/ 124 h 248"/>
              <a:gd name="T74" fmla="*/ 3 w 222"/>
              <a:gd name="T75" fmla="*/ 107 h 248"/>
              <a:gd name="T76" fmla="*/ 12 w 222"/>
              <a:gd name="T77" fmla="*/ 94 h 248"/>
              <a:gd name="T78" fmla="*/ 26 w 222"/>
              <a:gd name="T79" fmla="*/ 85 h 248"/>
              <a:gd name="T80" fmla="*/ 41 w 222"/>
              <a:gd name="T81" fmla="*/ 83 h 248"/>
              <a:gd name="T82" fmla="*/ 55 w 222"/>
              <a:gd name="T83" fmla="*/ 84 h 248"/>
              <a:gd name="T84" fmla="*/ 67 w 222"/>
              <a:gd name="T85" fmla="*/ 91 h 248"/>
              <a:gd name="T86" fmla="*/ 140 w 222"/>
              <a:gd name="T87" fmla="*/ 47 h 248"/>
              <a:gd name="T88" fmla="*/ 139 w 222"/>
              <a:gd name="T89" fmla="*/ 41 h 248"/>
              <a:gd name="T90" fmla="*/ 143 w 222"/>
              <a:gd name="T91" fmla="*/ 24 h 248"/>
              <a:gd name="T92" fmla="*/ 152 w 222"/>
              <a:gd name="T93" fmla="*/ 11 h 248"/>
              <a:gd name="T94" fmla="*/ 164 w 222"/>
              <a:gd name="T95" fmla="*/ 2 h 248"/>
              <a:gd name="T96" fmla="*/ 180 w 222"/>
              <a:gd name="T97"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248">
                <a:moveTo>
                  <a:pt x="180" y="0"/>
                </a:moveTo>
                <a:lnTo>
                  <a:pt x="196" y="2"/>
                </a:lnTo>
                <a:lnTo>
                  <a:pt x="209" y="11"/>
                </a:lnTo>
                <a:lnTo>
                  <a:pt x="218" y="24"/>
                </a:lnTo>
                <a:lnTo>
                  <a:pt x="222" y="41"/>
                </a:lnTo>
                <a:lnTo>
                  <a:pt x="218" y="57"/>
                </a:lnTo>
                <a:lnTo>
                  <a:pt x="209" y="70"/>
                </a:lnTo>
                <a:lnTo>
                  <a:pt x="196" y="79"/>
                </a:lnTo>
                <a:lnTo>
                  <a:pt x="180" y="83"/>
                </a:lnTo>
                <a:lnTo>
                  <a:pt x="167" y="80"/>
                </a:lnTo>
                <a:lnTo>
                  <a:pt x="155" y="74"/>
                </a:lnTo>
                <a:lnTo>
                  <a:pt x="82" y="117"/>
                </a:lnTo>
                <a:lnTo>
                  <a:pt x="84" y="124"/>
                </a:lnTo>
                <a:lnTo>
                  <a:pt x="82" y="130"/>
                </a:lnTo>
                <a:lnTo>
                  <a:pt x="155" y="174"/>
                </a:lnTo>
                <a:lnTo>
                  <a:pt x="167" y="167"/>
                </a:lnTo>
                <a:lnTo>
                  <a:pt x="180" y="165"/>
                </a:lnTo>
                <a:lnTo>
                  <a:pt x="196" y="169"/>
                </a:lnTo>
                <a:lnTo>
                  <a:pt x="209" y="178"/>
                </a:lnTo>
                <a:lnTo>
                  <a:pt x="218" y="190"/>
                </a:lnTo>
                <a:lnTo>
                  <a:pt x="222" y="207"/>
                </a:lnTo>
                <a:lnTo>
                  <a:pt x="218" y="224"/>
                </a:lnTo>
                <a:lnTo>
                  <a:pt x="209" y="237"/>
                </a:lnTo>
                <a:lnTo>
                  <a:pt x="196" y="246"/>
                </a:lnTo>
                <a:lnTo>
                  <a:pt x="180" y="248"/>
                </a:lnTo>
                <a:lnTo>
                  <a:pt x="164" y="246"/>
                </a:lnTo>
                <a:lnTo>
                  <a:pt x="152" y="237"/>
                </a:lnTo>
                <a:lnTo>
                  <a:pt x="143" y="224"/>
                </a:lnTo>
                <a:lnTo>
                  <a:pt x="139" y="207"/>
                </a:lnTo>
                <a:lnTo>
                  <a:pt x="140" y="201"/>
                </a:lnTo>
                <a:lnTo>
                  <a:pt x="67" y="157"/>
                </a:lnTo>
                <a:lnTo>
                  <a:pt x="55" y="164"/>
                </a:lnTo>
                <a:lnTo>
                  <a:pt x="41" y="165"/>
                </a:lnTo>
                <a:lnTo>
                  <a:pt x="26" y="162"/>
                </a:lnTo>
                <a:lnTo>
                  <a:pt x="12" y="153"/>
                </a:lnTo>
                <a:lnTo>
                  <a:pt x="3" y="140"/>
                </a:lnTo>
                <a:lnTo>
                  <a:pt x="0" y="124"/>
                </a:lnTo>
                <a:lnTo>
                  <a:pt x="3" y="107"/>
                </a:lnTo>
                <a:lnTo>
                  <a:pt x="12" y="94"/>
                </a:lnTo>
                <a:lnTo>
                  <a:pt x="26" y="85"/>
                </a:lnTo>
                <a:lnTo>
                  <a:pt x="41" y="83"/>
                </a:lnTo>
                <a:lnTo>
                  <a:pt x="55" y="84"/>
                </a:lnTo>
                <a:lnTo>
                  <a:pt x="67" y="91"/>
                </a:lnTo>
                <a:lnTo>
                  <a:pt x="140" y="47"/>
                </a:lnTo>
                <a:lnTo>
                  <a:pt x="139" y="41"/>
                </a:lnTo>
                <a:lnTo>
                  <a:pt x="143" y="24"/>
                </a:lnTo>
                <a:lnTo>
                  <a:pt x="152" y="11"/>
                </a:lnTo>
                <a:lnTo>
                  <a:pt x="164" y="2"/>
                </a:lnTo>
                <a:lnTo>
                  <a:pt x="180" y="0"/>
                </a:lnTo>
                <a:close/>
              </a:path>
            </a:pathLst>
          </a:custGeom>
          <a:solidFill>
            <a:schemeClr val="bg1"/>
          </a:solidFill>
          <a:ln w="0">
            <a:noFill/>
            <a:prstDash val="solid"/>
            <a:round/>
            <a:headEnd/>
            <a:tailEnd/>
          </a:ln>
        </p:spPr>
        <p:txBody>
          <a:bodyPr vert="horz" wrap="square" lIns="91401" tIns="45700" rIns="91401" bIns="45700" numCol="1" anchor="t" anchorCtr="0" compatLnSpc="1">
            <a:prstTxWarp prst="textNoShape">
              <a:avLst/>
            </a:prstTxWarp>
          </a:bodyPr>
          <a:lstStyle/>
          <a:p>
            <a:endParaRPr lang="zh-CN" altLang="en-US"/>
          </a:p>
        </p:txBody>
      </p:sp>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l="-6194"/>
          <a:stretch/>
        </p:blipFill>
        <p:spPr>
          <a:xfrm>
            <a:off x="2703922" y="3120842"/>
            <a:ext cx="578919" cy="549367"/>
          </a:xfrm>
          <a:prstGeom prst="rect">
            <a:avLst/>
          </a:prstGeom>
        </p:spPr>
      </p:pic>
      <p:pic>
        <p:nvPicPr>
          <p:cNvPr id="52" name="图片 5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81739" y="4608330"/>
            <a:ext cx="578919" cy="549367"/>
          </a:xfrm>
          <a:prstGeom prst="rect">
            <a:avLst/>
          </a:prstGeom>
        </p:spPr>
      </p:pic>
      <p:sp>
        <p:nvSpPr>
          <p:cNvPr id="53" name="Freeform 6"/>
          <p:cNvSpPr>
            <a:spLocks noChangeAspect="1" noEditPoints="1"/>
          </p:cNvSpPr>
          <p:nvPr/>
        </p:nvSpPr>
        <p:spPr bwMode="auto">
          <a:xfrm>
            <a:off x="2152527" y="3902648"/>
            <a:ext cx="425348" cy="37366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01" tIns="45700" rIns="91401" bIns="45700" numCol="1" anchor="t" anchorCtr="0" compatLnSpc="1">
            <a:prstTxWarp prst="textNoShape">
              <a:avLst/>
            </a:prstTxWarp>
          </a:bodyPr>
          <a:lstStyle/>
          <a:p>
            <a:endParaRPr lang="en-US" dirty="0"/>
          </a:p>
        </p:txBody>
      </p:sp>
      <p:sp>
        <p:nvSpPr>
          <p:cNvPr id="54" name="椭圆 53"/>
          <p:cNvSpPr/>
          <p:nvPr/>
        </p:nvSpPr>
        <p:spPr>
          <a:xfrm>
            <a:off x="10596057" y="2566503"/>
            <a:ext cx="145177" cy="145177"/>
          </a:xfrm>
          <a:prstGeom prst="ellipse">
            <a:avLst/>
          </a:prstGeom>
          <a:solidFill>
            <a:srgbClr val="E74337"/>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chemeClr val="bg1"/>
              </a:solidFill>
            </a:endParaRPr>
          </a:p>
        </p:txBody>
      </p:sp>
      <p:sp>
        <p:nvSpPr>
          <p:cNvPr id="55" name="椭圆 54"/>
          <p:cNvSpPr/>
          <p:nvPr/>
        </p:nvSpPr>
        <p:spPr>
          <a:xfrm>
            <a:off x="10913556" y="3312698"/>
            <a:ext cx="145177" cy="145177"/>
          </a:xfrm>
          <a:prstGeom prst="ellipse">
            <a:avLst/>
          </a:prstGeom>
          <a:solidFill>
            <a:srgbClr val="E74337"/>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chemeClr val="bg1"/>
              </a:solidFill>
            </a:endParaRPr>
          </a:p>
        </p:txBody>
      </p:sp>
      <p:sp>
        <p:nvSpPr>
          <p:cNvPr id="56" name="椭圆 55"/>
          <p:cNvSpPr/>
          <p:nvPr/>
        </p:nvSpPr>
        <p:spPr>
          <a:xfrm>
            <a:off x="10608756" y="4061670"/>
            <a:ext cx="145177" cy="145177"/>
          </a:xfrm>
          <a:prstGeom prst="ellipse">
            <a:avLst/>
          </a:prstGeom>
          <a:solidFill>
            <a:srgbClr val="E74337"/>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chemeClr val="bg1"/>
              </a:solidFill>
            </a:endParaRPr>
          </a:p>
        </p:txBody>
      </p:sp>
      <p:sp>
        <p:nvSpPr>
          <p:cNvPr id="57" name="椭圆 56"/>
          <p:cNvSpPr/>
          <p:nvPr/>
        </p:nvSpPr>
        <p:spPr>
          <a:xfrm>
            <a:off x="10939599" y="4823124"/>
            <a:ext cx="145177" cy="145177"/>
          </a:xfrm>
          <a:prstGeom prst="ellipse">
            <a:avLst/>
          </a:prstGeom>
          <a:solidFill>
            <a:srgbClr val="E74337"/>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chemeClr val="bg1"/>
              </a:solidFill>
            </a:endParaRPr>
          </a:p>
        </p:txBody>
      </p:sp>
      <p:grpSp>
        <p:nvGrpSpPr>
          <p:cNvPr id="58" name="组合 57"/>
          <p:cNvGrpSpPr/>
          <p:nvPr/>
        </p:nvGrpSpPr>
        <p:grpSpPr>
          <a:xfrm>
            <a:off x="8412148" y="572424"/>
            <a:ext cx="8647786" cy="381452"/>
            <a:chOff x="3546557" y="3058874"/>
            <a:chExt cx="8647786" cy="381452"/>
          </a:xfrm>
        </p:grpSpPr>
        <p:grpSp>
          <p:nvGrpSpPr>
            <p:cNvPr id="59" name="组合 58"/>
            <p:cNvGrpSpPr/>
            <p:nvPr/>
          </p:nvGrpSpPr>
          <p:grpSpPr>
            <a:xfrm>
              <a:off x="3546557" y="3058874"/>
              <a:ext cx="381452" cy="381452"/>
              <a:chOff x="3123591" y="3333387"/>
              <a:chExt cx="381452" cy="381452"/>
            </a:xfrm>
          </p:grpSpPr>
          <p:sp>
            <p:nvSpPr>
              <p:cNvPr id="61" name="椭圆 60"/>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62" name="椭圆 61"/>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60" name="直接连接符 59"/>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63" name="组合 62"/>
          <p:cNvGrpSpPr/>
          <p:nvPr/>
        </p:nvGrpSpPr>
        <p:grpSpPr>
          <a:xfrm>
            <a:off x="-4834779" y="572424"/>
            <a:ext cx="8712639" cy="381452"/>
            <a:chOff x="-3986345" y="345226"/>
            <a:chExt cx="8712639" cy="381452"/>
          </a:xfrm>
          <a:solidFill>
            <a:srgbClr val="E74337"/>
          </a:solidFill>
        </p:grpSpPr>
        <p:grpSp>
          <p:nvGrpSpPr>
            <p:cNvPr id="64" name="组合 63"/>
            <p:cNvGrpSpPr/>
            <p:nvPr/>
          </p:nvGrpSpPr>
          <p:grpSpPr>
            <a:xfrm>
              <a:off x="4344842" y="345226"/>
              <a:ext cx="381452" cy="381452"/>
              <a:chOff x="3123591" y="3333387"/>
              <a:chExt cx="381452" cy="381452"/>
            </a:xfrm>
            <a:grpFill/>
          </p:grpSpPr>
          <p:sp>
            <p:nvSpPr>
              <p:cNvPr id="66" name="椭圆 65"/>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67" name="椭圆 66"/>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65" name="直接连接符 64"/>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95359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500" fill="hold"/>
                                        <p:tgtEl>
                                          <p:spTgt spid="50"/>
                                        </p:tgtEl>
                                        <p:attrNameLst>
                                          <p:attrName>ppt_x</p:attrName>
                                        </p:attrNameLst>
                                      </p:cBhvr>
                                      <p:tavLst>
                                        <p:tav tm="0">
                                          <p:val>
                                            <p:strVal val="0-#ppt_w/2"/>
                                          </p:val>
                                        </p:tav>
                                        <p:tav tm="100000">
                                          <p:val>
                                            <p:strVal val="#ppt_x"/>
                                          </p:val>
                                        </p:tav>
                                      </p:tavLst>
                                    </p:anim>
                                    <p:anim calcmode="lin" valueType="num">
                                      <p:cBhvr additive="base">
                                        <p:cTn id="13" dur="500" fill="hold"/>
                                        <p:tgtEl>
                                          <p:spTgt spid="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0-#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5" presetClass="entr" presetSubtype="0" fill="hold" grpId="0" nodeType="after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1000"/>
                                        <p:tgtEl>
                                          <p:spTgt spid="54"/>
                                        </p:tgtEl>
                                      </p:cBhvr>
                                    </p:animEffect>
                                    <p:anim calcmode="lin" valueType="num">
                                      <p:cBhvr>
                                        <p:cTn id="23" dur="1000" fill="hold"/>
                                        <p:tgtEl>
                                          <p:spTgt spid="54"/>
                                        </p:tgtEl>
                                        <p:attrNameLst>
                                          <p:attrName>ppt_w</p:attrName>
                                        </p:attrNameLst>
                                      </p:cBhvr>
                                      <p:tavLst>
                                        <p:tav tm="0" fmla="#ppt_w*sin(2.5*pi*$)">
                                          <p:val>
                                            <p:fltVal val="0"/>
                                          </p:val>
                                        </p:tav>
                                        <p:tav tm="100000">
                                          <p:val>
                                            <p:fltVal val="1"/>
                                          </p:val>
                                        </p:tav>
                                      </p:tavLst>
                                    </p:anim>
                                    <p:anim calcmode="lin" valueType="num">
                                      <p:cBhvr>
                                        <p:cTn id="24" dur="1000" fill="hold"/>
                                        <p:tgtEl>
                                          <p:spTgt spid="54"/>
                                        </p:tgtEl>
                                        <p:attrNameLst>
                                          <p:attrName>ppt_h</p:attrName>
                                        </p:attrNameLst>
                                      </p:cBhvr>
                                      <p:tavLst>
                                        <p:tav tm="0">
                                          <p:val>
                                            <p:strVal val="#ppt_h"/>
                                          </p:val>
                                        </p:tav>
                                        <p:tav tm="100000">
                                          <p:val>
                                            <p:strVal val="#ppt_h"/>
                                          </p:val>
                                        </p:tav>
                                      </p:tavLst>
                                    </p:anim>
                                  </p:childTnLst>
                                </p:cTn>
                              </p:par>
                            </p:childTnLst>
                          </p:cTn>
                        </p:par>
                        <p:par>
                          <p:cTn id="25" fill="hold">
                            <p:stCondLst>
                              <p:cond delay="2500"/>
                            </p:stCondLst>
                            <p:childTnLst>
                              <p:par>
                                <p:cTn id="26" presetID="2" presetClass="entr" presetSubtype="8"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0-#ppt_w/2"/>
                                          </p:val>
                                        </p:tav>
                                        <p:tav tm="100000">
                                          <p:val>
                                            <p:strVal val="#ppt_x"/>
                                          </p:val>
                                        </p:tav>
                                      </p:tavLst>
                                    </p:anim>
                                    <p:anim calcmode="lin" valueType="num">
                                      <p:cBhvr additive="base">
                                        <p:cTn id="29" dur="500" fill="hold"/>
                                        <p:tgtEl>
                                          <p:spTgt spid="36"/>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750"/>
                                        <p:tgtEl>
                                          <p:spTgt spid="35"/>
                                        </p:tgtEl>
                                      </p:cBhvr>
                                    </p:animEffect>
                                  </p:childTnLst>
                                </p:cTn>
                              </p:par>
                            </p:childTnLst>
                          </p:cTn>
                        </p:par>
                        <p:par>
                          <p:cTn id="34" fill="hold">
                            <p:stCondLst>
                              <p:cond delay="3750"/>
                            </p:stCondLst>
                            <p:childTnLst>
                              <p:par>
                                <p:cTn id="35" presetID="2" presetClass="entr" presetSubtype="2"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additive="base">
                                        <p:cTn id="37" dur="500" fill="hold"/>
                                        <p:tgtEl>
                                          <p:spTgt spid="49"/>
                                        </p:tgtEl>
                                        <p:attrNameLst>
                                          <p:attrName>ppt_x</p:attrName>
                                        </p:attrNameLst>
                                      </p:cBhvr>
                                      <p:tavLst>
                                        <p:tav tm="0">
                                          <p:val>
                                            <p:strVal val="1+#ppt_w/2"/>
                                          </p:val>
                                        </p:tav>
                                        <p:tav tm="100000">
                                          <p:val>
                                            <p:strVal val="#ppt_x"/>
                                          </p:val>
                                        </p:tav>
                                      </p:tavLst>
                                    </p:anim>
                                    <p:anim calcmode="lin" valueType="num">
                                      <p:cBhvr additive="base">
                                        <p:cTn id="38" dur="500" fill="hold"/>
                                        <p:tgtEl>
                                          <p:spTgt spid="49"/>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2" presetClass="entr" presetSubtype="2"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500" fill="hold"/>
                                        <p:tgtEl>
                                          <p:spTgt spid="51"/>
                                        </p:tgtEl>
                                        <p:attrNameLst>
                                          <p:attrName>ppt_x</p:attrName>
                                        </p:attrNameLst>
                                      </p:cBhvr>
                                      <p:tavLst>
                                        <p:tav tm="0">
                                          <p:val>
                                            <p:strVal val="1+#ppt_w/2"/>
                                          </p:val>
                                        </p:tav>
                                        <p:tav tm="100000">
                                          <p:val>
                                            <p:strVal val="#ppt_x"/>
                                          </p:val>
                                        </p:tav>
                                      </p:tavLst>
                                    </p:anim>
                                    <p:anim calcmode="lin" valueType="num">
                                      <p:cBhvr additive="base">
                                        <p:cTn id="43" dur="500" fill="hold"/>
                                        <p:tgtEl>
                                          <p:spTgt spid="51"/>
                                        </p:tgtEl>
                                        <p:attrNameLst>
                                          <p:attrName>ppt_y</p:attrName>
                                        </p:attrNameLst>
                                      </p:cBhvr>
                                      <p:tavLst>
                                        <p:tav tm="0">
                                          <p:val>
                                            <p:strVal val="#ppt_y"/>
                                          </p:val>
                                        </p:tav>
                                        <p:tav tm="100000">
                                          <p:val>
                                            <p:strVal val="#ppt_y"/>
                                          </p:val>
                                        </p:tav>
                                      </p:tavLst>
                                    </p:anim>
                                  </p:childTnLst>
                                </p:cTn>
                              </p:par>
                            </p:childTnLst>
                          </p:cTn>
                        </p:par>
                        <p:par>
                          <p:cTn id="44" fill="hold">
                            <p:stCondLst>
                              <p:cond delay="4750"/>
                            </p:stCondLst>
                            <p:childTnLst>
                              <p:par>
                                <p:cTn id="45" presetID="2" presetClass="entr" presetSubtype="2"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1+#ppt_w/2"/>
                                          </p:val>
                                        </p:tav>
                                        <p:tav tm="100000">
                                          <p:val>
                                            <p:strVal val="#ppt_x"/>
                                          </p:val>
                                        </p:tav>
                                      </p:tavLst>
                                    </p:anim>
                                    <p:anim calcmode="lin" valueType="num">
                                      <p:cBhvr additive="base">
                                        <p:cTn id="48" dur="500" fill="hold"/>
                                        <p:tgtEl>
                                          <p:spTgt spid="37"/>
                                        </p:tgtEl>
                                        <p:attrNameLst>
                                          <p:attrName>ppt_y</p:attrName>
                                        </p:attrNameLst>
                                      </p:cBhvr>
                                      <p:tavLst>
                                        <p:tav tm="0">
                                          <p:val>
                                            <p:strVal val="#ppt_y"/>
                                          </p:val>
                                        </p:tav>
                                        <p:tav tm="100000">
                                          <p:val>
                                            <p:strVal val="#ppt_y"/>
                                          </p:val>
                                        </p:tav>
                                      </p:tavLst>
                                    </p:anim>
                                  </p:childTnLst>
                                </p:cTn>
                              </p:par>
                            </p:childTnLst>
                          </p:cTn>
                        </p:par>
                        <p:par>
                          <p:cTn id="49" fill="hold">
                            <p:stCondLst>
                              <p:cond delay="5250"/>
                            </p:stCondLst>
                            <p:childTnLst>
                              <p:par>
                                <p:cTn id="50" presetID="45" presetClass="entr" presetSubtype="0"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fade">
                                      <p:cBhvr>
                                        <p:cTn id="52" dur="1000"/>
                                        <p:tgtEl>
                                          <p:spTgt spid="55"/>
                                        </p:tgtEl>
                                      </p:cBhvr>
                                    </p:animEffect>
                                    <p:anim calcmode="lin" valueType="num">
                                      <p:cBhvr>
                                        <p:cTn id="53" dur="1000" fill="hold"/>
                                        <p:tgtEl>
                                          <p:spTgt spid="55"/>
                                        </p:tgtEl>
                                        <p:attrNameLst>
                                          <p:attrName>ppt_w</p:attrName>
                                        </p:attrNameLst>
                                      </p:cBhvr>
                                      <p:tavLst>
                                        <p:tav tm="0" fmla="#ppt_w*sin(2.5*pi*$)">
                                          <p:val>
                                            <p:fltVal val="0"/>
                                          </p:val>
                                        </p:tav>
                                        <p:tav tm="100000">
                                          <p:val>
                                            <p:fltVal val="1"/>
                                          </p:val>
                                        </p:tav>
                                      </p:tavLst>
                                    </p:anim>
                                    <p:anim calcmode="lin" valueType="num">
                                      <p:cBhvr>
                                        <p:cTn id="54" dur="1000" fill="hold"/>
                                        <p:tgtEl>
                                          <p:spTgt spid="55"/>
                                        </p:tgtEl>
                                        <p:attrNameLst>
                                          <p:attrName>ppt_h</p:attrName>
                                        </p:attrNameLst>
                                      </p:cBhvr>
                                      <p:tavLst>
                                        <p:tav tm="0">
                                          <p:val>
                                            <p:strVal val="#ppt_h"/>
                                          </p:val>
                                        </p:tav>
                                        <p:tav tm="100000">
                                          <p:val>
                                            <p:strVal val="#ppt_h"/>
                                          </p:val>
                                        </p:tav>
                                      </p:tavLst>
                                    </p:anim>
                                  </p:childTnLst>
                                </p:cTn>
                              </p:par>
                            </p:childTnLst>
                          </p:cTn>
                        </p:par>
                        <p:par>
                          <p:cTn id="55" fill="hold">
                            <p:stCondLst>
                              <p:cond delay="6250"/>
                            </p:stCondLst>
                            <p:childTnLst>
                              <p:par>
                                <p:cTn id="56" presetID="2" presetClass="entr" presetSubtype="2"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500" fill="hold"/>
                                        <p:tgtEl>
                                          <p:spTgt spid="39"/>
                                        </p:tgtEl>
                                        <p:attrNameLst>
                                          <p:attrName>ppt_x</p:attrName>
                                        </p:attrNameLst>
                                      </p:cBhvr>
                                      <p:tavLst>
                                        <p:tav tm="0">
                                          <p:val>
                                            <p:strVal val="1+#ppt_w/2"/>
                                          </p:val>
                                        </p:tav>
                                        <p:tav tm="100000">
                                          <p:val>
                                            <p:strVal val="#ppt_x"/>
                                          </p:val>
                                        </p:tav>
                                      </p:tavLst>
                                    </p:anim>
                                    <p:anim calcmode="lin" valueType="num">
                                      <p:cBhvr additive="base">
                                        <p:cTn id="59" dur="500" fill="hold"/>
                                        <p:tgtEl>
                                          <p:spTgt spid="39"/>
                                        </p:tgtEl>
                                        <p:attrNameLst>
                                          <p:attrName>ppt_y</p:attrName>
                                        </p:attrNameLst>
                                      </p:cBhvr>
                                      <p:tavLst>
                                        <p:tav tm="0">
                                          <p:val>
                                            <p:strVal val="#ppt_y"/>
                                          </p:val>
                                        </p:tav>
                                        <p:tav tm="100000">
                                          <p:val>
                                            <p:strVal val="#ppt_y"/>
                                          </p:val>
                                        </p:tav>
                                      </p:tavLst>
                                    </p:anim>
                                  </p:childTnLst>
                                </p:cTn>
                              </p:par>
                            </p:childTnLst>
                          </p:cTn>
                        </p:par>
                        <p:par>
                          <p:cTn id="60" fill="hold">
                            <p:stCondLst>
                              <p:cond delay="6750"/>
                            </p:stCondLst>
                            <p:childTnLst>
                              <p:par>
                                <p:cTn id="61" presetID="10" presetClass="entr" presetSubtype="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750"/>
                                        <p:tgtEl>
                                          <p:spTgt spid="38"/>
                                        </p:tgtEl>
                                      </p:cBhvr>
                                    </p:animEffect>
                                  </p:childTnLst>
                                </p:cTn>
                              </p:par>
                            </p:childTnLst>
                          </p:cTn>
                        </p:par>
                        <p:par>
                          <p:cTn id="64" fill="hold">
                            <p:stCondLst>
                              <p:cond delay="7500"/>
                            </p:stCondLst>
                            <p:childTnLst>
                              <p:par>
                                <p:cTn id="65" presetID="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0-#ppt_w/2"/>
                                          </p:val>
                                        </p:tav>
                                        <p:tav tm="100000">
                                          <p:val>
                                            <p:strVal val="#ppt_x"/>
                                          </p:val>
                                        </p:tav>
                                      </p:tavLst>
                                    </p:anim>
                                    <p:anim calcmode="lin" valueType="num">
                                      <p:cBhvr additive="base">
                                        <p:cTn id="68" dur="500" fill="hold"/>
                                        <p:tgtEl>
                                          <p:spTgt spid="47"/>
                                        </p:tgtEl>
                                        <p:attrNameLst>
                                          <p:attrName>ppt_y</p:attrName>
                                        </p:attrNameLst>
                                      </p:cBhvr>
                                      <p:tavLst>
                                        <p:tav tm="0">
                                          <p:val>
                                            <p:strVal val="#ppt_y"/>
                                          </p:val>
                                        </p:tav>
                                        <p:tav tm="100000">
                                          <p:val>
                                            <p:strVal val="#ppt_y"/>
                                          </p:val>
                                        </p:tav>
                                      </p:tavLst>
                                    </p:anim>
                                  </p:childTnLst>
                                </p:cTn>
                              </p:par>
                            </p:childTnLst>
                          </p:cTn>
                        </p:par>
                        <p:par>
                          <p:cTn id="69" fill="hold">
                            <p:stCondLst>
                              <p:cond delay="8000"/>
                            </p:stCondLst>
                            <p:childTnLst>
                              <p:par>
                                <p:cTn id="70" presetID="2" presetClass="entr" presetSubtype="8"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 calcmode="lin" valueType="num">
                                      <p:cBhvr additive="base">
                                        <p:cTn id="72" dur="500" fill="hold"/>
                                        <p:tgtEl>
                                          <p:spTgt spid="53"/>
                                        </p:tgtEl>
                                        <p:attrNameLst>
                                          <p:attrName>ppt_x</p:attrName>
                                        </p:attrNameLst>
                                      </p:cBhvr>
                                      <p:tavLst>
                                        <p:tav tm="0">
                                          <p:val>
                                            <p:strVal val="0-#ppt_w/2"/>
                                          </p:val>
                                        </p:tav>
                                        <p:tav tm="100000">
                                          <p:val>
                                            <p:strVal val="#ppt_x"/>
                                          </p:val>
                                        </p:tav>
                                      </p:tavLst>
                                    </p:anim>
                                    <p:anim calcmode="lin" valueType="num">
                                      <p:cBhvr additive="base">
                                        <p:cTn id="73" dur="500" fill="hold"/>
                                        <p:tgtEl>
                                          <p:spTgt spid="53"/>
                                        </p:tgtEl>
                                        <p:attrNameLst>
                                          <p:attrName>ppt_y</p:attrName>
                                        </p:attrNameLst>
                                      </p:cBhvr>
                                      <p:tavLst>
                                        <p:tav tm="0">
                                          <p:val>
                                            <p:strVal val="#ppt_y"/>
                                          </p:val>
                                        </p:tav>
                                        <p:tav tm="100000">
                                          <p:val>
                                            <p:strVal val="#ppt_y"/>
                                          </p:val>
                                        </p:tav>
                                      </p:tavLst>
                                    </p:anim>
                                  </p:childTnLst>
                                </p:cTn>
                              </p:par>
                            </p:childTnLst>
                          </p:cTn>
                        </p:par>
                        <p:par>
                          <p:cTn id="74" fill="hold">
                            <p:stCondLst>
                              <p:cond delay="8500"/>
                            </p:stCondLst>
                            <p:childTnLst>
                              <p:par>
                                <p:cTn id="75" presetID="2" presetClass="entr" presetSubtype="8" fill="hold" nodeType="after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0-#ppt_w/2"/>
                                          </p:val>
                                        </p:tav>
                                        <p:tav tm="100000">
                                          <p:val>
                                            <p:strVal val="#ppt_x"/>
                                          </p:val>
                                        </p:tav>
                                      </p:tavLst>
                                    </p:anim>
                                    <p:anim calcmode="lin" valueType="num">
                                      <p:cBhvr additive="base">
                                        <p:cTn id="78" dur="50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9000"/>
                            </p:stCondLst>
                            <p:childTnLst>
                              <p:par>
                                <p:cTn id="80" presetID="45" presetClass="entr" presetSubtype="0" fill="hold" grpId="0" nodeType="after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fade">
                                      <p:cBhvr>
                                        <p:cTn id="82" dur="1000"/>
                                        <p:tgtEl>
                                          <p:spTgt spid="56"/>
                                        </p:tgtEl>
                                      </p:cBhvr>
                                    </p:animEffect>
                                    <p:anim calcmode="lin" valueType="num">
                                      <p:cBhvr>
                                        <p:cTn id="83" dur="1000" fill="hold"/>
                                        <p:tgtEl>
                                          <p:spTgt spid="56"/>
                                        </p:tgtEl>
                                        <p:attrNameLst>
                                          <p:attrName>ppt_w</p:attrName>
                                        </p:attrNameLst>
                                      </p:cBhvr>
                                      <p:tavLst>
                                        <p:tav tm="0" fmla="#ppt_w*sin(2.5*pi*$)">
                                          <p:val>
                                            <p:fltVal val="0"/>
                                          </p:val>
                                        </p:tav>
                                        <p:tav tm="100000">
                                          <p:val>
                                            <p:fltVal val="1"/>
                                          </p:val>
                                        </p:tav>
                                      </p:tavLst>
                                    </p:anim>
                                    <p:anim calcmode="lin" valueType="num">
                                      <p:cBhvr>
                                        <p:cTn id="84" dur="1000" fill="hold"/>
                                        <p:tgtEl>
                                          <p:spTgt spid="56"/>
                                        </p:tgtEl>
                                        <p:attrNameLst>
                                          <p:attrName>ppt_h</p:attrName>
                                        </p:attrNameLst>
                                      </p:cBhvr>
                                      <p:tavLst>
                                        <p:tav tm="0">
                                          <p:val>
                                            <p:strVal val="#ppt_h"/>
                                          </p:val>
                                        </p:tav>
                                        <p:tav tm="100000">
                                          <p:val>
                                            <p:strVal val="#ppt_h"/>
                                          </p:val>
                                        </p:tav>
                                      </p:tavLst>
                                    </p:anim>
                                  </p:childTnLst>
                                </p:cTn>
                              </p:par>
                            </p:childTnLst>
                          </p:cTn>
                        </p:par>
                        <p:par>
                          <p:cTn id="85" fill="hold">
                            <p:stCondLst>
                              <p:cond delay="10000"/>
                            </p:stCondLst>
                            <p:childTnLst>
                              <p:par>
                                <p:cTn id="86" presetID="2" presetClass="entr" presetSubtype="8" fill="hold" grpId="0" nodeType="afterEffect">
                                  <p:stCondLst>
                                    <p:cond delay="0"/>
                                  </p:stCondLst>
                                  <p:childTnLst>
                                    <p:set>
                                      <p:cBhvr>
                                        <p:cTn id="87" dur="1" fill="hold">
                                          <p:stCondLst>
                                            <p:cond delay="0"/>
                                          </p:stCondLst>
                                        </p:cTn>
                                        <p:tgtEl>
                                          <p:spTgt spid="42"/>
                                        </p:tgtEl>
                                        <p:attrNameLst>
                                          <p:attrName>style.visibility</p:attrName>
                                        </p:attrNameLst>
                                      </p:cBhvr>
                                      <p:to>
                                        <p:strVal val="visible"/>
                                      </p:to>
                                    </p:set>
                                    <p:anim calcmode="lin" valueType="num">
                                      <p:cBhvr additive="base">
                                        <p:cTn id="88" dur="500" fill="hold"/>
                                        <p:tgtEl>
                                          <p:spTgt spid="42"/>
                                        </p:tgtEl>
                                        <p:attrNameLst>
                                          <p:attrName>ppt_x</p:attrName>
                                        </p:attrNameLst>
                                      </p:cBhvr>
                                      <p:tavLst>
                                        <p:tav tm="0">
                                          <p:val>
                                            <p:strVal val="0-#ppt_w/2"/>
                                          </p:val>
                                        </p:tav>
                                        <p:tav tm="100000">
                                          <p:val>
                                            <p:strVal val="#ppt_x"/>
                                          </p:val>
                                        </p:tav>
                                      </p:tavLst>
                                    </p:anim>
                                    <p:anim calcmode="lin" valueType="num">
                                      <p:cBhvr additive="base">
                                        <p:cTn id="89" dur="500" fill="hold"/>
                                        <p:tgtEl>
                                          <p:spTgt spid="42"/>
                                        </p:tgtEl>
                                        <p:attrNameLst>
                                          <p:attrName>ppt_y</p:attrName>
                                        </p:attrNameLst>
                                      </p:cBhvr>
                                      <p:tavLst>
                                        <p:tav tm="0">
                                          <p:val>
                                            <p:strVal val="#ppt_y"/>
                                          </p:val>
                                        </p:tav>
                                        <p:tav tm="100000">
                                          <p:val>
                                            <p:strVal val="#ppt_y"/>
                                          </p:val>
                                        </p:tav>
                                      </p:tavLst>
                                    </p:anim>
                                  </p:childTnLst>
                                </p:cTn>
                              </p:par>
                            </p:childTnLst>
                          </p:cTn>
                        </p:par>
                        <p:par>
                          <p:cTn id="90" fill="hold">
                            <p:stCondLst>
                              <p:cond delay="10500"/>
                            </p:stCondLst>
                            <p:childTnLst>
                              <p:par>
                                <p:cTn id="91" presetID="10" presetClass="entr" presetSubtype="0" fill="hold" grpId="0"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750"/>
                                        <p:tgtEl>
                                          <p:spTgt spid="41"/>
                                        </p:tgtEl>
                                      </p:cBhvr>
                                    </p:animEffect>
                                  </p:childTnLst>
                                </p:cTn>
                              </p:par>
                            </p:childTnLst>
                          </p:cTn>
                        </p:par>
                        <p:par>
                          <p:cTn id="94" fill="hold">
                            <p:stCondLst>
                              <p:cond delay="11250"/>
                            </p:stCondLst>
                            <p:childTnLst>
                              <p:par>
                                <p:cTn id="95" presetID="2" presetClass="entr" presetSubtype="2"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500" fill="hold"/>
                                        <p:tgtEl>
                                          <p:spTgt spid="48"/>
                                        </p:tgtEl>
                                        <p:attrNameLst>
                                          <p:attrName>ppt_x</p:attrName>
                                        </p:attrNameLst>
                                      </p:cBhvr>
                                      <p:tavLst>
                                        <p:tav tm="0">
                                          <p:val>
                                            <p:strVal val="1+#ppt_w/2"/>
                                          </p:val>
                                        </p:tav>
                                        <p:tav tm="100000">
                                          <p:val>
                                            <p:strVal val="#ppt_x"/>
                                          </p:val>
                                        </p:tav>
                                      </p:tavLst>
                                    </p:anim>
                                    <p:anim calcmode="lin" valueType="num">
                                      <p:cBhvr additive="base">
                                        <p:cTn id="98" dur="500" fill="hold"/>
                                        <p:tgtEl>
                                          <p:spTgt spid="48"/>
                                        </p:tgtEl>
                                        <p:attrNameLst>
                                          <p:attrName>ppt_y</p:attrName>
                                        </p:attrNameLst>
                                      </p:cBhvr>
                                      <p:tavLst>
                                        <p:tav tm="0">
                                          <p:val>
                                            <p:strVal val="#ppt_y"/>
                                          </p:val>
                                        </p:tav>
                                        <p:tav tm="100000">
                                          <p:val>
                                            <p:strVal val="#ppt_y"/>
                                          </p:val>
                                        </p:tav>
                                      </p:tavLst>
                                    </p:anim>
                                  </p:childTnLst>
                                </p:cTn>
                              </p:par>
                            </p:childTnLst>
                          </p:cTn>
                        </p:par>
                        <p:par>
                          <p:cTn id="99" fill="hold">
                            <p:stCondLst>
                              <p:cond delay="11750"/>
                            </p:stCondLst>
                            <p:childTnLst>
                              <p:par>
                                <p:cTn id="100" presetID="2" presetClass="entr" presetSubtype="2" fill="hold" nodeType="afterEffect">
                                  <p:stCondLst>
                                    <p:cond delay="0"/>
                                  </p:stCondLst>
                                  <p:childTnLst>
                                    <p:set>
                                      <p:cBhvr>
                                        <p:cTn id="101" dur="1" fill="hold">
                                          <p:stCondLst>
                                            <p:cond delay="0"/>
                                          </p:stCondLst>
                                        </p:cTn>
                                        <p:tgtEl>
                                          <p:spTgt spid="52"/>
                                        </p:tgtEl>
                                        <p:attrNameLst>
                                          <p:attrName>style.visibility</p:attrName>
                                        </p:attrNameLst>
                                      </p:cBhvr>
                                      <p:to>
                                        <p:strVal val="visible"/>
                                      </p:to>
                                    </p:set>
                                    <p:anim calcmode="lin" valueType="num">
                                      <p:cBhvr additive="base">
                                        <p:cTn id="102" dur="500" fill="hold"/>
                                        <p:tgtEl>
                                          <p:spTgt spid="52"/>
                                        </p:tgtEl>
                                        <p:attrNameLst>
                                          <p:attrName>ppt_x</p:attrName>
                                        </p:attrNameLst>
                                      </p:cBhvr>
                                      <p:tavLst>
                                        <p:tav tm="0">
                                          <p:val>
                                            <p:strVal val="1+#ppt_w/2"/>
                                          </p:val>
                                        </p:tav>
                                        <p:tav tm="100000">
                                          <p:val>
                                            <p:strVal val="#ppt_x"/>
                                          </p:val>
                                        </p:tav>
                                      </p:tavLst>
                                    </p:anim>
                                    <p:anim calcmode="lin" valueType="num">
                                      <p:cBhvr additive="base">
                                        <p:cTn id="103" dur="500" fill="hold"/>
                                        <p:tgtEl>
                                          <p:spTgt spid="52"/>
                                        </p:tgtEl>
                                        <p:attrNameLst>
                                          <p:attrName>ppt_y</p:attrName>
                                        </p:attrNameLst>
                                      </p:cBhvr>
                                      <p:tavLst>
                                        <p:tav tm="0">
                                          <p:val>
                                            <p:strVal val="#ppt_y"/>
                                          </p:val>
                                        </p:tav>
                                        <p:tav tm="100000">
                                          <p:val>
                                            <p:strVal val="#ppt_y"/>
                                          </p:val>
                                        </p:tav>
                                      </p:tavLst>
                                    </p:anim>
                                  </p:childTnLst>
                                </p:cTn>
                              </p:par>
                            </p:childTnLst>
                          </p:cTn>
                        </p:par>
                        <p:par>
                          <p:cTn id="104" fill="hold">
                            <p:stCondLst>
                              <p:cond delay="12250"/>
                            </p:stCondLst>
                            <p:childTnLst>
                              <p:par>
                                <p:cTn id="105" presetID="2" presetClass="entr" presetSubtype="2" fill="hold" nodeType="afterEffect">
                                  <p:stCondLst>
                                    <p:cond delay="0"/>
                                  </p:stCondLst>
                                  <p:childTnLst>
                                    <p:set>
                                      <p:cBhvr>
                                        <p:cTn id="106" dur="1" fill="hold">
                                          <p:stCondLst>
                                            <p:cond delay="0"/>
                                          </p:stCondLst>
                                        </p:cTn>
                                        <p:tgtEl>
                                          <p:spTgt spid="43"/>
                                        </p:tgtEl>
                                        <p:attrNameLst>
                                          <p:attrName>style.visibility</p:attrName>
                                        </p:attrNameLst>
                                      </p:cBhvr>
                                      <p:to>
                                        <p:strVal val="visible"/>
                                      </p:to>
                                    </p:set>
                                    <p:anim calcmode="lin" valueType="num">
                                      <p:cBhvr additive="base">
                                        <p:cTn id="107" dur="500" fill="hold"/>
                                        <p:tgtEl>
                                          <p:spTgt spid="43"/>
                                        </p:tgtEl>
                                        <p:attrNameLst>
                                          <p:attrName>ppt_x</p:attrName>
                                        </p:attrNameLst>
                                      </p:cBhvr>
                                      <p:tavLst>
                                        <p:tav tm="0">
                                          <p:val>
                                            <p:strVal val="1+#ppt_w/2"/>
                                          </p:val>
                                        </p:tav>
                                        <p:tav tm="100000">
                                          <p:val>
                                            <p:strVal val="#ppt_x"/>
                                          </p:val>
                                        </p:tav>
                                      </p:tavLst>
                                    </p:anim>
                                    <p:anim calcmode="lin" valueType="num">
                                      <p:cBhvr additive="base">
                                        <p:cTn id="108" dur="500" fill="hold"/>
                                        <p:tgtEl>
                                          <p:spTgt spid="43"/>
                                        </p:tgtEl>
                                        <p:attrNameLst>
                                          <p:attrName>ppt_y</p:attrName>
                                        </p:attrNameLst>
                                      </p:cBhvr>
                                      <p:tavLst>
                                        <p:tav tm="0">
                                          <p:val>
                                            <p:strVal val="#ppt_y"/>
                                          </p:val>
                                        </p:tav>
                                        <p:tav tm="100000">
                                          <p:val>
                                            <p:strVal val="#ppt_y"/>
                                          </p:val>
                                        </p:tav>
                                      </p:tavLst>
                                    </p:anim>
                                  </p:childTnLst>
                                </p:cTn>
                              </p:par>
                            </p:childTnLst>
                          </p:cTn>
                        </p:par>
                        <p:par>
                          <p:cTn id="109" fill="hold">
                            <p:stCondLst>
                              <p:cond delay="12750"/>
                            </p:stCondLst>
                            <p:childTnLst>
                              <p:par>
                                <p:cTn id="110" presetID="45" presetClass="entr" presetSubtype="0" fill="hold" grpId="0" nodeType="afterEffect">
                                  <p:stCondLst>
                                    <p:cond delay="0"/>
                                  </p:stCondLst>
                                  <p:childTnLst>
                                    <p:set>
                                      <p:cBhvr>
                                        <p:cTn id="111" dur="1" fill="hold">
                                          <p:stCondLst>
                                            <p:cond delay="0"/>
                                          </p:stCondLst>
                                        </p:cTn>
                                        <p:tgtEl>
                                          <p:spTgt spid="57"/>
                                        </p:tgtEl>
                                        <p:attrNameLst>
                                          <p:attrName>style.visibility</p:attrName>
                                        </p:attrNameLst>
                                      </p:cBhvr>
                                      <p:to>
                                        <p:strVal val="visible"/>
                                      </p:to>
                                    </p:set>
                                    <p:animEffect transition="in" filter="fade">
                                      <p:cBhvr>
                                        <p:cTn id="112" dur="1000"/>
                                        <p:tgtEl>
                                          <p:spTgt spid="57"/>
                                        </p:tgtEl>
                                      </p:cBhvr>
                                    </p:animEffect>
                                    <p:anim calcmode="lin" valueType="num">
                                      <p:cBhvr>
                                        <p:cTn id="113" dur="1000" fill="hold"/>
                                        <p:tgtEl>
                                          <p:spTgt spid="57"/>
                                        </p:tgtEl>
                                        <p:attrNameLst>
                                          <p:attrName>ppt_w</p:attrName>
                                        </p:attrNameLst>
                                      </p:cBhvr>
                                      <p:tavLst>
                                        <p:tav tm="0" fmla="#ppt_w*sin(2.5*pi*$)">
                                          <p:val>
                                            <p:fltVal val="0"/>
                                          </p:val>
                                        </p:tav>
                                        <p:tav tm="100000">
                                          <p:val>
                                            <p:fltVal val="1"/>
                                          </p:val>
                                        </p:tav>
                                      </p:tavLst>
                                    </p:anim>
                                    <p:anim calcmode="lin" valueType="num">
                                      <p:cBhvr>
                                        <p:cTn id="114" dur="1000" fill="hold"/>
                                        <p:tgtEl>
                                          <p:spTgt spid="57"/>
                                        </p:tgtEl>
                                        <p:attrNameLst>
                                          <p:attrName>ppt_h</p:attrName>
                                        </p:attrNameLst>
                                      </p:cBhvr>
                                      <p:tavLst>
                                        <p:tav tm="0">
                                          <p:val>
                                            <p:strVal val="#ppt_h"/>
                                          </p:val>
                                        </p:tav>
                                        <p:tav tm="100000">
                                          <p:val>
                                            <p:strVal val="#ppt_h"/>
                                          </p:val>
                                        </p:tav>
                                      </p:tavLst>
                                    </p:anim>
                                  </p:childTnLst>
                                </p:cTn>
                              </p:par>
                            </p:childTnLst>
                          </p:cTn>
                        </p:par>
                        <p:par>
                          <p:cTn id="115" fill="hold">
                            <p:stCondLst>
                              <p:cond delay="13750"/>
                            </p:stCondLst>
                            <p:childTnLst>
                              <p:par>
                                <p:cTn id="116" presetID="2" presetClass="entr" presetSubtype="2" fill="hold" grpId="0" nodeType="afterEffect">
                                  <p:stCondLst>
                                    <p:cond delay="0"/>
                                  </p:stCondLst>
                                  <p:childTnLst>
                                    <p:set>
                                      <p:cBhvr>
                                        <p:cTn id="117" dur="1" fill="hold">
                                          <p:stCondLst>
                                            <p:cond delay="0"/>
                                          </p:stCondLst>
                                        </p:cTn>
                                        <p:tgtEl>
                                          <p:spTgt spid="46"/>
                                        </p:tgtEl>
                                        <p:attrNameLst>
                                          <p:attrName>style.visibility</p:attrName>
                                        </p:attrNameLst>
                                      </p:cBhvr>
                                      <p:to>
                                        <p:strVal val="visible"/>
                                      </p:to>
                                    </p:set>
                                    <p:anim calcmode="lin" valueType="num">
                                      <p:cBhvr additive="base">
                                        <p:cTn id="118" dur="500" fill="hold"/>
                                        <p:tgtEl>
                                          <p:spTgt spid="46"/>
                                        </p:tgtEl>
                                        <p:attrNameLst>
                                          <p:attrName>ppt_x</p:attrName>
                                        </p:attrNameLst>
                                      </p:cBhvr>
                                      <p:tavLst>
                                        <p:tav tm="0">
                                          <p:val>
                                            <p:strVal val="1+#ppt_w/2"/>
                                          </p:val>
                                        </p:tav>
                                        <p:tav tm="100000">
                                          <p:val>
                                            <p:strVal val="#ppt_x"/>
                                          </p:val>
                                        </p:tav>
                                      </p:tavLst>
                                    </p:anim>
                                    <p:anim calcmode="lin" valueType="num">
                                      <p:cBhvr additive="base">
                                        <p:cTn id="119" dur="500" fill="hold"/>
                                        <p:tgtEl>
                                          <p:spTgt spid="46"/>
                                        </p:tgtEl>
                                        <p:attrNameLst>
                                          <p:attrName>ppt_y</p:attrName>
                                        </p:attrNameLst>
                                      </p:cBhvr>
                                      <p:tavLst>
                                        <p:tav tm="0">
                                          <p:val>
                                            <p:strVal val="#ppt_y"/>
                                          </p:val>
                                        </p:tav>
                                        <p:tav tm="100000">
                                          <p:val>
                                            <p:strVal val="#ppt_y"/>
                                          </p:val>
                                        </p:tav>
                                      </p:tavLst>
                                    </p:anim>
                                  </p:childTnLst>
                                </p:cTn>
                              </p:par>
                            </p:childTnLst>
                          </p:cTn>
                        </p:par>
                        <p:par>
                          <p:cTn id="120" fill="hold">
                            <p:stCondLst>
                              <p:cond delay="14250"/>
                            </p:stCondLst>
                            <p:childTnLst>
                              <p:par>
                                <p:cTn id="121" presetID="10" presetClass="entr" presetSubtype="0" fill="hold" grpId="0" nodeType="after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fade">
                                      <p:cBhvr>
                                        <p:cTn id="123"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8" grpId="0"/>
      <p:bldP spid="39" grpId="0"/>
      <p:bldP spid="41" grpId="0"/>
      <p:bldP spid="42" grpId="0"/>
      <p:bldP spid="45" grpId="0"/>
      <p:bldP spid="46" grpId="0"/>
      <p:bldP spid="47" grpId="0" animBg="1"/>
      <p:bldP spid="48" grpId="0" animBg="1"/>
      <p:bldP spid="49" grpId="0" animBg="1"/>
      <p:bldP spid="50" grpId="0" animBg="1"/>
      <p:bldP spid="53" grpId="0" animBg="1"/>
      <p:bldP spid="54" grpId="0" animBg="1"/>
      <p:bldP spid="55" grpId="0" animBg="1"/>
      <p:bldP spid="56" grpId="0" animBg="1"/>
      <p:bldP spid="5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205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管理提升方针</a:t>
            </a:r>
            <a:endParaRPr lang="en-US" altLang="zh-CN" sz="3600" b="1" dirty="0">
              <a:solidFill>
                <a:srgbClr val="E74337"/>
              </a:solidFill>
              <a:latin typeface="微软雅黑" pitchFamily="34" charset="-122"/>
              <a:ea typeface="微软雅黑" pitchFamily="34" charset="-122"/>
            </a:endParaRPr>
          </a:p>
        </p:txBody>
      </p:sp>
      <p:sp>
        <p:nvSpPr>
          <p:cNvPr id="13" name="圆角矩形 1"/>
          <p:cNvSpPr/>
          <p:nvPr/>
        </p:nvSpPr>
        <p:spPr>
          <a:xfrm>
            <a:off x="3140629" y="2153597"/>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a:solidFill>
              <a:srgbClr val="E74337"/>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5" name="Freeform 6"/>
          <p:cNvSpPr>
            <a:spLocks noChangeAspect="1" noEditPoints="1"/>
          </p:cNvSpPr>
          <p:nvPr/>
        </p:nvSpPr>
        <p:spPr bwMode="auto">
          <a:xfrm>
            <a:off x="3377343" y="2673909"/>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01" tIns="45700" rIns="91401" bIns="45700" numCol="1" anchor="t" anchorCtr="0" compatLnSpc="1">
            <a:prstTxWarp prst="textNoShape">
              <a:avLst/>
            </a:prstTxWarp>
          </a:bodyPr>
          <a:lstStyle/>
          <a:p>
            <a:endParaRPr lang="en-US" dirty="0"/>
          </a:p>
        </p:txBody>
      </p:sp>
      <p:sp>
        <p:nvSpPr>
          <p:cNvPr id="16" name="Rectangle 42"/>
          <p:cNvSpPr/>
          <p:nvPr/>
        </p:nvSpPr>
        <p:spPr>
          <a:xfrm flipH="1">
            <a:off x="4086202" y="2670222"/>
            <a:ext cx="1728071" cy="551114"/>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17" name="Rectangle 42"/>
          <p:cNvSpPr/>
          <p:nvPr/>
        </p:nvSpPr>
        <p:spPr>
          <a:xfrm flipH="1">
            <a:off x="3653445" y="2256931"/>
            <a:ext cx="1296579" cy="551114"/>
          </a:xfrm>
          <a:prstGeom prst="rect">
            <a:avLst/>
          </a:prstGeom>
          <a:noFill/>
          <a:ln w="12700" cap="flat" cmpd="sng" algn="ctr">
            <a:noFill/>
            <a:prstDash val="solid"/>
          </a:ln>
          <a:effectLst/>
        </p:spPr>
        <p:txBody>
          <a:bodyPr lIns="91401" tIns="0" rIns="91401"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团队建设</a:t>
            </a:r>
          </a:p>
        </p:txBody>
      </p:sp>
      <p:sp>
        <p:nvSpPr>
          <p:cNvPr id="18" name="圆角矩形 1"/>
          <p:cNvSpPr/>
          <p:nvPr/>
        </p:nvSpPr>
        <p:spPr>
          <a:xfrm>
            <a:off x="6597613" y="2153597"/>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a:solidFill>
              <a:srgbClr val="E74337"/>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19" name="Freeform 6"/>
          <p:cNvSpPr>
            <a:spLocks noChangeAspect="1" noEditPoints="1"/>
          </p:cNvSpPr>
          <p:nvPr/>
        </p:nvSpPr>
        <p:spPr bwMode="auto">
          <a:xfrm>
            <a:off x="6834327" y="2673909"/>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01" tIns="45700" rIns="91401" bIns="45700" numCol="1" anchor="t" anchorCtr="0" compatLnSpc="1">
            <a:prstTxWarp prst="textNoShape">
              <a:avLst/>
            </a:prstTxWarp>
          </a:bodyPr>
          <a:lstStyle/>
          <a:p>
            <a:endParaRPr lang="en-US" dirty="0"/>
          </a:p>
        </p:txBody>
      </p:sp>
      <p:sp>
        <p:nvSpPr>
          <p:cNvPr id="20" name="Rectangle 42"/>
          <p:cNvSpPr/>
          <p:nvPr/>
        </p:nvSpPr>
        <p:spPr>
          <a:xfrm flipH="1">
            <a:off x="7543186" y="2670222"/>
            <a:ext cx="1728071" cy="551114"/>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21" name="Rectangle 42"/>
          <p:cNvSpPr/>
          <p:nvPr/>
        </p:nvSpPr>
        <p:spPr>
          <a:xfrm flipH="1">
            <a:off x="7110429" y="2256931"/>
            <a:ext cx="1296579" cy="551114"/>
          </a:xfrm>
          <a:prstGeom prst="rect">
            <a:avLst/>
          </a:prstGeom>
          <a:noFill/>
          <a:ln w="12700" cap="flat" cmpd="sng" algn="ctr">
            <a:noFill/>
            <a:prstDash val="solid"/>
          </a:ln>
          <a:effectLst/>
        </p:spPr>
        <p:txBody>
          <a:bodyPr lIns="91401" tIns="0" rIns="91401"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产品运营</a:t>
            </a:r>
          </a:p>
        </p:txBody>
      </p:sp>
      <p:sp>
        <p:nvSpPr>
          <p:cNvPr id="22" name="圆角矩形 1"/>
          <p:cNvSpPr/>
          <p:nvPr/>
        </p:nvSpPr>
        <p:spPr>
          <a:xfrm>
            <a:off x="3152487" y="3954214"/>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a:solidFill>
              <a:srgbClr val="E74337"/>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3" name="Freeform 6"/>
          <p:cNvSpPr>
            <a:spLocks noChangeAspect="1" noEditPoints="1"/>
          </p:cNvSpPr>
          <p:nvPr/>
        </p:nvSpPr>
        <p:spPr bwMode="auto">
          <a:xfrm>
            <a:off x="3389199" y="4474526"/>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01" tIns="45700" rIns="91401" bIns="45700" numCol="1" anchor="t" anchorCtr="0" compatLnSpc="1">
            <a:prstTxWarp prst="textNoShape">
              <a:avLst/>
            </a:prstTxWarp>
          </a:bodyPr>
          <a:lstStyle/>
          <a:p>
            <a:endParaRPr lang="en-US" dirty="0"/>
          </a:p>
        </p:txBody>
      </p:sp>
      <p:sp>
        <p:nvSpPr>
          <p:cNvPr id="24" name="Rectangle 42"/>
          <p:cNvSpPr/>
          <p:nvPr/>
        </p:nvSpPr>
        <p:spPr>
          <a:xfrm flipH="1">
            <a:off x="4098058" y="4470839"/>
            <a:ext cx="1728071" cy="551114"/>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25" name="Rectangle 42"/>
          <p:cNvSpPr/>
          <p:nvPr/>
        </p:nvSpPr>
        <p:spPr>
          <a:xfrm flipH="1">
            <a:off x="3665301" y="4057548"/>
            <a:ext cx="1296579" cy="551114"/>
          </a:xfrm>
          <a:prstGeom prst="rect">
            <a:avLst/>
          </a:prstGeom>
          <a:noFill/>
          <a:ln w="12700" cap="flat" cmpd="sng" algn="ctr">
            <a:noFill/>
            <a:prstDash val="solid"/>
          </a:ln>
          <a:effectLst/>
        </p:spPr>
        <p:txBody>
          <a:bodyPr lIns="91401" tIns="0" rIns="91401"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资源利用</a:t>
            </a:r>
          </a:p>
        </p:txBody>
      </p:sp>
      <p:sp>
        <p:nvSpPr>
          <p:cNvPr id="26" name="圆角矩形 1"/>
          <p:cNvSpPr/>
          <p:nvPr/>
        </p:nvSpPr>
        <p:spPr>
          <a:xfrm>
            <a:off x="6636114" y="3954214"/>
            <a:ext cx="2736779" cy="1308899"/>
          </a:xfrm>
          <a:custGeom>
            <a:avLst/>
            <a:gdLst/>
            <a:ahLst/>
            <a:cxnLst/>
            <a:rect l="l" t="t" r="r" b="b"/>
            <a:pathLst>
              <a:path w="2736304" h="1308596">
                <a:moveTo>
                  <a:pt x="291391" y="0"/>
                </a:moveTo>
                <a:lnTo>
                  <a:pt x="1800289" y="0"/>
                </a:lnTo>
                <a:cubicBezTo>
                  <a:pt x="1884459" y="0"/>
                  <a:pt x="1952692" y="68233"/>
                  <a:pt x="1952692" y="152403"/>
                </a:cubicBezTo>
                <a:lnTo>
                  <a:pt x="1952692" y="394196"/>
                </a:lnTo>
                <a:lnTo>
                  <a:pt x="2583901" y="394196"/>
                </a:lnTo>
                <a:cubicBezTo>
                  <a:pt x="2668071" y="394196"/>
                  <a:pt x="2736304" y="462429"/>
                  <a:pt x="2736304" y="546599"/>
                </a:cubicBezTo>
                <a:lnTo>
                  <a:pt x="2736304" y="1156193"/>
                </a:lnTo>
                <a:cubicBezTo>
                  <a:pt x="2736304" y="1240363"/>
                  <a:pt x="2668071" y="1308596"/>
                  <a:pt x="2583901" y="1308596"/>
                </a:cubicBezTo>
                <a:lnTo>
                  <a:pt x="152403" y="1308596"/>
                </a:lnTo>
                <a:cubicBezTo>
                  <a:pt x="68233" y="1308596"/>
                  <a:pt x="0" y="1240363"/>
                  <a:pt x="0" y="1156193"/>
                </a:cubicBezTo>
                <a:lnTo>
                  <a:pt x="0" y="546599"/>
                </a:lnTo>
                <a:cubicBezTo>
                  <a:pt x="0" y="467013"/>
                  <a:pt x="61003" y="401675"/>
                  <a:pt x="138988" y="396905"/>
                </a:cubicBezTo>
                <a:lnTo>
                  <a:pt x="138988" y="152403"/>
                </a:lnTo>
                <a:cubicBezTo>
                  <a:pt x="138988" y="68233"/>
                  <a:pt x="207221" y="0"/>
                  <a:pt x="291391" y="0"/>
                </a:cubicBezTo>
                <a:close/>
              </a:path>
            </a:pathLst>
          </a:custGeom>
          <a:noFill/>
          <a:ln w="12700">
            <a:solidFill>
              <a:srgbClr val="E74337"/>
            </a:solidFill>
          </a:ln>
          <a:effectLst>
            <a:outerShdw blurRad="63500" dir="13500000" sy="23000" kx="1200000" algn="b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7" name="Freeform 6"/>
          <p:cNvSpPr>
            <a:spLocks noChangeAspect="1" noEditPoints="1"/>
          </p:cNvSpPr>
          <p:nvPr/>
        </p:nvSpPr>
        <p:spPr bwMode="auto">
          <a:xfrm>
            <a:off x="6872828" y="4474526"/>
            <a:ext cx="651705" cy="57251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01" tIns="45700" rIns="91401" bIns="45700" numCol="1" anchor="t" anchorCtr="0" compatLnSpc="1">
            <a:prstTxWarp prst="textNoShape">
              <a:avLst/>
            </a:prstTxWarp>
          </a:bodyPr>
          <a:lstStyle/>
          <a:p>
            <a:endParaRPr lang="en-US" dirty="0"/>
          </a:p>
        </p:txBody>
      </p:sp>
      <p:sp>
        <p:nvSpPr>
          <p:cNvPr id="28" name="Rectangle 42"/>
          <p:cNvSpPr/>
          <p:nvPr/>
        </p:nvSpPr>
        <p:spPr>
          <a:xfrm flipH="1">
            <a:off x="7581685" y="4470839"/>
            <a:ext cx="1728071" cy="551114"/>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加入你的文字描述，加入你的字描述，加入你的文字。</a:t>
            </a:r>
          </a:p>
        </p:txBody>
      </p:sp>
      <p:sp>
        <p:nvSpPr>
          <p:cNvPr id="29" name="Rectangle 42"/>
          <p:cNvSpPr/>
          <p:nvPr/>
        </p:nvSpPr>
        <p:spPr>
          <a:xfrm flipH="1">
            <a:off x="7148930" y="4057548"/>
            <a:ext cx="1296579" cy="551114"/>
          </a:xfrm>
          <a:prstGeom prst="rect">
            <a:avLst/>
          </a:prstGeom>
          <a:noFill/>
          <a:ln w="12700" cap="flat" cmpd="sng" algn="ctr">
            <a:noFill/>
            <a:prstDash val="solid"/>
          </a:ln>
          <a:effectLst/>
        </p:spPr>
        <p:txBody>
          <a:bodyPr lIns="91401" tIns="0" rIns="91401" bIns="0" rtlCol="0" anchor="t"/>
          <a:lstStyle/>
          <a:p>
            <a:pPr lvl="0">
              <a:defRPr/>
            </a:pPr>
            <a:r>
              <a:rPr lang="zh-CN" altLang="en-US" sz="2000" b="1" kern="0" dirty="0">
                <a:solidFill>
                  <a:schemeClr val="bg1"/>
                </a:solidFill>
                <a:latin typeface="微软雅黑" pitchFamily="34" charset="-122"/>
                <a:ea typeface="微软雅黑" pitchFamily="34" charset="-122"/>
                <a:cs typeface="Arial" pitchFamily="34" charset="0"/>
              </a:rPr>
              <a:t>扩大规模</a:t>
            </a:r>
          </a:p>
        </p:txBody>
      </p:sp>
      <p:grpSp>
        <p:nvGrpSpPr>
          <p:cNvPr id="30" name="组合 29"/>
          <p:cNvGrpSpPr/>
          <p:nvPr/>
        </p:nvGrpSpPr>
        <p:grpSpPr>
          <a:xfrm>
            <a:off x="8412148" y="572424"/>
            <a:ext cx="8647786" cy="381452"/>
            <a:chOff x="3546557" y="3058874"/>
            <a:chExt cx="8647786" cy="381452"/>
          </a:xfrm>
        </p:grpSpPr>
        <p:grpSp>
          <p:nvGrpSpPr>
            <p:cNvPr id="31" name="组合 30"/>
            <p:cNvGrpSpPr/>
            <p:nvPr/>
          </p:nvGrpSpPr>
          <p:grpSpPr>
            <a:xfrm>
              <a:off x="3546557" y="3058874"/>
              <a:ext cx="381452" cy="381452"/>
              <a:chOff x="3123591" y="3333387"/>
              <a:chExt cx="381452" cy="381452"/>
            </a:xfrm>
          </p:grpSpPr>
          <p:sp>
            <p:nvSpPr>
              <p:cNvPr id="33" name="椭圆 32"/>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4" name="椭圆 3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2" name="直接连接符 31"/>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4834779" y="572424"/>
            <a:ext cx="8712639" cy="381452"/>
            <a:chOff x="-3986345" y="345226"/>
            <a:chExt cx="8712639" cy="381452"/>
          </a:xfrm>
          <a:solidFill>
            <a:srgbClr val="E74337"/>
          </a:solidFill>
        </p:grpSpPr>
        <p:grpSp>
          <p:nvGrpSpPr>
            <p:cNvPr id="36" name="组合 35"/>
            <p:cNvGrpSpPr/>
            <p:nvPr/>
          </p:nvGrpSpPr>
          <p:grpSpPr>
            <a:xfrm>
              <a:off x="4344842" y="345226"/>
              <a:ext cx="381452" cy="381452"/>
              <a:chOff x="3123591" y="3333387"/>
              <a:chExt cx="381452" cy="381452"/>
            </a:xfrm>
            <a:grpFill/>
          </p:grpSpPr>
          <p:sp>
            <p:nvSpPr>
              <p:cNvPr id="38" name="椭圆 37"/>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9" name="椭圆 38"/>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7" name="直接连接符 36"/>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95359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250"/>
                                        <p:tgtEl>
                                          <p:spTgt spid="13"/>
                                        </p:tgtEl>
                                      </p:cBhvr>
                                    </p:animEffect>
                                    <p:anim calcmode="lin" valueType="num">
                                      <p:cBhvr>
                                        <p:cTn id="8" dur="1250" fill="hold"/>
                                        <p:tgtEl>
                                          <p:spTgt spid="13"/>
                                        </p:tgtEl>
                                        <p:attrNameLst>
                                          <p:attrName>ppt_w</p:attrName>
                                        </p:attrNameLst>
                                      </p:cBhvr>
                                      <p:tavLst>
                                        <p:tav tm="0" fmla="#ppt_w*sin(2.5*pi*$)">
                                          <p:val>
                                            <p:fltVal val="0"/>
                                          </p:val>
                                        </p:tav>
                                        <p:tav tm="100000">
                                          <p:val>
                                            <p:fltVal val="1"/>
                                          </p:val>
                                        </p:tav>
                                      </p:tavLst>
                                    </p:anim>
                                    <p:anim calcmode="lin" valueType="num">
                                      <p:cBhvr>
                                        <p:cTn id="9" dur="1250" fill="hold"/>
                                        <p:tgtEl>
                                          <p:spTgt spid="13"/>
                                        </p:tgtEl>
                                        <p:attrNameLst>
                                          <p:attrName>ppt_h</p:attrName>
                                        </p:attrNameLst>
                                      </p:cBhvr>
                                      <p:tavLst>
                                        <p:tav tm="0">
                                          <p:val>
                                            <p:strVal val="#ppt_h"/>
                                          </p:val>
                                        </p:tav>
                                        <p:tav tm="100000">
                                          <p:val>
                                            <p:strVal val="#ppt_h"/>
                                          </p:val>
                                        </p:tav>
                                      </p:tavLst>
                                    </p:anim>
                                  </p:childTnLst>
                                </p:cTn>
                              </p:par>
                            </p:childTnLst>
                          </p:cTn>
                        </p:par>
                        <p:par>
                          <p:cTn id="10" fill="hold">
                            <p:stCondLst>
                              <p:cond delay="125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3250"/>
                            </p:stCondLst>
                            <p:childTnLst>
                              <p:par>
                                <p:cTn id="25" presetID="45"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250"/>
                                        <p:tgtEl>
                                          <p:spTgt spid="18"/>
                                        </p:tgtEl>
                                      </p:cBhvr>
                                    </p:animEffect>
                                    <p:anim calcmode="lin" valueType="num">
                                      <p:cBhvr>
                                        <p:cTn id="28" dur="1250" fill="hold"/>
                                        <p:tgtEl>
                                          <p:spTgt spid="18"/>
                                        </p:tgtEl>
                                        <p:attrNameLst>
                                          <p:attrName>ppt_w</p:attrName>
                                        </p:attrNameLst>
                                      </p:cBhvr>
                                      <p:tavLst>
                                        <p:tav tm="0" fmla="#ppt_w*sin(2.5*pi*$)">
                                          <p:val>
                                            <p:fltVal val="0"/>
                                          </p:val>
                                        </p:tav>
                                        <p:tav tm="100000">
                                          <p:val>
                                            <p:fltVal val="1"/>
                                          </p:val>
                                        </p:tav>
                                      </p:tavLst>
                                    </p:anim>
                                    <p:anim calcmode="lin" valueType="num">
                                      <p:cBhvr>
                                        <p:cTn id="29" dur="1250" fill="hold"/>
                                        <p:tgtEl>
                                          <p:spTgt spid="18"/>
                                        </p:tgtEl>
                                        <p:attrNameLst>
                                          <p:attrName>ppt_h</p:attrName>
                                        </p:attrNameLst>
                                      </p:cBhvr>
                                      <p:tavLst>
                                        <p:tav tm="0">
                                          <p:val>
                                            <p:strVal val="#ppt_h"/>
                                          </p:val>
                                        </p:tav>
                                        <p:tav tm="100000">
                                          <p:val>
                                            <p:strVal val="#ppt_h"/>
                                          </p:val>
                                        </p:tav>
                                      </p:tavLst>
                                    </p:anim>
                                  </p:childTnLst>
                                </p:cTn>
                              </p:par>
                            </p:childTnLst>
                          </p:cTn>
                        </p:par>
                        <p:par>
                          <p:cTn id="30" fill="hold">
                            <p:stCondLst>
                              <p:cond delay="4500"/>
                            </p:stCondLst>
                            <p:childTnLst>
                              <p:par>
                                <p:cTn id="31" presetID="42" presetClass="entr" presetSubtype="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childTnLst>
                          </p:cTn>
                        </p:par>
                        <p:par>
                          <p:cTn id="36" fill="hold">
                            <p:stCondLst>
                              <p:cond delay="55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60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par>
                          <p:cTn id="44" fill="hold">
                            <p:stCondLst>
                              <p:cond delay="6500"/>
                            </p:stCondLst>
                            <p:childTnLst>
                              <p:par>
                                <p:cTn id="45" presetID="45"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250"/>
                                        <p:tgtEl>
                                          <p:spTgt spid="22"/>
                                        </p:tgtEl>
                                      </p:cBhvr>
                                    </p:animEffect>
                                    <p:anim calcmode="lin" valueType="num">
                                      <p:cBhvr>
                                        <p:cTn id="48" dur="1250" fill="hold"/>
                                        <p:tgtEl>
                                          <p:spTgt spid="22"/>
                                        </p:tgtEl>
                                        <p:attrNameLst>
                                          <p:attrName>ppt_w</p:attrName>
                                        </p:attrNameLst>
                                      </p:cBhvr>
                                      <p:tavLst>
                                        <p:tav tm="0" fmla="#ppt_w*sin(2.5*pi*$)">
                                          <p:val>
                                            <p:fltVal val="0"/>
                                          </p:val>
                                        </p:tav>
                                        <p:tav tm="100000">
                                          <p:val>
                                            <p:fltVal val="1"/>
                                          </p:val>
                                        </p:tav>
                                      </p:tavLst>
                                    </p:anim>
                                    <p:anim calcmode="lin" valueType="num">
                                      <p:cBhvr>
                                        <p:cTn id="49" dur="1250" fill="hold"/>
                                        <p:tgtEl>
                                          <p:spTgt spid="22"/>
                                        </p:tgtEl>
                                        <p:attrNameLst>
                                          <p:attrName>ppt_h</p:attrName>
                                        </p:attrNameLst>
                                      </p:cBhvr>
                                      <p:tavLst>
                                        <p:tav tm="0">
                                          <p:val>
                                            <p:strVal val="#ppt_h"/>
                                          </p:val>
                                        </p:tav>
                                        <p:tav tm="100000">
                                          <p:val>
                                            <p:strVal val="#ppt_h"/>
                                          </p:val>
                                        </p:tav>
                                      </p:tavLst>
                                    </p:anim>
                                  </p:childTnLst>
                                </p:cTn>
                              </p:par>
                            </p:childTnLst>
                          </p:cTn>
                        </p:par>
                        <p:par>
                          <p:cTn id="50" fill="hold">
                            <p:stCondLst>
                              <p:cond delay="7750"/>
                            </p:stCondLst>
                            <p:childTnLst>
                              <p:par>
                                <p:cTn id="51" presetID="42" presetClass="entr" presetSubtype="0"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childTnLst>
                          </p:cTn>
                        </p:par>
                        <p:par>
                          <p:cTn id="56" fill="hold">
                            <p:stCondLst>
                              <p:cond delay="8750"/>
                            </p:stCondLst>
                            <p:childTnLst>
                              <p:par>
                                <p:cTn id="57" presetID="10" presetClass="entr" presetSubtype="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childTnLst>
                          </p:cTn>
                        </p:par>
                        <p:par>
                          <p:cTn id="60" fill="hold">
                            <p:stCondLst>
                              <p:cond delay="9250"/>
                            </p:stCondLst>
                            <p:childTnLst>
                              <p:par>
                                <p:cTn id="61" presetID="10" presetClass="entr" presetSubtype="0"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9750"/>
                            </p:stCondLst>
                            <p:childTnLst>
                              <p:par>
                                <p:cTn id="65" presetID="45" presetClass="entr" presetSubtype="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1250"/>
                                        <p:tgtEl>
                                          <p:spTgt spid="26"/>
                                        </p:tgtEl>
                                      </p:cBhvr>
                                    </p:animEffect>
                                    <p:anim calcmode="lin" valueType="num">
                                      <p:cBhvr>
                                        <p:cTn id="68" dur="1250" fill="hold"/>
                                        <p:tgtEl>
                                          <p:spTgt spid="26"/>
                                        </p:tgtEl>
                                        <p:attrNameLst>
                                          <p:attrName>ppt_w</p:attrName>
                                        </p:attrNameLst>
                                      </p:cBhvr>
                                      <p:tavLst>
                                        <p:tav tm="0" fmla="#ppt_w*sin(2.5*pi*$)">
                                          <p:val>
                                            <p:fltVal val="0"/>
                                          </p:val>
                                        </p:tav>
                                        <p:tav tm="100000">
                                          <p:val>
                                            <p:fltVal val="1"/>
                                          </p:val>
                                        </p:tav>
                                      </p:tavLst>
                                    </p:anim>
                                    <p:anim calcmode="lin" valueType="num">
                                      <p:cBhvr>
                                        <p:cTn id="69" dur="1250" fill="hold"/>
                                        <p:tgtEl>
                                          <p:spTgt spid="26"/>
                                        </p:tgtEl>
                                        <p:attrNameLst>
                                          <p:attrName>ppt_h</p:attrName>
                                        </p:attrNameLst>
                                      </p:cBhvr>
                                      <p:tavLst>
                                        <p:tav tm="0">
                                          <p:val>
                                            <p:strVal val="#ppt_h"/>
                                          </p:val>
                                        </p:tav>
                                        <p:tav tm="100000">
                                          <p:val>
                                            <p:strVal val="#ppt_h"/>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1000"/>
                                        <p:tgtEl>
                                          <p:spTgt spid="27"/>
                                        </p:tgtEl>
                                      </p:cBhvr>
                                    </p:animEffect>
                                    <p:anim calcmode="lin" valueType="num">
                                      <p:cBhvr>
                                        <p:cTn id="74" dur="1000" fill="hold"/>
                                        <p:tgtEl>
                                          <p:spTgt spid="27"/>
                                        </p:tgtEl>
                                        <p:attrNameLst>
                                          <p:attrName>ppt_x</p:attrName>
                                        </p:attrNameLst>
                                      </p:cBhvr>
                                      <p:tavLst>
                                        <p:tav tm="0">
                                          <p:val>
                                            <p:strVal val="#ppt_x"/>
                                          </p:val>
                                        </p:tav>
                                        <p:tav tm="100000">
                                          <p:val>
                                            <p:strVal val="#ppt_x"/>
                                          </p:val>
                                        </p:tav>
                                      </p:tavLst>
                                    </p:anim>
                                    <p:anim calcmode="lin" valueType="num">
                                      <p:cBhvr>
                                        <p:cTn id="75" dur="1000" fill="hold"/>
                                        <p:tgtEl>
                                          <p:spTgt spid="27"/>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10" presetClass="entr" presetSubtype="0"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childTnLst>
                          </p:cTn>
                        </p:par>
                        <p:par>
                          <p:cTn id="80" fill="hold">
                            <p:stCondLst>
                              <p:cond delay="12500"/>
                            </p:stCondLst>
                            <p:childTnLst>
                              <p:par>
                                <p:cTn id="81" presetID="10"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p:bldP spid="17" grpId="0"/>
      <p:bldP spid="18" grpId="0" animBg="1"/>
      <p:bldP spid="19" grpId="0" animBg="1"/>
      <p:bldP spid="20" grpId="0"/>
      <p:bldP spid="21" grpId="0"/>
      <p:bldP spid="22" grpId="0" animBg="1"/>
      <p:bldP spid="23" grpId="0" animBg="1"/>
      <p:bldP spid="24" grpId="0"/>
      <p:bldP spid="25" grpId="0"/>
      <p:bldP spid="26" grpId="0" animBg="1"/>
      <p:bldP spid="27" grpId="0" animBg="1"/>
      <p:bldP spid="28"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190479" y="439987"/>
            <a:ext cx="203132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扩大团队</a:t>
            </a:r>
            <a:endParaRPr lang="en-US" altLang="zh-CN" sz="3600" b="1" dirty="0">
              <a:solidFill>
                <a:srgbClr val="E74337"/>
              </a:solidFill>
              <a:latin typeface="微软雅黑" pitchFamily="34" charset="-122"/>
              <a:ea typeface="微软雅黑" pitchFamily="34" charset="-122"/>
            </a:endParaRPr>
          </a:p>
        </p:txBody>
      </p:sp>
      <p:grpSp>
        <p:nvGrpSpPr>
          <p:cNvPr id="33" name="组合 32"/>
          <p:cNvGrpSpPr/>
          <p:nvPr/>
        </p:nvGrpSpPr>
        <p:grpSpPr>
          <a:xfrm>
            <a:off x="8412148" y="572424"/>
            <a:ext cx="8647786" cy="381452"/>
            <a:chOff x="3546557" y="3058874"/>
            <a:chExt cx="8647786" cy="381452"/>
          </a:xfrm>
        </p:grpSpPr>
        <p:grpSp>
          <p:nvGrpSpPr>
            <p:cNvPr id="34" name="组合 33"/>
            <p:cNvGrpSpPr/>
            <p:nvPr/>
          </p:nvGrpSpPr>
          <p:grpSpPr>
            <a:xfrm>
              <a:off x="3546557" y="3058874"/>
              <a:ext cx="381452" cy="381452"/>
              <a:chOff x="3123591" y="3333387"/>
              <a:chExt cx="381452" cy="381452"/>
            </a:xfrm>
          </p:grpSpPr>
          <p:sp>
            <p:nvSpPr>
              <p:cNvPr id="39" name="椭圆 3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3" name="椭圆 42"/>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8" name="直接连接符 37"/>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4834779" y="572424"/>
            <a:ext cx="8712639" cy="381452"/>
            <a:chOff x="-3986345" y="345226"/>
            <a:chExt cx="8712639" cy="381452"/>
          </a:xfrm>
          <a:solidFill>
            <a:srgbClr val="E74337"/>
          </a:solidFill>
        </p:grpSpPr>
        <p:grpSp>
          <p:nvGrpSpPr>
            <p:cNvPr id="48" name="组合 47"/>
            <p:cNvGrpSpPr/>
            <p:nvPr/>
          </p:nvGrpSpPr>
          <p:grpSpPr>
            <a:xfrm>
              <a:off x="4344842" y="345226"/>
              <a:ext cx="381452" cy="381452"/>
              <a:chOff x="3123591" y="3333387"/>
              <a:chExt cx="381452" cy="381452"/>
            </a:xfrm>
            <a:grpFill/>
          </p:grpSpPr>
          <p:sp>
            <p:nvSpPr>
              <p:cNvPr id="53" name="椭圆 52"/>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54" name="椭圆 5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9" name="直接连接符 48"/>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58" name="Group 10"/>
          <p:cNvGrpSpPr/>
          <p:nvPr/>
        </p:nvGrpSpPr>
        <p:grpSpPr>
          <a:xfrm>
            <a:off x="6184902" y="3242316"/>
            <a:ext cx="954007" cy="954007"/>
            <a:chOff x="6253939" y="2516220"/>
            <a:chExt cx="831273" cy="831273"/>
          </a:xfrm>
          <a:noFill/>
        </p:grpSpPr>
        <p:sp>
          <p:nvSpPr>
            <p:cNvPr id="59" name="Oval 11"/>
            <p:cNvSpPr/>
            <p:nvPr/>
          </p:nvSpPr>
          <p:spPr>
            <a:xfrm>
              <a:off x="6253939" y="2516220"/>
              <a:ext cx="831273" cy="831273"/>
            </a:xfrm>
            <a:prstGeom prst="ellipse">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60" name="AutoShape 117"/>
            <p:cNvSpPr>
              <a:spLocks/>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61" name="Group 13"/>
          <p:cNvGrpSpPr/>
          <p:nvPr/>
        </p:nvGrpSpPr>
        <p:grpSpPr>
          <a:xfrm>
            <a:off x="6184902" y="4313633"/>
            <a:ext cx="954007" cy="954007"/>
            <a:chOff x="5716910" y="3464598"/>
            <a:chExt cx="831273" cy="831273"/>
          </a:xfrm>
          <a:noFill/>
        </p:grpSpPr>
        <p:sp>
          <p:nvSpPr>
            <p:cNvPr id="62" name="Oval 14"/>
            <p:cNvSpPr/>
            <p:nvPr/>
          </p:nvSpPr>
          <p:spPr>
            <a:xfrm>
              <a:off x="5716910" y="3464598"/>
              <a:ext cx="831273" cy="831273"/>
            </a:xfrm>
            <a:prstGeom prst="ellipse">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63" name="Group 15"/>
            <p:cNvGrpSpPr/>
            <p:nvPr/>
          </p:nvGrpSpPr>
          <p:grpSpPr>
            <a:xfrm>
              <a:off x="5900374" y="3655628"/>
              <a:ext cx="464344" cy="464344"/>
              <a:chOff x="4439444" y="2582069"/>
              <a:chExt cx="464344" cy="464344"/>
            </a:xfrm>
            <a:grpFill/>
          </p:grpSpPr>
          <p:sp>
            <p:nvSpPr>
              <p:cNvPr id="64"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65"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66"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67" name="Group 19"/>
          <p:cNvGrpSpPr/>
          <p:nvPr/>
        </p:nvGrpSpPr>
        <p:grpSpPr>
          <a:xfrm>
            <a:off x="6184902" y="2172428"/>
            <a:ext cx="954007" cy="954007"/>
            <a:chOff x="6678551" y="1578185"/>
            <a:chExt cx="831273" cy="831273"/>
          </a:xfrm>
          <a:noFill/>
        </p:grpSpPr>
        <p:sp>
          <p:nvSpPr>
            <p:cNvPr id="68" name="Oval 20"/>
            <p:cNvSpPr/>
            <p:nvPr/>
          </p:nvSpPr>
          <p:spPr>
            <a:xfrm>
              <a:off x="6678551" y="1578185"/>
              <a:ext cx="831273" cy="831273"/>
            </a:xfrm>
            <a:prstGeom prst="ellipse">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69" name="AutoShape 139"/>
            <p:cNvSpPr>
              <a:spLocks/>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sp>
        <p:nvSpPr>
          <p:cNvPr id="70" name="TextBox 69"/>
          <p:cNvSpPr txBox="1"/>
          <p:nvPr/>
        </p:nvSpPr>
        <p:spPr>
          <a:xfrm>
            <a:off x="7328919" y="2239360"/>
            <a:ext cx="1750701" cy="646331"/>
          </a:xfrm>
          <a:prstGeom prst="rect">
            <a:avLst/>
          </a:prstGeom>
          <a:noFill/>
        </p:spPr>
        <p:txBody>
          <a:bodyPr wrap="square" lIns="91404" tIns="45702" rIns="91404" bIns="45702" rtlCol="0">
            <a:spAutoFit/>
          </a:bodyPr>
          <a:lstStyle/>
          <a:p>
            <a:r>
              <a:rPr lang="zh-CN" altLang="en-US" b="1" dirty="0">
                <a:solidFill>
                  <a:schemeClr val="bg1"/>
                </a:solidFill>
                <a:latin typeface="微软雅黑" pitchFamily="34" charset="-122"/>
                <a:ea typeface="微软雅黑" pitchFamily="34" charset="-122"/>
              </a:rPr>
              <a:t>点击添加文本</a:t>
            </a:r>
          </a:p>
          <a:p>
            <a:endParaRPr lang="en-GB" b="1" dirty="0">
              <a:solidFill>
                <a:schemeClr val="bg1"/>
              </a:solidFill>
            </a:endParaRPr>
          </a:p>
        </p:txBody>
      </p:sp>
      <p:sp>
        <p:nvSpPr>
          <p:cNvPr id="71" name="Rectangle 24"/>
          <p:cNvSpPr/>
          <p:nvPr/>
        </p:nvSpPr>
        <p:spPr>
          <a:xfrm>
            <a:off x="7328919" y="2573230"/>
            <a:ext cx="3594074" cy="523220"/>
          </a:xfrm>
          <a:prstGeom prst="rect">
            <a:avLst/>
          </a:prstGeom>
        </p:spPr>
        <p:txBody>
          <a:bodyPr wrap="square" lIns="91404" tIns="45702" rIns="91404" bIns="45702">
            <a:spAutoFit/>
          </a:bodyPr>
          <a:lstStyle/>
          <a:p>
            <a:r>
              <a:rPr lang="zh-CN" altLang="en-US" sz="1400" dirty="0">
                <a:solidFill>
                  <a:schemeClr val="bg1"/>
                </a:solidFill>
                <a:latin typeface="微软雅黑" pitchFamily="34" charset="-122"/>
                <a:ea typeface="微软雅黑" pitchFamily="34" charset="-122"/>
              </a:rPr>
              <a:t>点击输入简要文本内容，文字内容需概况精炼的说明该分项内容</a:t>
            </a:r>
            <a:r>
              <a:rPr lang="en-US" altLang="zh-CN" sz="1400" dirty="0">
                <a:solidFill>
                  <a:schemeClr val="bg1"/>
                </a:solidFill>
                <a:latin typeface="微软雅黑" pitchFamily="34" charset="-122"/>
                <a:ea typeface="微软雅黑" pitchFamily="34" charset="-122"/>
              </a:rPr>
              <a:t>licai2011</a:t>
            </a:r>
            <a:r>
              <a:rPr lang="zh-CN" altLang="en-US" sz="1400" dirty="0">
                <a:solidFill>
                  <a:schemeClr val="bg1"/>
                </a:solidFill>
                <a:latin typeface="微软雅黑" pitchFamily="34" charset="-122"/>
                <a:ea typeface="微软雅黑" pitchFamily="34" charset="-122"/>
              </a:rPr>
              <a:t>专业设计</a:t>
            </a:r>
            <a:r>
              <a:rPr lang="en-US" altLang="zh-CN" sz="1400" dirty="0">
                <a:solidFill>
                  <a:schemeClr val="bg1"/>
                </a:solidFill>
                <a:latin typeface="微软雅黑" pitchFamily="34" charset="-122"/>
                <a:ea typeface="微软雅黑" pitchFamily="34" charset="-122"/>
              </a:rPr>
              <a:t>……</a:t>
            </a:r>
          </a:p>
        </p:txBody>
      </p:sp>
      <p:sp>
        <p:nvSpPr>
          <p:cNvPr id="72" name="TextBox 71"/>
          <p:cNvSpPr txBox="1"/>
          <p:nvPr/>
        </p:nvSpPr>
        <p:spPr>
          <a:xfrm>
            <a:off x="7328919" y="3276831"/>
            <a:ext cx="1750701" cy="646331"/>
          </a:xfrm>
          <a:prstGeom prst="rect">
            <a:avLst/>
          </a:prstGeom>
          <a:noFill/>
        </p:spPr>
        <p:txBody>
          <a:bodyPr wrap="square" lIns="91404" tIns="45702" rIns="91404" bIns="45702" rtlCol="0">
            <a:spAutoFit/>
          </a:bodyPr>
          <a:lstStyle/>
          <a:p>
            <a:r>
              <a:rPr lang="zh-CN" altLang="en-US" b="1" dirty="0">
                <a:solidFill>
                  <a:schemeClr val="bg1"/>
                </a:solidFill>
                <a:latin typeface="微软雅黑" pitchFamily="34" charset="-122"/>
                <a:ea typeface="微软雅黑" pitchFamily="34" charset="-122"/>
              </a:rPr>
              <a:t>点击添加文本</a:t>
            </a:r>
          </a:p>
          <a:p>
            <a:endParaRPr lang="en-GB" b="1" dirty="0">
              <a:solidFill>
                <a:schemeClr val="bg1"/>
              </a:solidFill>
            </a:endParaRPr>
          </a:p>
        </p:txBody>
      </p:sp>
      <p:sp>
        <p:nvSpPr>
          <p:cNvPr id="73" name="Rectangle 24"/>
          <p:cNvSpPr/>
          <p:nvPr/>
        </p:nvSpPr>
        <p:spPr>
          <a:xfrm>
            <a:off x="7328919" y="3610699"/>
            <a:ext cx="3594074" cy="523220"/>
          </a:xfrm>
          <a:prstGeom prst="rect">
            <a:avLst/>
          </a:prstGeom>
        </p:spPr>
        <p:txBody>
          <a:bodyPr wrap="square" lIns="91404" tIns="45702" rIns="91404" bIns="45702">
            <a:spAutoFit/>
          </a:bodyPr>
          <a:lstStyle/>
          <a:p>
            <a:r>
              <a:rPr lang="zh-CN" altLang="en-US" sz="1400" dirty="0">
                <a:solidFill>
                  <a:schemeClr val="bg1"/>
                </a:solidFill>
                <a:latin typeface="微软雅黑" pitchFamily="34" charset="-122"/>
                <a:ea typeface="微软雅黑" pitchFamily="34" charset="-122"/>
              </a:rPr>
              <a:t>点击输入简要文本内容，文字内容需概况精炼的说明该分项内容</a:t>
            </a:r>
            <a:r>
              <a:rPr lang="en-US" altLang="zh-CN" sz="1400" dirty="0">
                <a:solidFill>
                  <a:schemeClr val="bg1"/>
                </a:solidFill>
                <a:latin typeface="微软雅黑" pitchFamily="34" charset="-122"/>
                <a:ea typeface="微软雅黑" pitchFamily="34" charset="-122"/>
              </a:rPr>
              <a:t>licai2011</a:t>
            </a:r>
            <a:r>
              <a:rPr lang="zh-CN" altLang="en-US" sz="1400" dirty="0">
                <a:solidFill>
                  <a:schemeClr val="bg1"/>
                </a:solidFill>
                <a:latin typeface="微软雅黑" pitchFamily="34" charset="-122"/>
                <a:ea typeface="微软雅黑" pitchFamily="34" charset="-122"/>
              </a:rPr>
              <a:t>专业设计</a:t>
            </a:r>
            <a:r>
              <a:rPr lang="en-US" altLang="zh-CN" sz="1400" dirty="0">
                <a:solidFill>
                  <a:schemeClr val="bg1"/>
                </a:solidFill>
                <a:latin typeface="微软雅黑" pitchFamily="34" charset="-122"/>
                <a:ea typeface="微软雅黑" pitchFamily="34" charset="-122"/>
              </a:rPr>
              <a:t>……</a:t>
            </a:r>
          </a:p>
        </p:txBody>
      </p:sp>
      <p:sp>
        <p:nvSpPr>
          <p:cNvPr id="74" name="TextBox 73"/>
          <p:cNvSpPr txBox="1"/>
          <p:nvPr/>
        </p:nvSpPr>
        <p:spPr>
          <a:xfrm>
            <a:off x="7328919" y="4351234"/>
            <a:ext cx="1750701" cy="646331"/>
          </a:xfrm>
          <a:prstGeom prst="rect">
            <a:avLst/>
          </a:prstGeom>
          <a:noFill/>
        </p:spPr>
        <p:txBody>
          <a:bodyPr wrap="square" lIns="91404" tIns="45702" rIns="91404" bIns="45702" rtlCol="0">
            <a:spAutoFit/>
          </a:bodyPr>
          <a:lstStyle/>
          <a:p>
            <a:r>
              <a:rPr lang="zh-CN" altLang="en-US" b="1" dirty="0">
                <a:solidFill>
                  <a:schemeClr val="bg1"/>
                </a:solidFill>
                <a:latin typeface="微软雅黑" pitchFamily="34" charset="-122"/>
                <a:ea typeface="微软雅黑" pitchFamily="34" charset="-122"/>
              </a:rPr>
              <a:t>点击添加文本</a:t>
            </a:r>
          </a:p>
          <a:p>
            <a:endParaRPr lang="en-GB" b="1" dirty="0">
              <a:solidFill>
                <a:schemeClr val="bg1"/>
              </a:solidFill>
            </a:endParaRPr>
          </a:p>
        </p:txBody>
      </p:sp>
      <p:sp>
        <p:nvSpPr>
          <p:cNvPr id="75" name="Rectangle 24"/>
          <p:cNvSpPr/>
          <p:nvPr/>
        </p:nvSpPr>
        <p:spPr>
          <a:xfrm>
            <a:off x="7328919" y="4685104"/>
            <a:ext cx="3594074" cy="523220"/>
          </a:xfrm>
          <a:prstGeom prst="rect">
            <a:avLst/>
          </a:prstGeom>
        </p:spPr>
        <p:txBody>
          <a:bodyPr wrap="square" lIns="91404" tIns="45702" rIns="91404" bIns="45702">
            <a:spAutoFit/>
          </a:bodyPr>
          <a:lstStyle/>
          <a:p>
            <a:r>
              <a:rPr lang="zh-CN" altLang="en-US" sz="1400" dirty="0">
                <a:solidFill>
                  <a:schemeClr val="bg1"/>
                </a:solidFill>
                <a:latin typeface="微软雅黑" pitchFamily="34" charset="-122"/>
                <a:ea typeface="微软雅黑" pitchFamily="34" charset="-122"/>
              </a:rPr>
              <a:t>点击输入简要文本内容，文字内容需概况精炼的说明该分项内容</a:t>
            </a:r>
            <a:r>
              <a:rPr lang="en-US" altLang="zh-CN" sz="1400" dirty="0">
                <a:solidFill>
                  <a:schemeClr val="bg1"/>
                </a:solidFill>
                <a:latin typeface="微软雅黑" pitchFamily="34" charset="-122"/>
                <a:ea typeface="微软雅黑" pitchFamily="34" charset="-122"/>
              </a:rPr>
              <a:t>licai2011</a:t>
            </a:r>
            <a:r>
              <a:rPr lang="zh-CN" altLang="en-US" sz="1400" dirty="0">
                <a:solidFill>
                  <a:schemeClr val="bg1"/>
                </a:solidFill>
                <a:latin typeface="微软雅黑" pitchFamily="34" charset="-122"/>
                <a:ea typeface="微软雅黑" pitchFamily="34" charset="-122"/>
              </a:rPr>
              <a:t>专业设计</a:t>
            </a:r>
            <a:r>
              <a:rPr lang="en-US" altLang="zh-CN" sz="1400" dirty="0">
                <a:solidFill>
                  <a:schemeClr val="bg1"/>
                </a:solidFill>
                <a:latin typeface="微软雅黑" pitchFamily="34" charset="-122"/>
                <a:ea typeface="微软雅黑" pitchFamily="34" charset="-122"/>
              </a:rPr>
              <a:t>……</a:t>
            </a:r>
          </a:p>
        </p:txBody>
      </p:sp>
      <p:sp>
        <p:nvSpPr>
          <p:cNvPr id="76" name="矩形 75"/>
          <p:cNvSpPr/>
          <p:nvPr/>
        </p:nvSpPr>
        <p:spPr>
          <a:xfrm>
            <a:off x="1263312" y="2353076"/>
            <a:ext cx="4215340" cy="260639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Tree>
    <p:extLst>
      <p:ext uri="{BB962C8B-B14F-4D97-AF65-F5344CB8AC3E}">
        <p14:creationId xmlns:p14="http://schemas.microsoft.com/office/powerpoint/2010/main" val="31622046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ppt_w</p:attrName>
                                        </p:attrNameLst>
                                      </p:cBhvr>
                                      <p:tavLst>
                                        <p:tav tm="0">
                                          <p:val>
                                            <p:fltVal val="0"/>
                                          </p:val>
                                        </p:tav>
                                        <p:tav tm="100000">
                                          <p:val>
                                            <p:strVal val="#ppt_w"/>
                                          </p:val>
                                        </p:tav>
                                      </p:tavLst>
                                    </p:anim>
                                    <p:anim calcmode="lin" valueType="num">
                                      <p:cBhvr>
                                        <p:cTn id="12" dur="500" fill="hold"/>
                                        <p:tgtEl>
                                          <p:spTgt spid="67"/>
                                        </p:tgtEl>
                                        <p:attrNameLst>
                                          <p:attrName>ppt_h</p:attrName>
                                        </p:attrNameLst>
                                      </p:cBhvr>
                                      <p:tavLst>
                                        <p:tav tm="0">
                                          <p:val>
                                            <p:fltVal val="0"/>
                                          </p:val>
                                        </p:tav>
                                        <p:tav tm="100000">
                                          <p:val>
                                            <p:strVal val="#ppt_h"/>
                                          </p:val>
                                        </p:tav>
                                      </p:tavLst>
                                    </p:anim>
                                    <p:animEffect transition="in" filter="fade">
                                      <p:cBhvr>
                                        <p:cTn id="13" dur="500"/>
                                        <p:tgtEl>
                                          <p:spTgt spid="6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8"/>
                                        </p:tgtEl>
                                        <p:attrNameLst>
                                          <p:attrName>style.visibility</p:attrName>
                                        </p:attrNameLst>
                                      </p:cBhvr>
                                      <p:to>
                                        <p:strVal val="visible"/>
                                      </p:to>
                                    </p:set>
                                    <p:anim calcmode="lin" valueType="num">
                                      <p:cBhvr>
                                        <p:cTn id="17" dur="500" fill="hold"/>
                                        <p:tgtEl>
                                          <p:spTgt spid="58"/>
                                        </p:tgtEl>
                                        <p:attrNameLst>
                                          <p:attrName>ppt_w</p:attrName>
                                        </p:attrNameLst>
                                      </p:cBhvr>
                                      <p:tavLst>
                                        <p:tav tm="0">
                                          <p:val>
                                            <p:fltVal val="0"/>
                                          </p:val>
                                        </p:tav>
                                        <p:tav tm="100000">
                                          <p:val>
                                            <p:strVal val="#ppt_w"/>
                                          </p:val>
                                        </p:tav>
                                      </p:tavLst>
                                    </p:anim>
                                    <p:anim calcmode="lin" valueType="num">
                                      <p:cBhvr>
                                        <p:cTn id="18" dur="500" fill="hold"/>
                                        <p:tgtEl>
                                          <p:spTgt spid="58"/>
                                        </p:tgtEl>
                                        <p:attrNameLst>
                                          <p:attrName>ppt_h</p:attrName>
                                        </p:attrNameLst>
                                      </p:cBhvr>
                                      <p:tavLst>
                                        <p:tav tm="0">
                                          <p:val>
                                            <p:fltVal val="0"/>
                                          </p:val>
                                        </p:tav>
                                        <p:tav tm="100000">
                                          <p:val>
                                            <p:strVal val="#ppt_h"/>
                                          </p:val>
                                        </p:tav>
                                      </p:tavLst>
                                    </p:anim>
                                    <p:animEffect transition="in" filter="fade">
                                      <p:cBhvr>
                                        <p:cTn id="19" dur="500"/>
                                        <p:tgtEl>
                                          <p:spTgt spid="58"/>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61"/>
                                        </p:tgtEl>
                                        <p:attrNameLst>
                                          <p:attrName>style.visibility</p:attrName>
                                        </p:attrNameLst>
                                      </p:cBhvr>
                                      <p:to>
                                        <p:strVal val="visible"/>
                                      </p:to>
                                    </p:set>
                                    <p:anim calcmode="lin" valueType="num">
                                      <p:cBhvr>
                                        <p:cTn id="23" dur="500" fill="hold"/>
                                        <p:tgtEl>
                                          <p:spTgt spid="61"/>
                                        </p:tgtEl>
                                        <p:attrNameLst>
                                          <p:attrName>ppt_w</p:attrName>
                                        </p:attrNameLst>
                                      </p:cBhvr>
                                      <p:tavLst>
                                        <p:tav tm="0">
                                          <p:val>
                                            <p:fltVal val="0"/>
                                          </p:val>
                                        </p:tav>
                                        <p:tav tm="100000">
                                          <p:val>
                                            <p:strVal val="#ppt_w"/>
                                          </p:val>
                                        </p:tav>
                                      </p:tavLst>
                                    </p:anim>
                                    <p:anim calcmode="lin" valueType="num">
                                      <p:cBhvr>
                                        <p:cTn id="24" dur="500" fill="hold"/>
                                        <p:tgtEl>
                                          <p:spTgt spid="61"/>
                                        </p:tgtEl>
                                        <p:attrNameLst>
                                          <p:attrName>ppt_h</p:attrName>
                                        </p:attrNameLst>
                                      </p:cBhvr>
                                      <p:tavLst>
                                        <p:tav tm="0">
                                          <p:val>
                                            <p:fltVal val="0"/>
                                          </p:val>
                                        </p:tav>
                                        <p:tav tm="100000">
                                          <p:val>
                                            <p:strVal val="#ppt_h"/>
                                          </p:val>
                                        </p:tav>
                                      </p:tavLst>
                                    </p:anim>
                                    <p:animEffect transition="in" filter="fade">
                                      <p:cBhvr>
                                        <p:cTn id="25" dur="500"/>
                                        <p:tgtEl>
                                          <p:spTgt spid="61"/>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left)">
                                      <p:cBhvr>
                                        <p:cTn id="29" dur="500"/>
                                        <p:tgtEl>
                                          <p:spTgt spid="7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2"/>
                                        </p:tgtEl>
                                        <p:attrNameLst>
                                          <p:attrName>style.visibility</p:attrName>
                                        </p:attrNameLst>
                                      </p:cBhvr>
                                      <p:to>
                                        <p:strVal val="visible"/>
                                      </p:to>
                                    </p:set>
                                    <p:animEffect transition="in" filter="wipe(left)">
                                      <p:cBhvr>
                                        <p:cTn id="35" dur="500"/>
                                        <p:tgtEl>
                                          <p:spTgt spid="72"/>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73"/>
                                        </p:tgtEl>
                                        <p:attrNameLst>
                                          <p:attrName>style.visibility</p:attrName>
                                        </p:attrNameLst>
                                      </p:cBhvr>
                                      <p:to>
                                        <p:strVal val="visible"/>
                                      </p:to>
                                    </p:set>
                                    <p:animEffect transition="in" filter="wipe(left)">
                                      <p:cBhvr>
                                        <p:cTn id="38" dur="500"/>
                                        <p:tgtEl>
                                          <p:spTgt spid="7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75"/>
                                        </p:tgtEl>
                                        <p:attrNameLst>
                                          <p:attrName>style.visibility</p:attrName>
                                        </p:attrNameLst>
                                      </p:cBhvr>
                                      <p:to>
                                        <p:strVal val="visible"/>
                                      </p:to>
                                    </p:set>
                                    <p:animEffect transition="in" filter="wipe(left)">
                                      <p:cBhvr>
                                        <p:cTn id="4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190479" y="439987"/>
            <a:ext cx="203132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努力方向</a:t>
            </a:r>
            <a:endParaRPr lang="en-US" altLang="zh-CN" sz="3600" b="1" dirty="0">
              <a:solidFill>
                <a:srgbClr val="E74337"/>
              </a:solidFill>
              <a:latin typeface="微软雅黑" pitchFamily="34" charset="-122"/>
              <a:ea typeface="微软雅黑" pitchFamily="34" charset="-122"/>
            </a:endParaRPr>
          </a:p>
        </p:txBody>
      </p:sp>
      <p:grpSp>
        <p:nvGrpSpPr>
          <p:cNvPr id="33" name="组合 32"/>
          <p:cNvGrpSpPr/>
          <p:nvPr/>
        </p:nvGrpSpPr>
        <p:grpSpPr>
          <a:xfrm>
            <a:off x="8412148" y="572424"/>
            <a:ext cx="8647786" cy="381452"/>
            <a:chOff x="3546557" y="3058874"/>
            <a:chExt cx="8647786" cy="381452"/>
          </a:xfrm>
        </p:grpSpPr>
        <p:grpSp>
          <p:nvGrpSpPr>
            <p:cNvPr id="34" name="组合 33"/>
            <p:cNvGrpSpPr/>
            <p:nvPr/>
          </p:nvGrpSpPr>
          <p:grpSpPr>
            <a:xfrm>
              <a:off x="3546557" y="3058874"/>
              <a:ext cx="381452" cy="381452"/>
              <a:chOff x="3123591" y="3333387"/>
              <a:chExt cx="381452" cy="381452"/>
            </a:xfrm>
          </p:grpSpPr>
          <p:sp>
            <p:nvSpPr>
              <p:cNvPr id="39" name="椭圆 38"/>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3" name="椭圆 42"/>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8" name="直接连接符 37"/>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4834779" y="572424"/>
            <a:ext cx="8712639" cy="381452"/>
            <a:chOff x="-3986345" y="345226"/>
            <a:chExt cx="8712639" cy="381452"/>
          </a:xfrm>
          <a:solidFill>
            <a:srgbClr val="E74337"/>
          </a:solidFill>
        </p:grpSpPr>
        <p:grpSp>
          <p:nvGrpSpPr>
            <p:cNvPr id="48" name="组合 47"/>
            <p:cNvGrpSpPr/>
            <p:nvPr/>
          </p:nvGrpSpPr>
          <p:grpSpPr>
            <a:xfrm>
              <a:off x="4344842" y="345226"/>
              <a:ext cx="381452" cy="381452"/>
              <a:chOff x="3123591" y="3333387"/>
              <a:chExt cx="381452" cy="381452"/>
            </a:xfrm>
            <a:grpFill/>
          </p:grpSpPr>
          <p:sp>
            <p:nvSpPr>
              <p:cNvPr id="53" name="椭圆 52"/>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54" name="椭圆 5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9" name="直接连接符 48"/>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
        <p:nvSpPr>
          <p:cNvPr id="32" name="圆角矩形 31"/>
          <p:cNvSpPr/>
          <p:nvPr/>
        </p:nvSpPr>
        <p:spPr>
          <a:xfrm>
            <a:off x="1040522" y="2715420"/>
            <a:ext cx="3294698" cy="3197027"/>
          </a:xfrm>
          <a:prstGeom prst="roundRect">
            <a:avLst>
              <a:gd name="adj" fmla="val 9450"/>
            </a:avLst>
          </a:prstGeom>
          <a:no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37" name="椭圆 36"/>
          <p:cNvSpPr/>
          <p:nvPr/>
        </p:nvSpPr>
        <p:spPr>
          <a:xfrm>
            <a:off x="1768031" y="1926138"/>
            <a:ext cx="1862831" cy="1862831"/>
          </a:xfrm>
          <a:prstGeom prst="ellipse">
            <a:avLst/>
          </a:prstGeom>
          <a:solidFill>
            <a:srgbClr val="E74337"/>
          </a:solid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40" name="椭圆 39"/>
          <p:cNvSpPr/>
          <p:nvPr/>
        </p:nvSpPr>
        <p:spPr>
          <a:xfrm>
            <a:off x="3121706" y="3200204"/>
            <a:ext cx="502372" cy="502372"/>
          </a:xfrm>
          <a:prstGeom prst="ellipse">
            <a:avLst/>
          </a:prstGeom>
          <a:solidFill>
            <a:srgbClr val="E7433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r>
              <a:rPr lang="en-US" altLang="zh-CN" sz="3200" b="1" dirty="0">
                <a:solidFill>
                  <a:schemeClr val="bg1"/>
                </a:solidFill>
              </a:rPr>
              <a:t>1</a:t>
            </a:r>
            <a:endParaRPr lang="zh-CN" altLang="en-US" sz="3200" b="1" dirty="0">
              <a:solidFill>
                <a:schemeClr val="bg1"/>
              </a:solidFill>
            </a:endParaRPr>
          </a:p>
        </p:txBody>
      </p:sp>
      <p:sp>
        <p:nvSpPr>
          <p:cNvPr id="41" name="矩形 40"/>
          <p:cNvSpPr/>
          <p:nvPr/>
        </p:nvSpPr>
        <p:spPr>
          <a:xfrm>
            <a:off x="1908264" y="2536551"/>
            <a:ext cx="1722598" cy="523220"/>
          </a:xfrm>
          <a:prstGeom prst="rect">
            <a:avLst/>
          </a:prstGeom>
        </p:spPr>
        <p:txBody>
          <a:bodyPr wrap="square" lIns="91404" tIns="45702" rIns="91404" bIns="45702">
            <a:spAutoFit/>
          </a:bodyPr>
          <a:lstStyle/>
          <a:p>
            <a:r>
              <a:rPr lang="zh-CN" altLang="en-US" sz="2800" b="1" dirty="0">
                <a:solidFill>
                  <a:schemeClr val="bg1"/>
                </a:solidFill>
                <a:latin typeface="微软雅黑"/>
                <a:ea typeface="微软雅黑"/>
              </a:rPr>
              <a:t>市场方面</a:t>
            </a:r>
          </a:p>
        </p:txBody>
      </p:sp>
      <p:sp>
        <p:nvSpPr>
          <p:cNvPr id="42" name="圆角矩形 41"/>
          <p:cNvSpPr/>
          <p:nvPr/>
        </p:nvSpPr>
        <p:spPr>
          <a:xfrm>
            <a:off x="4497298" y="2694587"/>
            <a:ext cx="3294698" cy="3197027"/>
          </a:xfrm>
          <a:prstGeom prst="roundRect">
            <a:avLst>
              <a:gd name="adj" fmla="val 7846"/>
            </a:avLst>
          </a:prstGeom>
          <a:no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45" name="圆角矩形 44"/>
          <p:cNvSpPr/>
          <p:nvPr/>
        </p:nvSpPr>
        <p:spPr>
          <a:xfrm>
            <a:off x="7946987" y="2694586"/>
            <a:ext cx="3294698" cy="3197027"/>
          </a:xfrm>
          <a:prstGeom prst="roundRect">
            <a:avLst>
              <a:gd name="adj" fmla="val 7445"/>
            </a:avLst>
          </a:prstGeom>
          <a:no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50" name="椭圆 49"/>
          <p:cNvSpPr/>
          <p:nvPr/>
        </p:nvSpPr>
        <p:spPr>
          <a:xfrm>
            <a:off x="5202275" y="1970049"/>
            <a:ext cx="1862831" cy="1862831"/>
          </a:xfrm>
          <a:prstGeom prst="ellipse">
            <a:avLst/>
          </a:prstGeom>
          <a:solidFill>
            <a:srgbClr val="E74337"/>
          </a:solid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55" name="椭圆 54"/>
          <p:cNvSpPr/>
          <p:nvPr/>
        </p:nvSpPr>
        <p:spPr>
          <a:xfrm>
            <a:off x="8779289" y="1926138"/>
            <a:ext cx="1862831" cy="1862831"/>
          </a:xfrm>
          <a:prstGeom prst="ellipse">
            <a:avLst/>
          </a:prstGeom>
          <a:solidFill>
            <a:srgbClr val="E74337"/>
          </a:solidFill>
          <a:ln w="12700">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56" name="椭圆 55"/>
          <p:cNvSpPr/>
          <p:nvPr/>
        </p:nvSpPr>
        <p:spPr>
          <a:xfrm>
            <a:off x="6609108" y="3200204"/>
            <a:ext cx="502372" cy="502372"/>
          </a:xfrm>
          <a:prstGeom prst="ellipse">
            <a:avLst/>
          </a:prstGeom>
          <a:solidFill>
            <a:srgbClr val="E7433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r>
              <a:rPr lang="en-US" altLang="zh-CN" sz="3200" b="1" dirty="0">
                <a:solidFill>
                  <a:schemeClr val="bg1"/>
                </a:solidFill>
              </a:rPr>
              <a:t>2</a:t>
            </a:r>
            <a:endParaRPr lang="zh-CN" altLang="en-US" sz="3200" b="1" dirty="0">
              <a:solidFill>
                <a:schemeClr val="bg1"/>
              </a:solidFill>
            </a:endParaRPr>
          </a:p>
        </p:txBody>
      </p:sp>
      <p:sp>
        <p:nvSpPr>
          <p:cNvPr id="57" name="椭圆 56"/>
          <p:cNvSpPr/>
          <p:nvPr/>
        </p:nvSpPr>
        <p:spPr>
          <a:xfrm>
            <a:off x="10188287" y="3200204"/>
            <a:ext cx="502372" cy="502372"/>
          </a:xfrm>
          <a:prstGeom prst="ellipse">
            <a:avLst/>
          </a:prstGeom>
          <a:solidFill>
            <a:srgbClr val="E7433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r>
              <a:rPr lang="en-US" altLang="zh-CN" sz="3200" b="1" dirty="0">
                <a:solidFill>
                  <a:schemeClr val="bg1"/>
                </a:solidFill>
              </a:rPr>
              <a:t>3</a:t>
            </a:r>
            <a:endParaRPr lang="zh-CN" altLang="en-US" sz="3200" b="1" dirty="0">
              <a:solidFill>
                <a:schemeClr val="bg1"/>
              </a:solidFill>
            </a:endParaRPr>
          </a:p>
        </p:txBody>
      </p:sp>
      <p:sp>
        <p:nvSpPr>
          <p:cNvPr id="77" name="矩形 76"/>
          <p:cNvSpPr/>
          <p:nvPr/>
        </p:nvSpPr>
        <p:spPr>
          <a:xfrm>
            <a:off x="5329485" y="2561008"/>
            <a:ext cx="1722598" cy="523220"/>
          </a:xfrm>
          <a:prstGeom prst="rect">
            <a:avLst/>
          </a:prstGeom>
        </p:spPr>
        <p:txBody>
          <a:bodyPr wrap="square" lIns="91404" tIns="45702" rIns="91404" bIns="45702">
            <a:spAutoFit/>
          </a:bodyPr>
          <a:lstStyle/>
          <a:p>
            <a:r>
              <a:rPr lang="zh-CN" altLang="en-US" sz="2800" b="1" dirty="0">
                <a:solidFill>
                  <a:schemeClr val="bg1"/>
                </a:solidFill>
                <a:latin typeface="微软雅黑"/>
                <a:ea typeface="微软雅黑"/>
              </a:rPr>
              <a:t>产品方面</a:t>
            </a:r>
          </a:p>
        </p:txBody>
      </p:sp>
      <p:sp>
        <p:nvSpPr>
          <p:cNvPr id="78" name="矩形 77"/>
          <p:cNvSpPr/>
          <p:nvPr/>
        </p:nvSpPr>
        <p:spPr>
          <a:xfrm>
            <a:off x="8906499" y="2561008"/>
            <a:ext cx="1722598" cy="523220"/>
          </a:xfrm>
          <a:prstGeom prst="rect">
            <a:avLst/>
          </a:prstGeom>
        </p:spPr>
        <p:txBody>
          <a:bodyPr wrap="square" lIns="91404" tIns="45702" rIns="91404" bIns="45702">
            <a:spAutoFit/>
          </a:bodyPr>
          <a:lstStyle/>
          <a:p>
            <a:r>
              <a:rPr lang="zh-CN" altLang="en-US" sz="2800" b="1" dirty="0">
                <a:solidFill>
                  <a:schemeClr val="bg1"/>
                </a:solidFill>
                <a:latin typeface="微软雅黑"/>
                <a:ea typeface="微软雅黑"/>
              </a:rPr>
              <a:t>服务方面</a:t>
            </a:r>
          </a:p>
        </p:txBody>
      </p:sp>
      <p:sp>
        <p:nvSpPr>
          <p:cNvPr id="79" name="TextBox 78"/>
          <p:cNvSpPr txBox="1"/>
          <p:nvPr/>
        </p:nvSpPr>
        <p:spPr>
          <a:xfrm>
            <a:off x="1560702" y="4162098"/>
            <a:ext cx="2616378" cy="1400383"/>
          </a:xfrm>
          <a:prstGeom prst="rect">
            <a:avLst/>
          </a:prstGeom>
          <a:noFill/>
        </p:spPr>
        <p:txBody>
          <a:bodyPr wrap="square" lIns="0" tIns="0" rIns="0" bIns="0" rtlCol="0">
            <a:spAutoFit/>
          </a:bodyPr>
          <a:lstStyle/>
          <a:p>
            <a:pPr>
              <a:lnSpc>
                <a:spcPct val="130000"/>
              </a:lnSpc>
            </a:pPr>
            <a:r>
              <a:rPr lang="zh-CN" altLang="en-US" sz="1400" dirty="0">
                <a:solidFill>
                  <a:schemeClr val="bg1"/>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400" dirty="0">
              <a:solidFill>
                <a:schemeClr val="bg1"/>
              </a:solidFill>
              <a:latin typeface="微软雅黑" pitchFamily="34" charset="-122"/>
              <a:ea typeface="微软雅黑" pitchFamily="34" charset="-122"/>
            </a:endParaRPr>
          </a:p>
        </p:txBody>
      </p:sp>
      <p:sp>
        <p:nvSpPr>
          <p:cNvPr id="80" name="TextBox 79"/>
          <p:cNvSpPr txBox="1"/>
          <p:nvPr/>
        </p:nvSpPr>
        <p:spPr>
          <a:xfrm>
            <a:off x="4911376" y="4162098"/>
            <a:ext cx="2616378" cy="1400383"/>
          </a:xfrm>
          <a:prstGeom prst="rect">
            <a:avLst/>
          </a:prstGeom>
          <a:noFill/>
        </p:spPr>
        <p:txBody>
          <a:bodyPr wrap="square" lIns="0" tIns="0" rIns="0" bIns="0" rtlCol="0">
            <a:spAutoFit/>
          </a:bodyPr>
          <a:lstStyle/>
          <a:p>
            <a:pPr>
              <a:lnSpc>
                <a:spcPct val="130000"/>
              </a:lnSpc>
            </a:pPr>
            <a:r>
              <a:rPr lang="zh-CN" altLang="en-US" sz="1400" dirty="0">
                <a:solidFill>
                  <a:schemeClr val="bg1"/>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400" dirty="0">
              <a:solidFill>
                <a:schemeClr val="bg1"/>
              </a:solidFill>
              <a:latin typeface="微软雅黑" pitchFamily="34" charset="-122"/>
              <a:ea typeface="微软雅黑" pitchFamily="34" charset="-122"/>
            </a:endParaRPr>
          </a:p>
        </p:txBody>
      </p:sp>
      <p:sp>
        <p:nvSpPr>
          <p:cNvPr id="81" name="TextBox 80"/>
          <p:cNvSpPr txBox="1"/>
          <p:nvPr/>
        </p:nvSpPr>
        <p:spPr>
          <a:xfrm>
            <a:off x="8488390" y="4162098"/>
            <a:ext cx="2616378" cy="1400383"/>
          </a:xfrm>
          <a:prstGeom prst="rect">
            <a:avLst/>
          </a:prstGeom>
          <a:noFill/>
        </p:spPr>
        <p:txBody>
          <a:bodyPr wrap="square" lIns="0" tIns="0" rIns="0" bIns="0" rtlCol="0">
            <a:spAutoFit/>
          </a:bodyPr>
          <a:lstStyle/>
          <a:p>
            <a:pPr>
              <a:lnSpc>
                <a:spcPct val="130000"/>
              </a:lnSpc>
            </a:pPr>
            <a:r>
              <a:rPr lang="zh-CN" altLang="en-US" sz="1400" dirty="0">
                <a:solidFill>
                  <a:schemeClr val="bg1"/>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zh-CN" altLang="en-US" sz="1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7863613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childTnLst>
                                </p:cTn>
                              </p:par>
                            </p:childTnLst>
                          </p:cTn>
                        </p:par>
                        <p:par>
                          <p:cTn id="20" fill="hold">
                            <p:stCondLst>
                              <p:cond delay="700"/>
                            </p:stCondLst>
                            <p:childTnLst>
                              <p:par>
                                <p:cTn id="21" presetID="16" presetClass="entr" presetSubtype="37" fill="hold" grpId="0"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barn(outVertical)">
                                      <p:cBhvr>
                                        <p:cTn id="23" dur="500"/>
                                        <p:tgtEl>
                                          <p:spTgt spid="7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barn(outVertical)">
                                      <p:cBhvr>
                                        <p:cTn id="26" dur="500"/>
                                        <p:tgtEl>
                                          <p:spTgt spid="41"/>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barn(outVertical)">
                                      <p:cBhvr>
                                        <p:cTn id="29" dur="500"/>
                                        <p:tgtEl>
                                          <p:spTgt spid="78"/>
                                        </p:tgtEl>
                                      </p:cBhvr>
                                    </p:animEffect>
                                  </p:childTnLst>
                                </p:cTn>
                              </p:par>
                            </p:childTnLst>
                          </p:cTn>
                        </p:par>
                        <p:par>
                          <p:cTn id="30" fill="hold">
                            <p:stCondLst>
                              <p:cond delay="1200"/>
                            </p:stCondLst>
                            <p:childTnLst>
                              <p:par>
                                <p:cTn id="31" presetID="21" presetClass="entr" presetSubtype="1"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heel(1)">
                                      <p:cBhvr>
                                        <p:cTn id="33" dur="800"/>
                                        <p:tgtEl>
                                          <p:spTgt spid="32"/>
                                        </p:tgtEl>
                                      </p:cBhvr>
                                    </p:animEffect>
                                  </p:childTnLst>
                                </p:cTn>
                              </p:par>
                              <p:par>
                                <p:cTn id="34" presetID="21" presetClass="entr" presetSubtype="1" fill="hold" grpId="0" nodeType="withEffect">
                                  <p:stCondLst>
                                    <p:cond delay="200"/>
                                  </p:stCondLst>
                                  <p:childTnLst>
                                    <p:set>
                                      <p:cBhvr>
                                        <p:cTn id="35" dur="1" fill="hold">
                                          <p:stCondLst>
                                            <p:cond delay="0"/>
                                          </p:stCondLst>
                                        </p:cTn>
                                        <p:tgtEl>
                                          <p:spTgt spid="42"/>
                                        </p:tgtEl>
                                        <p:attrNameLst>
                                          <p:attrName>style.visibility</p:attrName>
                                        </p:attrNameLst>
                                      </p:cBhvr>
                                      <p:to>
                                        <p:strVal val="visible"/>
                                      </p:to>
                                    </p:set>
                                    <p:animEffect transition="in" filter="wheel(1)">
                                      <p:cBhvr>
                                        <p:cTn id="36" dur="800"/>
                                        <p:tgtEl>
                                          <p:spTgt spid="42"/>
                                        </p:tgtEl>
                                      </p:cBhvr>
                                    </p:animEffect>
                                  </p:childTnLst>
                                </p:cTn>
                              </p:par>
                              <p:par>
                                <p:cTn id="37" presetID="21" presetClass="entr" presetSubtype="1" fill="hold" grpId="0" nodeType="withEffect">
                                  <p:stCondLst>
                                    <p:cond delay="400"/>
                                  </p:stCondLst>
                                  <p:childTnLst>
                                    <p:set>
                                      <p:cBhvr>
                                        <p:cTn id="38" dur="1" fill="hold">
                                          <p:stCondLst>
                                            <p:cond delay="0"/>
                                          </p:stCondLst>
                                        </p:cTn>
                                        <p:tgtEl>
                                          <p:spTgt spid="45"/>
                                        </p:tgtEl>
                                        <p:attrNameLst>
                                          <p:attrName>style.visibility</p:attrName>
                                        </p:attrNameLst>
                                      </p:cBhvr>
                                      <p:to>
                                        <p:strVal val="visible"/>
                                      </p:to>
                                    </p:set>
                                    <p:animEffect transition="in" filter="wheel(1)">
                                      <p:cBhvr>
                                        <p:cTn id="39" dur="800"/>
                                        <p:tgtEl>
                                          <p:spTgt spid="45"/>
                                        </p:tgtEl>
                                      </p:cBhvr>
                                    </p:animEffect>
                                  </p:childTnLst>
                                </p:cTn>
                              </p:par>
                            </p:childTnLst>
                          </p:cTn>
                        </p:par>
                        <p:par>
                          <p:cTn id="40" fill="hold">
                            <p:stCondLst>
                              <p:cond delay="2400"/>
                            </p:stCondLst>
                            <p:childTnLst>
                              <p:par>
                                <p:cTn id="41" presetID="22" presetClass="entr" presetSubtype="8" fill="hold" grpId="0" nodeType="afterEffect">
                                  <p:stCondLst>
                                    <p:cond delay="0"/>
                                  </p:stCondLst>
                                  <p:iterate type="lt">
                                    <p:tmPct val="30000"/>
                                  </p:iterate>
                                  <p:childTnLst>
                                    <p:set>
                                      <p:cBhvr>
                                        <p:cTn id="42" dur="1" fill="hold">
                                          <p:stCondLst>
                                            <p:cond delay="0"/>
                                          </p:stCondLst>
                                        </p:cTn>
                                        <p:tgtEl>
                                          <p:spTgt spid="79"/>
                                        </p:tgtEl>
                                        <p:attrNameLst>
                                          <p:attrName>style.visibility</p:attrName>
                                        </p:attrNameLst>
                                      </p:cBhvr>
                                      <p:to>
                                        <p:strVal val="visible"/>
                                      </p:to>
                                    </p:set>
                                    <p:animEffect transition="in" filter="wipe(left)">
                                      <p:cBhvr>
                                        <p:cTn id="43" dur="50"/>
                                        <p:tgtEl>
                                          <p:spTgt spid="79"/>
                                        </p:tgtEl>
                                      </p:cBhvr>
                                    </p:animEffect>
                                  </p:childTnLst>
                                </p:cTn>
                              </p:par>
                              <p:par>
                                <p:cTn id="44" presetID="36" presetClass="emph" presetSubtype="0" fill="hold" grpId="1" nodeType="withEffect">
                                  <p:stCondLst>
                                    <p:cond delay="0"/>
                                  </p:stCondLst>
                                  <p:iterate type="lt">
                                    <p:tmPct val="30000"/>
                                  </p:iterate>
                                  <p:childTnLst>
                                    <p:animScale>
                                      <p:cBhvr>
                                        <p:cTn id="45" dur="25" autoRev="1" fill="hold">
                                          <p:stCondLst>
                                            <p:cond delay="0"/>
                                          </p:stCondLst>
                                        </p:cTn>
                                        <p:tgtEl>
                                          <p:spTgt spid="79"/>
                                        </p:tgtEl>
                                      </p:cBhvr>
                                      <p:to x="80000" y="100000"/>
                                    </p:animScale>
                                    <p:anim by="(#ppt_w*0.10)" calcmode="lin" valueType="num">
                                      <p:cBhvr>
                                        <p:cTn id="46" dur="25" autoRev="1" fill="hold">
                                          <p:stCondLst>
                                            <p:cond delay="0"/>
                                          </p:stCondLst>
                                        </p:cTn>
                                        <p:tgtEl>
                                          <p:spTgt spid="79"/>
                                        </p:tgtEl>
                                        <p:attrNameLst>
                                          <p:attrName>ppt_x</p:attrName>
                                        </p:attrNameLst>
                                      </p:cBhvr>
                                    </p:anim>
                                    <p:anim by="(-#ppt_w*0.10)" calcmode="lin" valueType="num">
                                      <p:cBhvr>
                                        <p:cTn id="47" dur="25" autoRev="1" fill="hold">
                                          <p:stCondLst>
                                            <p:cond delay="0"/>
                                          </p:stCondLst>
                                        </p:cTn>
                                        <p:tgtEl>
                                          <p:spTgt spid="79"/>
                                        </p:tgtEl>
                                        <p:attrNameLst>
                                          <p:attrName>ppt_y</p:attrName>
                                        </p:attrNameLst>
                                      </p:cBhvr>
                                    </p:anim>
                                    <p:animRot by="-480000">
                                      <p:cBhvr>
                                        <p:cTn id="48" dur="25" autoRev="1" fill="hold">
                                          <p:stCondLst>
                                            <p:cond delay="0"/>
                                          </p:stCondLst>
                                        </p:cTn>
                                        <p:tgtEl>
                                          <p:spTgt spid="79"/>
                                        </p:tgtEl>
                                        <p:attrNameLst>
                                          <p:attrName>r</p:attrName>
                                        </p:attrNameLst>
                                      </p:cBhvr>
                                    </p:animRot>
                                  </p:childTnLst>
                                </p:cTn>
                              </p:par>
                              <p:par>
                                <p:cTn id="49" presetID="22" presetClass="entr" presetSubtype="8" fill="hold" grpId="0" nodeType="withEffect">
                                  <p:stCondLst>
                                    <p:cond delay="500"/>
                                  </p:stCondLst>
                                  <p:iterate type="lt">
                                    <p:tmPct val="30000"/>
                                  </p:iterate>
                                  <p:childTnLst>
                                    <p:set>
                                      <p:cBhvr>
                                        <p:cTn id="50" dur="1" fill="hold">
                                          <p:stCondLst>
                                            <p:cond delay="0"/>
                                          </p:stCondLst>
                                        </p:cTn>
                                        <p:tgtEl>
                                          <p:spTgt spid="80"/>
                                        </p:tgtEl>
                                        <p:attrNameLst>
                                          <p:attrName>style.visibility</p:attrName>
                                        </p:attrNameLst>
                                      </p:cBhvr>
                                      <p:to>
                                        <p:strVal val="visible"/>
                                      </p:to>
                                    </p:set>
                                    <p:animEffect transition="in" filter="wipe(left)">
                                      <p:cBhvr>
                                        <p:cTn id="51" dur="50"/>
                                        <p:tgtEl>
                                          <p:spTgt spid="80"/>
                                        </p:tgtEl>
                                      </p:cBhvr>
                                    </p:animEffect>
                                  </p:childTnLst>
                                </p:cTn>
                              </p:par>
                              <p:par>
                                <p:cTn id="52" presetID="36" presetClass="emph" presetSubtype="0" fill="hold" grpId="1" nodeType="withEffect">
                                  <p:stCondLst>
                                    <p:cond delay="500"/>
                                  </p:stCondLst>
                                  <p:iterate type="lt">
                                    <p:tmPct val="30000"/>
                                  </p:iterate>
                                  <p:childTnLst>
                                    <p:animScale>
                                      <p:cBhvr>
                                        <p:cTn id="53" dur="25" autoRev="1" fill="hold">
                                          <p:stCondLst>
                                            <p:cond delay="0"/>
                                          </p:stCondLst>
                                        </p:cTn>
                                        <p:tgtEl>
                                          <p:spTgt spid="80"/>
                                        </p:tgtEl>
                                      </p:cBhvr>
                                      <p:to x="80000" y="100000"/>
                                    </p:animScale>
                                    <p:anim by="(#ppt_w*0.10)" calcmode="lin" valueType="num">
                                      <p:cBhvr>
                                        <p:cTn id="54" dur="25" autoRev="1" fill="hold">
                                          <p:stCondLst>
                                            <p:cond delay="0"/>
                                          </p:stCondLst>
                                        </p:cTn>
                                        <p:tgtEl>
                                          <p:spTgt spid="80"/>
                                        </p:tgtEl>
                                        <p:attrNameLst>
                                          <p:attrName>ppt_x</p:attrName>
                                        </p:attrNameLst>
                                      </p:cBhvr>
                                    </p:anim>
                                    <p:anim by="(-#ppt_w*0.10)" calcmode="lin" valueType="num">
                                      <p:cBhvr>
                                        <p:cTn id="55" dur="25" autoRev="1" fill="hold">
                                          <p:stCondLst>
                                            <p:cond delay="0"/>
                                          </p:stCondLst>
                                        </p:cTn>
                                        <p:tgtEl>
                                          <p:spTgt spid="80"/>
                                        </p:tgtEl>
                                        <p:attrNameLst>
                                          <p:attrName>ppt_y</p:attrName>
                                        </p:attrNameLst>
                                      </p:cBhvr>
                                    </p:anim>
                                    <p:animRot by="-480000">
                                      <p:cBhvr>
                                        <p:cTn id="56" dur="25" autoRev="1" fill="hold">
                                          <p:stCondLst>
                                            <p:cond delay="0"/>
                                          </p:stCondLst>
                                        </p:cTn>
                                        <p:tgtEl>
                                          <p:spTgt spid="80"/>
                                        </p:tgtEl>
                                        <p:attrNameLst>
                                          <p:attrName>r</p:attrName>
                                        </p:attrNameLst>
                                      </p:cBhvr>
                                    </p:animRot>
                                  </p:childTnLst>
                                </p:cTn>
                              </p:par>
                              <p:par>
                                <p:cTn id="57" presetID="22" presetClass="entr" presetSubtype="8" fill="hold" grpId="0" nodeType="withEffect">
                                  <p:stCondLst>
                                    <p:cond delay="1000"/>
                                  </p:stCondLst>
                                  <p:iterate type="lt">
                                    <p:tmPct val="30000"/>
                                  </p:iterate>
                                  <p:childTnLst>
                                    <p:set>
                                      <p:cBhvr>
                                        <p:cTn id="58" dur="1" fill="hold">
                                          <p:stCondLst>
                                            <p:cond delay="0"/>
                                          </p:stCondLst>
                                        </p:cTn>
                                        <p:tgtEl>
                                          <p:spTgt spid="81"/>
                                        </p:tgtEl>
                                        <p:attrNameLst>
                                          <p:attrName>style.visibility</p:attrName>
                                        </p:attrNameLst>
                                      </p:cBhvr>
                                      <p:to>
                                        <p:strVal val="visible"/>
                                      </p:to>
                                    </p:set>
                                    <p:animEffect transition="in" filter="wipe(left)">
                                      <p:cBhvr>
                                        <p:cTn id="59" dur="50"/>
                                        <p:tgtEl>
                                          <p:spTgt spid="81"/>
                                        </p:tgtEl>
                                      </p:cBhvr>
                                    </p:animEffect>
                                  </p:childTnLst>
                                </p:cTn>
                              </p:par>
                              <p:par>
                                <p:cTn id="60" presetID="36" presetClass="emph" presetSubtype="0" fill="hold" grpId="1" nodeType="withEffect">
                                  <p:stCondLst>
                                    <p:cond delay="1000"/>
                                  </p:stCondLst>
                                  <p:iterate type="lt">
                                    <p:tmPct val="30000"/>
                                  </p:iterate>
                                  <p:childTnLst>
                                    <p:animScale>
                                      <p:cBhvr>
                                        <p:cTn id="61" dur="25" autoRev="1" fill="hold">
                                          <p:stCondLst>
                                            <p:cond delay="0"/>
                                          </p:stCondLst>
                                        </p:cTn>
                                        <p:tgtEl>
                                          <p:spTgt spid="81"/>
                                        </p:tgtEl>
                                      </p:cBhvr>
                                      <p:to x="80000" y="100000"/>
                                    </p:animScale>
                                    <p:anim by="(#ppt_w*0.10)" calcmode="lin" valueType="num">
                                      <p:cBhvr>
                                        <p:cTn id="62" dur="25" autoRev="1" fill="hold">
                                          <p:stCondLst>
                                            <p:cond delay="0"/>
                                          </p:stCondLst>
                                        </p:cTn>
                                        <p:tgtEl>
                                          <p:spTgt spid="81"/>
                                        </p:tgtEl>
                                        <p:attrNameLst>
                                          <p:attrName>ppt_x</p:attrName>
                                        </p:attrNameLst>
                                      </p:cBhvr>
                                    </p:anim>
                                    <p:anim by="(-#ppt_w*0.10)" calcmode="lin" valueType="num">
                                      <p:cBhvr>
                                        <p:cTn id="63" dur="25" autoRev="1" fill="hold">
                                          <p:stCondLst>
                                            <p:cond delay="0"/>
                                          </p:stCondLst>
                                        </p:cTn>
                                        <p:tgtEl>
                                          <p:spTgt spid="81"/>
                                        </p:tgtEl>
                                        <p:attrNameLst>
                                          <p:attrName>ppt_y</p:attrName>
                                        </p:attrNameLst>
                                      </p:cBhvr>
                                    </p:anim>
                                    <p:animRot by="-480000">
                                      <p:cBhvr>
                                        <p:cTn id="64" dur="25" autoRev="1" fill="hold">
                                          <p:stCondLst>
                                            <p:cond delay="0"/>
                                          </p:stCondLst>
                                        </p:cTn>
                                        <p:tgtEl>
                                          <p:spTgt spid="8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0" grpId="0" animBg="1"/>
      <p:bldP spid="41" grpId="0"/>
      <p:bldP spid="42" grpId="0" animBg="1"/>
      <p:bldP spid="45" grpId="0" animBg="1"/>
      <p:bldP spid="56" grpId="0" animBg="1"/>
      <p:bldP spid="57" grpId="0" animBg="1"/>
      <p:bldP spid="77" grpId="0"/>
      <p:bldP spid="78" grpId="0"/>
      <p:bldP spid="79" grpId="0"/>
      <p:bldP spid="79" grpId="1"/>
      <p:bldP spid="80" grpId="0"/>
      <p:bldP spid="80" grpId="1"/>
      <p:bldP spid="81" grpId="0"/>
      <p:bldP spid="81"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4915907" y="3828362"/>
            <a:ext cx="2544286" cy="800219"/>
          </a:xfrm>
          <a:prstGeom prst="rect">
            <a:avLst/>
          </a:prstGeom>
          <a:noFill/>
        </p:spPr>
        <p:txBody>
          <a:bodyPr wrap="none" rtlCol="0">
            <a:spAutoFit/>
          </a:bodyPr>
          <a:lstStyle/>
          <a:p>
            <a:r>
              <a:rPr lang="zh-CN" altLang="en-US" sz="4600" b="1" dirty="0" smtClean="0">
                <a:solidFill>
                  <a:srgbClr val="E74337"/>
                </a:solidFill>
                <a:latin typeface="微软雅黑" pitchFamily="34" charset="-122"/>
                <a:ea typeface="微软雅黑" pitchFamily="34" charset="-122"/>
              </a:rPr>
              <a:t>谢谢指导</a:t>
            </a:r>
            <a:endParaRPr lang="zh-CN" altLang="en-US" sz="4600" b="1" dirty="0">
              <a:solidFill>
                <a:srgbClr val="E74337"/>
              </a:solidFill>
              <a:latin typeface="微软雅黑" pitchFamily="34" charset="-122"/>
              <a:ea typeface="微软雅黑" pitchFamily="34" charset="-122"/>
            </a:endParaRPr>
          </a:p>
        </p:txBody>
      </p:sp>
      <p:sp>
        <p:nvSpPr>
          <p:cNvPr id="30" name="TextBox 29"/>
          <p:cNvSpPr txBox="1"/>
          <p:nvPr/>
        </p:nvSpPr>
        <p:spPr>
          <a:xfrm>
            <a:off x="3248784" y="4628581"/>
            <a:ext cx="5878532" cy="523220"/>
          </a:xfrm>
          <a:prstGeom prst="rect">
            <a:avLst/>
          </a:prstGeom>
          <a:noFill/>
        </p:spPr>
        <p:txBody>
          <a:bodyPr wrap="none" rtlCol="0">
            <a:spAutoFit/>
          </a:bodyPr>
          <a:lstStyle/>
          <a:p>
            <a:r>
              <a:rPr lang="zh-CN" altLang="en-US" sz="2800" dirty="0">
                <a:solidFill>
                  <a:schemeClr val="bg1"/>
                </a:solidFill>
                <a:latin typeface="微软雅黑" pitchFamily="34" charset="-122"/>
                <a:ea typeface="微软雅黑" pitchFamily="34" charset="-122"/>
              </a:rPr>
              <a:t>适用于商业计划</a:t>
            </a:r>
            <a:r>
              <a:rPr lang="en-US" altLang="zh-CN" sz="2800" dirty="0">
                <a:solidFill>
                  <a:schemeClr val="bg1"/>
                </a:solidFill>
                <a:latin typeface="微软雅黑" pitchFamily="34" charset="-122"/>
                <a:ea typeface="微软雅黑" pitchFamily="34" charset="-122"/>
              </a:rPr>
              <a:t>/</a:t>
            </a:r>
            <a:r>
              <a:rPr lang="zh-CN" altLang="en-US" sz="2800" dirty="0">
                <a:solidFill>
                  <a:schemeClr val="bg1"/>
                </a:solidFill>
                <a:latin typeface="微软雅黑" pitchFamily="34" charset="-122"/>
                <a:ea typeface="微软雅黑" pitchFamily="34" charset="-122"/>
              </a:rPr>
              <a:t>述职汇报</a:t>
            </a:r>
            <a:r>
              <a:rPr lang="en-US" altLang="zh-CN" sz="2800" dirty="0">
                <a:solidFill>
                  <a:schemeClr val="bg1"/>
                </a:solidFill>
                <a:latin typeface="微软雅黑" pitchFamily="34" charset="-122"/>
                <a:ea typeface="微软雅黑" pitchFamily="34" charset="-122"/>
              </a:rPr>
              <a:t>/</a:t>
            </a:r>
            <a:r>
              <a:rPr lang="zh-CN" altLang="en-US" sz="2800" dirty="0">
                <a:solidFill>
                  <a:schemeClr val="bg1"/>
                </a:solidFill>
                <a:latin typeface="微软雅黑" pitchFamily="34" charset="-122"/>
                <a:ea typeface="微软雅黑" pitchFamily="34" charset="-122"/>
              </a:rPr>
              <a:t>总结计划</a:t>
            </a:r>
          </a:p>
        </p:txBody>
      </p:sp>
      <p:sp>
        <p:nvSpPr>
          <p:cNvPr id="31" name="椭圆 30"/>
          <p:cNvSpPr/>
          <p:nvPr/>
        </p:nvSpPr>
        <p:spPr>
          <a:xfrm rot="21028799">
            <a:off x="6607720" y="16366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椭圆 31"/>
          <p:cNvSpPr/>
          <p:nvPr/>
        </p:nvSpPr>
        <p:spPr>
          <a:xfrm rot="21028799" flipV="1">
            <a:off x="6282068" y="2079261"/>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椭圆 32"/>
          <p:cNvSpPr/>
          <p:nvPr/>
        </p:nvSpPr>
        <p:spPr>
          <a:xfrm rot="21028799">
            <a:off x="5723829" y="2194211"/>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21028799" flipV="1">
            <a:off x="6863115" y="1977534"/>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rot="21028799">
            <a:off x="5848060" y="1653645"/>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rot="21028799" flipV="1">
            <a:off x="5123590" y="2019496"/>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rot="10228799">
            <a:off x="5590341" y="3302391"/>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rot="10228799" flipV="1">
            <a:off x="5737266" y="2681092"/>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椭圆 53"/>
          <p:cNvSpPr/>
          <p:nvPr/>
        </p:nvSpPr>
        <p:spPr>
          <a:xfrm rot="10228799">
            <a:off x="6474232" y="27448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p:cNvSpPr/>
          <p:nvPr/>
        </p:nvSpPr>
        <p:spPr>
          <a:xfrm rot="10228799" flipV="1">
            <a:off x="5120516" y="2747116"/>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10228799">
            <a:off x="6126358" y="3061792"/>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rot="10228799" flipV="1">
            <a:off x="6837324" y="2682437"/>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68" name="组合 67"/>
          <p:cNvGrpSpPr/>
          <p:nvPr/>
        </p:nvGrpSpPr>
        <p:grpSpPr>
          <a:xfrm>
            <a:off x="5116384" y="1650813"/>
            <a:ext cx="2143332" cy="1852005"/>
            <a:chOff x="858879" y="2355867"/>
            <a:chExt cx="2143332" cy="1852005"/>
          </a:xfrm>
        </p:grpSpPr>
        <p:sp>
          <p:nvSpPr>
            <p:cNvPr id="69" name="椭圆 68"/>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0" name="椭圆 69"/>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椭圆 70"/>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2" name="椭圆 71"/>
            <p:cNvSpPr/>
            <p:nvPr/>
          </p:nvSpPr>
          <p:spPr>
            <a:xfrm rot="21028799" flipV="1">
              <a:off x="2601478" y="2696712"/>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3" name="椭圆 72"/>
            <p:cNvSpPr/>
            <p:nvPr/>
          </p:nvSpPr>
          <p:spPr>
            <a:xfrm rot="21028799">
              <a:off x="1586423" y="2372823"/>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4" name="椭圆 73"/>
            <p:cNvSpPr/>
            <p:nvPr/>
          </p:nvSpPr>
          <p:spPr>
            <a:xfrm rot="21028799" flipV="1">
              <a:off x="861953" y="2738674"/>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5" name="椭圆 74"/>
            <p:cNvSpPr/>
            <p:nvPr/>
          </p:nvSpPr>
          <p:spPr>
            <a:xfrm rot="10228799">
              <a:off x="1328704" y="40215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6" name="椭圆 75"/>
            <p:cNvSpPr/>
            <p:nvPr/>
          </p:nvSpPr>
          <p:spPr>
            <a:xfrm rot="10228799" flipV="1">
              <a:off x="1475629" y="3400270"/>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椭圆 76"/>
            <p:cNvSpPr/>
            <p:nvPr/>
          </p:nvSpPr>
          <p:spPr>
            <a:xfrm rot="10228799">
              <a:off x="2212595" y="3464047"/>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椭圆 80"/>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2" name="椭圆 81"/>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13606758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50" fill="hold"/>
                                            <p:tgtEl>
                                              <p:spTgt spid="31"/>
                                            </p:tgtEl>
                                            <p:attrNameLst>
                                              <p:attrName>ppt_x</p:attrName>
                                            </p:attrNameLst>
                                          </p:cBhvr>
                                          <p:tavLst>
                                            <p:tav tm="0">
                                              <p:val>
                                                <p:strVal val="#ppt_x"/>
                                              </p:val>
                                            </p:tav>
                                            <p:tav tm="100000">
                                              <p:val>
                                                <p:strVal val="#ppt_x"/>
                                              </p:val>
                                            </p:tav>
                                          </p:tavLst>
                                        </p:anim>
                                        <p:anim calcmode="lin" valueType="num">
                                          <p:cBhvr additive="base">
                                            <p:cTn id="8" dur="3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350" fill="hold"/>
                                            <p:tgtEl>
                                              <p:spTgt spid="32"/>
                                            </p:tgtEl>
                                            <p:attrNameLst>
                                              <p:attrName>ppt_x</p:attrName>
                                            </p:attrNameLst>
                                          </p:cBhvr>
                                          <p:tavLst>
                                            <p:tav tm="0">
                                              <p:val>
                                                <p:strVal val="1+#ppt_w/2"/>
                                              </p:val>
                                            </p:tav>
                                            <p:tav tm="100000">
                                              <p:val>
                                                <p:strVal val="#ppt_x"/>
                                              </p:val>
                                            </p:tav>
                                          </p:tavLst>
                                        </p:anim>
                                        <p:anim calcmode="lin" valueType="num">
                                          <p:cBhvr additive="base">
                                            <p:cTn id="12" dur="35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350" fill="hold"/>
                                            <p:tgtEl>
                                              <p:spTgt spid="33"/>
                                            </p:tgtEl>
                                            <p:attrNameLst>
                                              <p:attrName>ppt_x</p:attrName>
                                            </p:attrNameLst>
                                          </p:cBhvr>
                                          <p:tavLst>
                                            <p:tav tm="0">
                                              <p:val>
                                                <p:strVal val="#ppt_x"/>
                                              </p:val>
                                            </p:tav>
                                            <p:tav tm="100000">
                                              <p:val>
                                                <p:strVal val="#ppt_x"/>
                                              </p:val>
                                            </p:tav>
                                          </p:tavLst>
                                        </p:anim>
                                        <p:anim calcmode="lin" valueType="num">
                                          <p:cBhvr additive="base">
                                            <p:cTn id="16" dur="35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350" fill="hold"/>
                                            <p:tgtEl>
                                              <p:spTgt spid="44"/>
                                            </p:tgtEl>
                                            <p:attrNameLst>
                                              <p:attrName>ppt_x</p:attrName>
                                            </p:attrNameLst>
                                          </p:cBhvr>
                                          <p:tavLst>
                                            <p:tav tm="0">
                                              <p:val>
                                                <p:strVal val="1+#ppt_w/2"/>
                                              </p:val>
                                            </p:tav>
                                            <p:tav tm="100000">
                                              <p:val>
                                                <p:strVal val="#ppt_x"/>
                                              </p:val>
                                            </p:tav>
                                          </p:tavLst>
                                        </p:anim>
                                        <p:anim calcmode="lin" valueType="num">
                                          <p:cBhvr additive="base">
                                            <p:cTn id="20" dur="350" fill="hold"/>
                                            <p:tgtEl>
                                              <p:spTgt spid="44"/>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350" fill="hold"/>
                                            <p:tgtEl>
                                              <p:spTgt spid="45"/>
                                            </p:tgtEl>
                                            <p:attrNameLst>
                                              <p:attrName>ppt_x</p:attrName>
                                            </p:attrNameLst>
                                          </p:cBhvr>
                                          <p:tavLst>
                                            <p:tav tm="0">
                                              <p:val>
                                                <p:strVal val="0-#ppt_w/2"/>
                                              </p:val>
                                            </p:tav>
                                            <p:tav tm="100000">
                                              <p:val>
                                                <p:strVal val="#ppt_x"/>
                                              </p:val>
                                            </p:tav>
                                          </p:tavLst>
                                        </p:anim>
                                        <p:anim calcmode="lin" valueType="num">
                                          <p:cBhvr additive="base">
                                            <p:cTn id="24" dur="350" fill="hold"/>
                                            <p:tgtEl>
                                              <p:spTgt spid="45"/>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350" fill="hold"/>
                                            <p:tgtEl>
                                              <p:spTgt spid="47"/>
                                            </p:tgtEl>
                                            <p:attrNameLst>
                                              <p:attrName>ppt_x</p:attrName>
                                            </p:attrNameLst>
                                          </p:cBhvr>
                                          <p:tavLst>
                                            <p:tav tm="0">
                                              <p:val>
                                                <p:strVal val="0-#ppt_w/2"/>
                                              </p:val>
                                            </p:tav>
                                            <p:tav tm="100000">
                                              <p:val>
                                                <p:strVal val="#ppt_x"/>
                                              </p:val>
                                            </p:tav>
                                          </p:tavLst>
                                        </p:anim>
                                        <p:anim calcmode="lin" valueType="num">
                                          <p:cBhvr additive="base">
                                            <p:cTn id="28" dur="350" fill="hold"/>
                                            <p:tgtEl>
                                              <p:spTgt spid="47"/>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350" fill="hold"/>
                                            <p:tgtEl>
                                              <p:spTgt spid="52"/>
                                            </p:tgtEl>
                                            <p:attrNameLst>
                                              <p:attrName>ppt_x</p:attrName>
                                            </p:attrNameLst>
                                          </p:cBhvr>
                                          <p:tavLst>
                                            <p:tav tm="0">
                                              <p:val>
                                                <p:strVal val="#ppt_x"/>
                                              </p:val>
                                            </p:tav>
                                            <p:tav tm="100000">
                                              <p:val>
                                                <p:strVal val="#ppt_x"/>
                                              </p:val>
                                            </p:tav>
                                          </p:tavLst>
                                        </p:anim>
                                        <p:anim calcmode="lin" valueType="num">
                                          <p:cBhvr additive="base">
                                            <p:cTn id="32" dur="35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350" fill="hold"/>
                                            <p:tgtEl>
                                              <p:spTgt spid="53"/>
                                            </p:tgtEl>
                                            <p:attrNameLst>
                                              <p:attrName>ppt_x</p:attrName>
                                            </p:attrNameLst>
                                          </p:cBhvr>
                                          <p:tavLst>
                                            <p:tav tm="0">
                                              <p:val>
                                                <p:strVal val="#ppt_x"/>
                                              </p:val>
                                            </p:tav>
                                            <p:tav tm="100000">
                                              <p:val>
                                                <p:strVal val="#ppt_x"/>
                                              </p:val>
                                            </p:tav>
                                          </p:tavLst>
                                        </p:anim>
                                        <p:anim calcmode="lin" valueType="num">
                                          <p:cBhvr additive="base">
                                            <p:cTn id="36" dur="350" fill="hold"/>
                                            <p:tgtEl>
                                              <p:spTgt spid="53"/>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350" fill="hold"/>
                                            <p:tgtEl>
                                              <p:spTgt spid="54"/>
                                            </p:tgtEl>
                                            <p:attrNameLst>
                                              <p:attrName>ppt_x</p:attrName>
                                            </p:attrNameLst>
                                          </p:cBhvr>
                                          <p:tavLst>
                                            <p:tav tm="0">
                                              <p:val>
                                                <p:strVal val="1+#ppt_w/2"/>
                                              </p:val>
                                            </p:tav>
                                            <p:tav tm="100000">
                                              <p:val>
                                                <p:strVal val="#ppt_x"/>
                                              </p:val>
                                            </p:tav>
                                          </p:tavLst>
                                        </p:anim>
                                        <p:anim calcmode="lin" valueType="num">
                                          <p:cBhvr additive="base">
                                            <p:cTn id="40" dur="350" fill="hold"/>
                                            <p:tgtEl>
                                              <p:spTgt spid="54"/>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350" fill="hold"/>
                                            <p:tgtEl>
                                              <p:spTgt spid="55"/>
                                            </p:tgtEl>
                                            <p:attrNameLst>
                                              <p:attrName>ppt_x</p:attrName>
                                            </p:attrNameLst>
                                          </p:cBhvr>
                                          <p:tavLst>
                                            <p:tav tm="0">
                                              <p:val>
                                                <p:strVal val="0-#ppt_w/2"/>
                                              </p:val>
                                            </p:tav>
                                            <p:tav tm="100000">
                                              <p:val>
                                                <p:strVal val="#ppt_x"/>
                                              </p:val>
                                            </p:tav>
                                          </p:tavLst>
                                        </p:anim>
                                        <p:anim calcmode="lin" valueType="num">
                                          <p:cBhvr additive="base">
                                            <p:cTn id="44" dur="350" fill="hold"/>
                                            <p:tgtEl>
                                              <p:spTgt spid="5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350" fill="hold"/>
                                            <p:tgtEl>
                                              <p:spTgt spid="56"/>
                                            </p:tgtEl>
                                            <p:attrNameLst>
                                              <p:attrName>ppt_x</p:attrName>
                                            </p:attrNameLst>
                                          </p:cBhvr>
                                          <p:tavLst>
                                            <p:tav tm="0">
                                              <p:val>
                                                <p:strVal val="#ppt_x"/>
                                              </p:val>
                                            </p:tav>
                                            <p:tav tm="100000">
                                              <p:val>
                                                <p:strVal val="#ppt_x"/>
                                              </p:val>
                                            </p:tav>
                                          </p:tavLst>
                                        </p:anim>
                                        <p:anim calcmode="lin" valueType="num">
                                          <p:cBhvr additive="base">
                                            <p:cTn id="48" dur="350" fill="hold"/>
                                            <p:tgtEl>
                                              <p:spTgt spid="56"/>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350" fill="hold"/>
                                            <p:tgtEl>
                                              <p:spTgt spid="57"/>
                                            </p:tgtEl>
                                            <p:attrNameLst>
                                              <p:attrName>ppt_x</p:attrName>
                                            </p:attrNameLst>
                                          </p:cBhvr>
                                          <p:tavLst>
                                            <p:tav tm="0">
                                              <p:val>
                                                <p:strVal val="1+#ppt_w/2"/>
                                              </p:val>
                                            </p:tav>
                                            <p:tav tm="100000">
                                              <p:val>
                                                <p:strVal val="#ppt_x"/>
                                              </p:val>
                                            </p:tav>
                                          </p:tavLst>
                                        </p:anim>
                                        <p:anim calcmode="lin" valueType="num">
                                          <p:cBhvr additive="base">
                                            <p:cTn id="52" dur="35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1"/>
                                            </p:tgtEl>
                                            <p:attrNameLst>
                                              <p:attrName>ppt_x</p:attrName>
                                            </p:attrNameLst>
                                          </p:cBhvr>
                                          <p:tavLst>
                                            <p:tav tm="0">
                                              <p:val>
                                                <p:strVal val="ppt_x"/>
                                              </p:val>
                                            </p:tav>
                                            <p:tav tm="100000">
                                              <p:val>
                                                <p:strVal val="ppt_x"/>
                                              </p:val>
                                            </p:tav>
                                          </p:tavLst>
                                        </p:anim>
                                        <p:anim calcmode="lin" valueType="num">
                                          <p:cBhvr additive="base">
                                            <p:cTn id="57" dur="350"/>
                                            <p:tgtEl>
                                              <p:spTgt spid="31"/>
                                            </p:tgtEl>
                                            <p:attrNameLst>
                                              <p:attrName>ppt_y</p:attrName>
                                            </p:attrNameLst>
                                          </p:cBhvr>
                                          <p:tavLst>
                                            <p:tav tm="0">
                                              <p:val>
                                                <p:strVal val="ppt_y"/>
                                              </p:val>
                                            </p:tav>
                                            <p:tav tm="100000">
                                              <p:val>
                                                <p:strVal val="1+ppt_h/2"/>
                                              </p:val>
                                            </p:tav>
                                          </p:tavLst>
                                        </p:anim>
                                        <p:set>
                                          <p:cBhvr>
                                            <p:cTn id="58" dur="1" fill="hold">
                                              <p:stCondLst>
                                                <p:cond delay="349"/>
                                              </p:stCondLst>
                                            </p:cTn>
                                            <p:tgtEl>
                                              <p:spTgt spid="31"/>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2"/>
                                            </p:tgtEl>
                                            <p:attrNameLst>
                                              <p:attrName>ppt_x</p:attrName>
                                            </p:attrNameLst>
                                          </p:cBhvr>
                                          <p:tavLst>
                                            <p:tav tm="0">
                                              <p:val>
                                                <p:strVal val="ppt_x"/>
                                              </p:val>
                                            </p:tav>
                                            <p:tav tm="100000">
                                              <p:val>
                                                <p:strVal val="1+ppt_w/2"/>
                                              </p:val>
                                            </p:tav>
                                          </p:tavLst>
                                        </p:anim>
                                        <p:anim calcmode="lin" valueType="num">
                                          <p:cBhvr additive="base">
                                            <p:cTn id="61" dur="350"/>
                                            <p:tgtEl>
                                              <p:spTgt spid="32"/>
                                            </p:tgtEl>
                                            <p:attrNameLst>
                                              <p:attrName>ppt_y</p:attrName>
                                            </p:attrNameLst>
                                          </p:cBhvr>
                                          <p:tavLst>
                                            <p:tav tm="0">
                                              <p:val>
                                                <p:strVal val="ppt_y"/>
                                              </p:val>
                                            </p:tav>
                                            <p:tav tm="100000">
                                              <p:val>
                                                <p:strVal val="0-ppt_h/2"/>
                                              </p:val>
                                            </p:tav>
                                          </p:tavLst>
                                        </p:anim>
                                        <p:set>
                                          <p:cBhvr>
                                            <p:cTn id="62" dur="1" fill="hold">
                                              <p:stCondLst>
                                                <p:cond delay="349"/>
                                              </p:stCondLst>
                                            </p:cTn>
                                            <p:tgtEl>
                                              <p:spTgt spid="32"/>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3"/>
                                            </p:tgtEl>
                                            <p:attrNameLst>
                                              <p:attrName>ppt_x</p:attrName>
                                            </p:attrNameLst>
                                          </p:cBhvr>
                                          <p:tavLst>
                                            <p:tav tm="0">
                                              <p:val>
                                                <p:strVal val="ppt_x"/>
                                              </p:val>
                                            </p:tav>
                                            <p:tav tm="100000">
                                              <p:val>
                                                <p:strVal val="ppt_x"/>
                                              </p:val>
                                            </p:tav>
                                          </p:tavLst>
                                        </p:anim>
                                        <p:anim calcmode="lin" valueType="num">
                                          <p:cBhvr additive="base">
                                            <p:cTn id="65" dur="350"/>
                                            <p:tgtEl>
                                              <p:spTgt spid="33"/>
                                            </p:tgtEl>
                                            <p:attrNameLst>
                                              <p:attrName>ppt_y</p:attrName>
                                            </p:attrNameLst>
                                          </p:cBhvr>
                                          <p:tavLst>
                                            <p:tav tm="0">
                                              <p:val>
                                                <p:strVal val="ppt_y"/>
                                              </p:val>
                                            </p:tav>
                                            <p:tav tm="100000">
                                              <p:val>
                                                <p:strVal val="1+ppt_h/2"/>
                                              </p:val>
                                            </p:tav>
                                          </p:tavLst>
                                        </p:anim>
                                        <p:set>
                                          <p:cBhvr>
                                            <p:cTn id="66" dur="1" fill="hold">
                                              <p:stCondLst>
                                                <p:cond delay="349"/>
                                              </p:stCondLst>
                                            </p:cTn>
                                            <p:tgtEl>
                                              <p:spTgt spid="33"/>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4"/>
                                            </p:tgtEl>
                                            <p:attrNameLst>
                                              <p:attrName>ppt_x</p:attrName>
                                            </p:attrNameLst>
                                          </p:cBhvr>
                                          <p:tavLst>
                                            <p:tav tm="0">
                                              <p:val>
                                                <p:strVal val="ppt_x"/>
                                              </p:val>
                                            </p:tav>
                                            <p:tav tm="100000">
                                              <p:val>
                                                <p:strVal val="1+ppt_w/2"/>
                                              </p:val>
                                            </p:tav>
                                          </p:tavLst>
                                        </p:anim>
                                        <p:anim calcmode="lin" valueType="num">
                                          <p:cBhvr additive="base">
                                            <p:cTn id="69" dur="350"/>
                                            <p:tgtEl>
                                              <p:spTgt spid="44"/>
                                            </p:tgtEl>
                                            <p:attrNameLst>
                                              <p:attrName>ppt_y</p:attrName>
                                            </p:attrNameLst>
                                          </p:cBhvr>
                                          <p:tavLst>
                                            <p:tav tm="0">
                                              <p:val>
                                                <p:strVal val="ppt_y"/>
                                              </p:val>
                                            </p:tav>
                                            <p:tav tm="100000">
                                              <p:val>
                                                <p:strVal val="0-ppt_h/2"/>
                                              </p:val>
                                            </p:tav>
                                          </p:tavLst>
                                        </p:anim>
                                        <p:set>
                                          <p:cBhvr>
                                            <p:cTn id="70" dur="1" fill="hold">
                                              <p:stCondLst>
                                                <p:cond delay="349"/>
                                              </p:stCondLst>
                                            </p:cTn>
                                            <p:tgtEl>
                                              <p:spTgt spid="44"/>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5"/>
                                            </p:tgtEl>
                                            <p:attrNameLst>
                                              <p:attrName>ppt_x</p:attrName>
                                            </p:attrNameLst>
                                          </p:cBhvr>
                                          <p:tavLst>
                                            <p:tav tm="0">
                                              <p:val>
                                                <p:strVal val="ppt_x"/>
                                              </p:val>
                                            </p:tav>
                                            <p:tav tm="100000">
                                              <p:val>
                                                <p:strVal val="ppt_x"/>
                                              </p:val>
                                            </p:tav>
                                          </p:tavLst>
                                        </p:anim>
                                        <p:anim calcmode="lin" valueType="num">
                                          <p:cBhvr additive="base">
                                            <p:cTn id="73" dur="350"/>
                                            <p:tgtEl>
                                              <p:spTgt spid="45"/>
                                            </p:tgtEl>
                                            <p:attrNameLst>
                                              <p:attrName>ppt_y</p:attrName>
                                            </p:attrNameLst>
                                          </p:cBhvr>
                                          <p:tavLst>
                                            <p:tav tm="0">
                                              <p:val>
                                                <p:strVal val="ppt_y"/>
                                              </p:val>
                                            </p:tav>
                                            <p:tav tm="100000">
                                              <p:val>
                                                <p:strVal val="0-ppt_h/2"/>
                                              </p:val>
                                            </p:tav>
                                          </p:tavLst>
                                        </p:anim>
                                        <p:set>
                                          <p:cBhvr>
                                            <p:cTn id="74" dur="1" fill="hold">
                                              <p:stCondLst>
                                                <p:cond delay="349"/>
                                              </p:stCondLst>
                                            </p:cTn>
                                            <p:tgtEl>
                                              <p:spTgt spid="45"/>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7"/>
                                            </p:tgtEl>
                                            <p:attrNameLst>
                                              <p:attrName>ppt_x</p:attrName>
                                            </p:attrNameLst>
                                          </p:cBhvr>
                                          <p:tavLst>
                                            <p:tav tm="0">
                                              <p:val>
                                                <p:strVal val="ppt_x"/>
                                              </p:val>
                                            </p:tav>
                                            <p:tav tm="100000">
                                              <p:val>
                                                <p:strVal val="0-ppt_w/2"/>
                                              </p:val>
                                            </p:tav>
                                          </p:tavLst>
                                        </p:anim>
                                        <p:anim calcmode="lin" valueType="num">
                                          <p:cBhvr additive="base">
                                            <p:cTn id="77" dur="350"/>
                                            <p:tgtEl>
                                              <p:spTgt spid="47"/>
                                            </p:tgtEl>
                                            <p:attrNameLst>
                                              <p:attrName>ppt_y</p:attrName>
                                            </p:attrNameLst>
                                          </p:cBhvr>
                                          <p:tavLst>
                                            <p:tav tm="0">
                                              <p:val>
                                                <p:strVal val="ppt_y"/>
                                              </p:val>
                                            </p:tav>
                                            <p:tav tm="100000">
                                              <p:val>
                                                <p:strVal val="0-ppt_h/2"/>
                                              </p:val>
                                            </p:tav>
                                          </p:tavLst>
                                        </p:anim>
                                        <p:set>
                                          <p:cBhvr>
                                            <p:cTn id="78" dur="1" fill="hold">
                                              <p:stCondLst>
                                                <p:cond delay="349"/>
                                              </p:stCondLst>
                                            </p:cTn>
                                            <p:tgtEl>
                                              <p:spTgt spid="47"/>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52"/>
                                            </p:tgtEl>
                                            <p:attrNameLst>
                                              <p:attrName>ppt_x</p:attrName>
                                            </p:attrNameLst>
                                          </p:cBhvr>
                                          <p:tavLst>
                                            <p:tav tm="0">
                                              <p:val>
                                                <p:strVal val="ppt_x"/>
                                              </p:val>
                                            </p:tav>
                                            <p:tav tm="100000">
                                              <p:val>
                                                <p:strVal val="ppt_x"/>
                                              </p:val>
                                            </p:tav>
                                          </p:tavLst>
                                        </p:anim>
                                        <p:anim calcmode="lin" valueType="num">
                                          <p:cBhvr additive="base">
                                            <p:cTn id="81" dur="350"/>
                                            <p:tgtEl>
                                              <p:spTgt spid="52"/>
                                            </p:tgtEl>
                                            <p:attrNameLst>
                                              <p:attrName>ppt_y</p:attrName>
                                            </p:attrNameLst>
                                          </p:cBhvr>
                                          <p:tavLst>
                                            <p:tav tm="0">
                                              <p:val>
                                                <p:strVal val="ppt_y"/>
                                              </p:val>
                                            </p:tav>
                                            <p:tav tm="100000">
                                              <p:val>
                                                <p:strVal val="1+ppt_h/2"/>
                                              </p:val>
                                            </p:tav>
                                          </p:tavLst>
                                        </p:anim>
                                        <p:set>
                                          <p:cBhvr>
                                            <p:cTn id="82" dur="1" fill="hold">
                                              <p:stCondLst>
                                                <p:cond delay="349"/>
                                              </p:stCondLst>
                                            </p:cTn>
                                            <p:tgtEl>
                                              <p:spTgt spid="52"/>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53"/>
                                            </p:tgtEl>
                                            <p:attrNameLst>
                                              <p:attrName>ppt_x</p:attrName>
                                            </p:attrNameLst>
                                          </p:cBhvr>
                                          <p:tavLst>
                                            <p:tav tm="0">
                                              <p:val>
                                                <p:strVal val="ppt_x"/>
                                              </p:val>
                                            </p:tav>
                                            <p:tav tm="100000">
                                              <p:val>
                                                <p:strVal val="ppt_x"/>
                                              </p:val>
                                            </p:tav>
                                          </p:tavLst>
                                        </p:anim>
                                        <p:anim calcmode="lin" valueType="num">
                                          <p:cBhvr additive="base">
                                            <p:cTn id="85" dur="350"/>
                                            <p:tgtEl>
                                              <p:spTgt spid="53"/>
                                            </p:tgtEl>
                                            <p:attrNameLst>
                                              <p:attrName>ppt_y</p:attrName>
                                            </p:attrNameLst>
                                          </p:cBhvr>
                                          <p:tavLst>
                                            <p:tav tm="0">
                                              <p:val>
                                                <p:strVal val="ppt_y"/>
                                              </p:val>
                                            </p:tav>
                                            <p:tav tm="100000">
                                              <p:val>
                                                <p:strVal val="1+ppt_h/2"/>
                                              </p:val>
                                            </p:tav>
                                          </p:tavLst>
                                        </p:anim>
                                        <p:set>
                                          <p:cBhvr>
                                            <p:cTn id="86" dur="1" fill="hold">
                                              <p:stCondLst>
                                                <p:cond delay="349"/>
                                              </p:stCondLst>
                                            </p:cTn>
                                            <p:tgtEl>
                                              <p:spTgt spid="53"/>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54"/>
                                            </p:tgtEl>
                                            <p:attrNameLst>
                                              <p:attrName>ppt_x</p:attrName>
                                            </p:attrNameLst>
                                          </p:cBhvr>
                                          <p:tavLst>
                                            <p:tav tm="0">
                                              <p:val>
                                                <p:strVal val="ppt_x"/>
                                              </p:val>
                                            </p:tav>
                                            <p:tav tm="100000">
                                              <p:val>
                                                <p:strVal val="1+ppt_w/2"/>
                                              </p:val>
                                            </p:tav>
                                          </p:tavLst>
                                        </p:anim>
                                        <p:anim calcmode="lin" valueType="num">
                                          <p:cBhvr additive="base">
                                            <p:cTn id="89" dur="350"/>
                                            <p:tgtEl>
                                              <p:spTgt spid="54"/>
                                            </p:tgtEl>
                                            <p:attrNameLst>
                                              <p:attrName>ppt_y</p:attrName>
                                            </p:attrNameLst>
                                          </p:cBhvr>
                                          <p:tavLst>
                                            <p:tav tm="0">
                                              <p:val>
                                                <p:strVal val="ppt_y"/>
                                              </p:val>
                                            </p:tav>
                                            <p:tav tm="100000">
                                              <p:val>
                                                <p:strVal val="1+ppt_h/2"/>
                                              </p:val>
                                            </p:tav>
                                          </p:tavLst>
                                        </p:anim>
                                        <p:set>
                                          <p:cBhvr>
                                            <p:cTn id="90" dur="1" fill="hold">
                                              <p:stCondLst>
                                                <p:cond delay="349"/>
                                              </p:stCondLst>
                                            </p:cTn>
                                            <p:tgtEl>
                                              <p:spTgt spid="54"/>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55"/>
                                            </p:tgtEl>
                                            <p:attrNameLst>
                                              <p:attrName>ppt_x</p:attrName>
                                            </p:attrNameLst>
                                          </p:cBhvr>
                                          <p:tavLst>
                                            <p:tav tm="0">
                                              <p:val>
                                                <p:strVal val="ppt_x"/>
                                              </p:val>
                                            </p:tav>
                                            <p:tav tm="100000">
                                              <p:val>
                                                <p:strVal val="0-ppt_w/2"/>
                                              </p:val>
                                            </p:tav>
                                          </p:tavLst>
                                        </p:anim>
                                        <p:anim calcmode="lin" valueType="num">
                                          <p:cBhvr additive="base">
                                            <p:cTn id="93" dur="350"/>
                                            <p:tgtEl>
                                              <p:spTgt spid="55"/>
                                            </p:tgtEl>
                                            <p:attrNameLst>
                                              <p:attrName>ppt_y</p:attrName>
                                            </p:attrNameLst>
                                          </p:cBhvr>
                                          <p:tavLst>
                                            <p:tav tm="0">
                                              <p:val>
                                                <p:strVal val="ppt_y"/>
                                              </p:val>
                                            </p:tav>
                                            <p:tav tm="100000">
                                              <p:val>
                                                <p:strVal val="1+ppt_h/2"/>
                                              </p:val>
                                            </p:tav>
                                          </p:tavLst>
                                        </p:anim>
                                        <p:set>
                                          <p:cBhvr>
                                            <p:cTn id="94" dur="1" fill="hold">
                                              <p:stCondLst>
                                                <p:cond delay="349"/>
                                              </p:stCondLst>
                                            </p:cTn>
                                            <p:tgtEl>
                                              <p:spTgt spid="55"/>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56"/>
                                            </p:tgtEl>
                                            <p:attrNameLst>
                                              <p:attrName>ppt_x</p:attrName>
                                            </p:attrNameLst>
                                          </p:cBhvr>
                                          <p:tavLst>
                                            <p:tav tm="0">
                                              <p:val>
                                                <p:strVal val="ppt_x"/>
                                              </p:val>
                                            </p:tav>
                                            <p:tav tm="100000">
                                              <p:val>
                                                <p:strVal val="1+ppt_w/2"/>
                                              </p:val>
                                            </p:tav>
                                          </p:tavLst>
                                        </p:anim>
                                        <p:anim calcmode="lin" valueType="num">
                                          <p:cBhvr additive="base">
                                            <p:cTn id="97" dur="350"/>
                                            <p:tgtEl>
                                              <p:spTgt spid="56"/>
                                            </p:tgtEl>
                                            <p:attrNameLst>
                                              <p:attrName>ppt_y</p:attrName>
                                            </p:attrNameLst>
                                          </p:cBhvr>
                                          <p:tavLst>
                                            <p:tav tm="0">
                                              <p:val>
                                                <p:strVal val="ppt_y"/>
                                              </p:val>
                                            </p:tav>
                                            <p:tav tm="100000">
                                              <p:val>
                                                <p:strVal val="1+ppt_h/2"/>
                                              </p:val>
                                            </p:tav>
                                          </p:tavLst>
                                        </p:anim>
                                        <p:set>
                                          <p:cBhvr>
                                            <p:cTn id="98" dur="1" fill="hold">
                                              <p:stCondLst>
                                                <p:cond delay="349"/>
                                              </p:stCondLst>
                                            </p:cTn>
                                            <p:tgtEl>
                                              <p:spTgt spid="56"/>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57"/>
                                            </p:tgtEl>
                                            <p:attrNameLst>
                                              <p:attrName>ppt_x</p:attrName>
                                            </p:attrNameLst>
                                          </p:cBhvr>
                                          <p:tavLst>
                                            <p:tav tm="0">
                                              <p:val>
                                                <p:strVal val="ppt_x"/>
                                              </p:val>
                                            </p:tav>
                                            <p:tav tm="100000">
                                              <p:val>
                                                <p:strVal val="1+ppt_w/2"/>
                                              </p:val>
                                            </p:tav>
                                          </p:tavLst>
                                        </p:anim>
                                        <p:anim calcmode="lin" valueType="num">
                                          <p:cBhvr additive="base">
                                            <p:cTn id="101" dur="350"/>
                                            <p:tgtEl>
                                              <p:spTgt spid="57"/>
                                            </p:tgtEl>
                                            <p:attrNameLst>
                                              <p:attrName>ppt_y</p:attrName>
                                            </p:attrNameLst>
                                          </p:cBhvr>
                                          <p:tavLst>
                                            <p:tav tm="0">
                                              <p:val>
                                                <p:strVal val="ppt_y"/>
                                              </p:val>
                                            </p:tav>
                                            <p:tav tm="100000">
                                              <p:val>
                                                <p:strVal val="ppt_y"/>
                                              </p:val>
                                            </p:tav>
                                          </p:tavLst>
                                        </p:anim>
                                        <p:set>
                                          <p:cBhvr>
                                            <p:cTn id="102" dur="1" fill="hold">
                                              <p:stCondLst>
                                                <p:cond delay="349"/>
                                              </p:stCondLst>
                                            </p:cTn>
                                            <p:tgtEl>
                                              <p:spTgt spid="57"/>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68"/>
                                            </p:tgtEl>
                                            <p:attrNameLst>
                                              <p:attrName>style.visibility</p:attrName>
                                            </p:attrNameLst>
                                          </p:cBhvr>
                                          <p:to>
                                            <p:strVal val="visible"/>
                                          </p:to>
                                        </p:set>
                                        <p:animEffect transition="in" filter="wheel(8)">
                                          <p:cBhvr>
                                            <p:cTn id="105" dur="1000"/>
                                            <p:tgtEl>
                                              <p:spTgt spid="68"/>
                                            </p:tgtEl>
                                          </p:cBhvr>
                                        </p:animEffect>
                                      </p:childTnLst>
                                    </p:cTn>
                                  </p:par>
                                </p:childTnLst>
                              </p:cTn>
                            </p:par>
                            <p:par>
                              <p:cTn id="106" fill="hold">
                                <p:stCondLst>
                                  <p:cond delay="1000"/>
                                </p:stCondLst>
                                <p:childTnLst>
                                  <p:par>
                                    <p:cTn id="107" presetID="2" presetClass="entr" presetSubtype="4" fill="hold" grpId="0" nodeType="afterEffect" p14:presetBounceEnd="40000">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14:bounceEnd="40000">
                                          <p:cBhvr additive="base">
                                            <p:cTn id="109" dur="50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110" dur="500" fill="hold"/>
                                            <p:tgtEl>
                                              <p:spTgt spid="29"/>
                                            </p:tgtEl>
                                            <p:attrNameLst>
                                              <p:attrName>ppt_y</p:attrName>
                                            </p:attrNameLst>
                                          </p:cBhvr>
                                          <p:tavLst>
                                            <p:tav tm="0">
                                              <p:val>
                                                <p:strVal val="1+#ppt_h/2"/>
                                              </p:val>
                                            </p:tav>
                                            <p:tav tm="100000">
                                              <p:val>
                                                <p:strVal val="#ppt_y"/>
                                              </p:val>
                                            </p:tav>
                                          </p:tavLst>
                                        </p:anim>
                                      </p:childTnLst>
                                    </p:cTn>
                                  </p:par>
                                </p:childTnLst>
                              </p:cTn>
                            </p:par>
                            <p:par>
                              <p:cTn id="111" fill="hold">
                                <p:stCondLst>
                                  <p:cond delay="1500"/>
                                </p:stCondLst>
                                <p:childTnLst>
                                  <p:par>
                                    <p:cTn id="112" presetID="2" presetClass="entr" presetSubtype="4" fill="hold" grpId="0" nodeType="afterEffect" p14:presetBounceEnd="40000">
                                      <p:stCondLst>
                                        <p:cond delay="0"/>
                                      </p:stCondLst>
                                      <p:childTnLst>
                                        <p:set>
                                          <p:cBhvr>
                                            <p:cTn id="113" dur="1" fill="hold">
                                              <p:stCondLst>
                                                <p:cond delay="0"/>
                                              </p:stCondLst>
                                            </p:cTn>
                                            <p:tgtEl>
                                              <p:spTgt spid="30"/>
                                            </p:tgtEl>
                                            <p:attrNameLst>
                                              <p:attrName>style.visibility</p:attrName>
                                            </p:attrNameLst>
                                          </p:cBhvr>
                                          <p:to>
                                            <p:strVal val="visible"/>
                                          </p:to>
                                        </p:set>
                                        <p:anim calcmode="lin" valueType="num" p14:bounceEnd="40000">
                                          <p:cBhvr additive="base">
                                            <p:cTn id="114" dur="50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115"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P spid="31" grpId="1" animBg="1"/>
          <p:bldP spid="32" grpId="0" animBg="1"/>
          <p:bldP spid="32" grpId="1" animBg="1"/>
          <p:bldP spid="33" grpId="0" animBg="1"/>
          <p:bldP spid="33" grpId="1" animBg="1"/>
          <p:bldP spid="44" grpId="0" animBg="1"/>
          <p:bldP spid="44" grpId="1" animBg="1"/>
          <p:bldP spid="45" grpId="0" animBg="1"/>
          <p:bldP spid="45" grpId="1" animBg="1"/>
          <p:bldP spid="47" grpId="0" animBg="1"/>
          <p:bldP spid="47" grpId="1" animBg="1"/>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7"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50" fill="hold"/>
                                            <p:tgtEl>
                                              <p:spTgt spid="31"/>
                                            </p:tgtEl>
                                            <p:attrNameLst>
                                              <p:attrName>ppt_x</p:attrName>
                                            </p:attrNameLst>
                                          </p:cBhvr>
                                          <p:tavLst>
                                            <p:tav tm="0">
                                              <p:val>
                                                <p:strVal val="#ppt_x"/>
                                              </p:val>
                                            </p:tav>
                                            <p:tav tm="100000">
                                              <p:val>
                                                <p:strVal val="#ppt_x"/>
                                              </p:val>
                                            </p:tav>
                                          </p:tavLst>
                                        </p:anim>
                                        <p:anim calcmode="lin" valueType="num">
                                          <p:cBhvr additive="base">
                                            <p:cTn id="8" dur="3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350" fill="hold"/>
                                            <p:tgtEl>
                                              <p:spTgt spid="32"/>
                                            </p:tgtEl>
                                            <p:attrNameLst>
                                              <p:attrName>ppt_x</p:attrName>
                                            </p:attrNameLst>
                                          </p:cBhvr>
                                          <p:tavLst>
                                            <p:tav tm="0">
                                              <p:val>
                                                <p:strVal val="1+#ppt_w/2"/>
                                              </p:val>
                                            </p:tav>
                                            <p:tav tm="100000">
                                              <p:val>
                                                <p:strVal val="#ppt_x"/>
                                              </p:val>
                                            </p:tav>
                                          </p:tavLst>
                                        </p:anim>
                                        <p:anim calcmode="lin" valueType="num">
                                          <p:cBhvr additive="base">
                                            <p:cTn id="12" dur="35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350" fill="hold"/>
                                            <p:tgtEl>
                                              <p:spTgt spid="33"/>
                                            </p:tgtEl>
                                            <p:attrNameLst>
                                              <p:attrName>ppt_x</p:attrName>
                                            </p:attrNameLst>
                                          </p:cBhvr>
                                          <p:tavLst>
                                            <p:tav tm="0">
                                              <p:val>
                                                <p:strVal val="#ppt_x"/>
                                              </p:val>
                                            </p:tav>
                                            <p:tav tm="100000">
                                              <p:val>
                                                <p:strVal val="#ppt_x"/>
                                              </p:val>
                                            </p:tav>
                                          </p:tavLst>
                                        </p:anim>
                                        <p:anim calcmode="lin" valueType="num">
                                          <p:cBhvr additive="base">
                                            <p:cTn id="16" dur="35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350" fill="hold"/>
                                            <p:tgtEl>
                                              <p:spTgt spid="44"/>
                                            </p:tgtEl>
                                            <p:attrNameLst>
                                              <p:attrName>ppt_x</p:attrName>
                                            </p:attrNameLst>
                                          </p:cBhvr>
                                          <p:tavLst>
                                            <p:tav tm="0">
                                              <p:val>
                                                <p:strVal val="1+#ppt_w/2"/>
                                              </p:val>
                                            </p:tav>
                                            <p:tav tm="100000">
                                              <p:val>
                                                <p:strVal val="#ppt_x"/>
                                              </p:val>
                                            </p:tav>
                                          </p:tavLst>
                                        </p:anim>
                                        <p:anim calcmode="lin" valueType="num">
                                          <p:cBhvr additive="base">
                                            <p:cTn id="20" dur="350" fill="hold"/>
                                            <p:tgtEl>
                                              <p:spTgt spid="44"/>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350" fill="hold"/>
                                            <p:tgtEl>
                                              <p:spTgt spid="45"/>
                                            </p:tgtEl>
                                            <p:attrNameLst>
                                              <p:attrName>ppt_x</p:attrName>
                                            </p:attrNameLst>
                                          </p:cBhvr>
                                          <p:tavLst>
                                            <p:tav tm="0">
                                              <p:val>
                                                <p:strVal val="0-#ppt_w/2"/>
                                              </p:val>
                                            </p:tav>
                                            <p:tav tm="100000">
                                              <p:val>
                                                <p:strVal val="#ppt_x"/>
                                              </p:val>
                                            </p:tav>
                                          </p:tavLst>
                                        </p:anim>
                                        <p:anim calcmode="lin" valueType="num">
                                          <p:cBhvr additive="base">
                                            <p:cTn id="24" dur="350" fill="hold"/>
                                            <p:tgtEl>
                                              <p:spTgt spid="45"/>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350" fill="hold"/>
                                            <p:tgtEl>
                                              <p:spTgt spid="47"/>
                                            </p:tgtEl>
                                            <p:attrNameLst>
                                              <p:attrName>ppt_x</p:attrName>
                                            </p:attrNameLst>
                                          </p:cBhvr>
                                          <p:tavLst>
                                            <p:tav tm="0">
                                              <p:val>
                                                <p:strVal val="0-#ppt_w/2"/>
                                              </p:val>
                                            </p:tav>
                                            <p:tav tm="100000">
                                              <p:val>
                                                <p:strVal val="#ppt_x"/>
                                              </p:val>
                                            </p:tav>
                                          </p:tavLst>
                                        </p:anim>
                                        <p:anim calcmode="lin" valueType="num">
                                          <p:cBhvr additive="base">
                                            <p:cTn id="28" dur="350" fill="hold"/>
                                            <p:tgtEl>
                                              <p:spTgt spid="47"/>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350" fill="hold"/>
                                            <p:tgtEl>
                                              <p:spTgt spid="52"/>
                                            </p:tgtEl>
                                            <p:attrNameLst>
                                              <p:attrName>ppt_x</p:attrName>
                                            </p:attrNameLst>
                                          </p:cBhvr>
                                          <p:tavLst>
                                            <p:tav tm="0">
                                              <p:val>
                                                <p:strVal val="#ppt_x"/>
                                              </p:val>
                                            </p:tav>
                                            <p:tav tm="100000">
                                              <p:val>
                                                <p:strVal val="#ppt_x"/>
                                              </p:val>
                                            </p:tav>
                                          </p:tavLst>
                                        </p:anim>
                                        <p:anim calcmode="lin" valueType="num">
                                          <p:cBhvr additive="base">
                                            <p:cTn id="32" dur="35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350" fill="hold"/>
                                            <p:tgtEl>
                                              <p:spTgt spid="53"/>
                                            </p:tgtEl>
                                            <p:attrNameLst>
                                              <p:attrName>ppt_x</p:attrName>
                                            </p:attrNameLst>
                                          </p:cBhvr>
                                          <p:tavLst>
                                            <p:tav tm="0">
                                              <p:val>
                                                <p:strVal val="#ppt_x"/>
                                              </p:val>
                                            </p:tav>
                                            <p:tav tm="100000">
                                              <p:val>
                                                <p:strVal val="#ppt_x"/>
                                              </p:val>
                                            </p:tav>
                                          </p:tavLst>
                                        </p:anim>
                                        <p:anim calcmode="lin" valueType="num">
                                          <p:cBhvr additive="base">
                                            <p:cTn id="36" dur="350" fill="hold"/>
                                            <p:tgtEl>
                                              <p:spTgt spid="53"/>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350" fill="hold"/>
                                            <p:tgtEl>
                                              <p:spTgt spid="54"/>
                                            </p:tgtEl>
                                            <p:attrNameLst>
                                              <p:attrName>ppt_x</p:attrName>
                                            </p:attrNameLst>
                                          </p:cBhvr>
                                          <p:tavLst>
                                            <p:tav tm="0">
                                              <p:val>
                                                <p:strVal val="1+#ppt_w/2"/>
                                              </p:val>
                                            </p:tav>
                                            <p:tav tm="100000">
                                              <p:val>
                                                <p:strVal val="#ppt_x"/>
                                              </p:val>
                                            </p:tav>
                                          </p:tavLst>
                                        </p:anim>
                                        <p:anim calcmode="lin" valueType="num">
                                          <p:cBhvr additive="base">
                                            <p:cTn id="40" dur="350" fill="hold"/>
                                            <p:tgtEl>
                                              <p:spTgt spid="54"/>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350" fill="hold"/>
                                            <p:tgtEl>
                                              <p:spTgt spid="55"/>
                                            </p:tgtEl>
                                            <p:attrNameLst>
                                              <p:attrName>ppt_x</p:attrName>
                                            </p:attrNameLst>
                                          </p:cBhvr>
                                          <p:tavLst>
                                            <p:tav tm="0">
                                              <p:val>
                                                <p:strVal val="0-#ppt_w/2"/>
                                              </p:val>
                                            </p:tav>
                                            <p:tav tm="100000">
                                              <p:val>
                                                <p:strVal val="#ppt_x"/>
                                              </p:val>
                                            </p:tav>
                                          </p:tavLst>
                                        </p:anim>
                                        <p:anim calcmode="lin" valueType="num">
                                          <p:cBhvr additive="base">
                                            <p:cTn id="44" dur="350" fill="hold"/>
                                            <p:tgtEl>
                                              <p:spTgt spid="5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350" fill="hold"/>
                                            <p:tgtEl>
                                              <p:spTgt spid="56"/>
                                            </p:tgtEl>
                                            <p:attrNameLst>
                                              <p:attrName>ppt_x</p:attrName>
                                            </p:attrNameLst>
                                          </p:cBhvr>
                                          <p:tavLst>
                                            <p:tav tm="0">
                                              <p:val>
                                                <p:strVal val="#ppt_x"/>
                                              </p:val>
                                            </p:tav>
                                            <p:tav tm="100000">
                                              <p:val>
                                                <p:strVal val="#ppt_x"/>
                                              </p:val>
                                            </p:tav>
                                          </p:tavLst>
                                        </p:anim>
                                        <p:anim calcmode="lin" valueType="num">
                                          <p:cBhvr additive="base">
                                            <p:cTn id="48" dur="350" fill="hold"/>
                                            <p:tgtEl>
                                              <p:spTgt spid="56"/>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350" fill="hold"/>
                                            <p:tgtEl>
                                              <p:spTgt spid="57"/>
                                            </p:tgtEl>
                                            <p:attrNameLst>
                                              <p:attrName>ppt_x</p:attrName>
                                            </p:attrNameLst>
                                          </p:cBhvr>
                                          <p:tavLst>
                                            <p:tav tm="0">
                                              <p:val>
                                                <p:strVal val="1+#ppt_w/2"/>
                                              </p:val>
                                            </p:tav>
                                            <p:tav tm="100000">
                                              <p:val>
                                                <p:strVal val="#ppt_x"/>
                                              </p:val>
                                            </p:tav>
                                          </p:tavLst>
                                        </p:anim>
                                        <p:anim calcmode="lin" valueType="num">
                                          <p:cBhvr additive="base">
                                            <p:cTn id="52" dur="35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1"/>
                                            </p:tgtEl>
                                            <p:attrNameLst>
                                              <p:attrName>ppt_x</p:attrName>
                                            </p:attrNameLst>
                                          </p:cBhvr>
                                          <p:tavLst>
                                            <p:tav tm="0">
                                              <p:val>
                                                <p:strVal val="ppt_x"/>
                                              </p:val>
                                            </p:tav>
                                            <p:tav tm="100000">
                                              <p:val>
                                                <p:strVal val="ppt_x"/>
                                              </p:val>
                                            </p:tav>
                                          </p:tavLst>
                                        </p:anim>
                                        <p:anim calcmode="lin" valueType="num">
                                          <p:cBhvr additive="base">
                                            <p:cTn id="57" dur="350"/>
                                            <p:tgtEl>
                                              <p:spTgt spid="31"/>
                                            </p:tgtEl>
                                            <p:attrNameLst>
                                              <p:attrName>ppt_y</p:attrName>
                                            </p:attrNameLst>
                                          </p:cBhvr>
                                          <p:tavLst>
                                            <p:tav tm="0">
                                              <p:val>
                                                <p:strVal val="ppt_y"/>
                                              </p:val>
                                            </p:tav>
                                            <p:tav tm="100000">
                                              <p:val>
                                                <p:strVal val="1+ppt_h/2"/>
                                              </p:val>
                                            </p:tav>
                                          </p:tavLst>
                                        </p:anim>
                                        <p:set>
                                          <p:cBhvr>
                                            <p:cTn id="58" dur="1" fill="hold">
                                              <p:stCondLst>
                                                <p:cond delay="349"/>
                                              </p:stCondLst>
                                            </p:cTn>
                                            <p:tgtEl>
                                              <p:spTgt spid="31"/>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2"/>
                                            </p:tgtEl>
                                            <p:attrNameLst>
                                              <p:attrName>ppt_x</p:attrName>
                                            </p:attrNameLst>
                                          </p:cBhvr>
                                          <p:tavLst>
                                            <p:tav tm="0">
                                              <p:val>
                                                <p:strVal val="ppt_x"/>
                                              </p:val>
                                            </p:tav>
                                            <p:tav tm="100000">
                                              <p:val>
                                                <p:strVal val="1+ppt_w/2"/>
                                              </p:val>
                                            </p:tav>
                                          </p:tavLst>
                                        </p:anim>
                                        <p:anim calcmode="lin" valueType="num">
                                          <p:cBhvr additive="base">
                                            <p:cTn id="61" dur="350"/>
                                            <p:tgtEl>
                                              <p:spTgt spid="32"/>
                                            </p:tgtEl>
                                            <p:attrNameLst>
                                              <p:attrName>ppt_y</p:attrName>
                                            </p:attrNameLst>
                                          </p:cBhvr>
                                          <p:tavLst>
                                            <p:tav tm="0">
                                              <p:val>
                                                <p:strVal val="ppt_y"/>
                                              </p:val>
                                            </p:tav>
                                            <p:tav tm="100000">
                                              <p:val>
                                                <p:strVal val="0-ppt_h/2"/>
                                              </p:val>
                                            </p:tav>
                                          </p:tavLst>
                                        </p:anim>
                                        <p:set>
                                          <p:cBhvr>
                                            <p:cTn id="62" dur="1" fill="hold">
                                              <p:stCondLst>
                                                <p:cond delay="349"/>
                                              </p:stCondLst>
                                            </p:cTn>
                                            <p:tgtEl>
                                              <p:spTgt spid="32"/>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3"/>
                                            </p:tgtEl>
                                            <p:attrNameLst>
                                              <p:attrName>ppt_x</p:attrName>
                                            </p:attrNameLst>
                                          </p:cBhvr>
                                          <p:tavLst>
                                            <p:tav tm="0">
                                              <p:val>
                                                <p:strVal val="ppt_x"/>
                                              </p:val>
                                            </p:tav>
                                            <p:tav tm="100000">
                                              <p:val>
                                                <p:strVal val="ppt_x"/>
                                              </p:val>
                                            </p:tav>
                                          </p:tavLst>
                                        </p:anim>
                                        <p:anim calcmode="lin" valueType="num">
                                          <p:cBhvr additive="base">
                                            <p:cTn id="65" dur="350"/>
                                            <p:tgtEl>
                                              <p:spTgt spid="33"/>
                                            </p:tgtEl>
                                            <p:attrNameLst>
                                              <p:attrName>ppt_y</p:attrName>
                                            </p:attrNameLst>
                                          </p:cBhvr>
                                          <p:tavLst>
                                            <p:tav tm="0">
                                              <p:val>
                                                <p:strVal val="ppt_y"/>
                                              </p:val>
                                            </p:tav>
                                            <p:tav tm="100000">
                                              <p:val>
                                                <p:strVal val="1+ppt_h/2"/>
                                              </p:val>
                                            </p:tav>
                                          </p:tavLst>
                                        </p:anim>
                                        <p:set>
                                          <p:cBhvr>
                                            <p:cTn id="66" dur="1" fill="hold">
                                              <p:stCondLst>
                                                <p:cond delay="349"/>
                                              </p:stCondLst>
                                            </p:cTn>
                                            <p:tgtEl>
                                              <p:spTgt spid="33"/>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4"/>
                                            </p:tgtEl>
                                            <p:attrNameLst>
                                              <p:attrName>ppt_x</p:attrName>
                                            </p:attrNameLst>
                                          </p:cBhvr>
                                          <p:tavLst>
                                            <p:tav tm="0">
                                              <p:val>
                                                <p:strVal val="ppt_x"/>
                                              </p:val>
                                            </p:tav>
                                            <p:tav tm="100000">
                                              <p:val>
                                                <p:strVal val="1+ppt_w/2"/>
                                              </p:val>
                                            </p:tav>
                                          </p:tavLst>
                                        </p:anim>
                                        <p:anim calcmode="lin" valueType="num">
                                          <p:cBhvr additive="base">
                                            <p:cTn id="69" dur="350"/>
                                            <p:tgtEl>
                                              <p:spTgt spid="44"/>
                                            </p:tgtEl>
                                            <p:attrNameLst>
                                              <p:attrName>ppt_y</p:attrName>
                                            </p:attrNameLst>
                                          </p:cBhvr>
                                          <p:tavLst>
                                            <p:tav tm="0">
                                              <p:val>
                                                <p:strVal val="ppt_y"/>
                                              </p:val>
                                            </p:tav>
                                            <p:tav tm="100000">
                                              <p:val>
                                                <p:strVal val="0-ppt_h/2"/>
                                              </p:val>
                                            </p:tav>
                                          </p:tavLst>
                                        </p:anim>
                                        <p:set>
                                          <p:cBhvr>
                                            <p:cTn id="70" dur="1" fill="hold">
                                              <p:stCondLst>
                                                <p:cond delay="349"/>
                                              </p:stCondLst>
                                            </p:cTn>
                                            <p:tgtEl>
                                              <p:spTgt spid="44"/>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5"/>
                                            </p:tgtEl>
                                            <p:attrNameLst>
                                              <p:attrName>ppt_x</p:attrName>
                                            </p:attrNameLst>
                                          </p:cBhvr>
                                          <p:tavLst>
                                            <p:tav tm="0">
                                              <p:val>
                                                <p:strVal val="ppt_x"/>
                                              </p:val>
                                            </p:tav>
                                            <p:tav tm="100000">
                                              <p:val>
                                                <p:strVal val="ppt_x"/>
                                              </p:val>
                                            </p:tav>
                                          </p:tavLst>
                                        </p:anim>
                                        <p:anim calcmode="lin" valueType="num">
                                          <p:cBhvr additive="base">
                                            <p:cTn id="73" dur="350"/>
                                            <p:tgtEl>
                                              <p:spTgt spid="45"/>
                                            </p:tgtEl>
                                            <p:attrNameLst>
                                              <p:attrName>ppt_y</p:attrName>
                                            </p:attrNameLst>
                                          </p:cBhvr>
                                          <p:tavLst>
                                            <p:tav tm="0">
                                              <p:val>
                                                <p:strVal val="ppt_y"/>
                                              </p:val>
                                            </p:tav>
                                            <p:tav tm="100000">
                                              <p:val>
                                                <p:strVal val="0-ppt_h/2"/>
                                              </p:val>
                                            </p:tav>
                                          </p:tavLst>
                                        </p:anim>
                                        <p:set>
                                          <p:cBhvr>
                                            <p:cTn id="74" dur="1" fill="hold">
                                              <p:stCondLst>
                                                <p:cond delay="349"/>
                                              </p:stCondLst>
                                            </p:cTn>
                                            <p:tgtEl>
                                              <p:spTgt spid="45"/>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7"/>
                                            </p:tgtEl>
                                            <p:attrNameLst>
                                              <p:attrName>ppt_x</p:attrName>
                                            </p:attrNameLst>
                                          </p:cBhvr>
                                          <p:tavLst>
                                            <p:tav tm="0">
                                              <p:val>
                                                <p:strVal val="ppt_x"/>
                                              </p:val>
                                            </p:tav>
                                            <p:tav tm="100000">
                                              <p:val>
                                                <p:strVal val="0-ppt_w/2"/>
                                              </p:val>
                                            </p:tav>
                                          </p:tavLst>
                                        </p:anim>
                                        <p:anim calcmode="lin" valueType="num">
                                          <p:cBhvr additive="base">
                                            <p:cTn id="77" dur="350"/>
                                            <p:tgtEl>
                                              <p:spTgt spid="47"/>
                                            </p:tgtEl>
                                            <p:attrNameLst>
                                              <p:attrName>ppt_y</p:attrName>
                                            </p:attrNameLst>
                                          </p:cBhvr>
                                          <p:tavLst>
                                            <p:tav tm="0">
                                              <p:val>
                                                <p:strVal val="ppt_y"/>
                                              </p:val>
                                            </p:tav>
                                            <p:tav tm="100000">
                                              <p:val>
                                                <p:strVal val="0-ppt_h/2"/>
                                              </p:val>
                                            </p:tav>
                                          </p:tavLst>
                                        </p:anim>
                                        <p:set>
                                          <p:cBhvr>
                                            <p:cTn id="78" dur="1" fill="hold">
                                              <p:stCondLst>
                                                <p:cond delay="349"/>
                                              </p:stCondLst>
                                            </p:cTn>
                                            <p:tgtEl>
                                              <p:spTgt spid="47"/>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52"/>
                                            </p:tgtEl>
                                            <p:attrNameLst>
                                              <p:attrName>ppt_x</p:attrName>
                                            </p:attrNameLst>
                                          </p:cBhvr>
                                          <p:tavLst>
                                            <p:tav tm="0">
                                              <p:val>
                                                <p:strVal val="ppt_x"/>
                                              </p:val>
                                            </p:tav>
                                            <p:tav tm="100000">
                                              <p:val>
                                                <p:strVal val="ppt_x"/>
                                              </p:val>
                                            </p:tav>
                                          </p:tavLst>
                                        </p:anim>
                                        <p:anim calcmode="lin" valueType="num">
                                          <p:cBhvr additive="base">
                                            <p:cTn id="81" dur="350"/>
                                            <p:tgtEl>
                                              <p:spTgt spid="52"/>
                                            </p:tgtEl>
                                            <p:attrNameLst>
                                              <p:attrName>ppt_y</p:attrName>
                                            </p:attrNameLst>
                                          </p:cBhvr>
                                          <p:tavLst>
                                            <p:tav tm="0">
                                              <p:val>
                                                <p:strVal val="ppt_y"/>
                                              </p:val>
                                            </p:tav>
                                            <p:tav tm="100000">
                                              <p:val>
                                                <p:strVal val="1+ppt_h/2"/>
                                              </p:val>
                                            </p:tav>
                                          </p:tavLst>
                                        </p:anim>
                                        <p:set>
                                          <p:cBhvr>
                                            <p:cTn id="82" dur="1" fill="hold">
                                              <p:stCondLst>
                                                <p:cond delay="349"/>
                                              </p:stCondLst>
                                            </p:cTn>
                                            <p:tgtEl>
                                              <p:spTgt spid="52"/>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53"/>
                                            </p:tgtEl>
                                            <p:attrNameLst>
                                              <p:attrName>ppt_x</p:attrName>
                                            </p:attrNameLst>
                                          </p:cBhvr>
                                          <p:tavLst>
                                            <p:tav tm="0">
                                              <p:val>
                                                <p:strVal val="ppt_x"/>
                                              </p:val>
                                            </p:tav>
                                            <p:tav tm="100000">
                                              <p:val>
                                                <p:strVal val="ppt_x"/>
                                              </p:val>
                                            </p:tav>
                                          </p:tavLst>
                                        </p:anim>
                                        <p:anim calcmode="lin" valueType="num">
                                          <p:cBhvr additive="base">
                                            <p:cTn id="85" dur="350"/>
                                            <p:tgtEl>
                                              <p:spTgt spid="53"/>
                                            </p:tgtEl>
                                            <p:attrNameLst>
                                              <p:attrName>ppt_y</p:attrName>
                                            </p:attrNameLst>
                                          </p:cBhvr>
                                          <p:tavLst>
                                            <p:tav tm="0">
                                              <p:val>
                                                <p:strVal val="ppt_y"/>
                                              </p:val>
                                            </p:tav>
                                            <p:tav tm="100000">
                                              <p:val>
                                                <p:strVal val="1+ppt_h/2"/>
                                              </p:val>
                                            </p:tav>
                                          </p:tavLst>
                                        </p:anim>
                                        <p:set>
                                          <p:cBhvr>
                                            <p:cTn id="86" dur="1" fill="hold">
                                              <p:stCondLst>
                                                <p:cond delay="349"/>
                                              </p:stCondLst>
                                            </p:cTn>
                                            <p:tgtEl>
                                              <p:spTgt spid="53"/>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54"/>
                                            </p:tgtEl>
                                            <p:attrNameLst>
                                              <p:attrName>ppt_x</p:attrName>
                                            </p:attrNameLst>
                                          </p:cBhvr>
                                          <p:tavLst>
                                            <p:tav tm="0">
                                              <p:val>
                                                <p:strVal val="ppt_x"/>
                                              </p:val>
                                            </p:tav>
                                            <p:tav tm="100000">
                                              <p:val>
                                                <p:strVal val="1+ppt_w/2"/>
                                              </p:val>
                                            </p:tav>
                                          </p:tavLst>
                                        </p:anim>
                                        <p:anim calcmode="lin" valueType="num">
                                          <p:cBhvr additive="base">
                                            <p:cTn id="89" dur="350"/>
                                            <p:tgtEl>
                                              <p:spTgt spid="54"/>
                                            </p:tgtEl>
                                            <p:attrNameLst>
                                              <p:attrName>ppt_y</p:attrName>
                                            </p:attrNameLst>
                                          </p:cBhvr>
                                          <p:tavLst>
                                            <p:tav tm="0">
                                              <p:val>
                                                <p:strVal val="ppt_y"/>
                                              </p:val>
                                            </p:tav>
                                            <p:tav tm="100000">
                                              <p:val>
                                                <p:strVal val="1+ppt_h/2"/>
                                              </p:val>
                                            </p:tav>
                                          </p:tavLst>
                                        </p:anim>
                                        <p:set>
                                          <p:cBhvr>
                                            <p:cTn id="90" dur="1" fill="hold">
                                              <p:stCondLst>
                                                <p:cond delay="349"/>
                                              </p:stCondLst>
                                            </p:cTn>
                                            <p:tgtEl>
                                              <p:spTgt spid="54"/>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55"/>
                                            </p:tgtEl>
                                            <p:attrNameLst>
                                              <p:attrName>ppt_x</p:attrName>
                                            </p:attrNameLst>
                                          </p:cBhvr>
                                          <p:tavLst>
                                            <p:tav tm="0">
                                              <p:val>
                                                <p:strVal val="ppt_x"/>
                                              </p:val>
                                            </p:tav>
                                            <p:tav tm="100000">
                                              <p:val>
                                                <p:strVal val="0-ppt_w/2"/>
                                              </p:val>
                                            </p:tav>
                                          </p:tavLst>
                                        </p:anim>
                                        <p:anim calcmode="lin" valueType="num">
                                          <p:cBhvr additive="base">
                                            <p:cTn id="93" dur="350"/>
                                            <p:tgtEl>
                                              <p:spTgt spid="55"/>
                                            </p:tgtEl>
                                            <p:attrNameLst>
                                              <p:attrName>ppt_y</p:attrName>
                                            </p:attrNameLst>
                                          </p:cBhvr>
                                          <p:tavLst>
                                            <p:tav tm="0">
                                              <p:val>
                                                <p:strVal val="ppt_y"/>
                                              </p:val>
                                            </p:tav>
                                            <p:tav tm="100000">
                                              <p:val>
                                                <p:strVal val="1+ppt_h/2"/>
                                              </p:val>
                                            </p:tav>
                                          </p:tavLst>
                                        </p:anim>
                                        <p:set>
                                          <p:cBhvr>
                                            <p:cTn id="94" dur="1" fill="hold">
                                              <p:stCondLst>
                                                <p:cond delay="349"/>
                                              </p:stCondLst>
                                            </p:cTn>
                                            <p:tgtEl>
                                              <p:spTgt spid="55"/>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56"/>
                                            </p:tgtEl>
                                            <p:attrNameLst>
                                              <p:attrName>ppt_x</p:attrName>
                                            </p:attrNameLst>
                                          </p:cBhvr>
                                          <p:tavLst>
                                            <p:tav tm="0">
                                              <p:val>
                                                <p:strVal val="ppt_x"/>
                                              </p:val>
                                            </p:tav>
                                            <p:tav tm="100000">
                                              <p:val>
                                                <p:strVal val="1+ppt_w/2"/>
                                              </p:val>
                                            </p:tav>
                                          </p:tavLst>
                                        </p:anim>
                                        <p:anim calcmode="lin" valueType="num">
                                          <p:cBhvr additive="base">
                                            <p:cTn id="97" dur="350"/>
                                            <p:tgtEl>
                                              <p:spTgt spid="56"/>
                                            </p:tgtEl>
                                            <p:attrNameLst>
                                              <p:attrName>ppt_y</p:attrName>
                                            </p:attrNameLst>
                                          </p:cBhvr>
                                          <p:tavLst>
                                            <p:tav tm="0">
                                              <p:val>
                                                <p:strVal val="ppt_y"/>
                                              </p:val>
                                            </p:tav>
                                            <p:tav tm="100000">
                                              <p:val>
                                                <p:strVal val="1+ppt_h/2"/>
                                              </p:val>
                                            </p:tav>
                                          </p:tavLst>
                                        </p:anim>
                                        <p:set>
                                          <p:cBhvr>
                                            <p:cTn id="98" dur="1" fill="hold">
                                              <p:stCondLst>
                                                <p:cond delay="349"/>
                                              </p:stCondLst>
                                            </p:cTn>
                                            <p:tgtEl>
                                              <p:spTgt spid="56"/>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57"/>
                                            </p:tgtEl>
                                            <p:attrNameLst>
                                              <p:attrName>ppt_x</p:attrName>
                                            </p:attrNameLst>
                                          </p:cBhvr>
                                          <p:tavLst>
                                            <p:tav tm="0">
                                              <p:val>
                                                <p:strVal val="ppt_x"/>
                                              </p:val>
                                            </p:tav>
                                            <p:tav tm="100000">
                                              <p:val>
                                                <p:strVal val="1+ppt_w/2"/>
                                              </p:val>
                                            </p:tav>
                                          </p:tavLst>
                                        </p:anim>
                                        <p:anim calcmode="lin" valueType="num">
                                          <p:cBhvr additive="base">
                                            <p:cTn id="101" dur="350"/>
                                            <p:tgtEl>
                                              <p:spTgt spid="57"/>
                                            </p:tgtEl>
                                            <p:attrNameLst>
                                              <p:attrName>ppt_y</p:attrName>
                                            </p:attrNameLst>
                                          </p:cBhvr>
                                          <p:tavLst>
                                            <p:tav tm="0">
                                              <p:val>
                                                <p:strVal val="ppt_y"/>
                                              </p:val>
                                            </p:tav>
                                            <p:tav tm="100000">
                                              <p:val>
                                                <p:strVal val="ppt_y"/>
                                              </p:val>
                                            </p:tav>
                                          </p:tavLst>
                                        </p:anim>
                                        <p:set>
                                          <p:cBhvr>
                                            <p:cTn id="102" dur="1" fill="hold">
                                              <p:stCondLst>
                                                <p:cond delay="349"/>
                                              </p:stCondLst>
                                            </p:cTn>
                                            <p:tgtEl>
                                              <p:spTgt spid="57"/>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68"/>
                                            </p:tgtEl>
                                            <p:attrNameLst>
                                              <p:attrName>style.visibility</p:attrName>
                                            </p:attrNameLst>
                                          </p:cBhvr>
                                          <p:to>
                                            <p:strVal val="visible"/>
                                          </p:to>
                                        </p:set>
                                        <p:animEffect transition="in" filter="wheel(8)">
                                          <p:cBhvr>
                                            <p:cTn id="105" dur="1000"/>
                                            <p:tgtEl>
                                              <p:spTgt spid="68"/>
                                            </p:tgtEl>
                                          </p:cBhvr>
                                        </p:animEffect>
                                      </p:childTnLst>
                                    </p:cTn>
                                  </p:par>
                                </p:childTnLst>
                              </p:cTn>
                            </p:par>
                            <p:par>
                              <p:cTn id="106" fill="hold">
                                <p:stCondLst>
                                  <p:cond delay="1000"/>
                                </p:stCondLst>
                                <p:childTnLst>
                                  <p:par>
                                    <p:cTn id="107" presetID="2" presetClass="entr" presetSubtype="4" fill="hold" grpId="0" nodeType="afterEffect">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cBhvr additive="base">
                                            <p:cTn id="109" dur="500" fill="hold"/>
                                            <p:tgtEl>
                                              <p:spTgt spid="29"/>
                                            </p:tgtEl>
                                            <p:attrNameLst>
                                              <p:attrName>ppt_x</p:attrName>
                                            </p:attrNameLst>
                                          </p:cBhvr>
                                          <p:tavLst>
                                            <p:tav tm="0">
                                              <p:val>
                                                <p:strVal val="#ppt_x"/>
                                              </p:val>
                                            </p:tav>
                                            <p:tav tm="100000">
                                              <p:val>
                                                <p:strVal val="#ppt_x"/>
                                              </p:val>
                                            </p:tav>
                                          </p:tavLst>
                                        </p:anim>
                                        <p:anim calcmode="lin" valueType="num">
                                          <p:cBhvr additive="base">
                                            <p:cTn id="110" dur="500" fill="hold"/>
                                            <p:tgtEl>
                                              <p:spTgt spid="29"/>
                                            </p:tgtEl>
                                            <p:attrNameLst>
                                              <p:attrName>ppt_y</p:attrName>
                                            </p:attrNameLst>
                                          </p:cBhvr>
                                          <p:tavLst>
                                            <p:tav tm="0">
                                              <p:val>
                                                <p:strVal val="1+#ppt_h/2"/>
                                              </p:val>
                                            </p:tav>
                                            <p:tav tm="100000">
                                              <p:val>
                                                <p:strVal val="#ppt_y"/>
                                              </p:val>
                                            </p:tav>
                                          </p:tavLst>
                                        </p:anim>
                                      </p:childTnLst>
                                    </p:cTn>
                                  </p:par>
                                </p:childTnLst>
                              </p:cTn>
                            </p:par>
                            <p:par>
                              <p:cTn id="111" fill="hold">
                                <p:stCondLst>
                                  <p:cond delay="1500"/>
                                </p:stCondLst>
                                <p:childTnLst>
                                  <p:par>
                                    <p:cTn id="112" presetID="2" presetClass="entr" presetSubtype="4"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 calcmode="lin" valueType="num">
                                          <p:cBhvr additive="base">
                                            <p:cTn id="114" dur="500" fill="hold"/>
                                            <p:tgtEl>
                                              <p:spTgt spid="30"/>
                                            </p:tgtEl>
                                            <p:attrNameLst>
                                              <p:attrName>ppt_x</p:attrName>
                                            </p:attrNameLst>
                                          </p:cBhvr>
                                          <p:tavLst>
                                            <p:tav tm="0">
                                              <p:val>
                                                <p:strVal val="#ppt_x"/>
                                              </p:val>
                                            </p:tav>
                                            <p:tav tm="100000">
                                              <p:val>
                                                <p:strVal val="#ppt_x"/>
                                              </p:val>
                                            </p:tav>
                                          </p:tavLst>
                                        </p:anim>
                                        <p:anim calcmode="lin" valueType="num">
                                          <p:cBhvr additive="base">
                                            <p:cTn id="115"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P spid="31" grpId="1" animBg="1"/>
          <p:bldP spid="32" grpId="0" animBg="1"/>
          <p:bldP spid="32" grpId="1" animBg="1"/>
          <p:bldP spid="33" grpId="0" animBg="1"/>
          <p:bldP spid="33" grpId="1" animBg="1"/>
          <p:bldP spid="44" grpId="0" animBg="1"/>
          <p:bldP spid="44" grpId="1" animBg="1"/>
          <p:bldP spid="45" grpId="0" animBg="1"/>
          <p:bldP spid="45" grpId="1" animBg="1"/>
          <p:bldP spid="47" grpId="0" animBg="1"/>
          <p:bldP spid="47" grpId="1" animBg="1"/>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7" grpId="1"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4468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058874"/>
            <a:ext cx="381452" cy="381452"/>
            <a:chOff x="3123591" y="3333387"/>
            <a:chExt cx="381452" cy="381452"/>
          </a:xfrm>
        </p:grpSpPr>
        <p:sp>
          <p:nvSpPr>
            <p:cNvPr id="34" name="椭圆 3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5" name="椭圆 34"/>
            <p:cNvSpPr/>
            <p:nvPr/>
          </p:nvSpPr>
          <p:spPr>
            <a:xfrm flipV="1">
              <a:off x="3208440" y="3418236"/>
              <a:ext cx="211754" cy="211754"/>
            </a:xfrm>
            <a:prstGeom prst="ellipse">
              <a:avLst/>
            </a:prstGeom>
            <a:solidFill>
              <a:srgbClr val="E74337"/>
            </a:solidFill>
            <a:ln w="28575">
              <a:no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6" name="直接连接符 35"/>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rot="21028799">
            <a:off x="2350215" y="234174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椭圆 37"/>
          <p:cNvSpPr/>
          <p:nvPr/>
        </p:nvSpPr>
        <p:spPr>
          <a:xfrm rot="21028799" flipV="1">
            <a:off x="2024563" y="2784315"/>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椭圆 38"/>
          <p:cNvSpPr/>
          <p:nvPr/>
        </p:nvSpPr>
        <p:spPr>
          <a:xfrm rot="21028799">
            <a:off x="1466324" y="2899265"/>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椭圆 39"/>
          <p:cNvSpPr/>
          <p:nvPr/>
        </p:nvSpPr>
        <p:spPr>
          <a:xfrm rot="21028799" flipV="1">
            <a:off x="2605610" y="2682588"/>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椭圆 40"/>
          <p:cNvSpPr/>
          <p:nvPr/>
        </p:nvSpPr>
        <p:spPr>
          <a:xfrm rot="21028799">
            <a:off x="1590555" y="2358699"/>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p:cNvSpPr/>
          <p:nvPr/>
        </p:nvSpPr>
        <p:spPr>
          <a:xfrm rot="21028799" flipV="1">
            <a:off x="866085" y="2724550"/>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rot="10228799">
            <a:off x="1332836" y="4007445"/>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10228799" flipV="1">
            <a:off x="1479761" y="3386146"/>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6" name="椭圆 75"/>
          <p:cNvSpPr/>
          <p:nvPr/>
        </p:nvSpPr>
        <p:spPr>
          <a:xfrm rot="10228799">
            <a:off x="2216727" y="3449923"/>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7" name="椭圆 76"/>
          <p:cNvSpPr/>
          <p:nvPr/>
        </p:nvSpPr>
        <p:spPr>
          <a:xfrm rot="10228799" flipV="1">
            <a:off x="863011" y="3452170"/>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p:cNvSpPr/>
          <p:nvPr/>
        </p:nvSpPr>
        <p:spPr>
          <a:xfrm rot="10228799">
            <a:off x="1868853" y="3766846"/>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9" name="椭圆 78"/>
          <p:cNvSpPr/>
          <p:nvPr/>
        </p:nvSpPr>
        <p:spPr>
          <a:xfrm rot="10228799" flipV="1">
            <a:off x="2579819" y="3387491"/>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0" name="TextBox 79"/>
          <p:cNvSpPr txBox="1"/>
          <p:nvPr/>
        </p:nvSpPr>
        <p:spPr>
          <a:xfrm>
            <a:off x="5728513" y="3750281"/>
            <a:ext cx="2339102" cy="738664"/>
          </a:xfrm>
          <a:prstGeom prst="rect">
            <a:avLst/>
          </a:prstGeom>
          <a:noFill/>
        </p:spPr>
        <p:txBody>
          <a:bodyPr wrap="none" rtlCol="0">
            <a:spAutoFit/>
          </a:bodyPr>
          <a:lstStyle/>
          <a:p>
            <a:pPr algn="dist"/>
            <a:r>
              <a:rPr lang="zh-CN" altLang="en-US" sz="4200" b="1" dirty="0" smtClean="0">
                <a:solidFill>
                  <a:srgbClr val="E74337"/>
                </a:solidFill>
                <a:latin typeface="微软雅黑" pitchFamily="34" charset="-122"/>
                <a:ea typeface="微软雅黑" pitchFamily="34" charset="-122"/>
              </a:rPr>
              <a:t>工作概述</a:t>
            </a:r>
            <a:endParaRPr lang="en-US" altLang="zh-CN" sz="4200" b="1" dirty="0" smtClean="0">
              <a:solidFill>
                <a:srgbClr val="E74337"/>
              </a:solidFill>
              <a:latin typeface="微软雅黑" pitchFamily="34" charset="-122"/>
              <a:ea typeface="微软雅黑" pitchFamily="34" charset="-122"/>
            </a:endParaRPr>
          </a:p>
        </p:txBody>
      </p:sp>
      <p:sp>
        <p:nvSpPr>
          <p:cNvPr id="81" name="TextBox 80"/>
          <p:cNvSpPr txBox="1"/>
          <p:nvPr/>
        </p:nvSpPr>
        <p:spPr>
          <a:xfrm>
            <a:off x="5670457" y="2076527"/>
            <a:ext cx="2007088" cy="738664"/>
          </a:xfrm>
          <a:prstGeom prst="rect">
            <a:avLst/>
          </a:prstGeom>
          <a:noFill/>
        </p:spPr>
        <p:txBody>
          <a:bodyPr wrap="none" rtlCol="0">
            <a:spAutoFit/>
          </a:bodyPr>
          <a:lstStyle/>
          <a:p>
            <a:r>
              <a:rPr lang="en-US" altLang="zh-CN" sz="4200" dirty="0" smtClean="0">
                <a:solidFill>
                  <a:schemeClr val="bg1"/>
                </a:solidFill>
                <a:latin typeface="微软雅黑" pitchFamily="34" charset="-122"/>
                <a:ea typeface="微软雅黑" pitchFamily="34" charset="-122"/>
              </a:rPr>
              <a:t>Part 01</a:t>
            </a:r>
          </a:p>
        </p:txBody>
      </p:sp>
      <p:grpSp>
        <p:nvGrpSpPr>
          <p:cNvPr id="82" name="组合 81"/>
          <p:cNvGrpSpPr/>
          <p:nvPr/>
        </p:nvGrpSpPr>
        <p:grpSpPr>
          <a:xfrm>
            <a:off x="858879" y="2355867"/>
            <a:ext cx="2143332" cy="1852005"/>
            <a:chOff x="858879" y="2355867"/>
            <a:chExt cx="2143332" cy="1852005"/>
          </a:xfrm>
        </p:grpSpPr>
        <p:sp>
          <p:nvSpPr>
            <p:cNvPr id="83" name="椭圆 82"/>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椭圆 83"/>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5" name="椭圆 84"/>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椭圆 85"/>
            <p:cNvSpPr/>
            <p:nvPr/>
          </p:nvSpPr>
          <p:spPr>
            <a:xfrm rot="21028799" flipV="1">
              <a:off x="2601478" y="2696712"/>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7" name="椭圆 86"/>
            <p:cNvSpPr/>
            <p:nvPr/>
          </p:nvSpPr>
          <p:spPr>
            <a:xfrm rot="21028799">
              <a:off x="1586423" y="2372823"/>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8" name="椭圆 87"/>
            <p:cNvSpPr/>
            <p:nvPr/>
          </p:nvSpPr>
          <p:spPr>
            <a:xfrm rot="21028799" flipV="1">
              <a:off x="861953" y="2738674"/>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9" name="椭圆 88"/>
            <p:cNvSpPr/>
            <p:nvPr/>
          </p:nvSpPr>
          <p:spPr>
            <a:xfrm rot="10228799">
              <a:off x="1328704" y="40215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椭圆 89"/>
            <p:cNvSpPr/>
            <p:nvPr/>
          </p:nvSpPr>
          <p:spPr>
            <a:xfrm rot="10228799" flipV="1">
              <a:off x="1475629" y="3400270"/>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1" name="椭圆 90"/>
            <p:cNvSpPr/>
            <p:nvPr/>
          </p:nvSpPr>
          <p:spPr>
            <a:xfrm rot="10228799">
              <a:off x="2212595" y="3464047"/>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2" name="椭圆 91"/>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3" name="椭圆 92"/>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4" name="椭圆 93"/>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41085341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additive="base">
                                            <p:cTn id="39" dur="350" fill="hold"/>
                                            <p:tgtEl>
                                              <p:spTgt spid="76"/>
                                            </p:tgtEl>
                                            <p:attrNameLst>
                                              <p:attrName>ppt_x</p:attrName>
                                            </p:attrNameLst>
                                          </p:cBhvr>
                                          <p:tavLst>
                                            <p:tav tm="0">
                                              <p:val>
                                                <p:strVal val="1+#ppt_w/2"/>
                                              </p:val>
                                            </p:tav>
                                            <p:tav tm="100000">
                                              <p:val>
                                                <p:strVal val="#ppt_x"/>
                                              </p:val>
                                            </p:tav>
                                          </p:tavLst>
                                        </p:anim>
                                        <p:anim calcmode="lin" valueType="num">
                                          <p:cBhvr additive="base">
                                            <p:cTn id="40" dur="350" fill="hold"/>
                                            <p:tgtEl>
                                              <p:spTgt spid="7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additive="base">
                                            <p:cTn id="43" dur="350" fill="hold"/>
                                            <p:tgtEl>
                                              <p:spTgt spid="77"/>
                                            </p:tgtEl>
                                            <p:attrNameLst>
                                              <p:attrName>ppt_x</p:attrName>
                                            </p:attrNameLst>
                                          </p:cBhvr>
                                          <p:tavLst>
                                            <p:tav tm="0">
                                              <p:val>
                                                <p:strVal val="0-#ppt_w/2"/>
                                              </p:val>
                                            </p:tav>
                                            <p:tav tm="100000">
                                              <p:val>
                                                <p:strVal val="#ppt_x"/>
                                              </p:val>
                                            </p:tav>
                                          </p:tavLst>
                                        </p:anim>
                                        <p:anim calcmode="lin" valueType="num">
                                          <p:cBhvr additive="base">
                                            <p:cTn id="44" dur="350" fill="hold"/>
                                            <p:tgtEl>
                                              <p:spTgt spid="7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additive="base">
                                            <p:cTn id="47" dur="350" fill="hold"/>
                                            <p:tgtEl>
                                              <p:spTgt spid="78"/>
                                            </p:tgtEl>
                                            <p:attrNameLst>
                                              <p:attrName>ppt_x</p:attrName>
                                            </p:attrNameLst>
                                          </p:cBhvr>
                                          <p:tavLst>
                                            <p:tav tm="0">
                                              <p:val>
                                                <p:strVal val="#ppt_x"/>
                                              </p:val>
                                            </p:tav>
                                            <p:tav tm="100000">
                                              <p:val>
                                                <p:strVal val="#ppt_x"/>
                                              </p:val>
                                            </p:tav>
                                          </p:tavLst>
                                        </p:anim>
                                        <p:anim calcmode="lin" valueType="num">
                                          <p:cBhvr additive="base">
                                            <p:cTn id="48" dur="350" fill="hold"/>
                                            <p:tgtEl>
                                              <p:spTgt spid="7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additive="base">
                                            <p:cTn id="51" dur="350" fill="hold"/>
                                            <p:tgtEl>
                                              <p:spTgt spid="79"/>
                                            </p:tgtEl>
                                            <p:attrNameLst>
                                              <p:attrName>ppt_x</p:attrName>
                                            </p:attrNameLst>
                                          </p:cBhvr>
                                          <p:tavLst>
                                            <p:tav tm="0">
                                              <p:val>
                                                <p:strVal val="1+#ppt_w/2"/>
                                              </p:val>
                                            </p:tav>
                                            <p:tav tm="100000">
                                              <p:val>
                                                <p:strVal val="#ppt_x"/>
                                              </p:val>
                                            </p:tav>
                                          </p:tavLst>
                                        </p:anim>
                                        <p:anim calcmode="lin" valueType="num">
                                          <p:cBhvr additive="base">
                                            <p:cTn id="52" dur="35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76"/>
                                            </p:tgtEl>
                                            <p:attrNameLst>
                                              <p:attrName>ppt_x</p:attrName>
                                            </p:attrNameLst>
                                          </p:cBhvr>
                                          <p:tavLst>
                                            <p:tav tm="0">
                                              <p:val>
                                                <p:strVal val="ppt_x"/>
                                              </p:val>
                                            </p:tav>
                                            <p:tav tm="100000">
                                              <p:val>
                                                <p:strVal val="1+ppt_w/2"/>
                                              </p:val>
                                            </p:tav>
                                          </p:tavLst>
                                        </p:anim>
                                        <p:anim calcmode="lin" valueType="num">
                                          <p:cBhvr additive="base">
                                            <p:cTn id="89" dur="350"/>
                                            <p:tgtEl>
                                              <p:spTgt spid="76"/>
                                            </p:tgtEl>
                                            <p:attrNameLst>
                                              <p:attrName>ppt_y</p:attrName>
                                            </p:attrNameLst>
                                          </p:cBhvr>
                                          <p:tavLst>
                                            <p:tav tm="0">
                                              <p:val>
                                                <p:strVal val="ppt_y"/>
                                              </p:val>
                                            </p:tav>
                                            <p:tav tm="100000">
                                              <p:val>
                                                <p:strVal val="1+ppt_h/2"/>
                                              </p:val>
                                            </p:tav>
                                          </p:tavLst>
                                        </p:anim>
                                        <p:set>
                                          <p:cBhvr>
                                            <p:cTn id="90" dur="1" fill="hold">
                                              <p:stCondLst>
                                                <p:cond delay="349"/>
                                              </p:stCondLst>
                                            </p:cTn>
                                            <p:tgtEl>
                                              <p:spTgt spid="7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77"/>
                                            </p:tgtEl>
                                            <p:attrNameLst>
                                              <p:attrName>ppt_x</p:attrName>
                                            </p:attrNameLst>
                                          </p:cBhvr>
                                          <p:tavLst>
                                            <p:tav tm="0">
                                              <p:val>
                                                <p:strVal val="ppt_x"/>
                                              </p:val>
                                            </p:tav>
                                            <p:tav tm="100000">
                                              <p:val>
                                                <p:strVal val="0-ppt_w/2"/>
                                              </p:val>
                                            </p:tav>
                                          </p:tavLst>
                                        </p:anim>
                                        <p:anim calcmode="lin" valueType="num">
                                          <p:cBhvr additive="base">
                                            <p:cTn id="93" dur="350"/>
                                            <p:tgtEl>
                                              <p:spTgt spid="77"/>
                                            </p:tgtEl>
                                            <p:attrNameLst>
                                              <p:attrName>ppt_y</p:attrName>
                                            </p:attrNameLst>
                                          </p:cBhvr>
                                          <p:tavLst>
                                            <p:tav tm="0">
                                              <p:val>
                                                <p:strVal val="ppt_y"/>
                                              </p:val>
                                            </p:tav>
                                            <p:tav tm="100000">
                                              <p:val>
                                                <p:strVal val="1+ppt_h/2"/>
                                              </p:val>
                                            </p:tav>
                                          </p:tavLst>
                                        </p:anim>
                                        <p:set>
                                          <p:cBhvr>
                                            <p:cTn id="94" dur="1" fill="hold">
                                              <p:stCondLst>
                                                <p:cond delay="349"/>
                                              </p:stCondLst>
                                            </p:cTn>
                                            <p:tgtEl>
                                              <p:spTgt spid="7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78"/>
                                            </p:tgtEl>
                                            <p:attrNameLst>
                                              <p:attrName>ppt_x</p:attrName>
                                            </p:attrNameLst>
                                          </p:cBhvr>
                                          <p:tavLst>
                                            <p:tav tm="0">
                                              <p:val>
                                                <p:strVal val="ppt_x"/>
                                              </p:val>
                                            </p:tav>
                                            <p:tav tm="100000">
                                              <p:val>
                                                <p:strVal val="1+ppt_w/2"/>
                                              </p:val>
                                            </p:tav>
                                          </p:tavLst>
                                        </p:anim>
                                        <p:anim calcmode="lin" valueType="num">
                                          <p:cBhvr additive="base">
                                            <p:cTn id="97" dur="350"/>
                                            <p:tgtEl>
                                              <p:spTgt spid="78"/>
                                            </p:tgtEl>
                                            <p:attrNameLst>
                                              <p:attrName>ppt_y</p:attrName>
                                            </p:attrNameLst>
                                          </p:cBhvr>
                                          <p:tavLst>
                                            <p:tav tm="0">
                                              <p:val>
                                                <p:strVal val="ppt_y"/>
                                              </p:val>
                                            </p:tav>
                                            <p:tav tm="100000">
                                              <p:val>
                                                <p:strVal val="1+ppt_h/2"/>
                                              </p:val>
                                            </p:tav>
                                          </p:tavLst>
                                        </p:anim>
                                        <p:set>
                                          <p:cBhvr>
                                            <p:cTn id="98" dur="1" fill="hold">
                                              <p:stCondLst>
                                                <p:cond delay="349"/>
                                              </p:stCondLst>
                                            </p:cTn>
                                            <p:tgtEl>
                                              <p:spTgt spid="7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79"/>
                                            </p:tgtEl>
                                            <p:attrNameLst>
                                              <p:attrName>ppt_x</p:attrName>
                                            </p:attrNameLst>
                                          </p:cBhvr>
                                          <p:tavLst>
                                            <p:tav tm="0">
                                              <p:val>
                                                <p:strVal val="ppt_x"/>
                                              </p:val>
                                            </p:tav>
                                            <p:tav tm="100000">
                                              <p:val>
                                                <p:strVal val="1+ppt_w/2"/>
                                              </p:val>
                                            </p:tav>
                                          </p:tavLst>
                                        </p:anim>
                                        <p:anim calcmode="lin" valueType="num">
                                          <p:cBhvr additive="base">
                                            <p:cTn id="101" dur="350"/>
                                            <p:tgtEl>
                                              <p:spTgt spid="79"/>
                                            </p:tgtEl>
                                            <p:attrNameLst>
                                              <p:attrName>ppt_y</p:attrName>
                                            </p:attrNameLst>
                                          </p:cBhvr>
                                          <p:tavLst>
                                            <p:tav tm="0">
                                              <p:val>
                                                <p:strVal val="ppt_y"/>
                                              </p:val>
                                            </p:tav>
                                            <p:tav tm="100000">
                                              <p:val>
                                                <p:strVal val="ppt_y"/>
                                              </p:val>
                                            </p:tav>
                                          </p:tavLst>
                                        </p:anim>
                                        <p:set>
                                          <p:cBhvr>
                                            <p:cTn id="102" dur="1" fill="hold">
                                              <p:stCondLst>
                                                <p:cond delay="349"/>
                                              </p:stCondLst>
                                            </p:cTn>
                                            <p:tgtEl>
                                              <p:spTgt spid="7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82"/>
                                            </p:tgtEl>
                                            <p:attrNameLst>
                                              <p:attrName>style.visibility</p:attrName>
                                            </p:attrNameLst>
                                          </p:cBhvr>
                                          <p:to>
                                            <p:strVal val="visible"/>
                                          </p:to>
                                        </p:set>
                                        <p:animEffect transition="in" filter="wheel(8)">
                                          <p:cBhvr>
                                            <p:cTn id="105" dur="1000"/>
                                            <p:tgtEl>
                                              <p:spTgt spid="82"/>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81"/>
                                            </p:tgtEl>
                                            <p:attrNameLst>
                                              <p:attrName>style.visibility</p:attrName>
                                            </p:attrNameLst>
                                          </p:cBhvr>
                                          <p:to>
                                            <p:strVal val="visible"/>
                                          </p:to>
                                        </p:set>
                                        <p:anim calcmode="lin" valueType="num" p14:bounceEnd="36000">
                                          <p:cBhvr additive="base">
                                            <p:cTn id="118" dur="500" fill="hold"/>
                                            <p:tgtEl>
                                              <p:spTgt spid="81"/>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8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14:bounceEnd="36000">
                                          <p:cBhvr additive="base">
                                            <p:cTn id="123" dur="500" fill="hold"/>
                                            <p:tgtEl>
                                              <p:spTgt spid="80"/>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76" grpId="0" animBg="1"/>
          <p:bldP spid="76" grpId="1" animBg="1"/>
          <p:bldP spid="77" grpId="0" animBg="1"/>
          <p:bldP spid="77" grpId="1" animBg="1"/>
          <p:bldP spid="78" grpId="0" animBg="1"/>
          <p:bldP spid="78" grpId="1" animBg="1"/>
          <p:bldP spid="79" grpId="0" animBg="1"/>
          <p:bldP spid="79" grpId="1" animBg="1"/>
          <p:bldP spid="80" grpId="0"/>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additive="base">
                                            <p:cTn id="39" dur="350" fill="hold"/>
                                            <p:tgtEl>
                                              <p:spTgt spid="76"/>
                                            </p:tgtEl>
                                            <p:attrNameLst>
                                              <p:attrName>ppt_x</p:attrName>
                                            </p:attrNameLst>
                                          </p:cBhvr>
                                          <p:tavLst>
                                            <p:tav tm="0">
                                              <p:val>
                                                <p:strVal val="1+#ppt_w/2"/>
                                              </p:val>
                                            </p:tav>
                                            <p:tav tm="100000">
                                              <p:val>
                                                <p:strVal val="#ppt_x"/>
                                              </p:val>
                                            </p:tav>
                                          </p:tavLst>
                                        </p:anim>
                                        <p:anim calcmode="lin" valueType="num">
                                          <p:cBhvr additive="base">
                                            <p:cTn id="40" dur="350" fill="hold"/>
                                            <p:tgtEl>
                                              <p:spTgt spid="7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77"/>
                                            </p:tgtEl>
                                            <p:attrNameLst>
                                              <p:attrName>style.visibility</p:attrName>
                                            </p:attrNameLst>
                                          </p:cBhvr>
                                          <p:to>
                                            <p:strVal val="visible"/>
                                          </p:to>
                                        </p:set>
                                        <p:anim calcmode="lin" valueType="num">
                                          <p:cBhvr additive="base">
                                            <p:cTn id="43" dur="350" fill="hold"/>
                                            <p:tgtEl>
                                              <p:spTgt spid="77"/>
                                            </p:tgtEl>
                                            <p:attrNameLst>
                                              <p:attrName>ppt_x</p:attrName>
                                            </p:attrNameLst>
                                          </p:cBhvr>
                                          <p:tavLst>
                                            <p:tav tm="0">
                                              <p:val>
                                                <p:strVal val="0-#ppt_w/2"/>
                                              </p:val>
                                            </p:tav>
                                            <p:tav tm="100000">
                                              <p:val>
                                                <p:strVal val="#ppt_x"/>
                                              </p:val>
                                            </p:tav>
                                          </p:tavLst>
                                        </p:anim>
                                        <p:anim calcmode="lin" valueType="num">
                                          <p:cBhvr additive="base">
                                            <p:cTn id="44" dur="350" fill="hold"/>
                                            <p:tgtEl>
                                              <p:spTgt spid="7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additive="base">
                                            <p:cTn id="47" dur="350" fill="hold"/>
                                            <p:tgtEl>
                                              <p:spTgt spid="78"/>
                                            </p:tgtEl>
                                            <p:attrNameLst>
                                              <p:attrName>ppt_x</p:attrName>
                                            </p:attrNameLst>
                                          </p:cBhvr>
                                          <p:tavLst>
                                            <p:tav tm="0">
                                              <p:val>
                                                <p:strVal val="#ppt_x"/>
                                              </p:val>
                                            </p:tav>
                                            <p:tav tm="100000">
                                              <p:val>
                                                <p:strVal val="#ppt_x"/>
                                              </p:val>
                                            </p:tav>
                                          </p:tavLst>
                                        </p:anim>
                                        <p:anim calcmode="lin" valueType="num">
                                          <p:cBhvr additive="base">
                                            <p:cTn id="48" dur="350" fill="hold"/>
                                            <p:tgtEl>
                                              <p:spTgt spid="78"/>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additive="base">
                                            <p:cTn id="51" dur="350" fill="hold"/>
                                            <p:tgtEl>
                                              <p:spTgt spid="79"/>
                                            </p:tgtEl>
                                            <p:attrNameLst>
                                              <p:attrName>ppt_x</p:attrName>
                                            </p:attrNameLst>
                                          </p:cBhvr>
                                          <p:tavLst>
                                            <p:tav tm="0">
                                              <p:val>
                                                <p:strVal val="1+#ppt_w/2"/>
                                              </p:val>
                                            </p:tav>
                                            <p:tav tm="100000">
                                              <p:val>
                                                <p:strVal val="#ppt_x"/>
                                              </p:val>
                                            </p:tav>
                                          </p:tavLst>
                                        </p:anim>
                                        <p:anim calcmode="lin" valueType="num">
                                          <p:cBhvr additive="base">
                                            <p:cTn id="52" dur="35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76"/>
                                            </p:tgtEl>
                                            <p:attrNameLst>
                                              <p:attrName>ppt_x</p:attrName>
                                            </p:attrNameLst>
                                          </p:cBhvr>
                                          <p:tavLst>
                                            <p:tav tm="0">
                                              <p:val>
                                                <p:strVal val="ppt_x"/>
                                              </p:val>
                                            </p:tav>
                                            <p:tav tm="100000">
                                              <p:val>
                                                <p:strVal val="1+ppt_w/2"/>
                                              </p:val>
                                            </p:tav>
                                          </p:tavLst>
                                        </p:anim>
                                        <p:anim calcmode="lin" valueType="num">
                                          <p:cBhvr additive="base">
                                            <p:cTn id="89" dur="350"/>
                                            <p:tgtEl>
                                              <p:spTgt spid="76"/>
                                            </p:tgtEl>
                                            <p:attrNameLst>
                                              <p:attrName>ppt_y</p:attrName>
                                            </p:attrNameLst>
                                          </p:cBhvr>
                                          <p:tavLst>
                                            <p:tav tm="0">
                                              <p:val>
                                                <p:strVal val="ppt_y"/>
                                              </p:val>
                                            </p:tav>
                                            <p:tav tm="100000">
                                              <p:val>
                                                <p:strVal val="1+ppt_h/2"/>
                                              </p:val>
                                            </p:tav>
                                          </p:tavLst>
                                        </p:anim>
                                        <p:set>
                                          <p:cBhvr>
                                            <p:cTn id="90" dur="1" fill="hold">
                                              <p:stCondLst>
                                                <p:cond delay="349"/>
                                              </p:stCondLst>
                                            </p:cTn>
                                            <p:tgtEl>
                                              <p:spTgt spid="76"/>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77"/>
                                            </p:tgtEl>
                                            <p:attrNameLst>
                                              <p:attrName>ppt_x</p:attrName>
                                            </p:attrNameLst>
                                          </p:cBhvr>
                                          <p:tavLst>
                                            <p:tav tm="0">
                                              <p:val>
                                                <p:strVal val="ppt_x"/>
                                              </p:val>
                                            </p:tav>
                                            <p:tav tm="100000">
                                              <p:val>
                                                <p:strVal val="0-ppt_w/2"/>
                                              </p:val>
                                            </p:tav>
                                          </p:tavLst>
                                        </p:anim>
                                        <p:anim calcmode="lin" valueType="num">
                                          <p:cBhvr additive="base">
                                            <p:cTn id="93" dur="350"/>
                                            <p:tgtEl>
                                              <p:spTgt spid="77"/>
                                            </p:tgtEl>
                                            <p:attrNameLst>
                                              <p:attrName>ppt_y</p:attrName>
                                            </p:attrNameLst>
                                          </p:cBhvr>
                                          <p:tavLst>
                                            <p:tav tm="0">
                                              <p:val>
                                                <p:strVal val="ppt_y"/>
                                              </p:val>
                                            </p:tav>
                                            <p:tav tm="100000">
                                              <p:val>
                                                <p:strVal val="1+ppt_h/2"/>
                                              </p:val>
                                            </p:tav>
                                          </p:tavLst>
                                        </p:anim>
                                        <p:set>
                                          <p:cBhvr>
                                            <p:cTn id="94" dur="1" fill="hold">
                                              <p:stCondLst>
                                                <p:cond delay="349"/>
                                              </p:stCondLst>
                                            </p:cTn>
                                            <p:tgtEl>
                                              <p:spTgt spid="77"/>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78"/>
                                            </p:tgtEl>
                                            <p:attrNameLst>
                                              <p:attrName>ppt_x</p:attrName>
                                            </p:attrNameLst>
                                          </p:cBhvr>
                                          <p:tavLst>
                                            <p:tav tm="0">
                                              <p:val>
                                                <p:strVal val="ppt_x"/>
                                              </p:val>
                                            </p:tav>
                                            <p:tav tm="100000">
                                              <p:val>
                                                <p:strVal val="1+ppt_w/2"/>
                                              </p:val>
                                            </p:tav>
                                          </p:tavLst>
                                        </p:anim>
                                        <p:anim calcmode="lin" valueType="num">
                                          <p:cBhvr additive="base">
                                            <p:cTn id="97" dur="350"/>
                                            <p:tgtEl>
                                              <p:spTgt spid="78"/>
                                            </p:tgtEl>
                                            <p:attrNameLst>
                                              <p:attrName>ppt_y</p:attrName>
                                            </p:attrNameLst>
                                          </p:cBhvr>
                                          <p:tavLst>
                                            <p:tav tm="0">
                                              <p:val>
                                                <p:strVal val="ppt_y"/>
                                              </p:val>
                                            </p:tav>
                                            <p:tav tm="100000">
                                              <p:val>
                                                <p:strVal val="1+ppt_h/2"/>
                                              </p:val>
                                            </p:tav>
                                          </p:tavLst>
                                        </p:anim>
                                        <p:set>
                                          <p:cBhvr>
                                            <p:cTn id="98" dur="1" fill="hold">
                                              <p:stCondLst>
                                                <p:cond delay="349"/>
                                              </p:stCondLst>
                                            </p:cTn>
                                            <p:tgtEl>
                                              <p:spTgt spid="78"/>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79"/>
                                            </p:tgtEl>
                                            <p:attrNameLst>
                                              <p:attrName>ppt_x</p:attrName>
                                            </p:attrNameLst>
                                          </p:cBhvr>
                                          <p:tavLst>
                                            <p:tav tm="0">
                                              <p:val>
                                                <p:strVal val="ppt_x"/>
                                              </p:val>
                                            </p:tav>
                                            <p:tav tm="100000">
                                              <p:val>
                                                <p:strVal val="1+ppt_w/2"/>
                                              </p:val>
                                            </p:tav>
                                          </p:tavLst>
                                        </p:anim>
                                        <p:anim calcmode="lin" valueType="num">
                                          <p:cBhvr additive="base">
                                            <p:cTn id="101" dur="350"/>
                                            <p:tgtEl>
                                              <p:spTgt spid="79"/>
                                            </p:tgtEl>
                                            <p:attrNameLst>
                                              <p:attrName>ppt_y</p:attrName>
                                            </p:attrNameLst>
                                          </p:cBhvr>
                                          <p:tavLst>
                                            <p:tav tm="0">
                                              <p:val>
                                                <p:strVal val="ppt_y"/>
                                              </p:val>
                                            </p:tav>
                                            <p:tav tm="100000">
                                              <p:val>
                                                <p:strVal val="ppt_y"/>
                                              </p:val>
                                            </p:tav>
                                          </p:tavLst>
                                        </p:anim>
                                        <p:set>
                                          <p:cBhvr>
                                            <p:cTn id="102" dur="1" fill="hold">
                                              <p:stCondLst>
                                                <p:cond delay="349"/>
                                              </p:stCondLst>
                                            </p:cTn>
                                            <p:tgtEl>
                                              <p:spTgt spid="79"/>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82"/>
                                            </p:tgtEl>
                                            <p:attrNameLst>
                                              <p:attrName>style.visibility</p:attrName>
                                            </p:attrNameLst>
                                          </p:cBhvr>
                                          <p:to>
                                            <p:strVal val="visible"/>
                                          </p:to>
                                        </p:set>
                                        <p:animEffect transition="in" filter="wheel(8)">
                                          <p:cBhvr>
                                            <p:cTn id="105" dur="1000"/>
                                            <p:tgtEl>
                                              <p:spTgt spid="82"/>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81"/>
                                            </p:tgtEl>
                                            <p:attrNameLst>
                                              <p:attrName>style.visibility</p:attrName>
                                            </p:attrNameLst>
                                          </p:cBhvr>
                                          <p:to>
                                            <p:strVal val="visible"/>
                                          </p:to>
                                        </p:set>
                                        <p:anim calcmode="lin" valueType="num">
                                          <p:cBhvr additive="base">
                                            <p:cTn id="118" dur="500" fill="hold"/>
                                            <p:tgtEl>
                                              <p:spTgt spid="81"/>
                                            </p:tgtEl>
                                            <p:attrNameLst>
                                              <p:attrName>ppt_x</p:attrName>
                                            </p:attrNameLst>
                                          </p:cBhvr>
                                          <p:tavLst>
                                            <p:tav tm="0">
                                              <p:val>
                                                <p:strVal val="#ppt_x"/>
                                              </p:val>
                                            </p:tav>
                                            <p:tav tm="100000">
                                              <p:val>
                                                <p:strVal val="#ppt_x"/>
                                              </p:val>
                                            </p:tav>
                                          </p:tavLst>
                                        </p:anim>
                                        <p:anim calcmode="lin" valueType="num">
                                          <p:cBhvr additive="base">
                                            <p:cTn id="119" dur="500" fill="hold"/>
                                            <p:tgtEl>
                                              <p:spTgt spid="81"/>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additive="base">
                                            <p:cTn id="123" dur="500" fill="hold"/>
                                            <p:tgtEl>
                                              <p:spTgt spid="80"/>
                                            </p:tgtEl>
                                            <p:attrNameLst>
                                              <p:attrName>ppt_x</p:attrName>
                                            </p:attrNameLst>
                                          </p:cBhvr>
                                          <p:tavLst>
                                            <p:tav tm="0">
                                              <p:val>
                                                <p:strVal val="#ppt_x"/>
                                              </p:val>
                                            </p:tav>
                                            <p:tav tm="100000">
                                              <p:val>
                                                <p:strVal val="#ppt_x"/>
                                              </p:val>
                                            </p:tav>
                                          </p:tavLst>
                                        </p:anim>
                                        <p:anim calcmode="lin" valueType="num">
                                          <p:cBhvr additive="base">
                                            <p:cTn id="124"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76" grpId="0" animBg="1"/>
          <p:bldP spid="76" grpId="1" animBg="1"/>
          <p:bldP spid="77" grpId="0" animBg="1"/>
          <p:bldP spid="77" grpId="1" animBg="1"/>
          <p:bldP spid="78" grpId="0" animBg="1"/>
          <p:bldP spid="78" grpId="1" animBg="1"/>
          <p:bldP spid="79" grpId="0" animBg="1"/>
          <p:bldP spid="79" grpId="1" animBg="1"/>
          <p:bldP spid="80" grpId="0"/>
          <p:bldP spid="8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412148" y="572424"/>
            <a:ext cx="8647786" cy="381452"/>
            <a:chOff x="3546557" y="3058874"/>
            <a:chExt cx="8647786" cy="381452"/>
          </a:xfrm>
        </p:grpSpPr>
        <p:grpSp>
          <p:nvGrpSpPr>
            <p:cNvPr id="2" name="组合 1"/>
            <p:cNvGrpSpPr/>
            <p:nvPr/>
          </p:nvGrpSpPr>
          <p:grpSpPr>
            <a:xfrm>
              <a:off x="3546557" y="3058874"/>
              <a:ext cx="381452" cy="381452"/>
              <a:chOff x="3123591" y="3333387"/>
              <a:chExt cx="381452" cy="381452"/>
            </a:xfrm>
          </p:grpSpPr>
          <p:sp>
            <p:nvSpPr>
              <p:cNvPr id="3" name="椭圆 2"/>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 name="椭圆 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5" name="直接连接符 4"/>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4834779" y="572424"/>
            <a:ext cx="8712639" cy="381452"/>
            <a:chOff x="-3986345" y="345226"/>
            <a:chExt cx="8712639" cy="381452"/>
          </a:xfrm>
          <a:solidFill>
            <a:srgbClr val="E74337"/>
          </a:solidFill>
        </p:grpSpPr>
        <p:grpSp>
          <p:nvGrpSpPr>
            <p:cNvPr id="8" name="组合 7"/>
            <p:cNvGrpSpPr/>
            <p:nvPr/>
          </p:nvGrpSpPr>
          <p:grpSpPr>
            <a:xfrm>
              <a:off x="4344842" y="345226"/>
              <a:ext cx="381452" cy="381452"/>
              <a:chOff x="3123591" y="3333387"/>
              <a:chExt cx="381452" cy="381452"/>
            </a:xfrm>
            <a:grpFill/>
          </p:grpSpPr>
          <p:sp>
            <p:nvSpPr>
              <p:cNvPr id="10" name="椭圆 9"/>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11" name="椭圆 10"/>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9" name="直接连接符 8"/>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4738733"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季度工作概述</a:t>
            </a:r>
            <a:endParaRPr lang="en-US" altLang="zh-CN" sz="3600" b="1" dirty="0">
              <a:solidFill>
                <a:srgbClr val="E74337"/>
              </a:solidFill>
              <a:latin typeface="微软雅黑" pitchFamily="34" charset="-122"/>
              <a:ea typeface="微软雅黑" pitchFamily="34" charset="-122"/>
            </a:endParaRPr>
          </a:p>
        </p:txBody>
      </p:sp>
      <p:sp>
        <p:nvSpPr>
          <p:cNvPr id="87" name="Flowchart: Decision 64"/>
          <p:cNvSpPr/>
          <p:nvPr/>
        </p:nvSpPr>
        <p:spPr>
          <a:xfrm flipV="1">
            <a:off x="6934740" y="3473537"/>
            <a:ext cx="1375279" cy="1375279"/>
          </a:xfrm>
          <a:prstGeom prst="flowChartDecision">
            <a:avLst/>
          </a:prstGeom>
          <a:solidFill>
            <a:srgbClr val="E74337"/>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GB"/>
          </a:p>
        </p:txBody>
      </p:sp>
      <p:grpSp>
        <p:nvGrpSpPr>
          <p:cNvPr id="88" name="组合 87"/>
          <p:cNvGrpSpPr/>
          <p:nvPr/>
        </p:nvGrpSpPr>
        <p:grpSpPr>
          <a:xfrm>
            <a:off x="6934740" y="3263257"/>
            <a:ext cx="1375279" cy="1375279"/>
            <a:chOff x="5428969" y="2181871"/>
            <a:chExt cx="1375279" cy="1375279"/>
          </a:xfrm>
        </p:grpSpPr>
        <p:sp>
          <p:nvSpPr>
            <p:cNvPr id="89" name="Flowchart: Decision 65"/>
            <p:cNvSpPr/>
            <p:nvPr/>
          </p:nvSpPr>
          <p:spPr>
            <a:xfrm flipV="1">
              <a:off x="5428969" y="2181871"/>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0" name="Group 52"/>
            <p:cNvGrpSpPr/>
            <p:nvPr/>
          </p:nvGrpSpPr>
          <p:grpSpPr>
            <a:xfrm>
              <a:off x="5933033" y="2685621"/>
              <a:ext cx="367150" cy="367778"/>
              <a:chOff x="9145588" y="4435475"/>
              <a:chExt cx="464344" cy="465138"/>
            </a:xfrm>
            <a:solidFill>
              <a:schemeClr val="accent5"/>
            </a:solidFill>
          </p:grpSpPr>
          <p:sp>
            <p:nvSpPr>
              <p:cNvPr id="9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00" name="Flowchart: Decision 71"/>
          <p:cNvSpPr/>
          <p:nvPr/>
        </p:nvSpPr>
        <p:spPr>
          <a:xfrm flipV="1">
            <a:off x="4054420" y="3469666"/>
            <a:ext cx="1375279" cy="1375279"/>
          </a:xfrm>
          <a:prstGeom prst="flowChartDecision">
            <a:avLst/>
          </a:prstGeom>
          <a:solidFill>
            <a:srgbClr val="E74337"/>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GB"/>
          </a:p>
        </p:txBody>
      </p:sp>
      <p:grpSp>
        <p:nvGrpSpPr>
          <p:cNvPr id="101" name="组合 100"/>
          <p:cNvGrpSpPr/>
          <p:nvPr/>
        </p:nvGrpSpPr>
        <p:grpSpPr>
          <a:xfrm>
            <a:off x="4054420" y="3259386"/>
            <a:ext cx="1375279" cy="1375279"/>
            <a:chOff x="2548649" y="2178000"/>
            <a:chExt cx="1375279" cy="1375279"/>
          </a:xfrm>
        </p:grpSpPr>
        <p:sp>
          <p:nvSpPr>
            <p:cNvPr id="102" name="Flowchart: Decision 72"/>
            <p:cNvSpPr/>
            <p:nvPr/>
          </p:nvSpPr>
          <p:spPr>
            <a:xfrm flipV="1">
              <a:off x="2548649" y="2178000"/>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3" name="Group 68"/>
            <p:cNvGrpSpPr/>
            <p:nvPr/>
          </p:nvGrpSpPr>
          <p:grpSpPr>
            <a:xfrm>
              <a:off x="3097524" y="2681122"/>
              <a:ext cx="277529" cy="367778"/>
              <a:chOff x="3582988" y="3510757"/>
              <a:chExt cx="319088" cy="465138"/>
            </a:xfrm>
            <a:solidFill>
              <a:schemeClr val="accent2"/>
            </a:solidFill>
          </p:grpSpPr>
          <p:sp>
            <p:nvSpPr>
              <p:cNvPr id="104"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5"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00F27C"/>
              </a:solidFill>
              <a:ln w="12700" cap="flat" cmpd="sng">
                <a:solidFill>
                  <a:srgbClr val="E7433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06" name="Flowchart: Decision 78"/>
          <p:cNvSpPr/>
          <p:nvPr/>
        </p:nvSpPr>
        <p:spPr>
          <a:xfrm>
            <a:off x="2626445" y="2996288"/>
            <a:ext cx="1375279" cy="1375279"/>
          </a:xfrm>
          <a:prstGeom prst="flowChartDecision">
            <a:avLst/>
          </a:prstGeom>
          <a:solidFill>
            <a:srgbClr val="E74337"/>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GB"/>
          </a:p>
        </p:txBody>
      </p:sp>
      <p:grpSp>
        <p:nvGrpSpPr>
          <p:cNvPr id="107" name="组合 106"/>
          <p:cNvGrpSpPr/>
          <p:nvPr/>
        </p:nvGrpSpPr>
        <p:grpSpPr>
          <a:xfrm>
            <a:off x="2626445" y="3206570"/>
            <a:ext cx="1375279" cy="1375279"/>
            <a:chOff x="1120674" y="2125184"/>
            <a:chExt cx="1375279" cy="1375279"/>
          </a:xfrm>
        </p:grpSpPr>
        <p:sp>
          <p:nvSpPr>
            <p:cNvPr id="108" name="Flowchart: Decision 79"/>
            <p:cNvSpPr/>
            <p:nvPr/>
          </p:nvSpPr>
          <p:spPr>
            <a:xfrm>
              <a:off x="1120674" y="212518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9" name="Group 75"/>
            <p:cNvGrpSpPr/>
            <p:nvPr/>
          </p:nvGrpSpPr>
          <p:grpSpPr>
            <a:xfrm>
              <a:off x="1669549" y="2628305"/>
              <a:ext cx="275519" cy="367778"/>
              <a:chOff x="2639219" y="3510757"/>
              <a:chExt cx="348456" cy="465138"/>
            </a:xfrm>
            <a:solidFill>
              <a:schemeClr val="accent1"/>
            </a:solidFill>
          </p:grpSpPr>
          <p:sp>
            <p:nvSpPr>
              <p:cNvPr id="110"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11"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12" name="Flowchart: Decision 86"/>
          <p:cNvSpPr/>
          <p:nvPr/>
        </p:nvSpPr>
        <p:spPr>
          <a:xfrm>
            <a:off x="5498885" y="2993903"/>
            <a:ext cx="1375279" cy="1375279"/>
          </a:xfrm>
          <a:prstGeom prst="flowChartDecision">
            <a:avLst/>
          </a:prstGeom>
          <a:solidFill>
            <a:srgbClr val="E74337"/>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GB"/>
          </a:p>
        </p:txBody>
      </p:sp>
      <p:grpSp>
        <p:nvGrpSpPr>
          <p:cNvPr id="113" name="组合 112"/>
          <p:cNvGrpSpPr/>
          <p:nvPr/>
        </p:nvGrpSpPr>
        <p:grpSpPr>
          <a:xfrm>
            <a:off x="5498885" y="3204183"/>
            <a:ext cx="1375279" cy="1375279"/>
            <a:chOff x="3993114" y="2122799"/>
            <a:chExt cx="1375279" cy="1375279"/>
          </a:xfrm>
        </p:grpSpPr>
        <p:sp>
          <p:nvSpPr>
            <p:cNvPr id="114" name="Flowchart: Decision 87"/>
            <p:cNvSpPr/>
            <p:nvPr/>
          </p:nvSpPr>
          <p:spPr>
            <a:xfrm>
              <a:off x="3993114" y="2122799"/>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5" name="Group 82"/>
            <p:cNvGrpSpPr/>
            <p:nvPr/>
          </p:nvGrpSpPr>
          <p:grpSpPr>
            <a:xfrm>
              <a:off x="4497178" y="2626549"/>
              <a:ext cx="367150" cy="367150"/>
              <a:chOff x="4439444" y="2582069"/>
              <a:chExt cx="464344" cy="464344"/>
            </a:xfrm>
            <a:solidFill>
              <a:schemeClr val="accent4"/>
            </a:solidFill>
          </p:grpSpPr>
          <p:sp>
            <p:nvSpPr>
              <p:cNvPr id="116"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17"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18"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19" name="Flowchart: Decision 106"/>
          <p:cNvSpPr/>
          <p:nvPr/>
        </p:nvSpPr>
        <p:spPr>
          <a:xfrm>
            <a:off x="8374900" y="2989190"/>
            <a:ext cx="1375279" cy="1375279"/>
          </a:xfrm>
          <a:prstGeom prst="flowChartDecision">
            <a:avLst/>
          </a:prstGeom>
          <a:solidFill>
            <a:srgbClr val="E74337"/>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GB"/>
          </a:p>
        </p:txBody>
      </p:sp>
      <p:grpSp>
        <p:nvGrpSpPr>
          <p:cNvPr id="120" name="组合 119"/>
          <p:cNvGrpSpPr/>
          <p:nvPr/>
        </p:nvGrpSpPr>
        <p:grpSpPr>
          <a:xfrm>
            <a:off x="8374900" y="3199470"/>
            <a:ext cx="1375279" cy="1375279"/>
            <a:chOff x="6869129" y="2118086"/>
            <a:chExt cx="1375279" cy="1375279"/>
          </a:xfrm>
        </p:grpSpPr>
        <p:sp>
          <p:nvSpPr>
            <p:cNvPr id="121" name="Flowchart: Decision 107"/>
            <p:cNvSpPr/>
            <p:nvPr/>
          </p:nvSpPr>
          <p:spPr>
            <a:xfrm>
              <a:off x="6869129" y="211808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2" name="Group 102"/>
            <p:cNvGrpSpPr/>
            <p:nvPr/>
          </p:nvGrpSpPr>
          <p:grpSpPr>
            <a:xfrm>
              <a:off x="7402716" y="2605601"/>
              <a:ext cx="303429" cy="333772"/>
              <a:chOff x="4439444" y="1652588"/>
              <a:chExt cx="464344" cy="464344"/>
            </a:xfrm>
            <a:solidFill>
              <a:schemeClr val="accent3"/>
            </a:solidFill>
          </p:grpSpPr>
          <p:sp>
            <p:nvSpPr>
              <p:cNvPr id="123"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24"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25"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E7433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26" name="TextBox 125"/>
          <p:cNvSpPr txBox="1"/>
          <p:nvPr/>
        </p:nvSpPr>
        <p:spPr>
          <a:xfrm>
            <a:off x="2727653" y="1944968"/>
            <a:ext cx="1415772" cy="338554"/>
          </a:xfrm>
          <a:prstGeom prst="rect">
            <a:avLst/>
          </a:prstGeom>
          <a:noFill/>
        </p:spPr>
        <p:txBody>
          <a:bodyPr wrap="none" lIns="91404" tIns="45702" rIns="91404" bIns="45702" rtlCol="0">
            <a:spAutoFit/>
          </a:bodyPr>
          <a:lstStyle/>
          <a:p>
            <a:r>
              <a:rPr lang="zh-CN" altLang="en-US" sz="1600" b="1" dirty="0">
                <a:solidFill>
                  <a:schemeClr val="bg1"/>
                </a:solidFill>
                <a:latin typeface="微软雅黑" pitchFamily="34" charset="-122"/>
                <a:ea typeface="微软雅黑" pitchFamily="34" charset="-122"/>
              </a:rPr>
              <a:t>季度成绩汇报</a:t>
            </a:r>
          </a:p>
        </p:txBody>
      </p:sp>
      <p:sp>
        <p:nvSpPr>
          <p:cNvPr id="127" name="TextBox 126"/>
          <p:cNvSpPr txBox="1"/>
          <p:nvPr/>
        </p:nvSpPr>
        <p:spPr>
          <a:xfrm>
            <a:off x="2693393" y="2252745"/>
            <a:ext cx="1326766" cy="738664"/>
          </a:xfrm>
          <a:prstGeom prst="rect">
            <a:avLst/>
          </a:prstGeom>
          <a:noFill/>
        </p:spPr>
        <p:txBody>
          <a:bodyPr wrap="square" lIns="91404" tIns="45702" rIns="91404" bIns="45702" rtlCol="0">
            <a:spAutoFit/>
          </a:bodyPr>
          <a:lstStyle/>
          <a:p>
            <a:r>
              <a:rPr lang="zh-CN" altLang="en-US" sz="1400" dirty="0">
                <a:solidFill>
                  <a:schemeClr val="bg1"/>
                </a:solidFill>
                <a:latin typeface="微软雅黑" pitchFamily="34" charset="-122"/>
                <a:ea typeface="微软雅黑" pitchFamily="34" charset="-122"/>
              </a:rPr>
              <a:t>点击输入简要说明该分项内专业设计</a:t>
            </a:r>
            <a:r>
              <a:rPr lang="en-US" altLang="zh-CN" sz="1400" dirty="0">
                <a:solidFill>
                  <a:schemeClr val="bg1"/>
                </a:solidFill>
                <a:latin typeface="微软雅黑" pitchFamily="34" charset="-122"/>
                <a:ea typeface="微软雅黑" pitchFamily="34" charset="-122"/>
              </a:rPr>
              <a:t>……</a:t>
            </a:r>
          </a:p>
        </p:txBody>
      </p:sp>
      <p:sp>
        <p:nvSpPr>
          <p:cNvPr id="128" name="TextBox 127"/>
          <p:cNvSpPr txBox="1"/>
          <p:nvPr/>
        </p:nvSpPr>
        <p:spPr>
          <a:xfrm>
            <a:off x="4093282" y="4848814"/>
            <a:ext cx="1415772" cy="338554"/>
          </a:xfrm>
          <a:prstGeom prst="rect">
            <a:avLst/>
          </a:prstGeom>
          <a:noFill/>
        </p:spPr>
        <p:txBody>
          <a:bodyPr wrap="none" lIns="91404" tIns="45702" rIns="91404" bIns="45702" rtlCol="0">
            <a:spAutoFit/>
          </a:bodyPr>
          <a:lstStyle/>
          <a:p>
            <a:r>
              <a:rPr lang="zh-CN" altLang="en-US" sz="1600" b="1" dirty="0">
                <a:solidFill>
                  <a:schemeClr val="bg1"/>
                </a:solidFill>
                <a:latin typeface="微软雅黑" pitchFamily="34" charset="-122"/>
                <a:ea typeface="微软雅黑" pitchFamily="34" charset="-122"/>
              </a:rPr>
              <a:t>既定目标情况</a:t>
            </a:r>
          </a:p>
        </p:txBody>
      </p:sp>
      <p:sp>
        <p:nvSpPr>
          <p:cNvPr id="129" name="TextBox 128"/>
          <p:cNvSpPr txBox="1"/>
          <p:nvPr/>
        </p:nvSpPr>
        <p:spPr>
          <a:xfrm>
            <a:off x="4059022" y="5156591"/>
            <a:ext cx="1326766" cy="738664"/>
          </a:xfrm>
          <a:prstGeom prst="rect">
            <a:avLst/>
          </a:prstGeom>
          <a:noFill/>
        </p:spPr>
        <p:txBody>
          <a:bodyPr wrap="square" lIns="91404" tIns="45702" rIns="91404" bIns="45702" rtlCol="0">
            <a:spAutoFit/>
          </a:bodyPr>
          <a:lstStyle/>
          <a:p>
            <a:pPr lvl="0"/>
            <a:r>
              <a:rPr lang="zh-CN" altLang="en-US" sz="1400" dirty="0">
                <a:solidFill>
                  <a:schemeClr val="bg1"/>
                </a:solidFill>
                <a:latin typeface="微软雅黑" pitchFamily="34" charset="-122"/>
                <a:ea typeface="微软雅黑" pitchFamily="34" charset="-122"/>
              </a:rPr>
              <a:t>点击输入简要说明该分项内专业设计</a:t>
            </a:r>
            <a:r>
              <a:rPr lang="en-US" altLang="zh-CN" sz="1400" dirty="0">
                <a:solidFill>
                  <a:schemeClr val="bg1"/>
                </a:solidFill>
                <a:latin typeface="微软雅黑" pitchFamily="34" charset="-122"/>
                <a:ea typeface="微软雅黑" pitchFamily="34" charset="-122"/>
              </a:rPr>
              <a:t>……</a:t>
            </a:r>
          </a:p>
        </p:txBody>
      </p:sp>
      <p:sp>
        <p:nvSpPr>
          <p:cNvPr id="130" name="TextBox 129"/>
          <p:cNvSpPr txBox="1"/>
          <p:nvPr/>
        </p:nvSpPr>
        <p:spPr>
          <a:xfrm>
            <a:off x="7036937" y="4848814"/>
            <a:ext cx="1415772" cy="338554"/>
          </a:xfrm>
          <a:prstGeom prst="rect">
            <a:avLst/>
          </a:prstGeom>
          <a:noFill/>
        </p:spPr>
        <p:txBody>
          <a:bodyPr wrap="none" lIns="91404" tIns="45702" rIns="91404" bIns="45702" rtlCol="0">
            <a:spAutoFit/>
          </a:bodyPr>
          <a:lstStyle/>
          <a:p>
            <a:r>
              <a:rPr lang="zh-CN" altLang="en-US" sz="1600" b="1" dirty="0">
                <a:solidFill>
                  <a:schemeClr val="bg1"/>
                </a:solidFill>
                <a:latin typeface="微软雅黑" pitchFamily="34" charset="-122"/>
                <a:ea typeface="微软雅黑" pitchFamily="34" charset="-122"/>
              </a:rPr>
              <a:t>既定目标情况</a:t>
            </a:r>
          </a:p>
        </p:txBody>
      </p:sp>
      <p:sp>
        <p:nvSpPr>
          <p:cNvPr id="131" name="TextBox 130"/>
          <p:cNvSpPr txBox="1"/>
          <p:nvPr/>
        </p:nvSpPr>
        <p:spPr>
          <a:xfrm>
            <a:off x="7002677" y="5156591"/>
            <a:ext cx="1326766" cy="738664"/>
          </a:xfrm>
          <a:prstGeom prst="rect">
            <a:avLst/>
          </a:prstGeom>
          <a:noFill/>
        </p:spPr>
        <p:txBody>
          <a:bodyPr wrap="square" lIns="91404" tIns="45702" rIns="91404" bIns="45702" rtlCol="0">
            <a:spAutoFit/>
          </a:bodyPr>
          <a:lstStyle/>
          <a:p>
            <a:pPr lvl="0"/>
            <a:r>
              <a:rPr lang="zh-CN" altLang="en-US" sz="1400" dirty="0">
                <a:solidFill>
                  <a:schemeClr val="bg1"/>
                </a:solidFill>
                <a:latin typeface="微软雅黑" pitchFamily="34" charset="-122"/>
                <a:ea typeface="微软雅黑" pitchFamily="34" charset="-122"/>
              </a:rPr>
              <a:t>点击输入简要说明该分项内专业设计</a:t>
            </a:r>
            <a:r>
              <a:rPr lang="en-US" altLang="zh-CN" sz="1400" dirty="0">
                <a:solidFill>
                  <a:schemeClr val="bg1"/>
                </a:solidFill>
                <a:latin typeface="微软雅黑" pitchFamily="34" charset="-122"/>
                <a:ea typeface="微软雅黑" pitchFamily="34" charset="-122"/>
              </a:rPr>
              <a:t>……</a:t>
            </a:r>
          </a:p>
        </p:txBody>
      </p:sp>
      <p:sp>
        <p:nvSpPr>
          <p:cNvPr id="132" name="TextBox 131"/>
          <p:cNvSpPr txBox="1"/>
          <p:nvPr/>
        </p:nvSpPr>
        <p:spPr>
          <a:xfrm>
            <a:off x="5555893" y="1944968"/>
            <a:ext cx="1415772" cy="338554"/>
          </a:xfrm>
          <a:prstGeom prst="rect">
            <a:avLst/>
          </a:prstGeom>
          <a:noFill/>
        </p:spPr>
        <p:txBody>
          <a:bodyPr wrap="none" lIns="91404" tIns="45702" rIns="91404" bIns="45702" rtlCol="0">
            <a:spAutoFit/>
          </a:bodyPr>
          <a:lstStyle/>
          <a:p>
            <a:r>
              <a:rPr lang="zh-CN" altLang="en-US" sz="1600" b="1" dirty="0">
                <a:solidFill>
                  <a:schemeClr val="bg1"/>
                </a:solidFill>
                <a:latin typeface="微软雅黑" pitchFamily="34" charset="-122"/>
                <a:ea typeface="微软雅黑" pitchFamily="34" charset="-122"/>
              </a:rPr>
              <a:t>团队整合情况</a:t>
            </a:r>
          </a:p>
        </p:txBody>
      </p:sp>
      <p:sp>
        <p:nvSpPr>
          <p:cNvPr id="133" name="TextBox 132"/>
          <p:cNvSpPr txBox="1"/>
          <p:nvPr/>
        </p:nvSpPr>
        <p:spPr>
          <a:xfrm>
            <a:off x="5521633" y="2252745"/>
            <a:ext cx="1326766" cy="738664"/>
          </a:xfrm>
          <a:prstGeom prst="rect">
            <a:avLst/>
          </a:prstGeom>
          <a:noFill/>
        </p:spPr>
        <p:txBody>
          <a:bodyPr wrap="square" lIns="91404" tIns="45702" rIns="91404" bIns="45702" rtlCol="0">
            <a:spAutoFit/>
          </a:bodyPr>
          <a:lstStyle/>
          <a:p>
            <a:pPr lvl="0"/>
            <a:r>
              <a:rPr lang="zh-CN" altLang="en-US" sz="1400" dirty="0">
                <a:solidFill>
                  <a:schemeClr val="bg1"/>
                </a:solidFill>
                <a:latin typeface="微软雅黑" pitchFamily="34" charset="-122"/>
                <a:ea typeface="微软雅黑" pitchFamily="34" charset="-122"/>
              </a:rPr>
              <a:t>点击输入简要说明该分项内专业设计</a:t>
            </a:r>
            <a:r>
              <a:rPr lang="en-US" altLang="zh-CN" sz="1400" dirty="0">
                <a:solidFill>
                  <a:schemeClr val="bg1"/>
                </a:solidFill>
                <a:latin typeface="微软雅黑" pitchFamily="34" charset="-122"/>
                <a:ea typeface="微软雅黑" pitchFamily="34" charset="-122"/>
              </a:rPr>
              <a:t>……</a:t>
            </a:r>
          </a:p>
        </p:txBody>
      </p:sp>
      <p:sp>
        <p:nvSpPr>
          <p:cNvPr id="134" name="TextBox 133"/>
          <p:cNvSpPr txBox="1"/>
          <p:nvPr/>
        </p:nvSpPr>
        <p:spPr>
          <a:xfrm>
            <a:off x="8458807" y="1944968"/>
            <a:ext cx="1415772" cy="338554"/>
          </a:xfrm>
          <a:prstGeom prst="rect">
            <a:avLst/>
          </a:prstGeom>
          <a:noFill/>
        </p:spPr>
        <p:txBody>
          <a:bodyPr wrap="none" lIns="91404" tIns="45702" rIns="91404" bIns="45702"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135" name="TextBox 134"/>
          <p:cNvSpPr txBox="1"/>
          <p:nvPr/>
        </p:nvSpPr>
        <p:spPr>
          <a:xfrm>
            <a:off x="8426366" y="2252745"/>
            <a:ext cx="1326766" cy="738664"/>
          </a:xfrm>
          <a:prstGeom prst="rect">
            <a:avLst/>
          </a:prstGeom>
          <a:noFill/>
        </p:spPr>
        <p:txBody>
          <a:bodyPr wrap="square" lIns="91404" tIns="45702" rIns="91404" bIns="45702" rtlCol="0">
            <a:spAutoFit/>
          </a:bodyPr>
          <a:lstStyle/>
          <a:p>
            <a:pPr lvl="0"/>
            <a:r>
              <a:rPr lang="zh-CN" altLang="en-US" sz="1400" dirty="0">
                <a:solidFill>
                  <a:schemeClr val="bg1"/>
                </a:solidFill>
                <a:latin typeface="微软雅黑" pitchFamily="34" charset="-122"/>
                <a:ea typeface="微软雅黑" pitchFamily="34" charset="-122"/>
              </a:rPr>
              <a:t>点击输入简要说明该分项内专业设计</a:t>
            </a:r>
            <a:r>
              <a:rPr lang="en-US" altLang="zh-CN" sz="1400" dirty="0">
                <a:solidFill>
                  <a:schemeClr val="bg1"/>
                </a:solidFill>
                <a:latin typeface="微软雅黑" pitchFamily="34" charset="-122"/>
                <a:ea typeface="微软雅黑" pitchFamily="34" charset="-122"/>
              </a:rPr>
              <a:t>……</a:t>
            </a:r>
          </a:p>
        </p:txBody>
      </p:sp>
    </p:spTree>
    <p:extLst>
      <p:ext uri="{BB962C8B-B14F-4D97-AF65-F5344CB8AC3E}">
        <p14:creationId xmlns:p14="http://schemas.microsoft.com/office/powerpoint/2010/main" val="30282734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additive="base">
                                        <p:cTn id="7" dur="500" fill="hold"/>
                                        <p:tgtEl>
                                          <p:spTgt spid="107"/>
                                        </p:tgtEl>
                                        <p:attrNameLst>
                                          <p:attrName>ppt_x</p:attrName>
                                        </p:attrNameLst>
                                      </p:cBhvr>
                                      <p:tavLst>
                                        <p:tav tm="0">
                                          <p:val>
                                            <p:strVal val="#ppt_x"/>
                                          </p:val>
                                        </p:tav>
                                        <p:tav tm="100000">
                                          <p:val>
                                            <p:strVal val="#ppt_x"/>
                                          </p:val>
                                        </p:tav>
                                      </p:tavLst>
                                    </p:anim>
                                    <p:anim calcmode="lin" valueType="num">
                                      <p:cBhvr additive="base">
                                        <p:cTn id="8" dur="500" fill="hold"/>
                                        <p:tgtEl>
                                          <p:spTgt spid="10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113"/>
                                        </p:tgtEl>
                                        <p:attrNameLst>
                                          <p:attrName>style.visibility</p:attrName>
                                        </p:attrNameLst>
                                      </p:cBhvr>
                                      <p:to>
                                        <p:strVal val="visible"/>
                                      </p:to>
                                    </p:set>
                                    <p:anim calcmode="lin" valueType="num">
                                      <p:cBhvr additive="base">
                                        <p:cTn id="15" dur="500" fill="hold"/>
                                        <p:tgtEl>
                                          <p:spTgt spid="113"/>
                                        </p:tgtEl>
                                        <p:attrNameLst>
                                          <p:attrName>ppt_x</p:attrName>
                                        </p:attrNameLst>
                                      </p:cBhvr>
                                      <p:tavLst>
                                        <p:tav tm="0">
                                          <p:val>
                                            <p:strVal val="#ppt_x"/>
                                          </p:val>
                                        </p:tav>
                                        <p:tav tm="100000">
                                          <p:val>
                                            <p:strVal val="#ppt_x"/>
                                          </p:val>
                                        </p:tav>
                                      </p:tavLst>
                                    </p:anim>
                                    <p:anim calcmode="lin" valueType="num">
                                      <p:cBhvr additive="base">
                                        <p:cTn id="16" dur="500" fill="hold"/>
                                        <p:tgtEl>
                                          <p:spTgt spid="11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88"/>
                                        </p:tgtEl>
                                        <p:attrNameLst>
                                          <p:attrName>style.visibility</p:attrName>
                                        </p:attrNameLst>
                                      </p:cBhvr>
                                      <p:to>
                                        <p:strVal val="visible"/>
                                      </p:to>
                                    </p:set>
                                    <p:anim calcmode="lin" valueType="num">
                                      <p:cBhvr additive="base">
                                        <p:cTn id="19" dur="500" fill="hold"/>
                                        <p:tgtEl>
                                          <p:spTgt spid="88"/>
                                        </p:tgtEl>
                                        <p:attrNameLst>
                                          <p:attrName>ppt_x</p:attrName>
                                        </p:attrNameLst>
                                      </p:cBhvr>
                                      <p:tavLst>
                                        <p:tav tm="0">
                                          <p:val>
                                            <p:strVal val="#ppt_x"/>
                                          </p:val>
                                        </p:tav>
                                        <p:tav tm="100000">
                                          <p:val>
                                            <p:strVal val="#ppt_x"/>
                                          </p:val>
                                        </p:tav>
                                      </p:tavLst>
                                    </p:anim>
                                    <p:anim calcmode="lin" valueType="num">
                                      <p:cBhvr additive="base">
                                        <p:cTn id="20" dur="500" fill="hold"/>
                                        <p:tgtEl>
                                          <p:spTgt spid="88"/>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120"/>
                                        </p:tgtEl>
                                        <p:attrNameLst>
                                          <p:attrName>style.visibility</p:attrName>
                                        </p:attrNameLst>
                                      </p:cBhvr>
                                      <p:to>
                                        <p:strVal val="visible"/>
                                      </p:to>
                                    </p:set>
                                    <p:anim calcmode="lin" valueType="num">
                                      <p:cBhvr additive="base">
                                        <p:cTn id="23" dur="500" fill="hold"/>
                                        <p:tgtEl>
                                          <p:spTgt spid="120"/>
                                        </p:tgtEl>
                                        <p:attrNameLst>
                                          <p:attrName>ppt_x</p:attrName>
                                        </p:attrNameLst>
                                      </p:cBhvr>
                                      <p:tavLst>
                                        <p:tav tm="0">
                                          <p:val>
                                            <p:strVal val="#ppt_x"/>
                                          </p:val>
                                        </p:tav>
                                        <p:tav tm="100000">
                                          <p:val>
                                            <p:strVal val="#ppt_x"/>
                                          </p:val>
                                        </p:tav>
                                      </p:tavLst>
                                    </p:anim>
                                    <p:anim calcmode="lin" valueType="num">
                                      <p:cBhvr additive="base">
                                        <p:cTn id="24" dur="500" fill="hold"/>
                                        <p:tgtEl>
                                          <p:spTgt spid="120"/>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10" presetClass="entr" presetSubtype="0" fill="hold" grpId="1" nodeType="afterEffect">
                                  <p:stCondLst>
                                    <p:cond delay="0"/>
                                  </p:stCondLst>
                                  <p:childTnLst>
                                    <p:set>
                                      <p:cBhvr>
                                        <p:cTn id="27" dur="1" fill="hold">
                                          <p:stCondLst>
                                            <p:cond delay="0"/>
                                          </p:stCondLst>
                                        </p:cTn>
                                        <p:tgtEl>
                                          <p:spTgt spid="106"/>
                                        </p:tgtEl>
                                        <p:attrNameLst>
                                          <p:attrName>style.visibility</p:attrName>
                                        </p:attrNameLst>
                                      </p:cBhvr>
                                      <p:to>
                                        <p:strVal val="visible"/>
                                      </p:to>
                                    </p:set>
                                    <p:animEffect transition="in" filter="fade">
                                      <p:cBhvr>
                                        <p:cTn id="28" dur="500"/>
                                        <p:tgtEl>
                                          <p:spTgt spid="106"/>
                                        </p:tgtEl>
                                      </p:cBhvr>
                                    </p:animEffect>
                                  </p:childTnLst>
                                </p:cTn>
                              </p:par>
                              <p:par>
                                <p:cTn id="29" presetID="64" presetClass="path" presetSubtype="0" accel="50000" decel="50000" fill="hold" grpId="0" nodeType="withEffect">
                                  <p:stCondLst>
                                    <p:cond delay="0"/>
                                  </p:stCondLst>
                                  <p:childTnLst>
                                    <p:animMotion origin="layout" path="M -3.05556E-6 0.03612 L -3.05556E-6 -4.19753E-6 " pathEditMode="relative" rAng="0" ptsTypes="AA">
                                      <p:cBhvr>
                                        <p:cTn id="30" dur="750" fill="hold"/>
                                        <p:tgtEl>
                                          <p:spTgt spid="106"/>
                                        </p:tgtEl>
                                        <p:attrNameLst>
                                          <p:attrName>ppt_x</p:attrName>
                                          <p:attrName>ppt_y</p:attrName>
                                        </p:attrNameLst>
                                      </p:cBhvr>
                                      <p:rCtr x="0" y="-1821"/>
                                    </p:animMotion>
                                  </p:childTnLst>
                                </p:cTn>
                              </p:par>
                            </p:childTnLst>
                          </p:cTn>
                        </p:par>
                        <p:par>
                          <p:cTn id="31" fill="hold">
                            <p:stCondLst>
                              <p:cond delay="2250"/>
                            </p:stCondLst>
                            <p:childTnLst>
                              <p:par>
                                <p:cTn id="32" presetID="10" presetClass="entr" presetSubtype="0" fill="hold" grpId="0" nodeType="afterEffect">
                                  <p:stCondLst>
                                    <p:cond delay="0"/>
                                  </p:stCondLst>
                                  <p:childTnLst>
                                    <p:set>
                                      <p:cBhvr>
                                        <p:cTn id="33" dur="1" fill="hold">
                                          <p:stCondLst>
                                            <p:cond delay="0"/>
                                          </p:stCondLst>
                                        </p:cTn>
                                        <p:tgtEl>
                                          <p:spTgt spid="126"/>
                                        </p:tgtEl>
                                        <p:attrNameLst>
                                          <p:attrName>style.visibility</p:attrName>
                                        </p:attrNameLst>
                                      </p:cBhvr>
                                      <p:to>
                                        <p:strVal val="visible"/>
                                      </p:to>
                                    </p:set>
                                    <p:animEffect transition="in" filter="fade">
                                      <p:cBhvr>
                                        <p:cTn id="34" dur="500"/>
                                        <p:tgtEl>
                                          <p:spTgt spid="12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7"/>
                                        </p:tgtEl>
                                        <p:attrNameLst>
                                          <p:attrName>style.visibility</p:attrName>
                                        </p:attrNameLst>
                                      </p:cBhvr>
                                      <p:to>
                                        <p:strVal val="visible"/>
                                      </p:to>
                                    </p:set>
                                    <p:animEffect transition="in" filter="fade">
                                      <p:cBhvr>
                                        <p:cTn id="37" dur="500"/>
                                        <p:tgtEl>
                                          <p:spTgt spid="127"/>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100"/>
                                        </p:tgtEl>
                                        <p:attrNameLst>
                                          <p:attrName>style.visibility</p:attrName>
                                        </p:attrNameLst>
                                      </p:cBhvr>
                                      <p:to>
                                        <p:strVal val="visible"/>
                                      </p:to>
                                    </p:set>
                                    <p:animEffect transition="in" filter="fade">
                                      <p:cBhvr>
                                        <p:cTn id="41" dur="500"/>
                                        <p:tgtEl>
                                          <p:spTgt spid="100"/>
                                        </p:tgtEl>
                                      </p:cBhvr>
                                    </p:animEffect>
                                  </p:childTnLst>
                                </p:cTn>
                              </p:par>
                              <p:par>
                                <p:cTn id="42" presetID="64" presetClass="path" presetSubtype="0" accel="50000" decel="50000" fill="hold" grpId="1" nodeType="withEffect">
                                  <p:stCondLst>
                                    <p:cond delay="0"/>
                                  </p:stCondLst>
                                  <p:childTnLst>
                                    <p:animMotion origin="layout" path="M 5.55556E-7 -0.02778 L 5.55556E-7 0.00031 " pathEditMode="relative" rAng="0" ptsTypes="AA">
                                      <p:cBhvr>
                                        <p:cTn id="43" dur="750" fill="hold"/>
                                        <p:tgtEl>
                                          <p:spTgt spid="100"/>
                                        </p:tgtEl>
                                        <p:attrNameLst>
                                          <p:attrName>ppt_x</p:attrName>
                                          <p:attrName>ppt_y</p:attrName>
                                        </p:attrNameLst>
                                      </p:cBhvr>
                                      <p:rCtr x="0" y="1389"/>
                                    </p:animMotion>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fade">
                                      <p:cBhvr>
                                        <p:cTn id="47" dur="500"/>
                                        <p:tgtEl>
                                          <p:spTgt spid="1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9"/>
                                        </p:tgtEl>
                                        <p:attrNameLst>
                                          <p:attrName>style.visibility</p:attrName>
                                        </p:attrNameLst>
                                      </p:cBhvr>
                                      <p:to>
                                        <p:strVal val="visible"/>
                                      </p:to>
                                    </p:set>
                                    <p:animEffect transition="in" filter="fade">
                                      <p:cBhvr>
                                        <p:cTn id="50" dur="500"/>
                                        <p:tgtEl>
                                          <p:spTgt spid="129"/>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12"/>
                                        </p:tgtEl>
                                        <p:attrNameLst>
                                          <p:attrName>style.visibility</p:attrName>
                                        </p:attrNameLst>
                                      </p:cBhvr>
                                      <p:to>
                                        <p:strVal val="visible"/>
                                      </p:to>
                                    </p:set>
                                    <p:animEffect transition="in" filter="fade">
                                      <p:cBhvr>
                                        <p:cTn id="54" dur="500"/>
                                        <p:tgtEl>
                                          <p:spTgt spid="112"/>
                                        </p:tgtEl>
                                      </p:cBhvr>
                                    </p:animEffect>
                                  </p:childTnLst>
                                </p:cTn>
                              </p:par>
                              <p:par>
                                <p:cTn id="55" presetID="64" presetClass="path" presetSubtype="0" accel="50000" decel="50000" fill="hold" grpId="1" nodeType="withEffect">
                                  <p:stCondLst>
                                    <p:cond delay="0"/>
                                  </p:stCondLst>
                                  <p:childTnLst>
                                    <p:animMotion origin="layout" path="M -3.05556E-6 0.03612 L -3.05556E-6 -4.19753E-6 " pathEditMode="relative" rAng="0" ptsTypes="AA">
                                      <p:cBhvr>
                                        <p:cTn id="56" dur="750" fill="hold"/>
                                        <p:tgtEl>
                                          <p:spTgt spid="112"/>
                                        </p:tgtEl>
                                        <p:attrNameLst>
                                          <p:attrName>ppt_x</p:attrName>
                                          <p:attrName>ppt_y</p:attrName>
                                        </p:attrNameLst>
                                      </p:cBhvr>
                                      <p:rCtr x="0" y="-1821"/>
                                    </p:animMotion>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132"/>
                                        </p:tgtEl>
                                        <p:attrNameLst>
                                          <p:attrName>style.visibility</p:attrName>
                                        </p:attrNameLst>
                                      </p:cBhvr>
                                      <p:to>
                                        <p:strVal val="visible"/>
                                      </p:to>
                                    </p:set>
                                    <p:animEffect transition="in" filter="fade">
                                      <p:cBhvr>
                                        <p:cTn id="60" dur="500"/>
                                        <p:tgtEl>
                                          <p:spTgt spid="13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33"/>
                                        </p:tgtEl>
                                        <p:attrNameLst>
                                          <p:attrName>style.visibility</p:attrName>
                                        </p:attrNameLst>
                                      </p:cBhvr>
                                      <p:to>
                                        <p:strVal val="visible"/>
                                      </p:to>
                                    </p:set>
                                    <p:animEffect transition="in" filter="fade">
                                      <p:cBhvr>
                                        <p:cTn id="63" dur="500"/>
                                        <p:tgtEl>
                                          <p:spTgt spid="133"/>
                                        </p:tgtEl>
                                      </p:cBhvr>
                                    </p:animEffect>
                                  </p:childTnLst>
                                </p:cTn>
                              </p:par>
                            </p:childTnLst>
                          </p:cTn>
                        </p:par>
                        <p:par>
                          <p:cTn id="64" fill="hold">
                            <p:stCondLst>
                              <p:cond delay="5250"/>
                            </p:stCondLst>
                            <p:childTnLst>
                              <p:par>
                                <p:cTn id="65" presetID="10" presetClass="entr" presetSubtype="0"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fade">
                                      <p:cBhvr>
                                        <p:cTn id="67" dur="500"/>
                                        <p:tgtEl>
                                          <p:spTgt spid="87"/>
                                        </p:tgtEl>
                                      </p:cBhvr>
                                    </p:animEffect>
                                  </p:childTnLst>
                                </p:cTn>
                              </p:par>
                              <p:par>
                                <p:cTn id="68" presetID="64" presetClass="path" presetSubtype="0" accel="50000" decel="50000" fill="hold" grpId="1" nodeType="withEffect">
                                  <p:stCondLst>
                                    <p:cond delay="0"/>
                                  </p:stCondLst>
                                  <p:childTnLst>
                                    <p:animMotion origin="layout" path="M 5.55556E-7 -0.02778 L 5.55556E-7 0.00031 " pathEditMode="relative" rAng="0" ptsTypes="AA">
                                      <p:cBhvr>
                                        <p:cTn id="69" dur="750" fill="hold"/>
                                        <p:tgtEl>
                                          <p:spTgt spid="87"/>
                                        </p:tgtEl>
                                        <p:attrNameLst>
                                          <p:attrName>ppt_x</p:attrName>
                                          <p:attrName>ppt_y</p:attrName>
                                        </p:attrNameLst>
                                      </p:cBhvr>
                                      <p:rCtr x="0" y="1389"/>
                                    </p:animMotion>
                                  </p:childTnLst>
                                </p:cTn>
                              </p:par>
                            </p:childTnLst>
                          </p:cTn>
                        </p:par>
                        <p:par>
                          <p:cTn id="70" fill="hold">
                            <p:stCondLst>
                              <p:cond delay="6000"/>
                            </p:stCondLst>
                            <p:childTnLst>
                              <p:par>
                                <p:cTn id="71" presetID="10" presetClass="entr" presetSubtype="0" fill="hold" grpId="0"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fade">
                                      <p:cBhvr>
                                        <p:cTn id="73" dur="500"/>
                                        <p:tgtEl>
                                          <p:spTgt spid="13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31"/>
                                        </p:tgtEl>
                                        <p:attrNameLst>
                                          <p:attrName>style.visibility</p:attrName>
                                        </p:attrNameLst>
                                      </p:cBhvr>
                                      <p:to>
                                        <p:strVal val="visible"/>
                                      </p:to>
                                    </p:set>
                                    <p:animEffect transition="in" filter="fade">
                                      <p:cBhvr>
                                        <p:cTn id="76" dur="500"/>
                                        <p:tgtEl>
                                          <p:spTgt spid="131"/>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119"/>
                                        </p:tgtEl>
                                        <p:attrNameLst>
                                          <p:attrName>style.visibility</p:attrName>
                                        </p:attrNameLst>
                                      </p:cBhvr>
                                      <p:to>
                                        <p:strVal val="visible"/>
                                      </p:to>
                                    </p:set>
                                    <p:animEffect transition="in" filter="fade">
                                      <p:cBhvr>
                                        <p:cTn id="80" dur="500"/>
                                        <p:tgtEl>
                                          <p:spTgt spid="119"/>
                                        </p:tgtEl>
                                      </p:cBhvr>
                                    </p:animEffect>
                                  </p:childTnLst>
                                </p:cTn>
                              </p:par>
                              <p:par>
                                <p:cTn id="81" presetID="64" presetClass="path" presetSubtype="0" accel="50000" decel="50000" fill="hold" grpId="1" nodeType="withEffect">
                                  <p:stCondLst>
                                    <p:cond delay="0"/>
                                  </p:stCondLst>
                                  <p:childTnLst>
                                    <p:animMotion origin="layout" path="M -3.05556E-6 0.03612 L -3.05556E-6 -4.19753E-6 " pathEditMode="relative" rAng="0" ptsTypes="AA">
                                      <p:cBhvr>
                                        <p:cTn id="82" dur="750" fill="hold"/>
                                        <p:tgtEl>
                                          <p:spTgt spid="119"/>
                                        </p:tgtEl>
                                        <p:attrNameLst>
                                          <p:attrName>ppt_x</p:attrName>
                                          <p:attrName>ppt_y</p:attrName>
                                        </p:attrNameLst>
                                      </p:cBhvr>
                                      <p:rCtr x="0" y="-1821"/>
                                    </p:animMotion>
                                  </p:childTnLst>
                                </p:cTn>
                              </p:par>
                            </p:childTnLst>
                          </p:cTn>
                        </p:par>
                        <p:par>
                          <p:cTn id="83" fill="hold">
                            <p:stCondLst>
                              <p:cond delay="7250"/>
                            </p:stCondLst>
                            <p:childTnLst>
                              <p:par>
                                <p:cTn id="84" presetID="10" presetClass="entr" presetSubtype="0" fill="hold" grpId="0" nodeType="afterEffect">
                                  <p:stCondLst>
                                    <p:cond delay="0"/>
                                  </p:stCondLst>
                                  <p:childTnLst>
                                    <p:set>
                                      <p:cBhvr>
                                        <p:cTn id="85" dur="1" fill="hold">
                                          <p:stCondLst>
                                            <p:cond delay="0"/>
                                          </p:stCondLst>
                                        </p:cTn>
                                        <p:tgtEl>
                                          <p:spTgt spid="134"/>
                                        </p:tgtEl>
                                        <p:attrNameLst>
                                          <p:attrName>style.visibility</p:attrName>
                                        </p:attrNameLst>
                                      </p:cBhvr>
                                      <p:to>
                                        <p:strVal val="visible"/>
                                      </p:to>
                                    </p:set>
                                    <p:animEffect transition="in" filter="fade">
                                      <p:cBhvr>
                                        <p:cTn id="86" dur="500"/>
                                        <p:tgtEl>
                                          <p:spTgt spid="13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35"/>
                                        </p:tgtEl>
                                        <p:attrNameLst>
                                          <p:attrName>style.visibility</p:attrName>
                                        </p:attrNameLst>
                                      </p:cBhvr>
                                      <p:to>
                                        <p:strVal val="visible"/>
                                      </p:to>
                                    </p:set>
                                    <p:animEffect transition="in" filter="fade">
                                      <p:cBhvr>
                                        <p:cTn id="89"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7" grpId="1" animBg="1"/>
      <p:bldP spid="100" grpId="0" animBg="1"/>
      <p:bldP spid="100" grpId="1" animBg="1"/>
      <p:bldP spid="106" grpId="0" animBg="1"/>
      <p:bldP spid="106" grpId="1" animBg="1"/>
      <p:bldP spid="112" grpId="0" animBg="1"/>
      <p:bldP spid="112" grpId="1" animBg="1"/>
      <p:bldP spid="119" grpId="0" animBg="1"/>
      <p:bldP spid="119" grpId="1" animBg="1"/>
      <p:bldP spid="126" grpId="0"/>
      <p:bldP spid="127" grpId="0"/>
      <p:bldP spid="128" grpId="0"/>
      <p:bldP spid="129" grpId="0"/>
      <p:bldP spid="130" grpId="0"/>
      <p:bldP spid="131" grpId="0"/>
      <p:bldP spid="132" grpId="0"/>
      <p:bldP spid="133" grpId="0"/>
      <p:bldP spid="134" grpId="0"/>
      <p:bldP spid="1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24219"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具体工作明细</a:t>
            </a:r>
            <a:endParaRPr lang="en-US" altLang="zh-CN" sz="3600" b="1" dirty="0">
              <a:solidFill>
                <a:srgbClr val="E74337"/>
              </a:solidFill>
              <a:latin typeface="微软雅黑" pitchFamily="34" charset="-122"/>
              <a:ea typeface="微软雅黑" pitchFamily="34" charset="-122"/>
            </a:endParaRPr>
          </a:p>
        </p:txBody>
      </p:sp>
      <p:sp>
        <p:nvSpPr>
          <p:cNvPr id="73" name="矩形 72"/>
          <p:cNvSpPr/>
          <p:nvPr/>
        </p:nvSpPr>
        <p:spPr>
          <a:xfrm>
            <a:off x="1993279" y="3773720"/>
            <a:ext cx="1655261" cy="45719"/>
          </a:xfrm>
          <a:prstGeom prst="rect">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74" name="矩形 73"/>
          <p:cNvSpPr/>
          <p:nvPr/>
        </p:nvSpPr>
        <p:spPr>
          <a:xfrm>
            <a:off x="3649756" y="3773720"/>
            <a:ext cx="1655261" cy="45719"/>
          </a:xfrm>
          <a:prstGeom prst="rect">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75" name="矩形 74"/>
          <p:cNvSpPr/>
          <p:nvPr/>
        </p:nvSpPr>
        <p:spPr>
          <a:xfrm>
            <a:off x="5306233" y="3773720"/>
            <a:ext cx="1655261" cy="45719"/>
          </a:xfrm>
          <a:prstGeom prst="rect">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76" name="矩形 75"/>
          <p:cNvSpPr/>
          <p:nvPr/>
        </p:nvSpPr>
        <p:spPr>
          <a:xfrm>
            <a:off x="6962709" y="3773720"/>
            <a:ext cx="1655261" cy="45719"/>
          </a:xfrm>
          <a:prstGeom prst="rect">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77" name="矩形 76"/>
          <p:cNvSpPr/>
          <p:nvPr/>
        </p:nvSpPr>
        <p:spPr>
          <a:xfrm>
            <a:off x="8619186" y="3773720"/>
            <a:ext cx="1655261" cy="45719"/>
          </a:xfrm>
          <a:prstGeom prst="rect">
            <a:avLst/>
          </a:prstGeom>
          <a:solidFill>
            <a:srgbClr val="E74337"/>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cxnSp>
        <p:nvCxnSpPr>
          <p:cNvPr id="78" name="直接连接符 77"/>
          <p:cNvCxnSpPr/>
          <p:nvPr/>
        </p:nvCxnSpPr>
        <p:spPr>
          <a:xfrm flipV="1">
            <a:off x="3649754" y="2019238"/>
            <a:ext cx="0" cy="1777340"/>
          </a:xfrm>
          <a:prstGeom prst="line">
            <a:avLst/>
          </a:prstGeom>
          <a:ln w="19050">
            <a:solidFill>
              <a:srgbClr val="E74337"/>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5305015" y="3796577"/>
            <a:ext cx="0" cy="1777340"/>
          </a:xfrm>
          <a:prstGeom prst="line">
            <a:avLst/>
          </a:prstGeom>
          <a:ln w="19050">
            <a:solidFill>
              <a:srgbClr val="E74337"/>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V="1">
            <a:off x="6960276" y="2019238"/>
            <a:ext cx="0" cy="1777340"/>
          </a:xfrm>
          <a:prstGeom prst="line">
            <a:avLst/>
          </a:prstGeom>
          <a:ln w="19050">
            <a:solidFill>
              <a:srgbClr val="E74337"/>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8615537" y="3796577"/>
            <a:ext cx="0" cy="1777340"/>
          </a:xfrm>
          <a:prstGeom prst="line">
            <a:avLst/>
          </a:prstGeom>
          <a:ln w="19050">
            <a:solidFill>
              <a:srgbClr val="E743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10278418" y="2049718"/>
            <a:ext cx="0" cy="1777340"/>
          </a:xfrm>
          <a:prstGeom prst="line">
            <a:avLst/>
          </a:prstGeom>
          <a:ln w="19050">
            <a:solidFill>
              <a:srgbClr val="E74337"/>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1986685" y="3325909"/>
            <a:ext cx="1655261" cy="461665"/>
          </a:xfrm>
          <a:prstGeom prst="rect">
            <a:avLst/>
          </a:prstGeom>
          <a:noFill/>
          <a:ln>
            <a:solidFill>
              <a:srgbClr val="E74337"/>
            </a:solidFill>
          </a:ln>
        </p:spPr>
        <p:txBody>
          <a:bodyPr wrap="square" lIns="91404" tIns="45702" rIns="91404" bIns="45702" rtlCol="0">
            <a:spAutoFit/>
          </a:bodyPr>
          <a:lstStyle/>
          <a:p>
            <a:pPr algn="ctr"/>
            <a:r>
              <a:rPr lang="zh-CN" altLang="en-US" sz="24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84" name="TextBox 83"/>
          <p:cNvSpPr txBox="1"/>
          <p:nvPr/>
        </p:nvSpPr>
        <p:spPr>
          <a:xfrm>
            <a:off x="3650972" y="3792772"/>
            <a:ext cx="1655261" cy="461665"/>
          </a:xfrm>
          <a:prstGeom prst="rect">
            <a:avLst/>
          </a:prstGeom>
          <a:noFill/>
          <a:ln>
            <a:solidFill>
              <a:srgbClr val="E74337"/>
            </a:solidFill>
          </a:ln>
        </p:spPr>
        <p:txBody>
          <a:bodyPr wrap="square" lIns="91404" tIns="45702" rIns="91404" bIns="45702" rtlCol="0">
            <a:spAutoFit/>
          </a:bodyPr>
          <a:lstStyle/>
          <a:p>
            <a:pPr algn="ctr"/>
            <a:r>
              <a:rPr lang="zh-CN" altLang="en-US" sz="24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85" name="TextBox 84"/>
          <p:cNvSpPr txBox="1"/>
          <p:nvPr/>
        </p:nvSpPr>
        <p:spPr>
          <a:xfrm>
            <a:off x="5305017" y="3319687"/>
            <a:ext cx="1655261" cy="461665"/>
          </a:xfrm>
          <a:prstGeom prst="rect">
            <a:avLst/>
          </a:prstGeom>
          <a:noFill/>
          <a:ln>
            <a:solidFill>
              <a:srgbClr val="E74337"/>
            </a:solidFill>
          </a:ln>
        </p:spPr>
        <p:txBody>
          <a:bodyPr wrap="square" lIns="91404" tIns="45702" rIns="91404" bIns="45702" rtlCol="0">
            <a:spAutoFit/>
          </a:bodyPr>
          <a:lstStyle/>
          <a:p>
            <a:pPr algn="ctr"/>
            <a:r>
              <a:rPr lang="zh-CN" altLang="en-US" sz="24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86" name="TextBox 85"/>
          <p:cNvSpPr txBox="1"/>
          <p:nvPr/>
        </p:nvSpPr>
        <p:spPr>
          <a:xfrm>
            <a:off x="6953060" y="3790387"/>
            <a:ext cx="1655261" cy="461665"/>
          </a:xfrm>
          <a:prstGeom prst="rect">
            <a:avLst/>
          </a:prstGeom>
          <a:noFill/>
          <a:ln>
            <a:solidFill>
              <a:srgbClr val="E74337"/>
            </a:solidFill>
          </a:ln>
        </p:spPr>
        <p:txBody>
          <a:bodyPr wrap="square" lIns="91404" tIns="45702" rIns="91404" bIns="45702" rtlCol="0">
            <a:spAutoFit/>
          </a:bodyPr>
          <a:lstStyle/>
          <a:p>
            <a:pPr algn="ctr"/>
            <a:r>
              <a:rPr lang="zh-CN" altLang="en-US" sz="24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87" name="TextBox 86"/>
          <p:cNvSpPr txBox="1"/>
          <p:nvPr/>
        </p:nvSpPr>
        <p:spPr>
          <a:xfrm>
            <a:off x="8608321" y="3302543"/>
            <a:ext cx="1655261" cy="461665"/>
          </a:xfrm>
          <a:prstGeom prst="rect">
            <a:avLst/>
          </a:prstGeom>
          <a:noFill/>
          <a:ln>
            <a:solidFill>
              <a:srgbClr val="E74337"/>
            </a:solidFill>
          </a:ln>
        </p:spPr>
        <p:txBody>
          <a:bodyPr wrap="square" lIns="91404" tIns="45702" rIns="91404" bIns="45702" rtlCol="0">
            <a:spAutoFit/>
          </a:bodyPr>
          <a:lstStyle/>
          <a:p>
            <a:pPr algn="ctr"/>
            <a:r>
              <a:rPr lang="zh-CN" altLang="en-US" sz="2400" b="1" dirty="0">
                <a:solidFill>
                  <a:schemeClr val="bg1"/>
                </a:solidFill>
                <a:latin typeface="微软雅黑" pitchFamily="34" charset="-122"/>
                <a:ea typeface="微软雅黑" pitchFamily="34" charset="-122"/>
                <a:cs typeface="Arial" panose="020B0604020202020204" pitchFamily="34" charset="0"/>
              </a:rPr>
              <a:t>加入标题</a:t>
            </a:r>
          </a:p>
        </p:txBody>
      </p:sp>
      <p:sp>
        <p:nvSpPr>
          <p:cNvPr id="99" name="椭圆 98"/>
          <p:cNvSpPr/>
          <p:nvPr/>
        </p:nvSpPr>
        <p:spPr>
          <a:xfrm>
            <a:off x="5205637" y="5484177"/>
            <a:ext cx="198756" cy="198756"/>
          </a:xfrm>
          <a:prstGeom prst="ellipse">
            <a:avLst/>
          </a:prstGeom>
          <a:solidFill>
            <a:srgbClr val="E74337"/>
          </a:solidFill>
          <a:ln w="9525">
            <a:no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102" name="椭圆 101"/>
          <p:cNvSpPr/>
          <p:nvPr/>
        </p:nvSpPr>
        <p:spPr>
          <a:xfrm>
            <a:off x="3549160" y="1860704"/>
            <a:ext cx="198756" cy="198756"/>
          </a:xfrm>
          <a:prstGeom prst="ellipse">
            <a:avLst/>
          </a:prstGeom>
          <a:solidFill>
            <a:srgbClr val="E74337"/>
          </a:solidFill>
          <a:ln w="9525">
            <a:no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105" name="椭圆 104"/>
          <p:cNvSpPr/>
          <p:nvPr/>
        </p:nvSpPr>
        <p:spPr>
          <a:xfrm>
            <a:off x="6844974" y="1860704"/>
            <a:ext cx="198756" cy="198756"/>
          </a:xfrm>
          <a:prstGeom prst="ellipse">
            <a:avLst/>
          </a:prstGeom>
          <a:solidFill>
            <a:srgbClr val="E74337"/>
          </a:solidFill>
          <a:ln w="9525">
            <a:no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108" name="椭圆 107"/>
          <p:cNvSpPr/>
          <p:nvPr/>
        </p:nvSpPr>
        <p:spPr>
          <a:xfrm>
            <a:off x="10175067" y="1860704"/>
            <a:ext cx="198756" cy="198756"/>
          </a:xfrm>
          <a:prstGeom prst="ellipse">
            <a:avLst/>
          </a:prstGeom>
          <a:solidFill>
            <a:srgbClr val="E74337"/>
          </a:solidFill>
          <a:ln w="9525">
            <a:no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111" name="椭圆 110"/>
          <p:cNvSpPr/>
          <p:nvPr/>
        </p:nvSpPr>
        <p:spPr>
          <a:xfrm>
            <a:off x="8508941" y="5484177"/>
            <a:ext cx="198756" cy="198756"/>
          </a:xfrm>
          <a:prstGeom prst="ellipse">
            <a:avLst/>
          </a:prstGeom>
          <a:solidFill>
            <a:srgbClr val="E74337"/>
          </a:solidFill>
          <a:ln w="9525">
            <a:no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solidFill>
                <a:srgbClr val="F3E159"/>
              </a:solidFill>
            </a:endParaRPr>
          </a:p>
        </p:txBody>
      </p:sp>
      <p:sp>
        <p:nvSpPr>
          <p:cNvPr id="113" name="Rectangle 42"/>
          <p:cNvSpPr/>
          <p:nvPr/>
        </p:nvSpPr>
        <p:spPr>
          <a:xfrm flipH="1">
            <a:off x="2043420" y="2364102"/>
            <a:ext cx="1494060"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就读于某某学院，增获多项策，或多项大奖！</a:t>
            </a:r>
            <a:endParaRPr lang="en-US" sz="1400" kern="0" dirty="0">
              <a:solidFill>
                <a:schemeClr val="bg1"/>
              </a:solidFill>
              <a:latin typeface="微软雅黑" pitchFamily="34" charset="-122"/>
              <a:ea typeface="微软雅黑" pitchFamily="34" charset="-122"/>
              <a:cs typeface="Arial" pitchFamily="34" charset="0"/>
            </a:endParaRPr>
          </a:p>
        </p:txBody>
      </p:sp>
      <p:sp>
        <p:nvSpPr>
          <p:cNvPr id="114" name="Rectangle 42"/>
          <p:cNvSpPr/>
          <p:nvPr/>
        </p:nvSpPr>
        <p:spPr>
          <a:xfrm flipH="1">
            <a:off x="1941824" y="2090708"/>
            <a:ext cx="1639337" cy="253222"/>
          </a:xfrm>
          <a:prstGeom prst="rect">
            <a:avLst/>
          </a:prstGeom>
          <a:noFill/>
          <a:ln w="12700" cap="flat" cmpd="sng" algn="ctr">
            <a:noFill/>
            <a:prstDash val="solid"/>
          </a:ln>
          <a:effectLst/>
        </p:spPr>
        <p:txBody>
          <a:bodyPr lIns="91404" tIns="0" rIns="91404" bIns="0" rtlCol="0" anchor="t"/>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16" name="Rectangle 42"/>
          <p:cNvSpPr/>
          <p:nvPr/>
        </p:nvSpPr>
        <p:spPr>
          <a:xfrm flipH="1">
            <a:off x="3760529" y="4758840"/>
            <a:ext cx="1494060"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就读于某某学院，增获多项策，或多项大奖！</a:t>
            </a:r>
            <a:endParaRPr lang="en-US" sz="1400" kern="0" dirty="0">
              <a:solidFill>
                <a:schemeClr val="bg1"/>
              </a:solidFill>
              <a:latin typeface="微软雅黑" pitchFamily="34" charset="-122"/>
              <a:ea typeface="微软雅黑" pitchFamily="34" charset="-122"/>
              <a:cs typeface="Arial" pitchFamily="34" charset="0"/>
            </a:endParaRPr>
          </a:p>
        </p:txBody>
      </p:sp>
      <p:sp>
        <p:nvSpPr>
          <p:cNvPr id="117" name="Rectangle 42"/>
          <p:cNvSpPr/>
          <p:nvPr/>
        </p:nvSpPr>
        <p:spPr>
          <a:xfrm flipH="1">
            <a:off x="3658933" y="4485446"/>
            <a:ext cx="1639337" cy="253222"/>
          </a:xfrm>
          <a:prstGeom prst="rect">
            <a:avLst/>
          </a:prstGeom>
          <a:noFill/>
          <a:ln w="12700" cap="flat" cmpd="sng" algn="ctr">
            <a:noFill/>
            <a:prstDash val="solid"/>
          </a:ln>
          <a:effectLst/>
        </p:spPr>
        <p:txBody>
          <a:bodyPr lIns="91404" tIns="0" rIns="91404" bIns="0" rtlCol="0" anchor="t"/>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18" name="Rectangle 42"/>
          <p:cNvSpPr/>
          <p:nvPr/>
        </p:nvSpPr>
        <p:spPr>
          <a:xfrm flipH="1">
            <a:off x="5415319" y="2333386"/>
            <a:ext cx="1494060"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就读于某某学院，增获多项策，或多项大奖！</a:t>
            </a:r>
            <a:endParaRPr lang="en-US" sz="1400" kern="0" dirty="0">
              <a:solidFill>
                <a:schemeClr val="bg1"/>
              </a:solidFill>
              <a:latin typeface="微软雅黑" pitchFamily="34" charset="-122"/>
              <a:ea typeface="微软雅黑" pitchFamily="34" charset="-122"/>
              <a:cs typeface="Arial" pitchFamily="34" charset="0"/>
            </a:endParaRPr>
          </a:p>
        </p:txBody>
      </p:sp>
      <p:sp>
        <p:nvSpPr>
          <p:cNvPr id="119" name="Rectangle 42"/>
          <p:cNvSpPr/>
          <p:nvPr/>
        </p:nvSpPr>
        <p:spPr>
          <a:xfrm flipH="1">
            <a:off x="5313723" y="2059992"/>
            <a:ext cx="1639337" cy="253222"/>
          </a:xfrm>
          <a:prstGeom prst="rect">
            <a:avLst/>
          </a:prstGeom>
          <a:noFill/>
          <a:ln w="12700" cap="flat" cmpd="sng" algn="ctr">
            <a:noFill/>
            <a:prstDash val="solid"/>
          </a:ln>
          <a:effectLst/>
        </p:spPr>
        <p:txBody>
          <a:bodyPr lIns="91404" tIns="0" rIns="91404" bIns="0" rtlCol="0" anchor="t"/>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20" name="Rectangle 42"/>
          <p:cNvSpPr/>
          <p:nvPr/>
        </p:nvSpPr>
        <p:spPr>
          <a:xfrm flipH="1">
            <a:off x="7045950" y="4734447"/>
            <a:ext cx="1494060"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就读于某某学院，增获多项策，或多项大奖！</a:t>
            </a:r>
            <a:endParaRPr lang="en-US" sz="1400" kern="0" dirty="0">
              <a:solidFill>
                <a:schemeClr val="bg1"/>
              </a:solidFill>
              <a:latin typeface="微软雅黑" pitchFamily="34" charset="-122"/>
              <a:ea typeface="微软雅黑" pitchFamily="34" charset="-122"/>
              <a:cs typeface="Arial" pitchFamily="34" charset="0"/>
            </a:endParaRPr>
          </a:p>
        </p:txBody>
      </p:sp>
      <p:sp>
        <p:nvSpPr>
          <p:cNvPr id="121" name="Rectangle 42"/>
          <p:cNvSpPr/>
          <p:nvPr/>
        </p:nvSpPr>
        <p:spPr>
          <a:xfrm flipH="1">
            <a:off x="6944354" y="4461053"/>
            <a:ext cx="1639337" cy="253222"/>
          </a:xfrm>
          <a:prstGeom prst="rect">
            <a:avLst/>
          </a:prstGeom>
          <a:noFill/>
          <a:ln w="12700" cap="flat" cmpd="sng" algn="ctr">
            <a:noFill/>
            <a:prstDash val="solid"/>
          </a:ln>
          <a:effectLst/>
        </p:spPr>
        <p:txBody>
          <a:bodyPr lIns="91404" tIns="0" rIns="91404" bIns="0" rtlCol="0" anchor="t"/>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22" name="Rectangle 42"/>
          <p:cNvSpPr/>
          <p:nvPr/>
        </p:nvSpPr>
        <p:spPr>
          <a:xfrm flipH="1">
            <a:off x="8685287" y="2324575"/>
            <a:ext cx="1494060"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就读于某某学院，增获多项策，或多项大奖！</a:t>
            </a:r>
            <a:endParaRPr lang="en-US" sz="1400" kern="0" dirty="0">
              <a:solidFill>
                <a:schemeClr val="bg1"/>
              </a:solidFill>
              <a:latin typeface="微软雅黑" pitchFamily="34" charset="-122"/>
              <a:ea typeface="微软雅黑" pitchFamily="34" charset="-122"/>
              <a:cs typeface="Arial" pitchFamily="34" charset="0"/>
            </a:endParaRPr>
          </a:p>
        </p:txBody>
      </p:sp>
      <p:sp>
        <p:nvSpPr>
          <p:cNvPr id="123" name="Rectangle 42"/>
          <p:cNvSpPr/>
          <p:nvPr/>
        </p:nvSpPr>
        <p:spPr>
          <a:xfrm flipH="1">
            <a:off x="8583691" y="2051181"/>
            <a:ext cx="1639337" cy="253222"/>
          </a:xfrm>
          <a:prstGeom prst="rect">
            <a:avLst/>
          </a:prstGeom>
          <a:noFill/>
          <a:ln w="12700" cap="flat" cmpd="sng" algn="ctr">
            <a:noFill/>
            <a:prstDash val="solid"/>
          </a:ln>
          <a:effectLst/>
        </p:spPr>
        <p:txBody>
          <a:bodyPr lIns="91404" tIns="0" rIns="91404" bIns="0" rtlCol="0" anchor="t"/>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grpSp>
        <p:nvGrpSpPr>
          <p:cNvPr id="43" name="组合 42"/>
          <p:cNvGrpSpPr/>
          <p:nvPr/>
        </p:nvGrpSpPr>
        <p:grpSpPr>
          <a:xfrm>
            <a:off x="8412148" y="572424"/>
            <a:ext cx="8647786" cy="381452"/>
            <a:chOff x="3546557" y="3058874"/>
            <a:chExt cx="8647786" cy="381452"/>
          </a:xfrm>
        </p:grpSpPr>
        <p:grpSp>
          <p:nvGrpSpPr>
            <p:cNvPr id="44" name="组合 43"/>
            <p:cNvGrpSpPr/>
            <p:nvPr/>
          </p:nvGrpSpPr>
          <p:grpSpPr>
            <a:xfrm>
              <a:off x="3546557" y="3058874"/>
              <a:ext cx="381452" cy="381452"/>
              <a:chOff x="3123591" y="3333387"/>
              <a:chExt cx="381452" cy="381452"/>
            </a:xfrm>
          </p:grpSpPr>
          <p:sp>
            <p:nvSpPr>
              <p:cNvPr id="46" name="椭圆 45"/>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7" name="椭圆 46"/>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5" name="直接连接符 44"/>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4834779" y="572424"/>
            <a:ext cx="8712639" cy="381452"/>
            <a:chOff x="-3986345" y="345226"/>
            <a:chExt cx="8712639" cy="381452"/>
          </a:xfrm>
          <a:solidFill>
            <a:srgbClr val="E74337"/>
          </a:solidFill>
        </p:grpSpPr>
        <p:grpSp>
          <p:nvGrpSpPr>
            <p:cNvPr id="49" name="组合 48"/>
            <p:cNvGrpSpPr/>
            <p:nvPr/>
          </p:nvGrpSpPr>
          <p:grpSpPr>
            <a:xfrm>
              <a:off x="4344842" y="345226"/>
              <a:ext cx="381452" cy="381452"/>
              <a:chOff x="3123591" y="3333387"/>
              <a:chExt cx="381452" cy="381452"/>
            </a:xfrm>
            <a:grpFill/>
          </p:grpSpPr>
          <p:sp>
            <p:nvSpPr>
              <p:cNvPr id="51" name="椭圆 50"/>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52" name="椭圆 51"/>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50" name="直接连接符 49"/>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881470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Effect transition="in" filter="fade">
                                      <p:cBhvr>
                                        <p:cTn id="9" dur="500"/>
                                        <p:tgtEl>
                                          <p:spTgt spid="102"/>
                                        </p:tgtEl>
                                      </p:cBhvr>
                                    </p:animEffect>
                                  </p:childTnLst>
                                </p:cTn>
                              </p:par>
                              <p:par>
                                <p:cTn id="10" presetID="25" presetClass="entr" presetSubtype="0" fill="hold" nodeType="with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p:cTn id="12" dur="500" decel="50000" fill="hold">
                                          <p:stCondLst>
                                            <p:cond delay="0"/>
                                          </p:stCondLst>
                                        </p:cTn>
                                        <p:tgtEl>
                                          <p:spTgt spid="78"/>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78"/>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78"/>
                                        </p:tgtEl>
                                        <p:attrNameLst>
                                          <p:attrName>ppt_w</p:attrName>
                                        </p:attrNameLst>
                                      </p:cBhvr>
                                      <p:tavLst>
                                        <p:tav tm="0">
                                          <p:val>
                                            <p:strVal val="#ppt_w*.05"/>
                                          </p:val>
                                        </p:tav>
                                        <p:tav tm="100000">
                                          <p:val>
                                            <p:strVal val="#ppt_w"/>
                                          </p:val>
                                        </p:tav>
                                      </p:tavLst>
                                    </p:anim>
                                    <p:anim calcmode="lin" valueType="num">
                                      <p:cBhvr>
                                        <p:cTn id="15" dur="1000" fill="hold"/>
                                        <p:tgtEl>
                                          <p:spTgt spid="78"/>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78"/>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78"/>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78"/>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78"/>
                                        </p:tgtEl>
                                      </p:cBhvr>
                                    </p:animEffect>
                                  </p:childTnLst>
                                </p:cTn>
                              </p:par>
                            </p:childTnLst>
                          </p:cTn>
                        </p:par>
                        <p:par>
                          <p:cTn id="20" fill="hold">
                            <p:stCondLst>
                              <p:cond delay="1000"/>
                            </p:stCondLst>
                            <p:childTnLst>
                              <p:par>
                                <p:cTn id="21" presetID="25" presetClass="entr" presetSubtype="0"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p:cTn id="23" dur="500" decel="50000" fill="hold">
                                          <p:stCondLst>
                                            <p:cond delay="0"/>
                                          </p:stCondLst>
                                        </p:cTn>
                                        <p:tgtEl>
                                          <p:spTgt spid="83"/>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83"/>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83"/>
                                        </p:tgtEl>
                                        <p:attrNameLst>
                                          <p:attrName>ppt_w</p:attrName>
                                        </p:attrNameLst>
                                      </p:cBhvr>
                                      <p:tavLst>
                                        <p:tav tm="0">
                                          <p:val>
                                            <p:strVal val="#ppt_w*.05"/>
                                          </p:val>
                                        </p:tav>
                                        <p:tav tm="100000">
                                          <p:val>
                                            <p:strVal val="#ppt_w"/>
                                          </p:val>
                                        </p:tav>
                                      </p:tavLst>
                                    </p:anim>
                                    <p:anim calcmode="lin" valueType="num">
                                      <p:cBhvr>
                                        <p:cTn id="26" dur="1000" fill="hold"/>
                                        <p:tgtEl>
                                          <p:spTgt spid="83"/>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83"/>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83"/>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83"/>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83"/>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wipe(left)">
                                      <p:cBhvr>
                                        <p:cTn id="34" dur="500"/>
                                        <p:tgtEl>
                                          <p:spTgt spid="7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4"/>
                                        </p:tgtEl>
                                        <p:attrNameLst>
                                          <p:attrName>style.visibility</p:attrName>
                                        </p:attrNameLst>
                                      </p:cBhvr>
                                      <p:to>
                                        <p:strVal val="visible"/>
                                      </p:to>
                                    </p:set>
                                    <p:animEffect transition="in" filter="fade">
                                      <p:cBhvr>
                                        <p:cTn id="37" dur="500"/>
                                        <p:tgtEl>
                                          <p:spTgt spid="1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3"/>
                                        </p:tgtEl>
                                        <p:attrNameLst>
                                          <p:attrName>style.visibility</p:attrName>
                                        </p:attrNameLst>
                                      </p:cBhvr>
                                      <p:to>
                                        <p:strVal val="visible"/>
                                      </p:to>
                                    </p:set>
                                    <p:animEffect transition="in" filter="fade">
                                      <p:cBhvr>
                                        <p:cTn id="40" dur="500"/>
                                        <p:tgtEl>
                                          <p:spTgt spid="113"/>
                                        </p:tgtEl>
                                      </p:cBhvr>
                                    </p:animEffect>
                                  </p:childTnLst>
                                </p:cTn>
                              </p:par>
                            </p:childTnLst>
                          </p:cTn>
                        </p:par>
                        <p:par>
                          <p:cTn id="41" fill="hold">
                            <p:stCondLst>
                              <p:cond delay="2500"/>
                            </p:stCondLst>
                            <p:childTnLst>
                              <p:par>
                                <p:cTn id="42" presetID="25" presetClass="entr" presetSubtype="0" fill="hold" grpId="0" nodeType="afterEffect">
                                  <p:stCondLst>
                                    <p:cond delay="0"/>
                                  </p:stCondLst>
                                  <p:childTnLst>
                                    <p:set>
                                      <p:cBhvr>
                                        <p:cTn id="43" dur="1" fill="hold">
                                          <p:stCondLst>
                                            <p:cond delay="0"/>
                                          </p:stCondLst>
                                        </p:cTn>
                                        <p:tgtEl>
                                          <p:spTgt spid="84"/>
                                        </p:tgtEl>
                                        <p:attrNameLst>
                                          <p:attrName>style.visibility</p:attrName>
                                        </p:attrNameLst>
                                      </p:cBhvr>
                                      <p:to>
                                        <p:strVal val="visible"/>
                                      </p:to>
                                    </p:set>
                                    <p:anim calcmode="lin" valueType="num">
                                      <p:cBhvr>
                                        <p:cTn id="44" dur="500" decel="50000" fill="hold">
                                          <p:stCondLst>
                                            <p:cond delay="0"/>
                                          </p:stCondLst>
                                        </p:cTn>
                                        <p:tgtEl>
                                          <p:spTgt spid="84"/>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84"/>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84"/>
                                        </p:tgtEl>
                                        <p:attrNameLst>
                                          <p:attrName>ppt_w</p:attrName>
                                        </p:attrNameLst>
                                      </p:cBhvr>
                                      <p:tavLst>
                                        <p:tav tm="0">
                                          <p:val>
                                            <p:strVal val="#ppt_w*.05"/>
                                          </p:val>
                                        </p:tav>
                                        <p:tav tm="100000">
                                          <p:val>
                                            <p:strVal val="#ppt_w"/>
                                          </p:val>
                                        </p:tav>
                                      </p:tavLst>
                                    </p:anim>
                                    <p:anim calcmode="lin" valueType="num">
                                      <p:cBhvr>
                                        <p:cTn id="47" dur="1000" fill="hold"/>
                                        <p:tgtEl>
                                          <p:spTgt spid="84"/>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84"/>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84"/>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84"/>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84"/>
                                        </p:tgtEl>
                                      </p:cBhvr>
                                    </p:animEffect>
                                  </p:childTnLst>
                                </p:cTn>
                              </p:par>
                            </p:childTnLst>
                          </p:cTn>
                        </p:par>
                        <p:par>
                          <p:cTn id="52" fill="hold">
                            <p:stCondLst>
                              <p:cond delay="3500"/>
                            </p:stCondLst>
                            <p:childTnLst>
                              <p:par>
                                <p:cTn id="53" presetID="22" presetClass="entr" presetSubtype="8"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wipe(left)">
                                      <p:cBhvr>
                                        <p:cTn id="55" dur="500"/>
                                        <p:tgtEl>
                                          <p:spTgt spid="7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7"/>
                                        </p:tgtEl>
                                        <p:attrNameLst>
                                          <p:attrName>style.visibility</p:attrName>
                                        </p:attrNameLst>
                                      </p:cBhvr>
                                      <p:to>
                                        <p:strVal val="visible"/>
                                      </p:to>
                                    </p:set>
                                    <p:animEffect transition="in" filter="fade">
                                      <p:cBhvr>
                                        <p:cTn id="58" dur="500"/>
                                        <p:tgtEl>
                                          <p:spTgt spid="11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16"/>
                                        </p:tgtEl>
                                        <p:attrNameLst>
                                          <p:attrName>style.visibility</p:attrName>
                                        </p:attrNameLst>
                                      </p:cBhvr>
                                      <p:to>
                                        <p:strVal val="visible"/>
                                      </p:to>
                                    </p:set>
                                    <p:animEffect transition="in" filter="fade">
                                      <p:cBhvr>
                                        <p:cTn id="61" dur="500"/>
                                        <p:tgtEl>
                                          <p:spTgt spid="116"/>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99"/>
                                        </p:tgtEl>
                                        <p:attrNameLst>
                                          <p:attrName>style.visibility</p:attrName>
                                        </p:attrNameLst>
                                      </p:cBhvr>
                                      <p:to>
                                        <p:strVal val="visible"/>
                                      </p:to>
                                    </p:set>
                                    <p:anim calcmode="lin" valueType="num">
                                      <p:cBhvr>
                                        <p:cTn id="65" dur="500" fill="hold"/>
                                        <p:tgtEl>
                                          <p:spTgt spid="99"/>
                                        </p:tgtEl>
                                        <p:attrNameLst>
                                          <p:attrName>ppt_w</p:attrName>
                                        </p:attrNameLst>
                                      </p:cBhvr>
                                      <p:tavLst>
                                        <p:tav tm="0">
                                          <p:val>
                                            <p:fltVal val="0"/>
                                          </p:val>
                                        </p:tav>
                                        <p:tav tm="100000">
                                          <p:val>
                                            <p:strVal val="#ppt_w"/>
                                          </p:val>
                                        </p:tav>
                                      </p:tavLst>
                                    </p:anim>
                                    <p:anim calcmode="lin" valueType="num">
                                      <p:cBhvr>
                                        <p:cTn id="66" dur="500" fill="hold"/>
                                        <p:tgtEl>
                                          <p:spTgt spid="99"/>
                                        </p:tgtEl>
                                        <p:attrNameLst>
                                          <p:attrName>ppt_h</p:attrName>
                                        </p:attrNameLst>
                                      </p:cBhvr>
                                      <p:tavLst>
                                        <p:tav tm="0">
                                          <p:val>
                                            <p:fltVal val="0"/>
                                          </p:val>
                                        </p:tav>
                                        <p:tav tm="100000">
                                          <p:val>
                                            <p:strVal val="#ppt_h"/>
                                          </p:val>
                                        </p:tav>
                                      </p:tavLst>
                                    </p:anim>
                                    <p:animEffect transition="in" filter="fade">
                                      <p:cBhvr>
                                        <p:cTn id="67" dur="500"/>
                                        <p:tgtEl>
                                          <p:spTgt spid="99"/>
                                        </p:tgtEl>
                                      </p:cBhvr>
                                    </p:animEffect>
                                  </p:childTnLst>
                                </p:cTn>
                              </p:par>
                            </p:childTnLst>
                          </p:cTn>
                        </p:par>
                        <p:par>
                          <p:cTn id="68" fill="hold">
                            <p:stCondLst>
                              <p:cond delay="4500"/>
                            </p:stCondLst>
                            <p:childTnLst>
                              <p:par>
                                <p:cTn id="69" presetID="25" presetClass="entr" presetSubtype="0" fill="hold" nodeType="afterEffect">
                                  <p:stCondLst>
                                    <p:cond delay="0"/>
                                  </p:stCondLst>
                                  <p:childTnLst>
                                    <p:set>
                                      <p:cBhvr>
                                        <p:cTn id="70" dur="1" fill="hold">
                                          <p:stCondLst>
                                            <p:cond delay="0"/>
                                          </p:stCondLst>
                                        </p:cTn>
                                        <p:tgtEl>
                                          <p:spTgt spid="79"/>
                                        </p:tgtEl>
                                        <p:attrNameLst>
                                          <p:attrName>style.visibility</p:attrName>
                                        </p:attrNameLst>
                                      </p:cBhvr>
                                      <p:to>
                                        <p:strVal val="visible"/>
                                      </p:to>
                                    </p:set>
                                    <p:anim calcmode="lin" valueType="num">
                                      <p:cBhvr>
                                        <p:cTn id="71" dur="500" decel="50000" fill="hold">
                                          <p:stCondLst>
                                            <p:cond delay="0"/>
                                          </p:stCondLst>
                                        </p:cTn>
                                        <p:tgtEl>
                                          <p:spTgt spid="79"/>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79"/>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79"/>
                                        </p:tgtEl>
                                        <p:attrNameLst>
                                          <p:attrName>ppt_w</p:attrName>
                                        </p:attrNameLst>
                                      </p:cBhvr>
                                      <p:tavLst>
                                        <p:tav tm="0">
                                          <p:val>
                                            <p:strVal val="#ppt_w*.05"/>
                                          </p:val>
                                        </p:tav>
                                        <p:tav tm="100000">
                                          <p:val>
                                            <p:strVal val="#ppt_w"/>
                                          </p:val>
                                        </p:tav>
                                      </p:tavLst>
                                    </p:anim>
                                    <p:anim calcmode="lin" valueType="num">
                                      <p:cBhvr>
                                        <p:cTn id="74" dur="1000" fill="hold"/>
                                        <p:tgtEl>
                                          <p:spTgt spid="79"/>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79"/>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79"/>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79"/>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79"/>
                                        </p:tgtEl>
                                      </p:cBhvr>
                                    </p:animEffect>
                                  </p:childTnLst>
                                </p:cTn>
                              </p:par>
                            </p:childTnLst>
                          </p:cTn>
                        </p:par>
                        <p:par>
                          <p:cTn id="79" fill="hold">
                            <p:stCondLst>
                              <p:cond delay="5500"/>
                            </p:stCondLst>
                            <p:childTnLst>
                              <p:par>
                                <p:cTn id="80" presetID="25" presetClass="entr" presetSubtype="0" fill="hold" grpId="0" nodeType="afterEffect">
                                  <p:stCondLst>
                                    <p:cond delay="0"/>
                                  </p:stCondLst>
                                  <p:childTnLst>
                                    <p:set>
                                      <p:cBhvr>
                                        <p:cTn id="81" dur="1" fill="hold">
                                          <p:stCondLst>
                                            <p:cond delay="0"/>
                                          </p:stCondLst>
                                        </p:cTn>
                                        <p:tgtEl>
                                          <p:spTgt spid="85"/>
                                        </p:tgtEl>
                                        <p:attrNameLst>
                                          <p:attrName>style.visibility</p:attrName>
                                        </p:attrNameLst>
                                      </p:cBhvr>
                                      <p:to>
                                        <p:strVal val="visible"/>
                                      </p:to>
                                    </p:set>
                                    <p:anim calcmode="lin" valueType="num">
                                      <p:cBhvr>
                                        <p:cTn id="82" dur="500" decel="50000" fill="hold">
                                          <p:stCondLst>
                                            <p:cond delay="0"/>
                                          </p:stCondLst>
                                        </p:cTn>
                                        <p:tgtEl>
                                          <p:spTgt spid="85"/>
                                        </p:tgtEl>
                                        <p:attrNameLst>
                                          <p:attrName>style.rotation</p:attrName>
                                        </p:attrNameLst>
                                      </p:cBhvr>
                                      <p:tavLst>
                                        <p:tav tm="0">
                                          <p:val>
                                            <p:fltVal val="-90"/>
                                          </p:val>
                                        </p:tav>
                                        <p:tav tm="100000">
                                          <p:val>
                                            <p:fltVal val="0"/>
                                          </p:val>
                                        </p:tav>
                                      </p:tavLst>
                                    </p:anim>
                                    <p:anim calcmode="lin" valueType="num">
                                      <p:cBhvr>
                                        <p:cTn id="83" dur="500" decel="50000" fill="hold">
                                          <p:stCondLst>
                                            <p:cond delay="0"/>
                                          </p:stCondLst>
                                        </p:cTn>
                                        <p:tgtEl>
                                          <p:spTgt spid="85"/>
                                        </p:tgtEl>
                                        <p:attrNameLst>
                                          <p:attrName>ppt_w</p:attrName>
                                        </p:attrNameLst>
                                      </p:cBhvr>
                                      <p:tavLst>
                                        <p:tav tm="0">
                                          <p:val>
                                            <p:strVal val="#ppt_w"/>
                                          </p:val>
                                        </p:tav>
                                        <p:tav tm="100000">
                                          <p:val>
                                            <p:strVal val="#ppt_w*.05"/>
                                          </p:val>
                                        </p:tav>
                                      </p:tavLst>
                                    </p:anim>
                                    <p:anim calcmode="lin" valueType="num">
                                      <p:cBhvr>
                                        <p:cTn id="84" dur="500" accel="50000" fill="hold">
                                          <p:stCondLst>
                                            <p:cond delay="500"/>
                                          </p:stCondLst>
                                        </p:cTn>
                                        <p:tgtEl>
                                          <p:spTgt spid="85"/>
                                        </p:tgtEl>
                                        <p:attrNameLst>
                                          <p:attrName>ppt_w</p:attrName>
                                        </p:attrNameLst>
                                      </p:cBhvr>
                                      <p:tavLst>
                                        <p:tav tm="0">
                                          <p:val>
                                            <p:strVal val="#ppt_w*.05"/>
                                          </p:val>
                                        </p:tav>
                                        <p:tav tm="100000">
                                          <p:val>
                                            <p:strVal val="#ppt_w"/>
                                          </p:val>
                                        </p:tav>
                                      </p:tavLst>
                                    </p:anim>
                                    <p:anim calcmode="lin" valueType="num">
                                      <p:cBhvr>
                                        <p:cTn id="85" dur="1000" fill="hold"/>
                                        <p:tgtEl>
                                          <p:spTgt spid="85"/>
                                        </p:tgtEl>
                                        <p:attrNameLst>
                                          <p:attrName>ppt_h</p:attrName>
                                        </p:attrNameLst>
                                      </p:cBhvr>
                                      <p:tavLst>
                                        <p:tav tm="0">
                                          <p:val>
                                            <p:strVal val="#ppt_h"/>
                                          </p:val>
                                        </p:tav>
                                        <p:tav tm="100000">
                                          <p:val>
                                            <p:strVal val="#ppt_h"/>
                                          </p:val>
                                        </p:tav>
                                      </p:tavLst>
                                    </p:anim>
                                    <p:anim calcmode="lin" valueType="num">
                                      <p:cBhvr>
                                        <p:cTn id="86" dur="500" decel="50000" fill="hold">
                                          <p:stCondLst>
                                            <p:cond delay="0"/>
                                          </p:stCondLst>
                                        </p:cTn>
                                        <p:tgtEl>
                                          <p:spTgt spid="85"/>
                                        </p:tgtEl>
                                        <p:attrNameLst>
                                          <p:attrName>ppt_x</p:attrName>
                                        </p:attrNameLst>
                                      </p:cBhvr>
                                      <p:tavLst>
                                        <p:tav tm="0">
                                          <p:val>
                                            <p:strVal val="#ppt_x+.4"/>
                                          </p:val>
                                        </p:tav>
                                        <p:tav tm="100000">
                                          <p:val>
                                            <p:strVal val="#ppt_x"/>
                                          </p:val>
                                        </p:tav>
                                      </p:tavLst>
                                    </p:anim>
                                    <p:anim calcmode="lin" valueType="num">
                                      <p:cBhvr>
                                        <p:cTn id="87" dur="500" decel="50000" fill="hold">
                                          <p:stCondLst>
                                            <p:cond delay="0"/>
                                          </p:stCondLst>
                                        </p:cTn>
                                        <p:tgtEl>
                                          <p:spTgt spid="85"/>
                                        </p:tgtEl>
                                        <p:attrNameLst>
                                          <p:attrName>ppt_y</p:attrName>
                                        </p:attrNameLst>
                                      </p:cBhvr>
                                      <p:tavLst>
                                        <p:tav tm="0">
                                          <p:val>
                                            <p:strVal val="#ppt_y-.2"/>
                                          </p:val>
                                        </p:tav>
                                        <p:tav tm="100000">
                                          <p:val>
                                            <p:strVal val="#ppt_y+.1"/>
                                          </p:val>
                                        </p:tav>
                                      </p:tavLst>
                                    </p:anim>
                                    <p:anim calcmode="lin" valueType="num">
                                      <p:cBhvr>
                                        <p:cTn id="88" dur="500" accel="50000" fill="hold">
                                          <p:stCondLst>
                                            <p:cond delay="500"/>
                                          </p:stCondLst>
                                        </p:cTn>
                                        <p:tgtEl>
                                          <p:spTgt spid="85"/>
                                        </p:tgtEl>
                                        <p:attrNameLst>
                                          <p:attrName>ppt_y</p:attrName>
                                        </p:attrNameLst>
                                      </p:cBhvr>
                                      <p:tavLst>
                                        <p:tav tm="0">
                                          <p:val>
                                            <p:strVal val="#ppt_y+.1"/>
                                          </p:val>
                                        </p:tav>
                                        <p:tav tm="100000">
                                          <p:val>
                                            <p:strVal val="#ppt_y"/>
                                          </p:val>
                                        </p:tav>
                                      </p:tavLst>
                                    </p:anim>
                                    <p:animEffect transition="in" filter="fade">
                                      <p:cBhvr>
                                        <p:cTn id="89" dur="1000" decel="50000">
                                          <p:stCondLst>
                                            <p:cond delay="0"/>
                                          </p:stCondLst>
                                        </p:cTn>
                                        <p:tgtEl>
                                          <p:spTgt spid="85"/>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75"/>
                                        </p:tgtEl>
                                        <p:attrNameLst>
                                          <p:attrName>style.visibility</p:attrName>
                                        </p:attrNameLst>
                                      </p:cBhvr>
                                      <p:to>
                                        <p:strVal val="visible"/>
                                      </p:to>
                                    </p:set>
                                    <p:animEffect transition="in" filter="wipe(left)">
                                      <p:cBhvr>
                                        <p:cTn id="93" dur="500"/>
                                        <p:tgtEl>
                                          <p:spTgt spid="7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19"/>
                                        </p:tgtEl>
                                        <p:attrNameLst>
                                          <p:attrName>style.visibility</p:attrName>
                                        </p:attrNameLst>
                                      </p:cBhvr>
                                      <p:to>
                                        <p:strVal val="visible"/>
                                      </p:to>
                                    </p:set>
                                    <p:animEffect transition="in" filter="fade">
                                      <p:cBhvr>
                                        <p:cTn id="96" dur="500"/>
                                        <p:tgtEl>
                                          <p:spTgt spid="119"/>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8"/>
                                        </p:tgtEl>
                                        <p:attrNameLst>
                                          <p:attrName>style.visibility</p:attrName>
                                        </p:attrNameLst>
                                      </p:cBhvr>
                                      <p:to>
                                        <p:strVal val="visible"/>
                                      </p:to>
                                    </p:set>
                                    <p:animEffect transition="in" filter="fade">
                                      <p:cBhvr>
                                        <p:cTn id="99" dur="500"/>
                                        <p:tgtEl>
                                          <p:spTgt spid="11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05"/>
                                        </p:tgtEl>
                                        <p:attrNameLst>
                                          <p:attrName>style.visibility</p:attrName>
                                        </p:attrNameLst>
                                      </p:cBhvr>
                                      <p:to>
                                        <p:strVal val="visible"/>
                                      </p:to>
                                    </p:set>
                                    <p:anim calcmode="lin" valueType="num">
                                      <p:cBhvr>
                                        <p:cTn id="102" dur="500" fill="hold"/>
                                        <p:tgtEl>
                                          <p:spTgt spid="105"/>
                                        </p:tgtEl>
                                        <p:attrNameLst>
                                          <p:attrName>ppt_w</p:attrName>
                                        </p:attrNameLst>
                                      </p:cBhvr>
                                      <p:tavLst>
                                        <p:tav tm="0">
                                          <p:val>
                                            <p:fltVal val="0"/>
                                          </p:val>
                                        </p:tav>
                                        <p:tav tm="100000">
                                          <p:val>
                                            <p:strVal val="#ppt_w"/>
                                          </p:val>
                                        </p:tav>
                                      </p:tavLst>
                                    </p:anim>
                                    <p:anim calcmode="lin" valueType="num">
                                      <p:cBhvr>
                                        <p:cTn id="103" dur="500" fill="hold"/>
                                        <p:tgtEl>
                                          <p:spTgt spid="105"/>
                                        </p:tgtEl>
                                        <p:attrNameLst>
                                          <p:attrName>ppt_h</p:attrName>
                                        </p:attrNameLst>
                                      </p:cBhvr>
                                      <p:tavLst>
                                        <p:tav tm="0">
                                          <p:val>
                                            <p:fltVal val="0"/>
                                          </p:val>
                                        </p:tav>
                                        <p:tav tm="100000">
                                          <p:val>
                                            <p:strVal val="#ppt_h"/>
                                          </p:val>
                                        </p:tav>
                                      </p:tavLst>
                                    </p:anim>
                                    <p:animEffect transition="in" filter="fade">
                                      <p:cBhvr>
                                        <p:cTn id="104" dur="500"/>
                                        <p:tgtEl>
                                          <p:spTgt spid="105"/>
                                        </p:tgtEl>
                                      </p:cBhvr>
                                    </p:animEffect>
                                  </p:childTnLst>
                                </p:cTn>
                              </p:par>
                            </p:childTnLst>
                          </p:cTn>
                        </p:par>
                        <p:par>
                          <p:cTn id="105" fill="hold">
                            <p:stCondLst>
                              <p:cond delay="7000"/>
                            </p:stCondLst>
                            <p:childTnLst>
                              <p:par>
                                <p:cTn id="106" presetID="25" presetClass="entr" presetSubtype="0" fill="hold" nodeType="afterEffect">
                                  <p:stCondLst>
                                    <p:cond delay="0"/>
                                  </p:stCondLst>
                                  <p:childTnLst>
                                    <p:set>
                                      <p:cBhvr>
                                        <p:cTn id="107" dur="1" fill="hold">
                                          <p:stCondLst>
                                            <p:cond delay="0"/>
                                          </p:stCondLst>
                                        </p:cTn>
                                        <p:tgtEl>
                                          <p:spTgt spid="80"/>
                                        </p:tgtEl>
                                        <p:attrNameLst>
                                          <p:attrName>style.visibility</p:attrName>
                                        </p:attrNameLst>
                                      </p:cBhvr>
                                      <p:to>
                                        <p:strVal val="visible"/>
                                      </p:to>
                                    </p:set>
                                    <p:anim calcmode="lin" valueType="num">
                                      <p:cBhvr>
                                        <p:cTn id="108" dur="500" decel="50000" fill="hold">
                                          <p:stCondLst>
                                            <p:cond delay="0"/>
                                          </p:stCondLst>
                                        </p:cTn>
                                        <p:tgtEl>
                                          <p:spTgt spid="80"/>
                                        </p:tgtEl>
                                        <p:attrNameLst>
                                          <p:attrName>style.rotation</p:attrName>
                                        </p:attrNameLst>
                                      </p:cBhvr>
                                      <p:tavLst>
                                        <p:tav tm="0">
                                          <p:val>
                                            <p:fltVal val="-90"/>
                                          </p:val>
                                        </p:tav>
                                        <p:tav tm="100000">
                                          <p:val>
                                            <p:fltVal val="0"/>
                                          </p:val>
                                        </p:tav>
                                      </p:tavLst>
                                    </p:anim>
                                    <p:anim calcmode="lin" valueType="num">
                                      <p:cBhvr>
                                        <p:cTn id="109" dur="500" decel="50000" fill="hold">
                                          <p:stCondLst>
                                            <p:cond delay="0"/>
                                          </p:stCondLst>
                                        </p:cTn>
                                        <p:tgtEl>
                                          <p:spTgt spid="80"/>
                                        </p:tgtEl>
                                        <p:attrNameLst>
                                          <p:attrName>ppt_w</p:attrName>
                                        </p:attrNameLst>
                                      </p:cBhvr>
                                      <p:tavLst>
                                        <p:tav tm="0">
                                          <p:val>
                                            <p:strVal val="#ppt_w"/>
                                          </p:val>
                                        </p:tav>
                                        <p:tav tm="100000">
                                          <p:val>
                                            <p:strVal val="#ppt_w*.05"/>
                                          </p:val>
                                        </p:tav>
                                      </p:tavLst>
                                    </p:anim>
                                    <p:anim calcmode="lin" valueType="num">
                                      <p:cBhvr>
                                        <p:cTn id="110" dur="500" accel="50000" fill="hold">
                                          <p:stCondLst>
                                            <p:cond delay="500"/>
                                          </p:stCondLst>
                                        </p:cTn>
                                        <p:tgtEl>
                                          <p:spTgt spid="80"/>
                                        </p:tgtEl>
                                        <p:attrNameLst>
                                          <p:attrName>ppt_w</p:attrName>
                                        </p:attrNameLst>
                                      </p:cBhvr>
                                      <p:tavLst>
                                        <p:tav tm="0">
                                          <p:val>
                                            <p:strVal val="#ppt_w*.05"/>
                                          </p:val>
                                        </p:tav>
                                        <p:tav tm="100000">
                                          <p:val>
                                            <p:strVal val="#ppt_w"/>
                                          </p:val>
                                        </p:tav>
                                      </p:tavLst>
                                    </p:anim>
                                    <p:anim calcmode="lin" valueType="num">
                                      <p:cBhvr>
                                        <p:cTn id="111" dur="1000" fill="hold"/>
                                        <p:tgtEl>
                                          <p:spTgt spid="80"/>
                                        </p:tgtEl>
                                        <p:attrNameLst>
                                          <p:attrName>ppt_h</p:attrName>
                                        </p:attrNameLst>
                                      </p:cBhvr>
                                      <p:tavLst>
                                        <p:tav tm="0">
                                          <p:val>
                                            <p:strVal val="#ppt_h"/>
                                          </p:val>
                                        </p:tav>
                                        <p:tav tm="100000">
                                          <p:val>
                                            <p:strVal val="#ppt_h"/>
                                          </p:val>
                                        </p:tav>
                                      </p:tavLst>
                                    </p:anim>
                                    <p:anim calcmode="lin" valueType="num">
                                      <p:cBhvr>
                                        <p:cTn id="112" dur="500" decel="50000" fill="hold">
                                          <p:stCondLst>
                                            <p:cond delay="0"/>
                                          </p:stCondLst>
                                        </p:cTn>
                                        <p:tgtEl>
                                          <p:spTgt spid="80"/>
                                        </p:tgtEl>
                                        <p:attrNameLst>
                                          <p:attrName>ppt_x</p:attrName>
                                        </p:attrNameLst>
                                      </p:cBhvr>
                                      <p:tavLst>
                                        <p:tav tm="0">
                                          <p:val>
                                            <p:strVal val="#ppt_x+.4"/>
                                          </p:val>
                                        </p:tav>
                                        <p:tav tm="100000">
                                          <p:val>
                                            <p:strVal val="#ppt_x"/>
                                          </p:val>
                                        </p:tav>
                                      </p:tavLst>
                                    </p:anim>
                                    <p:anim calcmode="lin" valueType="num">
                                      <p:cBhvr>
                                        <p:cTn id="113" dur="500" decel="50000" fill="hold">
                                          <p:stCondLst>
                                            <p:cond delay="0"/>
                                          </p:stCondLst>
                                        </p:cTn>
                                        <p:tgtEl>
                                          <p:spTgt spid="80"/>
                                        </p:tgtEl>
                                        <p:attrNameLst>
                                          <p:attrName>ppt_y</p:attrName>
                                        </p:attrNameLst>
                                      </p:cBhvr>
                                      <p:tavLst>
                                        <p:tav tm="0">
                                          <p:val>
                                            <p:strVal val="#ppt_y-.2"/>
                                          </p:val>
                                        </p:tav>
                                        <p:tav tm="100000">
                                          <p:val>
                                            <p:strVal val="#ppt_y+.1"/>
                                          </p:val>
                                        </p:tav>
                                      </p:tavLst>
                                    </p:anim>
                                    <p:anim calcmode="lin" valueType="num">
                                      <p:cBhvr>
                                        <p:cTn id="114" dur="500" accel="50000" fill="hold">
                                          <p:stCondLst>
                                            <p:cond delay="500"/>
                                          </p:stCondLst>
                                        </p:cTn>
                                        <p:tgtEl>
                                          <p:spTgt spid="80"/>
                                        </p:tgtEl>
                                        <p:attrNameLst>
                                          <p:attrName>ppt_y</p:attrName>
                                        </p:attrNameLst>
                                      </p:cBhvr>
                                      <p:tavLst>
                                        <p:tav tm="0">
                                          <p:val>
                                            <p:strVal val="#ppt_y+.1"/>
                                          </p:val>
                                        </p:tav>
                                        <p:tav tm="100000">
                                          <p:val>
                                            <p:strVal val="#ppt_y"/>
                                          </p:val>
                                        </p:tav>
                                      </p:tavLst>
                                    </p:anim>
                                    <p:animEffect transition="in" filter="fade">
                                      <p:cBhvr>
                                        <p:cTn id="115" dur="1000" decel="50000">
                                          <p:stCondLst>
                                            <p:cond delay="0"/>
                                          </p:stCondLst>
                                        </p:cTn>
                                        <p:tgtEl>
                                          <p:spTgt spid="80"/>
                                        </p:tgtEl>
                                      </p:cBhvr>
                                    </p:animEffect>
                                  </p:childTnLst>
                                </p:cTn>
                              </p:par>
                            </p:childTnLst>
                          </p:cTn>
                        </p:par>
                        <p:par>
                          <p:cTn id="116" fill="hold">
                            <p:stCondLst>
                              <p:cond delay="8000"/>
                            </p:stCondLst>
                            <p:childTnLst>
                              <p:par>
                                <p:cTn id="117" presetID="25" presetClass="entr" presetSubtype="0" fill="hold" grpId="0" nodeType="afterEffect">
                                  <p:stCondLst>
                                    <p:cond delay="0"/>
                                  </p:stCondLst>
                                  <p:childTnLst>
                                    <p:set>
                                      <p:cBhvr>
                                        <p:cTn id="118" dur="1" fill="hold">
                                          <p:stCondLst>
                                            <p:cond delay="0"/>
                                          </p:stCondLst>
                                        </p:cTn>
                                        <p:tgtEl>
                                          <p:spTgt spid="86"/>
                                        </p:tgtEl>
                                        <p:attrNameLst>
                                          <p:attrName>style.visibility</p:attrName>
                                        </p:attrNameLst>
                                      </p:cBhvr>
                                      <p:to>
                                        <p:strVal val="visible"/>
                                      </p:to>
                                    </p:set>
                                    <p:anim calcmode="lin" valueType="num">
                                      <p:cBhvr>
                                        <p:cTn id="119" dur="500" decel="50000" fill="hold">
                                          <p:stCondLst>
                                            <p:cond delay="0"/>
                                          </p:stCondLst>
                                        </p:cTn>
                                        <p:tgtEl>
                                          <p:spTgt spid="86"/>
                                        </p:tgtEl>
                                        <p:attrNameLst>
                                          <p:attrName>style.rotation</p:attrName>
                                        </p:attrNameLst>
                                      </p:cBhvr>
                                      <p:tavLst>
                                        <p:tav tm="0">
                                          <p:val>
                                            <p:fltVal val="-90"/>
                                          </p:val>
                                        </p:tav>
                                        <p:tav tm="100000">
                                          <p:val>
                                            <p:fltVal val="0"/>
                                          </p:val>
                                        </p:tav>
                                      </p:tavLst>
                                    </p:anim>
                                    <p:anim calcmode="lin" valueType="num">
                                      <p:cBhvr>
                                        <p:cTn id="120" dur="500" decel="50000" fill="hold">
                                          <p:stCondLst>
                                            <p:cond delay="0"/>
                                          </p:stCondLst>
                                        </p:cTn>
                                        <p:tgtEl>
                                          <p:spTgt spid="86"/>
                                        </p:tgtEl>
                                        <p:attrNameLst>
                                          <p:attrName>ppt_w</p:attrName>
                                        </p:attrNameLst>
                                      </p:cBhvr>
                                      <p:tavLst>
                                        <p:tav tm="0">
                                          <p:val>
                                            <p:strVal val="#ppt_w"/>
                                          </p:val>
                                        </p:tav>
                                        <p:tav tm="100000">
                                          <p:val>
                                            <p:strVal val="#ppt_w*.05"/>
                                          </p:val>
                                        </p:tav>
                                      </p:tavLst>
                                    </p:anim>
                                    <p:anim calcmode="lin" valueType="num">
                                      <p:cBhvr>
                                        <p:cTn id="121" dur="500" accel="50000" fill="hold">
                                          <p:stCondLst>
                                            <p:cond delay="500"/>
                                          </p:stCondLst>
                                        </p:cTn>
                                        <p:tgtEl>
                                          <p:spTgt spid="86"/>
                                        </p:tgtEl>
                                        <p:attrNameLst>
                                          <p:attrName>ppt_w</p:attrName>
                                        </p:attrNameLst>
                                      </p:cBhvr>
                                      <p:tavLst>
                                        <p:tav tm="0">
                                          <p:val>
                                            <p:strVal val="#ppt_w*.05"/>
                                          </p:val>
                                        </p:tav>
                                        <p:tav tm="100000">
                                          <p:val>
                                            <p:strVal val="#ppt_w"/>
                                          </p:val>
                                        </p:tav>
                                      </p:tavLst>
                                    </p:anim>
                                    <p:anim calcmode="lin" valueType="num">
                                      <p:cBhvr>
                                        <p:cTn id="122" dur="1000" fill="hold"/>
                                        <p:tgtEl>
                                          <p:spTgt spid="86"/>
                                        </p:tgtEl>
                                        <p:attrNameLst>
                                          <p:attrName>ppt_h</p:attrName>
                                        </p:attrNameLst>
                                      </p:cBhvr>
                                      <p:tavLst>
                                        <p:tav tm="0">
                                          <p:val>
                                            <p:strVal val="#ppt_h"/>
                                          </p:val>
                                        </p:tav>
                                        <p:tav tm="100000">
                                          <p:val>
                                            <p:strVal val="#ppt_h"/>
                                          </p:val>
                                        </p:tav>
                                      </p:tavLst>
                                    </p:anim>
                                    <p:anim calcmode="lin" valueType="num">
                                      <p:cBhvr>
                                        <p:cTn id="123" dur="500" decel="50000" fill="hold">
                                          <p:stCondLst>
                                            <p:cond delay="0"/>
                                          </p:stCondLst>
                                        </p:cTn>
                                        <p:tgtEl>
                                          <p:spTgt spid="86"/>
                                        </p:tgtEl>
                                        <p:attrNameLst>
                                          <p:attrName>ppt_x</p:attrName>
                                        </p:attrNameLst>
                                      </p:cBhvr>
                                      <p:tavLst>
                                        <p:tav tm="0">
                                          <p:val>
                                            <p:strVal val="#ppt_x+.4"/>
                                          </p:val>
                                        </p:tav>
                                        <p:tav tm="100000">
                                          <p:val>
                                            <p:strVal val="#ppt_x"/>
                                          </p:val>
                                        </p:tav>
                                      </p:tavLst>
                                    </p:anim>
                                    <p:anim calcmode="lin" valueType="num">
                                      <p:cBhvr>
                                        <p:cTn id="124" dur="500" decel="50000" fill="hold">
                                          <p:stCondLst>
                                            <p:cond delay="0"/>
                                          </p:stCondLst>
                                        </p:cTn>
                                        <p:tgtEl>
                                          <p:spTgt spid="86"/>
                                        </p:tgtEl>
                                        <p:attrNameLst>
                                          <p:attrName>ppt_y</p:attrName>
                                        </p:attrNameLst>
                                      </p:cBhvr>
                                      <p:tavLst>
                                        <p:tav tm="0">
                                          <p:val>
                                            <p:strVal val="#ppt_y-.2"/>
                                          </p:val>
                                        </p:tav>
                                        <p:tav tm="100000">
                                          <p:val>
                                            <p:strVal val="#ppt_y+.1"/>
                                          </p:val>
                                        </p:tav>
                                      </p:tavLst>
                                    </p:anim>
                                    <p:anim calcmode="lin" valueType="num">
                                      <p:cBhvr>
                                        <p:cTn id="125" dur="500" accel="50000" fill="hold">
                                          <p:stCondLst>
                                            <p:cond delay="500"/>
                                          </p:stCondLst>
                                        </p:cTn>
                                        <p:tgtEl>
                                          <p:spTgt spid="86"/>
                                        </p:tgtEl>
                                        <p:attrNameLst>
                                          <p:attrName>ppt_y</p:attrName>
                                        </p:attrNameLst>
                                      </p:cBhvr>
                                      <p:tavLst>
                                        <p:tav tm="0">
                                          <p:val>
                                            <p:strVal val="#ppt_y+.1"/>
                                          </p:val>
                                        </p:tav>
                                        <p:tav tm="100000">
                                          <p:val>
                                            <p:strVal val="#ppt_y"/>
                                          </p:val>
                                        </p:tav>
                                      </p:tavLst>
                                    </p:anim>
                                    <p:animEffect transition="in" filter="fade">
                                      <p:cBhvr>
                                        <p:cTn id="126" dur="1000" decel="50000">
                                          <p:stCondLst>
                                            <p:cond delay="0"/>
                                          </p:stCondLst>
                                        </p:cTn>
                                        <p:tgtEl>
                                          <p:spTgt spid="86"/>
                                        </p:tgtEl>
                                      </p:cBhvr>
                                    </p:animEffect>
                                  </p:childTnLst>
                                </p:cTn>
                              </p:par>
                            </p:childTnLst>
                          </p:cTn>
                        </p:par>
                        <p:par>
                          <p:cTn id="127" fill="hold">
                            <p:stCondLst>
                              <p:cond delay="9000"/>
                            </p:stCondLst>
                            <p:childTnLst>
                              <p:par>
                                <p:cTn id="128" presetID="22" presetClass="entr" presetSubtype="8" fill="hold" grpId="0" nodeType="afterEffect">
                                  <p:stCondLst>
                                    <p:cond delay="0"/>
                                  </p:stCondLst>
                                  <p:childTnLst>
                                    <p:set>
                                      <p:cBhvr>
                                        <p:cTn id="129" dur="1" fill="hold">
                                          <p:stCondLst>
                                            <p:cond delay="0"/>
                                          </p:stCondLst>
                                        </p:cTn>
                                        <p:tgtEl>
                                          <p:spTgt spid="76"/>
                                        </p:tgtEl>
                                        <p:attrNameLst>
                                          <p:attrName>style.visibility</p:attrName>
                                        </p:attrNameLst>
                                      </p:cBhvr>
                                      <p:to>
                                        <p:strVal val="visible"/>
                                      </p:to>
                                    </p:set>
                                    <p:animEffect transition="in" filter="wipe(left)">
                                      <p:cBhvr>
                                        <p:cTn id="130" dur="500"/>
                                        <p:tgtEl>
                                          <p:spTgt spid="76"/>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21"/>
                                        </p:tgtEl>
                                        <p:attrNameLst>
                                          <p:attrName>style.visibility</p:attrName>
                                        </p:attrNameLst>
                                      </p:cBhvr>
                                      <p:to>
                                        <p:strVal val="visible"/>
                                      </p:to>
                                    </p:set>
                                    <p:animEffect transition="in" filter="fade">
                                      <p:cBhvr>
                                        <p:cTn id="133" dur="500"/>
                                        <p:tgtEl>
                                          <p:spTgt spid="12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20"/>
                                        </p:tgtEl>
                                        <p:attrNameLst>
                                          <p:attrName>style.visibility</p:attrName>
                                        </p:attrNameLst>
                                      </p:cBhvr>
                                      <p:to>
                                        <p:strVal val="visible"/>
                                      </p:to>
                                    </p:set>
                                    <p:animEffect transition="in" filter="fade">
                                      <p:cBhvr>
                                        <p:cTn id="136" dur="500"/>
                                        <p:tgtEl>
                                          <p:spTgt spid="120"/>
                                        </p:tgtEl>
                                      </p:cBhvr>
                                    </p:animEffect>
                                  </p:childTnLst>
                                </p:cTn>
                              </p:par>
                              <p:par>
                                <p:cTn id="137" presetID="53" presetClass="entr" presetSubtype="16" fill="hold" grpId="0" nodeType="withEffect">
                                  <p:stCondLst>
                                    <p:cond delay="0"/>
                                  </p:stCondLst>
                                  <p:childTnLst>
                                    <p:set>
                                      <p:cBhvr>
                                        <p:cTn id="138" dur="1" fill="hold">
                                          <p:stCondLst>
                                            <p:cond delay="0"/>
                                          </p:stCondLst>
                                        </p:cTn>
                                        <p:tgtEl>
                                          <p:spTgt spid="111"/>
                                        </p:tgtEl>
                                        <p:attrNameLst>
                                          <p:attrName>style.visibility</p:attrName>
                                        </p:attrNameLst>
                                      </p:cBhvr>
                                      <p:to>
                                        <p:strVal val="visible"/>
                                      </p:to>
                                    </p:set>
                                    <p:anim calcmode="lin" valueType="num">
                                      <p:cBhvr>
                                        <p:cTn id="139" dur="500" fill="hold"/>
                                        <p:tgtEl>
                                          <p:spTgt spid="111"/>
                                        </p:tgtEl>
                                        <p:attrNameLst>
                                          <p:attrName>ppt_w</p:attrName>
                                        </p:attrNameLst>
                                      </p:cBhvr>
                                      <p:tavLst>
                                        <p:tav tm="0">
                                          <p:val>
                                            <p:fltVal val="0"/>
                                          </p:val>
                                        </p:tav>
                                        <p:tav tm="100000">
                                          <p:val>
                                            <p:strVal val="#ppt_w"/>
                                          </p:val>
                                        </p:tav>
                                      </p:tavLst>
                                    </p:anim>
                                    <p:anim calcmode="lin" valueType="num">
                                      <p:cBhvr>
                                        <p:cTn id="140" dur="500" fill="hold"/>
                                        <p:tgtEl>
                                          <p:spTgt spid="111"/>
                                        </p:tgtEl>
                                        <p:attrNameLst>
                                          <p:attrName>ppt_h</p:attrName>
                                        </p:attrNameLst>
                                      </p:cBhvr>
                                      <p:tavLst>
                                        <p:tav tm="0">
                                          <p:val>
                                            <p:fltVal val="0"/>
                                          </p:val>
                                        </p:tav>
                                        <p:tav tm="100000">
                                          <p:val>
                                            <p:strVal val="#ppt_h"/>
                                          </p:val>
                                        </p:tav>
                                      </p:tavLst>
                                    </p:anim>
                                    <p:animEffect transition="in" filter="fade">
                                      <p:cBhvr>
                                        <p:cTn id="141" dur="500"/>
                                        <p:tgtEl>
                                          <p:spTgt spid="111"/>
                                        </p:tgtEl>
                                      </p:cBhvr>
                                    </p:animEffect>
                                  </p:childTnLst>
                                </p:cTn>
                              </p:par>
                            </p:childTnLst>
                          </p:cTn>
                        </p:par>
                        <p:par>
                          <p:cTn id="142" fill="hold">
                            <p:stCondLst>
                              <p:cond delay="9500"/>
                            </p:stCondLst>
                            <p:childTnLst>
                              <p:par>
                                <p:cTn id="143" presetID="25" presetClass="entr" presetSubtype="0" fill="hold" nodeType="afterEffect">
                                  <p:stCondLst>
                                    <p:cond delay="0"/>
                                  </p:stCondLst>
                                  <p:childTnLst>
                                    <p:set>
                                      <p:cBhvr>
                                        <p:cTn id="144" dur="1" fill="hold">
                                          <p:stCondLst>
                                            <p:cond delay="0"/>
                                          </p:stCondLst>
                                        </p:cTn>
                                        <p:tgtEl>
                                          <p:spTgt spid="81"/>
                                        </p:tgtEl>
                                        <p:attrNameLst>
                                          <p:attrName>style.visibility</p:attrName>
                                        </p:attrNameLst>
                                      </p:cBhvr>
                                      <p:to>
                                        <p:strVal val="visible"/>
                                      </p:to>
                                    </p:set>
                                    <p:anim calcmode="lin" valueType="num">
                                      <p:cBhvr>
                                        <p:cTn id="145" dur="500" decel="50000" fill="hold">
                                          <p:stCondLst>
                                            <p:cond delay="0"/>
                                          </p:stCondLst>
                                        </p:cTn>
                                        <p:tgtEl>
                                          <p:spTgt spid="81"/>
                                        </p:tgtEl>
                                        <p:attrNameLst>
                                          <p:attrName>style.rotation</p:attrName>
                                        </p:attrNameLst>
                                      </p:cBhvr>
                                      <p:tavLst>
                                        <p:tav tm="0">
                                          <p:val>
                                            <p:fltVal val="-90"/>
                                          </p:val>
                                        </p:tav>
                                        <p:tav tm="100000">
                                          <p:val>
                                            <p:fltVal val="0"/>
                                          </p:val>
                                        </p:tav>
                                      </p:tavLst>
                                    </p:anim>
                                    <p:anim calcmode="lin" valueType="num">
                                      <p:cBhvr>
                                        <p:cTn id="146" dur="500" decel="50000" fill="hold">
                                          <p:stCondLst>
                                            <p:cond delay="0"/>
                                          </p:stCondLst>
                                        </p:cTn>
                                        <p:tgtEl>
                                          <p:spTgt spid="81"/>
                                        </p:tgtEl>
                                        <p:attrNameLst>
                                          <p:attrName>ppt_w</p:attrName>
                                        </p:attrNameLst>
                                      </p:cBhvr>
                                      <p:tavLst>
                                        <p:tav tm="0">
                                          <p:val>
                                            <p:strVal val="#ppt_w"/>
                                          </p:val>
                                        </p:tav>
                                        <p:tav tm="100000">
                                          <p:val>
                                            <p:strVal val="#ppt_w*.05"/>
                                          </p:val>
                                        </p:tav>
                                      </p:tavLst>
                                    </p:anim>
                                    <p:anim calcmode="lin" valueType="num">
                                      <p:cBhvr>
                                        <p:cTn id="147" dur="500" accel="50000" fill="hold">
                                          <p:stCondLst>
                                            <p:cond delay="500"/>
                                          </p:stCondLst>
                                        </p:cTn>
                                        <p:tgtEl>
                                          <p:spTgt spid="81"/>
                                        </p:tgtEl>
                                        <p:attrNameLst>
                                          <p:attrName>ppt_w</p:attrName>
                                        </p:attrNameLst>
                                      </p:cBhvr>
                                      <p:tavLst>
                                        <p:tav tm="0">
                                          <p:val>
                                            <p:strVal val="#ppt_w*.05"/>
                                          </p:val>
                                        </p:tav>
                                        <p:tav tm="100000">
                                          <p:val>
                                            <p:strVal val="#ppt_w"/>
                                          </p:val>
                                        </p:tav>
                                      </p:tavLst>
                                    </p:anim>
                                    <p:anim calcmode="lin" valueType="num">
                                      <p:cBhvr>
                                        <p:cTn id="148" dur="1000" fill="hold"/>
                                        <p:tgtEl>
                                          <p:spTgt spid="81"/>
                                        </p:tgtEl>
                                        <p:attrNameLst>
                                          <p:attrName>ppt_h</p:attrName>
                                        </p:attrNameLst>
                                      </p:cBhvr>
                                      <p:tavLst>
                                        <p:tav tm="0">
                                          <p:val>
                                            <p:strVal val="#ppt_h"/>
                                          </p:val>
                                        </p:tav>
                                        <p:tav tm="100000">
                                          <p:val>
                                            <p:strVal val="#ppt_h"/>
                                          </p:val>
                                        </p:tav>
                                      </p:tavLst>
                                    </p:anim>
                                    <p:anim calcmode="lin" valueType="num">
                                      <p:cBhvr>
                                        <p:cTn id="149" dur="500" decel="50000" fill="hold">
                                          <p:stCondLst>
                                            <p:cond delay="0"/>
                                          </p:stCondLst>
                                        </p:cTn>
                                        <p:tgtEl>
                                          <p:spTgt spid="81"/>
                                        </p:tgtEl>
                                        <p:attrNameLst>
                                          <p:attrName>ppt_x</p:attrName>
                                        </p:attrNameLst>
                                      </p:cBhvr>
                                      <p:tavLst>
                                        <p:tav tm="0">
                                          <p:val>
                                            <p:strVal val="#ppt_x+.4"/>
                                          </p:val>
                                        </p:tav>
                                        <p:tav tm="100000">
                                          <p:val>
                                            <p:strVal val="#ppt_x"/>
                                          </p:val>
                                        </p:tav>
                                      </p:tavLst>
                                    </p:anim>
                                    <p:anim calcmode="lin" valueType="num">
                                      <p:cBhvr>
                                        <p:cTn id="150" dur="500" decel="50000" fill="hold">
                                          <p:stCondLst>
                                            <p:cond delay="0"/>
                                          </p:stCondLst>
                                        </p:cTn>
                                        <p:tgtEl>
                                          <p:spTgt spid="81"/>
                                        </p:tgtEl>
                                        <p:attrNameLst>
                                          <p:attrName>ppt_y</p:attrName>
                                        </p:attrNameLst>
                                      </p:cBhvr>
                                      <p:tavLst>
                                        <p:tav tm="0">
                                          <p:val>
                                            <p:strVal val="#ppt_y-.2"/>
                                          </p:val>
                                        </p:tav>
                                        <p:tav tm="100000">
                                          <p:val>
                                            <p:strVal val="#ppt_y+.1"/>
                                          </p:val>
                                        </p:tav>
                                      </p:tavLst>
                                    </p:anim>
                                    <p:anim calcmode="lin" valueType="num">
                                      <p:cBhvr>
                                        <p:cTn id="151" dur="500" accel="50000" fill="hold">
                                          <p:stCondLst>
                                            <p:cond delay="500"/>
                                          </p:stCondLst>
                                        </p:cTn>
                                        <p:tgtEl>
                                          <p:spTgt spid="81"/>
                                        </p:tgtEl>
                                        <p:attrNameLst>
                                          <p:attrName>ppt_y</p:attrName>
                                        </p:attrNameLst>
                                      </p:cBhvr>
                                      <p:tavLst>
                                        <p:tav tm="0">
                                          <p:val>
                                            <p:strVal val="#ppt_y+.1"/>
                                          </p:val>
                                        </p:tav>
                                        <p:tav tm="100000">
                                          <p:val>
                                            <p:strVal val="#ppt_y"/>
                                          </p:val>
                                        </p:tav>
                                      </p:tavLst>
                                    </p:anim>
                                    <p:animEffect transition="in" filter="fade">
                                      <p:cBhvr>
                                        <p:cTn id="152" dur="1000" decel="50000">
                                          <p:stCondLst>
                                            <p:cond delay="0"/>
                                          </p:stCondLst>
                                        </p:cTn>
                                        <p:tgtEl>
                                          <p:spTgt spid="81"/>
                                        </p:tgtEl>
                                      </p:cBhvr>
                                    </p:animEffect>
                                  </p:childTnLst>
                                </p:cTn>
                              </p:par>
                            </p:childTnLst>
                          </p:cTn>
                        </p:par>
                        <p:par>
                          <p:cTn id="153" fill="hold">
                            <p:stCondLst>
                              <p:cond delay="10500"/>
                            </p:stCondLst>
                            <p:childTnLst>
                              <p:par>
                                <p:cTn id="154" presetID="25" presetClass="entr" presetSubtype="0" fill="hold" grpId="0" nodeType="afterEffect">
                                  <p:stCondLst>
                                    <p:cond delay="0"/>
                                  </p:stCondLst>
                                  <p:childTnLst>
                                    <p:set>
                                      <p:cBhvr>
                                        <p:cTn id="155" dur="1" fill="hold">
                                          <p:stCondLst>
                                            <p:cond delay="0"/>
                                          </p:stCondLst>
                                        </p:cTn>
                                        <p:tgtEl>
                                          <p:spTgt spid="87"/>
                                        </p:tgtEl>
                                        <p:attrNameLst>
                                          <p:attrName>style.visibility</p:attrName>
                                        </p:attrNameLst>
                                      </p:cBhvr>
                                      <p:to>
                                        <p:strVal val="visible"/>
                                      </p:to>
                                    </p:set>
                                    <p:anim calcmode="lin" valueType="num">
                                      <p:cBhvr>
                                        <p:cTn id="156" dur="500" decel="50000" fill="hold">
                                          <p:stCondLst>
                                            <p:cond delay="0"/>
                                          </p:stCondLst>
                                        </p:cTn>
                                        <p:tgtEl>
                                          <p:spTgt spid="87"/>
                                        </p:tgtEl>
                                        <p:attrNameLst>
                                          <p:attrName>style.rotation</p:attrName>
                                        </p:attrNameLst>
                                      </p:cBhvr>
                                      <p:tavLst>
                                        <p:tav tm="0">
                                          <p:val>
                                            <p:fltVal val="-90"/>
                                          </p:val>
                                        </p:tav>
                                        <p:tav tm="100000">
                                          <p:val>
                                            <p:fltVal val="0"/>
                                          </p:val>
                                        </p:tav>
                                      </p:tavLst>
                                    </p:anim>
                                    <p:anim calcmode="lin" valueType="num">
                                      <p:cBhvr>
                                        <p:cTn id="157" dur="500" decel="50000" fill="hold">
                                          <p:stCondLst>
                                            <p:cond delay="0"/>
                                          </p:stCondLst>
                                        </p:cTn>
                                        <p:tgtEl>
                                          <p:spTgt spid="87"/>
                                        </p:tgtEl>
                                        <p:attrNameLst>
                                          <p:attrName>ppt_w</p:attrName>
                                        </p:attrNameLst>
                                      </p:cBhvr>
                                      <p:tavLst>
                                        <p:tav tm="0">
                                          <p:val>
                                            <p:strVal val="#ppt_w"/>
                                          </p:val>
                                        </p:tav>
                                        <p:tav tm="100000">
                                          <p:val>
                                            <p:strVal val="#ppt_w*.05"/>
                                          </p:val>
                                        </p:tav>
                                      </p:tavLst>
                                    </p:anim>
                                    <p:anim calcmode="lin" valueType="num">
                                      <p:cBhvr>
                                        <p:cTn id="158" dur="500" accel="50000" fill="hold">
                                          <p:stCondLst>
                                            <p:cond delay="500"/>
                                          </p:stCondLst>
                                        </p:cTn>
                                        <p:tgtEl>
                                          <p:spTgt spid="87"/>
                                        </p:tgtEl>
                                        <p:attrNameLst>
                                          <p:attrName>ppt_w</p:attrName>
                                        </p:attrNameLst>
                                      </p:cBhvr>
                                      <p:tavLst>
                                        <p:tav tm="0">
                                          <p:val>
                                            <p:strVal val="#ppt_w*.05"/>
                                          </p:val>
                                        </p:tav>
                                        <p:tav tm="100000">
                                          <p:val>
                                            <p:strVal val="#ppt_w"/>
                                          </p:val>
                                        </p:tav>
                                      </p:tavLst>
                                    </p:anim>
                                    <p:anim calcmode="lin" valueType="num">
                                      <p:cBhvr>
                                        <p:cTn id="159" dur="1000" fill="hold"/>
                                        <p:tgtEl>
                                          <p:spTgt spid="87"/>
                                        </p:tgtEl>
                                        <p:attrNameLst>
                                          <p:attrName>ppt_h</p:attrName>
                                        </p:attrNameLst>
                                      </p:cBhvr>
                                      <p:tavLst>
                                        <p:tav tm="0">
                                          <p:val>
                                            <p:strVal val="#ppt_h"/>
                                          </p:val>
                                        </p:tav>
                                        <p:tav tm="100000">
                                          <p:val>
                                            <p:strVal val="#ppt_h"/>
                                          </p:val>
                                        </p:tav>
                                      </p:tavLst>
                                    </p:anim>
                                    <p:anim calcmode="lin" valueType="num">
                                      <p:cBhvr>
                                        <p:cTn id="160" dur="500" decel="50000" fill="hold">
                                          <p:stCondLst>
                                            <p:cond delay="0"/>
                                          </p:stCondLst>
                                        </p:cTn>
                                        <p:tgtEl>
                                          <p:spTgt spid="87"/>
                                        </p:tgtEl>
                                        <p:attrNameLst>
                                          <p:attrName>ppt_x</p:attrName>
                                        </p:attrNameLst>
                                      </p:cBhvr>
                                      <p:tavLst>
                                        <p:tav tm="0">
                                          <p:val>
                                            <p:strVal val="#ppt_x+.4"/>
                                          </p:val>
                                        </p:tav>
                                        <p:tav tm="100000">
                                          <p:val>
                                            <p:strVal val="#ppt_x"/>
                                          </p:val>
                                        </p:tav>
                                      </p:tavLst>
                                    </p:anim>
                                    <p:anim calcmode="lin" valueType="num">
                                      <p:cBhvr>
                                        <p:cTn id="161" dur="500" decel="50000" fill="hold">
                                          <p:stCondLst>
                                            <p:cond delay="0"/>
                                          </p:stCondLst>
                                        </p:cTn>
                                        <p:tgtEl>
                                          <p:spTgt spid="87"/>
                                        </p:tgtEl>
                                        <p:attrNameLst>
                                          <p:attrName>ppt_y</p:attrName>
                                        </p:attrNameLst>
                                      </p:cBhvr>
                                      <p:tavLst>
                                        <p:tav tm="0">
                                          <p:val>
                                            <p:strVal val="#ppt_y-.2"/>
                                          </p:val>
                                        </p:tav>
                                        <p:tav tm="100000">
                                          <p:val>
                                            <p:strVal val="#ppt_y+.1"/>
                                          </p:val>
                                        </p:tav>
                                      </p:tavLst>
                                    </p:anim>
                                    <p:anim calcmode="lin" valueType="num">
                                      <p:cBhvr>
                                        <p:cTn id="162" dur="500" accel="50000" fill="hold">
                                          <p:stCondLst>
                                            <p:cond delay="500"/>
                                          </p:stCondLst>
                                        </p:cTn>
                                        <p:tgtEl>
                                          <p:spTgt spid="87"/>
                                        </p:tgtEl>
                                        <p:attrNameLst>
                                          <p:attrName>ppt_y</p:attrName>
                                        </p:attrNameLst>
                                      </p:cBhvr>
                                      <p:tavLst>
                                        <p:tav tm="0">
                                          <p:val>
                                            <p:strVal val="#ppt_y+.1"/>
                                          </p:val>
                                        </p:tav>
                                        <p:tav tm="100000">
                                          <p:val>
                                            <p:strVal val="#ppt_y"/>
                                          </p:val>
                                        </p:tav>
                                      </p:tavLst>
                                    </p:anim>
                                    <p:animEffect transition="in" filter="fade">
                                      <p:cBhvr>
                                        <p:cTn id="163" dur="1000" decel="50000">
                                          <p:stCondLst>
                                            <p:cond delay="0"/>
                                          </p:stCondLst>
                                        </p:cTn>
                                        <p:tgtEl>
                                          <p:spTgt spid="87"/>
                                        </p:tgtEl>
                                      </p:cBhvr>
                                    </p:animEffect>
                                  </p:childTnLst>
                                </p:cTn>
                              </p:par>
                            </p:childTnLst>
                          </p:cTn>
                        </p:par>
                        <p:par>
                          <p:cTn id="164" fill="hold">
                            <p:stCondLst>
                              <p:cond delay="11500"/>
                            </p:stCondLst>
                            <p:childTnLst>
                              <p:par>
                                <p:cTn id="165" presetID="22" presetClass="entr" presetSubtype="8" fill="hold" grpId="0" nodeType="afterEffect">
                                  <p:stCondLst>
                                    <p:cond delay="0"/>
                                  </p:stCondLst>
                                  <p:childTnLst>
                                    <p:set>
                                      <p:cBhvr>
                                        <p:cTn id="166" dur="1" fill="hold">
                                          <p:stCondLst>
                                            <p:cond delay="0"/>
                                          </p:stCondLst>
                                        </p:cTn>
                                        <p:tgtEl>
                                          <p:spTgt spid="77"/>
                                        </p:tgtEl>
                                        <p:attrNameLst>
                                          <p:attrName>style.visibility</p:attrName>
                                        </p:attrNameLst>
                                      </p:cBhvr>
                                      <p:to>
                                        <p:strVal val="visible"/>
                                      </p:to>
                                    </p:set>
                                    <p:animEffect transition="in" filter="wipe(left)">
                                      <p:cBhvr>
                                        <p:cTn id="167" dur="500"/>
                                        <p:tgtEl>
                                          <p:spTgt spid="77"/>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123"/>
                                        </p:tgtEl>
                                        <p:attrNameLst>
                                          <p:attrName>style.visibility</p:attrName>
                                        </p:attrNameLst>
                                      </p:cBhvr>
                                      <p:to>
                                        <p:strVal val="visible"/>
                                      </p:to>
                                    </p:set>
                                    <p:animEffect transition="in" filter="fade">
                                      <p:cBhvr>
                                        <p:cTn id="170" dur="500"/>
                                        <p:tgtEl>
                                          <p:spTgt spid="123"/>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22"/>
                                        </p:tgtEl>
                                        <p:attrNameLst>
                                          <p:attrName>style.visibility</p:attrName>
                                        </p:attrNameLst>
                                      </p:cBhvr>
                                      <p:to>
                                        <p:strVal val="visible"/>
                                      </p:to>
                                    </p:set>
                                    <p:animEffect transition="in" filter="fade">
                                      <p:cBhvr>
                                        <p:cTn id="173" dur="500"/>
                                        <p:tgtEl>
                                          <p:spTgt spid="122"/>
                                        </p:tgtEl>
                                      </p:cBhvr>
                                    </p:animEffect>
                                  </p:childTnLst>
                                </p:cTn>
                              </p:par>
                              <p:par>
                                <p:cTn id="174" presetID="53" presetClass="entr" presetSubtype="16" fill="hold" grpId="0" nodeType="withEffect">
                                  <p:stCondLst>
                                    <p:cond delay="0"/>
                                  </p:stCondLst>
                                  <p:childTnLst>
                                    <p:set>
                                      <p:cBhvr>
                                        <p:cTn id="175" dur="1" fill="hold">
                                          <p:stCondLst>
                                            <p:cond delay="0"/>
                                          </p:stCondLst>
                                        </p:cTn>
                                        <p:tgtEl>
                                          <p:spTgt spid="108"/>
                                        </p:tgtEl>
                                        <p:attrNameLst>
                                          <p:attrName>style.visibility</p:attrName>
                                        </p:attrNameLst>
                                      </p:cBhvr>
                                      <p:to>
                                        <p:strVal val="visible"/>
                                      </p:to>
                                    </p:set>
                                    <p:anim calcmode="lin" valueType="num">
                                      <p:cBhvr>
                                        <p:cTn id="176" dur="500" fill="hold"/>
                                        <p:tgtEl>
                                          <p:spTgt spid="108"/>
                                        </p:tgtEl>
                                        <p:attrNameLst>
                                          <p:attrName>ppt_w</p:attrName>
                                        </p:attrNameLst>
                                      </p:cBhvr>
                                      <p:tavLst>
                                        <p:tav tm="0">
                                          <p:val>
                                            <p:fltVal val="0"/>
                                          </p:val>
                                        </p:tav>
                                        <p:tav tm="100000">
                                          <p:val>
                                            <p:strVal val="#ppt_w"/>
                                          </p:val>
                                        </p:tav>
                                      </p:tavLst>
                                    </p:anim>
                                    <p:anim calcmode="lin" valueType="num">
                                      <p:cBhvr>
                                        <p:cTn id="177" dur="500" fill="hold"/>
                                        <p:tgtEl>
                                          <p:spTgt spid="108"/>
                                        </p:tgtEl>
                                        <p:attrNameLst>
                                          <p:attrName>ppt_h</p:attrName>
                                        </p:attrNameLst>
                                      </p:cBhvr>
                                      <p:tavLst>
                                        <p:tav tm="0">
                                          <p:val>
                                            <p:fltVal val="0"/>
                                          </p:val>
                                        </p:tav>
                                        <p:tav tm="100000">
                                          <p:val>
                                            <p:strVal val="#ppt_h"/>
                                          </p:val>
                                        </p:tav>
                                      </p:tavLst>
                                    </p:anim>
                                    <p:animEffect transition="in" filter="fade">
                                      <p:cBhvr>
                                        <p:cTn id="178" dur="500"/>
                                        <p:tgtEl>
                                          <p:spTgt spid="108"/>
                                        </p:tgtEl>
                                      </p:cBhvr>
                                    </p:animEffect>
                                  </p:childTnLst>
                                </p:cTn>
                              </p:par>
                            </p:childTnLst>
                          </p:cTn>
                        </p:par>
                        <p:par>
                          <p:cTn id="179" fill="hold">
                            <p:stCondLst>
                              <p:cond delay="12000"/>
                            </p:stCondLst>
                            <p:childTnLst>
                              <p:par>
                                <p:cTn id="180" presetID="25" presetClass="entr" presetSubtype="0" fill="hold" nodeType="afterEffect">
                                  <p:stCondLst>
                                    <p:cond delay="0"/>
                                  </p:stCondLst>
                                  <p:childTnLst>
                                    <p:set>
                                      <p:cBhvr>
                                        <p:cTn id="181" dur="1" fill="hold">
                                          <p:stCondLst>
                                            <p:cond delay="0"/>
                                          </p:stCondLst>
                                        </p:cTn>
                                        <p:tgtEl>
                                          <p:spTgt spid="82"/>
                                        </p:tgtEl>
                                        <p:attrNameLst>
                                          <p:attrName>style.visibility</p:attrName>
                                        </p:attrNameLst>
                                      </p:cBhvr>
                                      <p:to>
                                        <p:strVal val="visible"/>
                                      </p:to>
                                    </p:set>
                                    <p:anim calcmode="lin" valueType="num">
                                      <p:cBhvr>
                                        <p:cTn id="182" dur="500" decel="50000" fill="hold">
                                          <p:stCondLst>
                                            <p:cond delay="0"/>
                                          </p:stCondLst>
                                        </p:cTn>
                                        <p:tgtEl>
                                          <p:spTgt spid="82"/>
                                        </p:tgtEl>
                                        <p:attrNameLst>
                                          <p:attrName>style.rotation</p:attrName>
                                        </p:attrNameLst>
                                      </p:cBhvr>
                                      <p:tavLst>
                                        <p:tav tm="0">
                                          <p:val>
                                            <p:fltVal val="-90"/>
                                          </p:val>
                                        </p:tav>
                                        <p:tav tm="100000">
                                          <p:val>
                                            <p:fltVal val="0"/>
                                          </p:val>
                                        </p:tav>
                                      </p:tavLst>
                                    </p:anim>
                                    <p:anim calcmode="lin" valueType="num">
                                      <p:cBhvr>
                                        <p:cTn id="183" dur="500" decel="50000" fill="hold">
                                          <p:stCondLst>
                                            <p:cond delay="0"/>
                                          </p:stCondLst>
                                        </p:cTn>
                                        <p:tgtEl>
                                          <p:spTgt spid="82"/>
                                        </p:tgtEl>
                                        <p:attrNameLst>
                                          <p:attrName>ppt_w</p:attrName>
                                        </p:attrNameLst>
                                      </p:cBhvr>
                                      <p:tavLst>
                                        <p:tav tm="0">
                                          <p:val>
                                            <p:strVal val="#ppt_w"/>
                                          </p:val>
                                        </p:tav>
                                        <p:tav tm="100000">
                                          <p:val>
                                            <p:strVal val="#ppt_w*.05"/>
                                          </p:val>
                                        </p:tav>
                                      </p:tavLst>
                                    </p:anim>
                                    <p:anim calcmode="lin" valueType="num">
                                      <p:cBhvr>
                                        <p:cTn id="184" dur="500" accel="50000" fill="hold">
                                          <p:stCondLst>
                                            <p:cond delay="500"/>
                                          </p:stCondLst>
                                        </p:cTn>
                                        <p:tgtEl>
                                          <p:spTgt spid="82"/>
                                        </p:tgtEl>
                                        <p:attrNameLst>
                                          <p:attrName>ppt_w</p:attrName>
                                        </p:attrNameLst>
                                      </p:cBhvr>
                                      <p:tavLst>
                                        <p:tav tm="0">
                                          <p:val>
                                            <p:strVal val="#ppt_w*.05"/>
                                          </p:val>
                                        </p:tav>
                                        <p:tav tm="100000">
                                          <p:val>
                                            <p:strVal val="#ppt_w"/>
                                          </p:val>
                                        </p:tav>
                                      </p:tavLst>
                                    </p:anim>
                                    <p:anim calcmode="lin" valueType="num">
                                      <p:cBhvr>
                                        <p:cTn id="185" dur="1000" fill="hold"/>
                                        <p:tgtEl>
                                          <p:spTgt spid="82"/>
                                        </p:tgtEl>
                                        <p:attrNameLst>
                                          <p:attrName>ppt_h</p:attrName>
                                        </p:attrNameLst>
                                      </p:cBhvr>
                                      <p:tavLst>
                                        <p:tav tm="0">
                                          <p:val>
                                            <p:strVal val="#ppt_h"/>
                                          </p:val>
                                        </p:tav>
                                        <p:tav tm="100000">
                                          <p:val>
                                            <p:strVal val="#ppt_h"/>
                                          </p:val>
                                        </p:tav>
                                      </p:tavLst>
                                    </p:anim>
                                    <p:anim calcmode="lin" valueType="num">
                                      <p:cBhvr>
                                        <p:cTn id="186" dur="500" decel="50000" fill="hold">
                                          <p:stCondLst>
                                            <p:cond delay="0"/>
                                          </p:stCondLst>
                                        </p:cTn>
                                        <p:tgtEl>
                                          <p:spTgt spid="82"/>
                                        </p:tgtEl>
                                        <p:attrNameLst>
                                          <p:attrName>ppt_x</p:attrName>
                                        </p:attrNameLst>
                                      </p:cBhvr>
                                      <p:tavLst>
                                        <p:tav tm="0">
                                          <p:val>
                                            <p:strVal val="#ppt_x+.4"/>
                                          </p:val>
                                        </p:tav>
                                        <p:tav tm="100000">
                                          <p:val>
                                            <p:strVal val="#ppt_x"/>
                                          </p:val>
                                        </p:tav>
                                      </p:tavLst>
                                    </p:anim>
                                    <p:anim calcmode="lin" valueType="num">
                                      <p:cBhvr>
                                        <p:cTn id="187" dur="500" decel="50000" fill="hold">
                                          <p:stCondLst>
                                            <p:cond delay="0"/>
                                          </p:stCondLst>
                                        </p:cTn>
                                        <p:tgtEl>
                                          <p:spTgt spid="82"/>
                                        </p:tgtEl>
                                        <p:attrNameLst>
                                          <p:attrName>ppt_y</p:attrName>
                                        </p:attrNameLst>
                                      </p:cBhvr>
                                      <p:tavLst>
                                        <p:tav tm="0">
                                          <p:val>
                                            <p:strVal val="#ppt_y-.2"/>
                                          </p:val>
                                        </p:tav>
                                        <p:tav tm="100000">
                                          <p:val>
                                            <p:strVal val="#ppt_y+.1"/>
                                          </p:val>
                                        </p:tav>
                                      </p:tavLst>
                                    </p:anim>
                                    <p:anim calcmode="lin" valueType="num">
                                      <p:cBhvr>
                                        <p:cTn id="188" dur="500" accel="50000" fill="hold">
                                          <p:stCondLst>
                                            <p:cond delay="500"/>
                                          </p:stCondLst>
                                        </p:cTn>
                                        <p:tgtEl>
                                          <p:spTgt spid="82"/>
                                        </p:tgtEl>
                                        <p:attrNameLst>
                                          <p:attrName>ppt_y</p:attrName>
                                        </p:attrNameLst>
                                      </p:cBhvr>
                                      <p:tavLst>
                                        <p:tav tm="0">
                                          <p:val>
                                            <p:strVal val="#ppt_y+.1"/>
                                          </p:val>
                                        </p:tav>
                                        <p:tav tm="100000">
                                          <p:val>
                                            <p:strVal val="#ppt_y"/>
                                          </p:val>
                                        </p:tav>
                                      </p:tavLst>
                                    </p:anim>
                                    <p:animEffect transition="in" filter="fade">
                                      <p:cBhvr>
                                        <p:cTn id="189" dur="1000" decel="50000">
                                          <p:stCondLst>
                                            <p:cond delay="0"/>
                                          </p:stCondLst>
                                        </p:cTn>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5" grpId="0" animBg="1"/>
      <p:bldP spid="76" grpId="0" animBg="1"/>
      <p:bldP spid="77" grpId="0" animBg="1"/>
      <p:bldP spid="83" grpId="0" animBg="1"/>
      <p:bldP spid="84" grpId="0" animBg="1"/>
      <p:bldP spid="85" grpId="0" animBg="1"/>
      <p:bldP spid="86" grpId="0" animBg="1"/>
      <p:bldP spid="87" grpId="0" animBg="1"/>
      <p:bldP spid="99" grpId="0" animBg="1"/>
      <p:bldP spid="102" grpId="0" animBg="1"/>
      <p:bldP spid="105" grpId="0" animBg="1"/>
      <p:bldP spid="108" grpId="0" animBg="1"/>
      <p:bldP spid="111" grpId="0" animBg="1"/>
      <p:bldP spid="113" grpId="0"/>
      <p:bldP spid="114" grpId="0"/>
      <p:bldP spid="116" grpId="0"/>
      <p:bldP spid="117" grpId="0"/>
      <p:bldP spid="118" grpId="0"/>
      <p:bldP spid="119" grpId="0"/>
      <p:bldP spid="120" grpId="0"/>
      <p:bldP spid="121" grpId="0"/>
      <p:bldP spid="122" grpId="0"/>
      <p:bldP spid="1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09705"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重点工作回顾</a:t>
            </a:r>
            <a:endParaRPr lang="en-US" altLang="zh-CN" sz="3600" b="1" dirty="0">
              <a:solidFill>
                <a:srgbClr val="E74337"/>
              </a:solidFill>
              <a:latin typeface="微软雅黑" pitchFamily="34" charset="-122"/>
              <a:ea typeface="微软雅黑" pitchFamily="34" charset="-122"/>
            </a:endParaRPr>
          </a:p>
        </p:txBody>
      </p:sp>
      <p:sp>
        <p:nvSpPr>
          <p:cNvPr id="29" name="矩形 28"/>
          <p:cNvSpPr/>
          <p:nvPr/>
        </p:nvSpPr>
        <p:spPr>
          <a:xfrm>
            <a:off x="7738684" y="2663248"/>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0" name="五边形 5"/>
          <p:cNvSpPr/>
          <p:nvPr/>
        </p:nvSpPr>
        <p:spPr>
          <a:xfrm>
            <a:off x="7672764" y="1870977"/>
            <a:ext cx="2736531" cy="576197"/>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1" name="Rectangle 42"/>
          <p:cNvSpPr/>
          <p:nvPr/>
        </p:nvSpPr>
        <p:spPr>
          <a:xfrm flipH="1">
            <a:off x="7854991" y="2951347"/>
            <a:ext cx="2304732" cy="815268"/>
          </a:xfrm>
          <a:prstGeom prst="rect">
            <a:avLst/>
          </a:prstGeom>
          <a:noFill/>
          <a:ln w="12700" cap="flat" cmpd="sng" algn="ctr">
            <a:noFill/>
            <a:prstDash val="solid"/>
          </a:ln>
          <a:effectLst/>
        </p:spPr>
        <p:txBody>
          <a:bodyPr lIns="91401" tIns="0" rIns="91401"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32" name="Rectangle 42"/>
          <p:cNvSpPr/>
          <p:nvPr/>
        </p:nvSpPr>
        <p:spPr>
          <a:xfrm flipH="1">
            <a:off x="8056921" y="2032435"/>
            <a:ext cx="2058686" cy="253281"/>
          </a:xfrm>
          <a:prstGeom prst="rect">
            <a:avLst/>
          </a:prstGeom>
          <a:noFill/>
          <a:ln w="12700" cap="flat" cmpd="sng" algn="ctr">
            <a:noFill/>
            <a:prstDash val="solid"/>
          </a:ln>
          <a:effectLst/>
        </p:spPr>
        <p:txBody>
          <a:bodyPr lIns="91401" tIns="0" rIns="91401"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33" name="矩形 32"/>
          <p:cNvSpPr/>
          <p:nvPr/>
        </p:nvSpPr>
        <p:spPr>
          <a:xfrm>
            <a:off x="5022992" y="2663248"/>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4" name="五边形 5"/>
          <p:cNvSpPr/>
          <p:nvPr/>
        </p:nvSpPr>
        <p:spPr>
          <a:xfrm>
            <a:off x="4957075" y="1870977"/>
            <a:ext cx="2736531" cy="576197"/>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5" name="Rectangle 42"/>
          <p:cNvSpPr/>
          <p:nvPr/>
        </p:nvSpPr>
        <p:spPr>
          <a:xfrm flipH="1">
            <a:off x="5139299" y="2951347"/>
            <a:ext cx="2304732" cy="815268"/>
          </a:xfrm>
          <a:prstGeom prst="rect">
            <a:avLst/>
          </a:prstGeom>
          <a:noFill/>
          <a:ln w="12700" cap="flat" cmpd="sng" algn="ctr">
            <a:noFill/>
            <a:prstDash val="solid"/>
          </a:ln>
          <a:effectLst/>
        </p:spPr>
        <p:txBody>
          <a:bodyPr lIns="91401" tIns="0" rIns="91401"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36" name="Rectangle 42"/>
          <p:cNvSpPr/>
          <p:nvPr/>
        </p:nvSpPr>
        <p:spPr>
          <a:xfrm flipH="1">
            <a:off x="5341229" y="2032435"/>
            <a:ext cx="2058686" cy="253281"/>
          </a:xfrm>
          <a:prstGeom prst="rect">
            <a:avLst/>
          </a:prstGeom>
          <a:noFill/>
          <a:ln w="12700" cap="flat" cmpd="sng" algn="ctr">
            <a:noFill/>
            <a:prstDash val="solid"/>
          </a:ln>
          <a:effectLst/>
        </p:spPr>
        <p:txBody>
          <a:bodyPr lIns="91401" tIns="0" rIns="91401"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37" name="矩形 36"/>
          <p:cNvSpPr/>
          <p:nvPr/>
        </p:nvSpPr>
        <p:spPr>
          <a:xfrm>
            <a:off x="2286461" y="2663248"/>
            <a:ext cx="2448945" cy="3097061"/>
          </a:xfrm>
          <a:prstGeom prst="rect">
            <a:avLst/>
          </a:pr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8" name="五边形 5"/>
          <p:cNvSpPr/>
          <p:nvPr/>
        </p:nvSpPr>
        <p:spPr>
          <a:xfrm>
            <a:off x="2220544" y="1870977"/>
            <a:ext cx="2736531" cy="576197"/>
          </a:xfrm>
          <a:custGeom>
            <a:avLst/>
            <a:gdLst/>
            <a:ahLst/>
            <a:cxnLst/>
            <a:rect l="l" t="t" r="r" b="b"/>
            <a:pathLst>
              <a:path w="2736056" h="576064">
                <a:moveTo>
                  <a:pt x="0" y="0"/>
                </a:moveTo>
                <a:lnTo>
                  <a:pt x="2448024" y="0"/>
                </a:lnTo>
                <a:lnTo>
                  <a:pt x="2736056" y="288032"/>
                </a:lnTo>
                <a:lnTo>
                  <a:pt x="2448024" y="576064"/>
                </a:lnTo>
                <a:lnTo>
                  <a:pt x="0" y="576064"/>
                </a:lnTo>
                <a:lnTo>
                  <a:pt x="288032" y="288032"/>
                </a:lnTo>
                <a:close/>
              </a:path>
            </a:pathLst>
          </a:custGeom>
          <a:noFill/>
          <a:ln w="12700">
            <a:solidFill>
              <a:srgbClr val="E74337"/>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9" name="Rectangle 42"/>
          <p:cNvSpPr/>
          <p:nvPr/>
        </p:nvSpPr>
        <p:spPr>
          <a:xfrm flipH="1">
            <a:off x="2402768" y="2951347"/>
            <a:ext cx="2304732" cy="815268"/>
          </a:xfrm>
          <a:prstGeom prst="rect">
            <a:avLst/>
          </a:prstGeom>
          <a:noFill/>
          <a:ln w="12700" cap="flat" cmpd="sng" algn="ctr">
            <a:noFill/>
            <a:prstDash val="solid"/>
          </a:ln>
          <a:effectLst/>
        </p:spPr>
        <p:txBody>
          <a:bodyPr lIns="91401" tIns="0" rIns="91401" bIns="0" rtlCol="0" anchor="t"/>
          <a:lstStyle/>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40" name="Rectangle 42"/>
          <p:cNvSpPr/>
          <p:nvPr/>
        </p:nvSpPr>
        <p:spPr>
          <a:xfrm flipH="1">
            <a:off x="2604698" y="2032435"/>
            <a:ext cx="2058686" cy="253281"/>
          </a:xfrm>
          <a:prstGeom prst="rect">
            <a:avLst/>
          </a:prstGeom>
          <a:noFill/>
          <a:ln w="12700" cap="flat" cmpd="sng" algn="ctr">
            <a:noFill/>
            <a:prstDash val="solid"/>
          </a:ln>
          <a:effectLst/>
        </p:spPr>
        <p:txBody>
          <a:bodyPr lIns="91401" tIns="0" rIns="91401"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41" name="矩形 40"/>
          <p:cNvSpPr/>
          <p:nvPr/>
        </p:nvSpPr>
        <p:spPr>
          <a:xfrm>
            <a:off x="2548266" y="3991918"/>
            <a:ext cx="1870163" cy="1340026"/>
          </a:xfrm>
          <a:prstGeom prst="rect">
            <a:avLst/>
          </a:prstGeom>
          <a:solidFill>
            <a:schemeClr val="bg1"/>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42" name="矩形 41"/>
          <p:cNvSpPr/>
          <p:nvPr/>
        </p:nvSpPr>
        <p:spPr>
          <a:xfrm>
            <a:off x="5356586" y="3978465"/>
            <a:ext cx="1870163" cy="1340026"/>
          </a:xfrm>
          <a:prstGeom prst="rect">
            <a:avLst/>
          </a:prstGeom>
          <a:solidFill>
            <a:schemeClr val="bg1"/>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43" name="矩形 42"/>
          <p:cNvSpPr/>
          <p:nvPr/>
        </p:nvSpPr>
        <p:spPr>
          <a:xfrm>
            <a:off x="8023281" y="3960737"/>
            <a:ext cx="1870163" cy="1340026"/>
          </a:xfrm>
          <a:prstGeom prst="rect">
            <a:avLst/>
          </a:prstGeom>
          <a:solidFill>
            <a:schemeClr val="bg1"/>
          </a:solidFill>
          <a:ln>
            <a:solidFill>
              <a:srgbClr val="E74337"/>
            </a:solidFill>
          </a:ln>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grpSp>
        <p:nvGrpSpPr>
          <p:cNvPr id="28" name="组合 27"/>
          <p:cNvGrpSpPr/>
          <p:nvPr/>
        </p:nvGrpSpPr>
        <p:grpSpPr>
          <a:xfrm>
            <a:off x="8412148" y="572424"/>
            <a:ext cx="8647786" cy="381452"/>
            <a:chOff x="3546557" y="3058874"/>
            <a:chExt cx="8647786" cy="381452"/>
          </a:xfrm>
        </p:grpSpPr>
        <p:grpSp>
          <p:nvGrpSpPr>
            <p:cNvPr id="44" name="组合 43"/>
            <p:cNvGrpSpPr/>
            <p:nvPr/>
          </p:nvGrpSpPr>
          <p:grpSpPr>
            <a:xfrm>
              <a:off x="3546557" y="3058874"/>
              <a:ext cx="381452" cy="381452"/>
              <a:chOff x="3123591" y="3333387"/>
              <a:chExt cx="381452" cy="381452"/>
            </a:xfrm>
          </p:grpSpPr>
          <p:sp>
            <p:nvSpPr>
              <p:cNvPr id="46" name="椭圆 45"/>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7" name="椭圆 46"/>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5" name="直接连接符 44"/>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4834779" y="572424"/>
            <a:ext cx="8712639" cy="381452"/>
            <a:chOff x="-3986345" y="345226"/>
            <a:chExt cx="8712639" cy="381452"/>
          </a:xfrm>
          <a:solidFill>
            <a:srgbClr val="E74337"/>
          </a:solidFill>
        </p:grpSpPr>
        <p:grpSp>
          <p:nvGrpSpPr>
            <p:cNvPr id="49" name="组合 48"/>
            <p:cNvGrpSpPr/>
            <p:nvPr/>
          </p:nvGrpSpPr>
          <p:grpSpPr>
            <a:xfrm>
              <a:off x="4344842" y="345226"/>
              <a:ext cx="381452" cy="381452"/>
              <a:chOff x="3123591" y="3333387"/>
              <a:chExt cx="381452" cy="381452"/>
            </a:xfrm>
            <a:grpFill/>
          </p:grpSpPr>
          <p:sp>
            <p:nvSpPr>
              <p:cNvPr id="51" name="椭圆 50"/>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52" name="椭圆 51"/>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50" name="直接连接符 49"/>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65921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down)">
                                      <p:cBhvr>
                                        <p:cTn id="16" dur="500"/>
                                        <p:tgtEl>
                                          <p:spTgt spid="37"/>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1000"/>
                                        <p:tgtEl>
                                          <p:spTgt spid="41"/>
                                        </p:tgtEl>
                                      </p:cBhvr>
                                    </p:animEffect>
                                    <p:anim calcmode="lin" valueType="num">
                                      <p:cBhvr>
                                        <p:cTn id="21" dur="1000" fill="hold"/>
                                        <p:tgtEl>
                                          <p:spTgt spid="41"/>
                                        </p:tgtEl>
                                        <p:attrNameLst>
                                          <p:attrName>ppt_x</p:attrName>
                                        </p:attrNameLst>
                                      </p:cBhvr>
                                      <p:tavLst>
                                        <p:tav tm="0">
                                          <p:val>
                                            <p:strVal val="#ppt_x"/>
                                          </p:val>
                                        </p:tav>
                                        <p:tav tm="100000">
                                          <p:val>
                                            <p:strVal val="#ppt_x"/>
                                          </p:val>
                                        </p:tav>
                                      </p:tavLst>
                                    </p:anim>
                                    <p:anim calcmode="lin" valueType="num">
                                      <p:cBhvr>
                                        <p:cTn id="22" dur="1000" fill="hold"/>
                                        <p:tgtEl>
                                          <p:spTgt spid="41"/>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par>
                          <p:cTn id="27" fill="hold">
                            <p:stCondLst>
                              <p:cond delay="3000"/>
                            </p:stCondLst>
                            <p:childTnLst>
                              <p:par>
                                <p:cTn id="28" presetID="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500" fill="hold"/>
                                        <p:tgtEl>
                                          <p:spTgt spid="34"/>
                                        </p:tgtEl>
                                        <p:attrNameLst>
                                          <p:attrName>ppt_x</p:attrName>
                                        </p:attrNameLst>
                                      </p:cBhvr>
                                      <p:tavLst>
                                        <p:tav tm="0">
                                          <p:val>
                                            <p:strVal val="0-#ppt_w/2"/>
                                          </p:val>
                                        </p:tav>
                                        <p:tav tm="100000">
                                          <p:val>
                                            <p:strVal val="#ppt_x"/>
                                          </p:val>
                                        </p:tav>
                                      </p:tavLst>
                                    </p:anim>
                                    <p:anim calcmode="lin" valueType="num">
                                      <p:cBhvr additive="base">
                                        <p:cTn id="31" dur="500" fill="hold"/>
                                        <p:tgtEl>
                                          <p:spTgt spid="34"/>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down)">
                                      <p:cBhvr>
                                        <p:cTn id="39" dur="500"/>
                                        <p:tgtEl>
                                          <p:spTgt spid="33"/>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1000"/>
                                        <p:tgtEl>
                                          <p:spTgt spid="42"/>
                                        </p:tgtEl>
                                      </p:cBhvr>
                                    </p:animEffect>
                                    <p:anim calcmode="lin" valueType="num">
                                      <p:cBhvr>
                                        <p:cTn id="44" dur="1000" fill="hold"/>
                                        <p:tgtEl>
                                          <p:spTgt spid="42"/>
                                        </p:tgtEl>
                                        <p:attrNameLst>
                                          <p:attrName>ppt_x</p:attrName>
                                        </p:attrNameLst>
                                      </p:cBhvr>
                                      <p:tavLst>
                                        <p:tav tm="0">
                                          <p:val>
                                            <p:strVal val="#ppt_x"/>
                                          </p:val>
                                        </p:tav>
                                        <p:tav tm="100000">
                                          <p:val>
                                            <p:strVal val="#ppt_x"/>
                                          </p:val>
                                        </p:tav>
                                      </p:tavLst>
                                    </p:anim>
                                    <p:anim calcmode="lin" valueType="num">
                                      <p:cBhvr>
                                        <p:cTn id="45" dur="1000" fill="hold"/>
                                        <p:tgtEl>
                                          <p:spTgt spid="42"/>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childTnLst>
                          </p:cTn>
                        </p:par>
                        <p:par>
                          <p:cTn id="50" fill="hold">
                            <p:stCondLst>
                              <p:cond delay="6000"/>
                            </p:stCondLst>
                            <p:childTnLst>
                              <p:par>
                                <p:cTn id="51" presetID="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0-#ppt_w/2"/>
                                          </p:val>
                                        </p:tav>
                                        <p:tav tm="100000">
                                          <p:val>
                                            <p:strVal val="#ppt_x"/>
                                          </p:val>
                                        </p:tav>
                                      </p:tavLst>
                                    </p:anim>
                                    <p:anim calcmode="lin" valueType="num">
                                      <p:cBhvr additive="base">
                                        <p:cTn id="54" dur="500" fill="hold"/>
                                        <p:tgtEl>
                                          <p:spTgt spid="30"/>
                                        </p:tgtEl>
                                        <p:attrNameLst>
                                          <p:attrName>ppt_y</p:attrName>
                                        </p:attrNameLst>
                                      </p:cBhvr>
                                      <p:tavLst>
                                        <p:tav tm="0">
                                          <p:val>
                                            <p:strVal val="#ppt_y"/>
                                          </p:val>
                                        </p:tav>
                                        <p:tav tm="100000">
                                          <p:val>
                                            <p:strVal val="#ppt_y"/>
                                          </p:val>
                                        </p:tav>
                                      </p:tavLst>
                                    </p:anim>
                                  </p:childTnLst>
                                </p:cTn>
                              </p:par>
                            </p:childTnLst>
                          </p:cTn>
                        </p:par>
                        <p:par>
                          <p:cTn id="55" fill="hold">
                            <p:stCondLst>
                              <p:cond delay="6500"/>
                            </p:stCondLst>
                            <p:childTnLst>
                              <p:par>
                                <p:cTn id="56" presetID="10" presetClass="entr" presetSubtype="0"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childTnLst>
                                </p:cTn>
                              </p:par>
                            </p:childTnLst>
                          </p:cTn>
                        </p:par>
                        <p:par>
                          <p:cTn id="59" fill="hold">
                            <p:stCondLst>
                              <p:cond delay="7000"/>
                            </p:stCondLst>
                            <p:childTnLst>
                              <p:par>
                                <p:cTn id="60" presetID="22" presetClass="entr" presetSubtype="4"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down)">
                                      <p:cBhvr>
                                        <p:cTn id="62" dur="500"/>
                                        <p:tgtEl>
                                          <p:spTgt spid="29"/>
                                        </p:tgtEl>
                                      </p:cBhvr>
                                    </p:animEffect>
                                  </p:childTnLst>
                                </p:cTn>
                              </p:par>
                            </p:childTnLst>
                          </p:cTn>
                        </p:par>
                        <p:par>
                          <p:cTn id="63" fill="hold">
                            <p:stCondLst>
                              <p:cond delay="7500"/>
                            </p:stCondLst>
                            <p:childTnLst>
                              <p:par>
                                <p:cTn id="64" presetID="42" presetClass="entr" presetSubtype="0"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1000"/>
                                        <p:tgtEl>
                                          <p:spTgt spid="43"/>
                                        </p:tgtEl>
                                      </p:cBhvr>
                                    </p:animEffect>
                                    <p:anim calcmode="lin" valueType="num">
                                      <p:cBhvr>
                                        <p:cTn id="67" dur="1000" fill="hold"/>
                                        <p:tgtEl>
                                          <p:spTgt spid="43"/>
                                        </p:tgtEl>
                                        <p:attrNameLst>
                                          <p:attrName>ppt_x</p:attrName>
                                        </p:attrNameLst>
                                      </p:cBhvr>
                                      <p:tavLst>
                                        <p:tav tm="0">
                                          <p:val>
                                            <p:strVal val="#ppt_x"/>
                                          </p:val>
                                        </p:tav>
                                        <p:tav tm="100000">
                                          <p:val>
                                            <p:strVal val="#ppt_x"/>
                                          </p:val>
                                        </p:tav>
                                      </p:tavLst>
                                    </p:anim>
                                    <p:anim calcmode="lin" valueType="num">
                                      <p:cBhvr>
                                        <p:cTn id="68" dur="1000" fill="hold"/>
                                        <p:tgtEl>
                                          <p:spTgt spid="43"/>
                                        </p:tgtEl>
                                        <p:attrNameLst>
                                          <p:attrName>ppt_y</p:attrName>
                                        </p:attrNameLst>
                                      </p:cBhvr>
                                      <p:tavLst>
                                        <p:tav tm="0">
                                          <p:val>
                                            <p:strVal val="#ppt_y+.1"/>
                                          </p:val>
                                        </p:tav>
                                        <p:tav tm="100000">
                                          <p:val>
                                            <p:strVal val="#ppt_y"/>
                                          </p:val>
                                        </p:tav>
                                      </p:tavLst>
                                    </p:anim>
                                  </p:childTnLst>
                                </p:cTn>
                              </p:par>
                            </p:childTnLst>
                          </p:cTn>
                        </p:par>
                        <p:par>
                          <p:cTn id="69" fill="hold">
                            <p:stCondLst>
                              <p:cond delay="8500"/>
                            </p:stCondLst>
                            <p:childTnLst>
                              <p:par>
                                <p:cTn id="70" presetID="10" presetClass="entr" presetSubtype="0"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p:bldP spid="32" grpId="0"/>
      <p:bldP spid="33" grpId="0" animBg="1"/>
      <p:bldP spid="34" grpId="0" animBg="1"/>
      <p:bldP spid="35" grpId="0"/>
      <p:bldP spid="36" grpId="0"/>
      <p:bldP spid="37" grpId="0" animBg="1"/>
      <p:bldP spid="38" grpId="0" animBg="1"/>
      <p:bldP spid="39" grpId="0"/>
      <p:bldP spid="40" grpId="0"/>
      <p:bldP spid="41" grpId="0" animBg="1"/>
      <p:bldP spid="42" grpId="0" animBg="1"/>
      <p:bldP spid="4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205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四项目标综述</a:t>
            </a:r>
            <a:endParaRPr lang="en-US" altLang="zh-CN" sz="3600" b="1" dirty="0">
              <a:solidFill>
                <a:srgbClr val="E74337"/>
              </a:solidFill>
              <a:latin typeface="微软雅黑" pitchFamily="34" charset="-122"/>
              <a:ea typeface="微软雅黑" pitchFamily="34" charset="-122"/>
            </a:endParaRPr>
          </a:p>
        </p:txBody>
      </p:sp>
      <p:sp>
        <p:nvSpPr>
          <p:cNvPr id="26" name="矩形 5"/>
          <p:cNvSpPr/>
          <p:nvPr/>
        </p:nvSpPr>
        <p:spPr>
          <a:xfrm>
            <a:off x="3121057" y="2027403"/>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27" name="Rectangle 42"/>
          <p:cNvSpPr/>
          <p:nvPr/>
        </p:nvSpPr>
        <p:spPr>
          <a:xfrm flipH="1">
            <a:off x="3093468" y="2206270"/>
            <a:ext cx="1612037" cy="253281"/>
          </a:xfrm>
          <a:prstGeom prst="rect">
            <a:avLst/>
          </a:prstGeom>
          <a:noFill/>
          <a:ln w="12700" cap="flat" cmpd="sng" algn="ctr">
            <a:noFill/>
            <a:prstDash val="solid"/>
          </a:ln>
          <a:effectLst/>
        </p:spPr>
        <p:txBody>
          <a:bodyPr lIns="91401" tIns="0" rIns="91401"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8" name="Rectangle 42"/>
          <p:cNvSpPr/>
          <p:nvPr/>
        </p:nvSpPr>
        <p:spPr>
          <a:xfrm flipH="1">
            <a:off x="3718712" y="3035749"/>
            <a:ext cx="2283164" cy="748853"/>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9" name="矩形 5"/>
          <p:cNvSpPr/>
          <p:nvPr/>
        </p:nvSpPr>
        <p:spPr>
          <a:xfrm>
            <a:off x="3221582" y="4116118"/>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0" name="Rectangle 42"/>
          <p:cNvSpPr/>
          <p:nvPr/>
        </p:nvSpPr>
        <p:spPr>
          <a:xfrm flipH="1">
            <a:off x="3193994" y="4294985"/>
            <a:ext cx="1612037" cy="253281"/>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31" name="Rectangle 42"/>
          <p:cNvSpPr/>
          <p:nvPr/>
        </p:nvSpPr>
        <p:spPr>
          <a:xfrm flipH="1">
            <a:off x="3819237" y="5124462"/>
            <a:ext cx="2283164" cy="666738"/>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32" name="矩形 5"/>
          <p:cNvSpPr/>
          <p:nvPr/>
        </p:nvSpPr>
        <p:spPr>
          <a:xfrm>
            <a:off x="6794102" y="2027403"/>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3" name="Rectangle 42"/>
          <p:cNvSpPr/>
          <p:nvPr/>
        </p:nvSpPr>
        <p:spPr>
          <a:xfrm flipH="1">
            <a:off x="6766514" y="2206270"/>
            <a:ext cx="1612037" cy="253281"/>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34" name="Rectangle 42"/>
          <p:cNvSpPr/>
          <p:nvPr/>
        </p:nvSpPr>
        <p:spPr>
          <a:xfrm flipH="1">
            <a:off x="7391757" y="3035749"/>
            <a:ext cx="2283164" cy="748853"/>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35" name="矩形 5"/>
          <p:cNvSpPr/>
          <p:nvPr/>
        </p:nvSpPr>
        <p:spPr>
          <a:xfrm>
            <a:off x="6894626" y="4116118"/>
            <a:ext cx="1584451" cy="1008345"/>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74337"/>
          </a:solidFill>
          <a:ln w="12700">
            <a:solidFill>
              <a:srgbClr val="E74337"/>
            </a:solidFill>
          </a:ln>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36" name="Rectangle 42"/>
          <p:cNvSpPr/>
          <p:nvPr/>
        </p:nvSpPr>
        <p:spPr>
          <a:xfrm flipH="1">
            <a:off x="6867039" y="4294985"/>
            <a:ext cx="1612037" cy="253281"/>
          </a:xfrm>
          <a:prstGeom prst="rect">
            <a:avLst/>
          </a:prstGeom>
          <a:noFill/>
          <a:ln w="12700" cap="flat" cmpd="sng" algn="ctr">
            <a:noFill/>
            <a:prstDash val="solid"/>
          </a:ln>
          <a:effectLst/>
        </p:spPr>
        <p:txBody>
          <a:bodyPr lIns="91401" tIns="0" rIns="91401"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37" name="Rectangle 42"/>
          <p:cNvSpPr/>
          <p:nvPr/>
        </p:nvSpPr>
        <p:spPr>
          <a:xfrm flipH="1">
            <a:off x="7492283" y="5124462"/>
            <a:ext cx="2283164" cy="768338"/>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a:t>
            </a:r>
            <a:endParaRPr lang="en-US" altLang="zh-CN" sz="1400" kern="0" dirty="0">
              <a:solidFill>
                <a:schemeClr val="bg1"/>
              </a:solidFill>
              <a:latin typeface="微软雅黑" pitchFamily="34" charset="-122"/>
              <a:ea typeface="微软雅黑" pitchFamily="34" charset="-122"/>
              <a:cs typeface="Arial" pitchFamily="34" charset="0"/>
            </a:endParaRPr>
          </a:p>
          <a:p>
            <a:pPr>
              <a:defRPr/>
            </a:pPr>
            <a:r>
              <a:rPr lang="zh-CN" altLang="en-US" sz="1400" kern="0" dirty="0">
                <a:solidFill>
                  <a:schemeClr val="bg1"/>
                </a:solidFill>
                <a:latin typeface="微软雅黑" pitchFamily="34" charset="-122"/>
                <a:ea typeface="微软雅黑" pitchFamily="34" charset="-122"/>
                <a:cs typeface="Arial" pitchFamily="34" charset="0"/>
              </a:rPr>
              <a:t>加入你的文字描述！</a:t>
            </a:r>
            <a:endParaRPr lang="en-US" altLang="zh-CN" sz="1400" kern="0" dirty="0">
              <a:solidFill>
                <a:schemeClr val="bg1"/>
              </a:solidFill>
              <a:latin typeface="微软雅黑" pitchFamily="34" charset="-122"/>
              <a:ea typeface="微软雅黑" pitchFamily="34" charset="-122"/>
              <a:cs typeface="Arial" pitchFamily="34" charset="0"/>
            </a:endParaRPr>
          </a:p>
        </p:txBody>
      </p:sp>
      <p:grpSp>
        <p:nvGrpSpPr>
          <p:cNvPr id="25" name="组合 24"/>
          <p:cNvGrpSpPr/>
          <p:nvPr/>
        </p:nvGrpSpPr>
        <p:grpSpPr>
          <a:xfrm>
            <a:off x="8412148" y="572424"/>
            <a:ext cx="8647786" cy="381452"/>
            <a:chOff x="3546557" y="3058874"/>
            <a:chExt cx="8647786" cy="381452"/>
          </a:xfrm>
        </p:grpSpPr>
        <p:grpSp>
          <p:nvGrpSpPr>
            <p:cNvPr id="38" name="组合 37"/>
            <p:cNvGrpSpPr/>
            <p:nvPr/>
          </p:nvGrpSpPr>
          <p:grpSpPr>
            <a:xfrm>
              <a:off x="3546557" y="3058874"/>
              <a:ext cx="381452" cy="381452"/>
              <a:chOff x="3123591" y="3333387"/>
              <a:chExt cx="381452" cy="381452"/>
            </a:xfrm>
          </p:grpSpPr>
          <p:sp>
            <p:nvSpPr>
              <p:cNvPr id="40" name="椭圆 39"/>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1" name="椭圆 40"/>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9" name="直接连接符 38"/>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4834779" y="572424"/>
            <a:ext cx="8712639" cy="381452"/>
            <a:chOff x="-3986345" y="345226"/>
            <a:chExt cx="8712639" cy="381452"/>
          </a:xfrm>
          <a:solidFill>
            <a:srgbClr val="E74337"/>
          </a:solidFill>
        </p:grpSpPr>
        <p:grpSp>
          <p:nvGrpSpPr>
            <p:cNvPr id="43" name="组合 42"/>
            <p:cNvGrpSpPr/>
            <p:nvPr/>
          </p:nvGrpSpPr>
          <p:grpSpPr>
            <a:xfrm>
              <a:off x="4344842" y="345226"/>
              <a:ext cx="381452" cy="381452"/>
              <a:chOff x="3123591" y="3333387"/>
              <a:chExt cx="381452" cy="381452"/>
            </a:xfrm>
            <a:grpFill/>
          </p:grpSpPr>
          <p:sp>
            <p:nvSpPr>
              <p:cNvPr id="45" name="椭圆 44"/>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6" name="椭圆 45"/>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4" name="直接连接符 43"/>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162643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ppt_w</p:attrName>
                                        </p:attrNameLst>
                                      </p:cBhvr>
                                      <p:tavLst>
                                        <p:tav tm="0" fmla="#ppt_w*sin(2.5*pi*$)">
                                          <p:val>
                                            <p:fltVal val="0"/>
                                          </p:val>
                                        </p:tav>
                                        <p:tav tm="100000">
                                          <p:val>
                                            <p:fltVal val="1"/>
                                          </p:val>
                                        </p:tav>
                                      </p:tavLst>
                                    </p:anim>
                                    <p:anim calcmode="lin" valueType="num">
                                      <p:cBhvr>
                                        <p:cTn id="9" dur="1000" fill="hold"/>
                                        <p:tgtEl>
                                          <p:spTgt spid="26"/>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5"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1000"/>
                                        <p:tgtEl>
                                          <p:spTgt spid="32"/>
                                        </p:tgtEl>
                                      </p:cBhvr>
                                    </p:animEffect>
                                    <p:anim calcmode="lin" valueType="num">
                                      <p:cBhvr>
                                        <p:cTn id="24" dur="1000" fill="hold"/>
                                        <p:tgtEl>
                                          <p:spTgt spid="32"/>
                                        </p:tgtEl>
                                        <p:attrNameLst>
                                          <p:attrName>ppt_w</p:attrName>
                                        </p:attrNameLst>
                                      </p:cBhvr>
                                      <p:tavLst>
                                        <p:tav tm="0" fmla="#ppt_w*sin(2.5*pi*$)">
                                          <p:val>
                                            <p:fltVal val="0"/>
                                          </p:val>
                                        </p:tav>
                                        <p:tav tm="100000">
                                          <p:val>
                                            <p:fltVal val="1"/>
                                          </p:val>
                                        </p:tav>
                                      </p:tavLst>
                                    </p:anim>
                                    <p:anim calcmode="lin" valueType="num">
                                      <p:cBhvr>
                                        <p:cTn id="25" dur="1000" fill="hold"/>
                                        <p:tgtEl>
                                          <p:spTgt spid="32"/>
                                        </p:tgtEl>
                                        <p:attrNameLst>
                                          <p:attrName>ppt_h</p:attrName>
                                        </p:attrNameLst>
                                      </p:cBhvr>
                                      <p:tavLst>
                                        <p:tav tm="0">
                                          <p:val>
                                            <p:strVal val="#ppt_h"/>
                                          </p:val>
                                        </p:tav>
                                        <p:tav tm="100000">
                                          <p:val>
                                            <p:strVal val="#ppt_h"/>
                                          </p:val>
                                        </p:tav>
                                      </p:tavLst>
                                    </p:anim>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1000"/>
                                        <p:tgtEl>
                                          <p:spTgt spid="34"/>
                                        </p:tgtEl>
                                      </p:cBhvr>
                                    </p:animEffect>
                                    <p:anim calcmode="lin" valueType="num">
                                      <p:cBhvr>
                                        <p:cTn id="34" dur="1000" fill="hold"/>
                                        <p:tgtEl>
                                          <p:spTgt spid="34"/>
                                        </p:tgtEl>
                                        <p:attrNameLst>
                                          <p:attrName>ppt_x</p:attrName>
                                        </p:attrNameLst>
                                      </p:cBhvr>
                                      <p:tavLst>
                                        <p:tav tm="0">
                                          <p:val>
                                            <p:strVal val="#ppt_x"/>
                                          </p:val>
                                        </p:tav>
                                        <p:tav tm="100000">
                                          <p:val>
                                            <p:strVal val="#ppt_x"/>
                                          </p:val>
                                        </p:tav>
                                      </p:tavLst>
                                    </p:anim>
                                    <p:anim calcmode="lin" valueType="num">
                                      <p:cBhvr>
                                        <p:cTn id="35" dur="1000" fill="hold"/>
                                        <p:tgtEl>
                                          <p:spTgt spid="34"/>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5"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ppt_w</p:attrName>
                                        </p:attrNameLst>
                                      </p:cBhvr>
                                      <p:tavLst>
                                        <p:tav tm="0" fmla="#ppt_w*sin(2.5*pi*$)">
                                          <p:val>
                                            <p:fltVal val="0"/>
                                          </p:val>
                                        </p:tav>
                                        <p:tav tm="100000">
                                          <p:val>
                                            <p:fltVal val="1"/>
                                          </p:val>
                                        </p:tav>
                                      </p:tavLst>
                                    </p:anim>
                                    <p:anim calcmode="lin" valueType="num">
                                      <p:cBhvr>
                                        <p:cTn id="41" dur="1000" fill="hold"/>
                                        <p:tgtEl>
                                          <p:spTgt spid="29"/>
                                        </p:tgtEl>
                                        <p:attrNameLst>
                                          <p:attrName>ppt_h</p:attrName>
                                        </p:attrNameLst>
                                      </p:cBhvr>
                                      <p:tavLst>
                                        <p:tav tm="0">
                                          <p:val>
                                            <p:strVal val="#ppt_h"/>
                                          </p:val>
                                        </p:tav>
                                        <p:tav tm="100000">
                                          <p:val>
                                            <p:strVal val="#ppt_h"/>
                                          </p:val>
                                        </p:tav>
                                      </p:tavLst>
                                    </p:anim>
                                  </p:childTnLst>
                                </p:cTn>
                              </p:par>
                            </p:childTnLst>
                          </p:cTn>
                        </p:par>
                        <p:par>
                          <p:cTn id="42" fill="hold">
                            <p:stCondLst>
                              <p:cond delay="6000"/>
                            </p:stCondLst>
                            <p:childTnLst>
                              <p:par>
                                <p:cTn id="43" presetID="10" presetClass="entr" presetSubtype="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1000"/>
                                        <p:tgtEl>
                                          <p:spTgt spid="31"/>
                                        </p:tgtEl>
                                      </p:cBhvr>
                                    </p:animEffect>
                                    <p:anim calcmode="lin" valueType="num">
                                      <p:cBhvr>
                                        <p:cTn id="50" dur="1000" fill="hold"/>
                                        <p:tgtEl>
                                          <p:spTgt spid="31"/>
                                        </p:tgtEl>
                                        <p:attrNameLst>
                                          <p:attrName>ppt_x</p:attrName>
                                        </p:attrNameLst>
                                      </p:cBhvr>
                                      <p:tavLst>
                                        <p:tav tm="0">
                                          <p:val>
                                            <p:strVal val="#ppt_x"/>
                                          </p:val>
                                        </p:tav>
                                        <p:tav tm="100000">
                                          <p:val>
                                            <p:strVal val="#ppt_x"/>
                                          </p:val>
                                        </p:tav>
                                      </p:tavLst>
                                    </p:anim>
                                    <p:anim calcmode="lin" valueType="num">
                                      <p:cBhvr>
                                        <p:cTn id="51" dur="1000" fill="hold"/>
                                        <p:tgtEl>
                                          <p:spTgt spid="31"/>
                                        </p:tgtEl>
                                        <p:attrNameLst>
                                          <p:attrName>ppt_y</p:attrName>
                                        </p:attrNameLst>
                                      </p:cBhvr>
                                      <p:tavLst>
                                        <p:tav tm="0">
                                          <p:val>
                                            <p:strVal val="#ppt_y+.1"/>
                                          </p:val>
                                        </p:tav>
                                        <p:tav tm="100000">
                                          <p:val>
                                            <p:strVal val="#ppt_y"/>
                                          </p:val>
                                        </p:tav>
                                      </p:tavLst>
                                    </p:anim>
                                  </p:childTnLst>
                                </p:cTn>
                              </p:par>
                            </p:childTnLst>
                          </p:cTn>
                        </p:par>
                        <p:par>
                          <p:cTn id="52" fill="hold">
                            <p:stCondLst>
                              <p:cond delay="7500"/>
                            </p:stCondLst>
                            <p:childTnLst>
                              <p:par>
                                <p:cTn id="53" presetID="45" presetClass="entr" presetSubtype="0"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1000"/>
                                        <p:tgtEl>
                                          <p:spTgt spid="35"/>
                                        </p:tgtEl>
                                      </p:cBhvr>
                                    </p:animEffect>
                                    <p:anim calcmode="lin" valueType="num">
                                      <p:cBhvr>
                                        <p:cTn id="56" dur="1000" fill="hold"/>
                                        <p:tgtEl>
                                          <p:spTgt spid="35"/>
                                        </p:tgtEl>
                                        <p:attrNameLst>
                                          <p:attrName>ppt_w</p:attrName>
                                        </p:attrNameLst>
                                      </p:cBhvr>
                                      <p:tavLst>
                                        <p:tav tm="0" fmla="#ppt_w*sin(2.5*pi*$)">
                                          <p:val>
                                            <p:fltVal val="0"/>
                                          </p:val>
                                        </p:tav>
                                        <p:tav tm="100000">
                                          <p:val>
                                            <p:fltVal val="1"/>
                                          </p:val>
                                        </p:tav>
                                      </p:tavLst>
                                    </p:anim>
                                    <p:anim calcmode="lin" valueType="num">
                                      <p:cBhvr>
                                        <p:cTn id="57" dur="1000" fill="hold"/>
                                        <p:tgtEl>
                                          <p:spTgt spid="35"/>
                                        </p:tgtEl>
                                        <p:attrNameLst>
                                          <p:attrName>ppt_h</p:attrName>
                                        </p:attrNameLst>
                                      </p:cBhvr>
                                      <p:tavLst>
                                        <p:tav tm="0">
                                          <p:val>
                                            <p:strVal val="#ppt_h"/>
                                          </p:val>
                                        </p:tav>
                                        <p:tav tm="100000">
                                          <p:val>
                                            <p:strVal val="#ppt_h"/>
                                          </p:val>
                                        </p:tav>
                                      </p:tavLst>
                                    </p:anim>
                                  </p:childTnLst>
                                </p:cTn>
                              </p:par>
                            </p:childTnLst>
                          </p:cTn>
                        </p:par>
                        <p:par>
                          <p:cTn id="58" fill="hold">
                            <p:stCondLst>
                              <p:cond delay="85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par>
                          <p:cTn id="62" fill="hold">
                            <p:stCondLst>
                              <p:cond delay="9000"/>
                            </p:stCondLst>
                            <p:childTnLst>
                              <p:par>
                                <p:cTn id="63" presetID="42"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p:bldP spid="29" grpId="0" animBg="1"/>
      <p:bldP spid="30" grpId="0"/>
      <p:bldP spid="31" grpId="0"/>
      <p:bldP spid="32" grpId="0" animBg="1"/>
      <p:bldP spid="33" grpId="0"/>
      <p:bldP spid="34" grpId="0"/>
      <p:bldP spid="35" grpId="0" animBg="1"/>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20581" y="439987"/>
            <a:ext cx="2954655" cy="646331"/>
          </a:xfrm>
          <a:prstGeom prst="rect">
            <a:avLst/>
          </a:prstGeom>
          <a:noFill/>
        </p:spPr>
        <p:txBody>
          <a:bodyPr wrap="none" lIns="91404" tIns="45702" rIns="91404" bIns="45702" rtlCol="0">
            <a:spAutoFit/>
          </a:bodyPr>
          <a:lstStyle/>
          <a:p>
            <a:r>
              <a:rPr lang="zh-CN" altLang="en-US" sz="3600" b="1" dirty="0">
                <a:solidFill>
                  <a:srgbClr val="E74337"/>
                </a:solidFill>
                <a:latin typeface="微软雅黑" pitchFamily="34" charset="-122"/>
                <a:ea typeface="微软雅黑" pitchFamily="34" charset="-122"/>
              </a:rPr>
              <a:t>团队成员介绍</a:t>
            </a:r>
            <a:endParaRPr lang="en-US" altLang="zh-CN" sz="3600" b="1" dirty="0">
              <a:solidFill>
                <a:srgbClr val="E74337"/>
              </a:solidFill>
              <a:latin typeface="微软雅黑" pitchFamily="34" charset="-122"/>
              <a:ea typeface="微软雅黑" pitchFamily="34" charset="-122"/>
            </a:endParaRPr>
          </a:p>
        </p:txBody>
      </p:sp>
      <p:grpSp>
        <p:nvGrpSpPr>
          <p:cNvPr id="25" name="组合 24"/>
          <p:cNvGrpSpPr/>
          <p:nvPr/>
        </p:nvGrpSpPr>
        <p:grpSpPr>
          <a:xfrm>
            <a:off x="8412148" y="572424"/>
            <a:ext cx="8647786" cy="381452"/>
            <a:chOff x="3546557" y="3058874"/>
            <a:chExt cx="8647786" cy="381452"/>
          </a:xfrm>
        </p:grpSpPr>
        <p:grpSp>
          <p:nvGrpSpPr>
            <p:cNvPr id="38" name="组合 37"/>
            <p:cNvGrpSpPr/>
            <p:nvPr/>
          </p:nvGrpSpPr>
          <p:grpSpPr>
            <a:xfrm>
              <a:off x="3546557" y="3058874"/>
              <a:ext cx="381452" cy="381452"/>
              <a:chOff x="3123591" y="3333387"/>
              <a:chExt cx="381452" cy="381452"/>
            </a:xfrm>
          </p:grpSpPr>
          <p:sp>
            <p:nvSpPr>
              <p:cNvPr id="40" name="椭圆 39"/>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1" name="椭圆 40"/>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9" name="直接连接符 38"/>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4834779" y="572424"/>
            <a:ext cx="8712639" cy="381452"/>
            <a:chOff x="-3986345" y="345226"/>
            <a:chExt cx="8712639" cy="381452"/>
          </a:xfrm>
          <a:solidFill>
            <a:srgbClr val="E74337"/>
          </a:solidFill>
        </p:grpSpPr>
        <p:grpSp>
          <p:nvGrpSpPr>
            <p:cNvPr id="43" name="组合 42"/>
            <p:cNvGrpSpPr/>
            <p:nvPr/>
          </p:nvGrpSpPr>
          <p:grpSpPr>
            <a:xfrm>
              <a:off x="4344842" y="345226"/>
              <a:ext cx="381452" cy="381452"/>
              <a:chOff x="3123591" y="3333387"/>
              <a:chExt cx="381452" cy="381452"/>
            </a:xfrm>
            <a:grpFill/>
          </p:grpSpPr>
          <p:sp>
            <p:nvSpPr>
              <p:cNvPr id="45" name="椭圆 44"/>
              <p:cNvSpPr/>
              <p:nvPr/>
            </p:nvSpPr>
            <p:spPr>
              <a:xfrm flipV="1">
                <a:off x="3208440" y="3418236"/>
                <a:ext cx="211754" cy="211754"/>
              </a:xfrm>
              <a:prstGeom prst="ellipse">
                <a:avLst/>
              </a:prstGeom>
              <a:solidFill>
                <a:srgbClr val="E74337"/>
              </a:solid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46" name="椭圆 45"/>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44" name="直接连接符 43"/>
            <p:cNvCxnSpPr/>
            <p:nvPr/>
          </p:nvCxnSpPr>
          <p:spPr>
            <a:xfrm>
              <a:off x="-3986345" y="534352"/>
              <a:ext cx="8531674" cy="0"/>
            </a:xfrm>
            <a:prstGeom prst="line">
              <a:avLst/>
            </a:prstGeom>
            <a:grpFill/>
            <a:ln>
              <a:solidFill>
                <a:srgbClr val="E74337"/>
              </a:solidFill>
            </a:ln>
          </p:spPr>
          <p:style>
            <a:lnRef idx="1">
              <a:schemeClr val="accent1"/>
            </a:lnRef>
            <a:fillRef idx="0">
              <a:schemeClr val="accent1"/>
            </a:fillRef>
            <a:effectRef idx="0">
              <a:schemeClr val="accent1"/>
            </a:effectRef>
            <a:fontRef idx="minor">
              <a:schemeClr val="tx1"/>
            </a:fontRef>
          </p:style>
        </p:cxnSp>
      </p:grpSp>
      <p:sp>
        <p:nvSpPr>
          <p:cNvPr id="47" name="TextBox 46"/>
          <p:cNvSpPr txBox="1"/>
          <p:nvPr/>
        </p:nvSpPr>
        <p:spPr>
          <a:xfrm>
            <a:off x="2108531" y="4600695"/>
            <a:ext cx="1440160" cy="1292662"/>
          </a:xfrm>
          <a:prstGeom prst="rect">
            <a:avLst/>
          </a:prstGeom>
          <a:noFill/>
        </p:spPr>
        <p:txBody>
          <a:bodyPr wrap="square" lIns="0" tIns="0" rIns="0" bIns="0" rtlCol="0">
            <a:spAutoFit/>
          </a:bodyPr>
          <a:lstStyle/>
          <a:p>
            <a:pPr algn="just"/>
            <a:r>
              <a:rPr lang="zh-CN" altLang="en-US" sz="1400" dirty="0">
                <a:solidFill>
                  <a:schemeClr val="bg1"/>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chemeClr val="bg1"/>
                </a:solidFill>
                <a:latin typeface="微软雅黑" pitchFamily="34" charset="-122"/>
                <a:ea typeface="微软雅黑" pitchFamily="34" charset="-122"/>
              </a:rPr>
              <a:t>……</a:t>
            </a:r>
            <a:r>
              <a:rPr lang="zh-CN" altLang="en-US" sz="1400" dirty="0">
                <a:solidFill>
                  <a:schemeClr val="bg1"/>
                </a:solidFill>
                <a:latin typeface="微软雅黑" pitchFamily="34" charset="-122"/>
                <a:ea typeface="微软雅黑" pitchFamily="34" charset="-122"/>
              </a:rPr>
              <a:t>。</a:t>
            </a:r>
            <a:endParaRPr lang="en-US" altLang="zh-CN" sz="1400" dirty="0">
              <a:solidFill>
                <a:schemeClr val="bg1"/>
              </a:solidFill>
              <a:latin typeface="微软雅黑" pitchFamily="34" charset="-122"/>
              <a:ea typeface="微软雅黑" pitchFamily="34" charset="-122"/>
            </a:endParaRPr>
          </a:p>
        </p:txBody>
      </p:sp>
      <p:sp>
        <p:nvSpPr>
          <p:cNvPr id="48" name="TextBox 47"/>
          <p:cNvSpPr txBox="1"/>
          <p:nvPr/>
        </p:nvSpPr>
        <p:spPr>
          <a:xfrm>
            <a:off x="4329223" y="4600695"/>
            <a:ext cx="1440160" cy="1292662"/>
          </a:xfrm>
          <a:prstGeom prst="rect">
            <a:avLst/>
          </a:prstGeom>
          <a:noFill/>
        </p:spPr>
        <p:txBody>
          <a:bodyPr wrap="square" lIns="0" tIns="0" rIns="0" bIns="0" rtlCol="0">
            <a:spAutoFit/>
          </a:bodyPr>
          <a:lstStyle/>
          <a:p>
            <a:pPr algn="just"/>
            <a:r>
              <a:rPr lang="zh-CN" altLang="en-US" sz="1400" dirty="0">
                <a:solidFill>
                  <a:schemeClr val="bg1"/>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chemeClr val="bg1"/>
                </a:solidFill>
                <a:latin typeface="微软雅黑" pitchFamily="34" charset="-122"/>
                <a:ea typeface="微软雅黑" pitchFamily="34" charset="-122"/>
              </a:rPr>
              <a:t>……</a:t>
            </a:r>
            <a:r>
              <a:rPr lang="zh-CN" altLang="en-US" sz="1400" dirty="0">
                <a:solidFill>
                  <a:schemeClr val="bg1"/>
                </a:solidFill>
                <a:latin typeface="微软雅黑" pitchFamily="34" charset="-122"/>
                <a:ea typeface="微软雅黑" pitchFamily="34" charset="-122"/>
              </a:rPr>
              <a:t>。</a:t>
            </a:r>
            <a:endParaRPr lang="en-US" altLang="zh-CN" sz="1400" dirty="0">
              <a:solidFill>
                <a:schemeClr val="bg1"/>
              </a:solidFill>
              <a:latin typeface="微软雅黑" pitchFamily="34" charset="-122"/>
              <a:ea typeface="微软雅黑" pitchFamily="34" charset="-122"/>
            </a:endParaRPr>
          </a:p>
        </p:txBody>
      </p:sp>
      <p:sp>
        <p:nvSpPr>
          <p:cNvPr id="49" name="TextBox 48"/>
          <p:cNvSpPr txBox="1"/>
          <p:nvPr/>
        </p:nvSpPr>
        <p:spPr>
          <a:xfrm>
            <a:off x="6473715" y="4600695"/>
            <a:ext cx="1440160" cy="1292662"/>
          </a:xfrm>
          <a:prstGeom prst="rect">
            <a:avLst/>
          </a:prstGeom>
          <a:noFill/>
        </p:spPr>
        <p:txBody>
          <a:bodyPr wrap="square" lIns="0" tIns="0" rIns="0" bIns="0" rtlCol="0">
            <a:spAutoFit/>
          </a:bodyPr>
          <a:lstStyle/>
          <a:p>
            <a:pPr algn="just"/>
            <a:r>
              <a:rPr lang="zh-CN" altLang="en-US" sz="1400" dirty="0">
                <a:solidFill>
                  <a:schemeClr val="bg1"/>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chemeClr val="bg1"/>
                </a:solidFill>
                <a:latin typeface="微软雅黑" pitchFamily="34" charset="-122"/>
                <a:ea typeface="微软雅黑" pitchFamily="34" charset="-122"/>
              </a:rPr>
              <a:t>……</a:t>
            </a:r>
            <a:r>
              <a:rPr lang="zh-CN" altLang="en-US" sz="1400" dirty="0">
                <a:solidFill>
                  <a:schemeClr val="bg1"/>
                </a:solidFill>
                <a:latin typeface="微软雅黑" pitchFamily="34" charset="-122"/>
                <a:ea typeface="微软雅黑" pitchFamily="34" charset="-122"/>
              </a:rPr>
              <a:t>。</a:t>
            </a:r>
            <a:endParaRPr lang="en-US" altLang="zh-CN" sz="1400" dirty="0">
              <a:solidFill>
                <a:schemeClr val="bg1"/>
              </a:solidFill>
              <a:latin typeface="微软雅黑" pitchFamily="34" charset="-122"/>
              <a:ea typeface="微软雅黑" pitchFamily="34" charset="-122"/>
            </a:endParaRPr>
          </a:p>
        </p:txBody>
      </p:sp>
      <p:sp>
        <p:nvSpPr>
          <p:cNvPr id="50" name="TextBox 49"/>
          <p:cNvSpPr txBox="1"/>
          <p:nvPr/>
        </p:nvSpPr>
        <p:spPr>
          <a:xfrm>
            <a:off x="8596443" y="4600695"/>
            <a:ext cx="1440160" cy="1292662"/>
          </a:xfrm>
          <a:prstGeom prst="rect">
            <a:avLst/>
          </a:prstGeom>
          <a:noFill/>
        </p:spPr>
        <p:txBody>
          <a:bodyPr wrap="square" lIns="0" tIns="0" rIns="0" bIns="0" rtlCol="0">
            <a:spAutoFit/>
          </a:bodyPr>
          <a:lstStyle/>
          <a:p>
            <a:pPr algn="just"/>
            <a:r>
              <a:rPr lang="zh-CN" altLang="en-US" sz="1400" dirty="0">
                <a:solidFill>
                  <a:schemeClr val="bg1"/>
                </a:solidFill>
                <a:latin typeface="微软雅黑" pitchFamily="34" charset="-122"/>
                <a:ea typeface="微软雅黑" pitchFamily="34" charset="-122"/>
              </a:rPr>
              <a:t>点击输入简要文字介绍，文字内容需概括精炼，不用多余的文字修饰，言简意赅的说明分项内容</a:t>
            </a:r>
            <a:r>
              <a:rPr lang="en-US" altLang="zh-CN" sz="1400" dirty="0">
                <a:solidFill>
                  <a:schemeClr val="bg1"/>
                </a:solidFill>
                <a:latin typeface="微软雅黑" pitchFamily="34" charset="-122"/>
                <a:ea typeface="微软雅黑" pitchFamily="34" charset="-122"/>
              </a:rPr>
              <a:t>……</a:t>
            </a:r>
            <a:r>
              <a:rPr lang="zh-CN" altLang="en-US" sz="1400" dirty="0">
                <a:solidFill>
                  <a:schemeClr val="bg1"/>
                </a:solidFill>
                <a:latin typeface="微软雅黑" pitchFamily="34" charset="-122"/>
                <a:ea typeface="微软雅黑" pitchFamily="34" charset="-122"/>
              </a:rPr>
              <a:t>。</a:t>
            </a:r>
            <a:endParaRPr lang="en-US" altLang="zh-CN" sz="1400" dirty="0">
              <a:solidFill>
                <a:schemeClr val="bg1"/>
              </a:solidFill>
              <a:latin typeface="微软雅黑" pitchFamily="34" charset="-122"/>
              <a:ea typeface="微软雅黑" pitchFamily="34" charset="-122"/>
            </a:endParaRPr>
          </a:p>
        </p:txBody>
      </p:sp>
      <p:sp>
        <p:nvSpPr>
          <p:cNvPr id="51" name="矩形 50"/>
          <p:cNvSpPr>
            <a:spLocks noChangeArrowheads="1"/>
          </p:cNvSpPr>
          <p:nvPr/>
        </p:nvSpPr>
        <p:spPr bwMode="auto">
          <a:xfrm>
            <a:off x="2302394" y="3712995"/>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solidFill>
                  <a:schemeClr val="bg1"/>
                </a:solidFill>
                <a:latin typeface="微软雅黑" pitchFamily="34" charset="-122"/>
                <a:ea typeface="微软雅黑" pitchFamily="34" charset="-122"/>
                <a:cs typeface="+mj-cs"/>
              </a:rPr>
              <a:t>通用名</a:t>
            </a:r>
            <a:endParaRPr lang="en-US" altLang="zh-CN" sz="1600" b="1" cap="all" dirty="0">
              <a:solidFill>
                <a:schemeClr val="bg1"/>
              </a:solidFill>
              <a:latin typeface="微软雅黑" pitchFamily="34" charset="-122"/>
              <a:ea typeface="微软雅黑" pitchFamily="34" charset="-122"/>
              <a:cs typeface="+mj-cs"/>
            </a:endParaRPr>
          </a:p>
        </p:txBody>
      </p:sp>
      <p:sp>
        <p:nvSpPr>
          <p:cNvPr id="52" name="矩形 51"/>
          <p:cNvSpPr>
            <a:spLocks noChangeArrowheads="1"/>
          </p:cNvSpPr>
          <p:nvPr/>
        </p:nvSpPr>
        <p:spPr bwMode="auto">
          <a:xfrm>
            <a:off x="4523086" y="3712995"/>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solidFill>
                  <a:schemeClr val="bg1"/>
                </a:solidFill>
                <a:latin typeface="微软雅黑" pitchFamily="34" charset="-122"/>
                <a:ea typeface="微软雅黑" pitchFamily="34" charset="-122"/>
              </a:rPr>
              <a:t>通用名</a:t>
            </a:r>
            <a:endParaRPr lang="en-US" altLang="zh-CN" sz="1600" b="1" cap="all" dirty="0">
              <a:solidFill>
                <a:schemeClr val="bg1"/>
              </a:solidFill>
              <a:latin typeface="微软雅黑" pitchFamily="34" charset="-122"/>
              <a:ea typeface="微软雅黑" pitchFamily="34" charset="-122"/>
            </a:endParaRPr>
          </a:p>
        </p:txBody>
      </p:sp>
      <p:sp>
        <p:nvSpPr>
          <p:cNvPr id="53" name="矩形 52"/>
          <p:cNvSpPr>
            <a:spLocks noChangeArrowheads="1"/>
          </p:cNvSpPr>
          <p:nvPr/>
        </p:nvSpPr>
        <p:spPr bwMode="auto">
          <a:xfrm>
            <a:off x="6667578" y="3712995"/>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solidFill>
                  <a:schemeClr val="bg1"/>
                </a:solidFill>
                <a:latin typeface="微软雅黑" pitchFamily="34" charset="-122"/>
                <a:ea typeface="微软雅黑" pitchFamily="34" charset="-122"/>
              </a:rPr>
              <a:t>通用名</a:t>
            </a:r>
            <a:endParaRPr lang="en-US" altLang="zh-CN" sz="1600" b="1" cap="all" dirty="0">
              <a:solidFill>
                <a:schemeClr val="bg1"/>
              </a:solidFill>
              <a:latin typeface="微软雅黑" pitchFamily="34" charset="-122"/>
              <a:ea typeface="微软雅黑" pitchFamily="34" charset="-122"/>
            </a:endParaRPr>
          </a:p>
        </p:txBody>
      </p:sp>
      <p:sp>
        <p:nvSpPr>
          <p:cNvPr id="54" name="矩形 53"/>
          <p:cNvSpPr>
            <a:spLocks noChangeArrowheads="1"/>
          </p:cNvSpPr>
          <p:nvPr/>
        </p:nvSpPr>
        <p:spPr bwMode="auto">
          <a:xfrm>
            <a:off x="8790306" y="3712995"/>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a:solidFill>
                  <a:schemeClr val="bg1"/>
                </a:solidFill>
                <a:latin typeface="微软雅黑" pitchFamily="34" charset="-122"/>
                <a:ea typeface="微软雅黑" pitchFamily="34" charset="-122"/>
              </a:rPr>
              <a:t>通用名</a:t>
            </a:r>
            <a:endParaRPr lang="en-US" altLang="zh-CN" sz="1600" b="1" cap="all" dirty="0">
              <a:solidFill>
                <a:schemeClr val="bg1"/>
              </a:solidFill>
              <a:latin typeface="微软雅黑" pitchFamily="34" charset="-122"/>
              <a:ea typeface="微软雅黑" pitchFamily="34" charset="-122"/>
            </a:endParaRPr>
          </a:p>
        </p:txBody>
      </p:sp>
      <p:sp>
        <p:nvSpPr>
          <p:cNvPr id="55" name="Oval 12"/>
          <p:cNvSpPr>
            <a:spLocks noChangeArrowheads="1"/>
          </p:cNvSpPr>
          <p:nvPr/>
        </p:nvSpPr>
        <p:spPr bwMode="auto">
          <a:xfrm>
            <a:off x="2163508" y="2048320"/>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endParaRPr lang="zh-CN" altLang="en-US"/>
          </a:p>
        </p:txBody>
      </p:sp>
      <p:sp>
        <p:nvSpPr>
          <p:cNvPr id="56" name="Oval 13"/>
          <p:cNvSpPr>
            <a:spLocks noChangeArrowheads="1"/>
          </p:cNvSpPr>
          <p:nvPr/>
        </p:nvSpPr>
        <p:spPr bwMode="auto">
          <a:xfrm>
            <a:off x="2256650" y="2142159"/>
            <a:ext cx="1395135" cy="1402288"/>
          </a:xfrm>
          <a:prstGeom prst="ellipse">
            <a:avLst/>
          </a:prstGeom>
          <a:solidFill>
            <a:schemeClr val="bg1"/>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endParaRPr lang="zh-CN" altLang="en-US"/>
          </a:p>
        </p:txBody>
      </p:sp>
      <p:sp>
        <p:nvSpPr>
          <p:cNvPr id="57" name="Oval 12"/>
          <p:cNvSpPr>
            <a:spLocks noChangeArrowheads="1"/>
          </p:cNvSpPr>
          <p:nvPr/>
        </p:nvSpPr>
        <p:spPr bwMode="auto">
          <a:xfrm>
            <a:off x="4268058" y="2048320"/>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endParaRPr lang="zh-CN" altLang="en-US"/>
          </a:p>
        </p:txBody>
      </p:sp>
      <p:sp>
        <p:nvSpPr>
          <p:cNvPr id="58" name="Oval 13"/>
          <p:cNvSpPr>
            <a:spLocks noChangeArrowheads="1"/>
          </p:cNvSpPr>
          <p:nvPr/>
        </p:nvSpPr>
        <p:spPr bwMode="auto">
          <a:xfrm>
            <a:off x="4361200" y="2142159"/>
            <a:ext cx="1395135" cy="1402288"/>
          </a:xfrm>
          <a:prstGeom prst="ellipse">
            <a:avLst/>
          </a:prstGeom>
          <a:solidFill>
            <a:schemeClr val="bg1"/>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endParaRPr lang="zh-CN" altLang="en-US"/>
          </a:p>
        </p:txBody>
      </p:sp>
      <p:sp>
        <p:nvSpPr>
          <p:cNvPr id="59" name="Oval 12"/>
          <p:cNvSpPr>
            <a:spLocks noChangeArrowheads="1"/>
          </p:cNvSpPr>
          <p:nvPr/>
        </p:nvSpPr>
        <p:spPr bwMode="auto">
          <a:xfrm>
            <a:off x="6370460" y="2048320"/>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endParaRPr lang="zh-CN" altLang="en-US"/>
          </a:p>
        </p:txBody>
      </p:sp>
      <p:sp>
        <p:nvSpPr>
          <p:cNvPr id="60" name="Oval 13"/>
          <p:cNvSpPr>
            <a:spLocks noChangeArrowheads="1"/>
          </p:cNvSpPr>
          <p:nvPr/>
        </p:nvSpPr>
        <p:spPr bwMode="auto">
          <a:xfrm>
            <a:off x="6463602" y="2142159"/>
            <a:ext cx="1395135" cy="1402288"/>
          </a:xfrm>
          <a:prstGeom prst="ellipse">
            <a:avLst/>
          </a:prstGeom>
          <a:solidFill>
            <a:schemeClr val="bg1"/>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endParaRPr lang="zh-CN" altLang="en-US"/>
          </a:p>
        </p:txBody>
      </p:sp>
      <p:sp>
        <p:nvSpPr>
          <p:cNvPr id="61" name="Oval 12"/>
          <p:cNvSpPr>
            <a:spLocks noChangeArrowheads="1"/>
          </p:cNvSpPr>
          <p:nvPr/>
        </p:nvSpPr>
        <p:spPr bwMode="auto">
          <a:xfrm>
            <a:off x="8452429" y="2048320"/>
            <a:ext cx="1581417" cy="1589964"/>
          </a:xfrm>
          <a:prstGeom prst="ellipse">
            <a:avLst/>
          </a:prstGeom>
          <a:noFill/>
          <a:ln w="19050">
            <a:solidFill>
              <a:srgbClr val="E74337"/>
            </a:solidFill>
          </a:ln>
          <a:effectLst>
            <a:outerShdw blurRad="50800" dist="38100" dir="2700000" algn="tl" rotWithShape="0">
              <a:prstClr val="black">
                <a:alpha val="40000"/>
              </a:prstClr>
            </a:outerShdw>
          </a:effectLst>
          <a:extLst/>
        </p:spPr>
        <p:txBody>
          <a:bodyPr vert="horz" wrap="square" lIns="68534" tIns="34267" rIns="68534" bIns="34267" numCol="1" anchor="t" anchorCtr="0" compatLnSpc="1">
            <a:prstTxWarp prst="textNoShape">
              <a:avLst/>
            </a:prstTxWarp>
          </a:bodyPr>
          <a:lstStyle/>
          <a:p>
            <a:endParaRPr lang="zh-CN" altLang="en-US"/>
          </a:p>
        </p:txBody>
      </p:sp>
      <p:sp>
        <p:nvSpPr>
          <p:cNvPr id="62" name="Oval 13"/>
          <p:cNvSpPr>
            <a:spLocks noChangeArrowheads="1"/>
          </p:cNvSpPr>
          <p:nvPr/>
        </p:nvSpPr>
        <p:spPr bwMode="auto">
          <a:xfrm>
            <a:off x="8545570" y="2142158"/>
            <a:ext cx="1395135" cy="1402288"/>
          </a:xfrm>
          <a:prstGeom prst="ellipse">
            <a:avLst/>
          </a:prstGeom>
          <a:solidFill>
            <a:schemeClr val="bg1"/>
          </a:solidFill>
          <a:ln w="10" cap="flat">
            <a:solidFill>
              <a:srgbClr val="E74337"/>
            </a:solidFill>
            <a:prstDash val="solid"/>
            <a:miter lim="800000"/>
            <a:headEnd/>
            <a:tailEnd/>
          </a:ln>
        </p:spPr>
        <p:txBody>
          <a:bodyPr vert="horz" wrap="square" lIns="68534" tIns="34267" rIns="68534" bIns="34267" numCol="1" anchor="t" anchorCtr="0" compatLnSpc="1">
            <a:prstTxWarp prst="textNoShape">
              <a:avLst/>
            </a:prstTxWarp>
          </a:bodyPr>
          <a:lstStyle/>
          <a:p>
            <a:endParaRPr lang="zh-CN" altLang="en-US"/>
          </a:p>
        </p:txBody>
      </p:sp>
      <p:grpSp>
        <p:nvGrpSpPr>
          <p:cNvPr id="63" name="组合 62"/>
          <p:cNvGrpSpPr/>
          <p:nvPr/>
        </p:nvGrpSpPr>
        <p:grpSpPr>
          <a:xfrm>
            <a:off x="2123762" y="4024631"/>
            <a:ext cx="1487487" cy="363538"/>
            <a:chOff x="852265" y="3147814"/>
            <a:chExt cx="1487487" cy="363538"/>
          </a:xfrm>
          <a:solidFill>
            <a:srgbClr val="E74337"/>
          </a:solidFill>
        </p:grpSpPr>
        <p:sp>
          <p:nvSpPr>
            <p:cNvPr id="64"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65" name="TextBox 64"/>
            <p:cNvSpPr txBox="1"/>
            <p:nvPr/>
          </p:nvSpPr>
          <p:spPr>
            <a:xfrm>
              <a:off x="1112992" y="3152182"/>
              <a:ext cx="1005403" cy="338554"/>
            </a:xfrm>
            <a:prstGeom prst="rect">
              <a:avLst/>
            </a:prstGeom>
            <a:grpFill/>
            <a:ln>
              <a:solidFill>
                <a:srgbClr val="E74337"/>
              </a:solidFill>
            </a:ln>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grpSp>
        <p:nvGrpSpPr>
          <p:cNvPr id="66" name="组合 65"/>
          <p:cNvGrpSpPr/>
          <p:nvPr/>
        </p:nvGrpSpPr>
        <p:grpSpPr>
          <a:xfrm>
            <a:off x="4292303" y="4024631"/>
            <a:ext cx="1487487" cy="363538"/>
            <a:chOff x="852265" y="3147814"/>
            <a:chExt cx="1487487" cy="363538"/>
          </a:xfrm>
          <a:solidFill>
            <a:srgbClr val="E74337"/>
          </a:solidFill>
        </p:grpSpPr>
        <p:sp>
          <p:nvSpPr>
            <p:cNvPr id="67"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68" name="TextBox 67"/>
            <p:cNvSpPr txBox="1"/>
            <p:nvPr/>
          </p:nvSpPr>
          <p:spPr>
            <a:xfrm>
              <a:off x="1112992" y="3152182"/>
              <a:ext cx="1005403" cy="338554"/>
            </a:xfrm>
            <a:prstGeom prst="rect">
              <a:avLst/>
            </a:prstGeom>
            <a:grpFill/>
            <a:ln>
              <a:solidFill>
                <a:srgbClr val="E74337"/>
              </a:solidFill>
            </a:ln>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grpSp>
        <p:nvGrpSpPr>
          <p:cNvPr id="69" name="组合 68"/>
          <p:cNvGrpSpPr/>
          <p:nvPr/>
        </p:nvGrpSpPr>
        <p:grpSpPr>
          <a:xfrm>
            <a:off x="6417425" y="4024631"/>
            <a:ext cx="1487487" cy="363538"/>
            <a:chOff x="852265" y="3147814"/>
            <a:chExt cx="1487487" cy="363538"/>
          </a:xfrm>
          <a:solidFill>
            <a:srgbClr val="E74337"/>
          </a:solidFill>
        </p:grpSpPr>
        <p:sp>
          <p:nvSpPr>
            <p:cNvPr id="70"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71" name="TextBox 70"/>
            <p:cNvSpPr txBox="1"/>
            <p:nvPr/>
          </p:nvSpPr>
          <p:spPr>
            <a:xfrm>
              <a:off x="1112992" y="3152182"/>
              <a:ext cx="1005403" cy="338554"/>
            </a:xfrm>
            <a:prstGeom prst="rect">
              <a:avLst/>
            </a:prstGeom>
            <a:grpFill/>
            <a:ln>
              <a:solidFill>
                <a:srgbClr val="E74337"/>
              </a:solidFill>
            </a:ln>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grpSp>
        <p:nvGrpSpPr>
          <p:cNvPr id="72" name="组合 71"/>
          <p:cNvGrpSpPr/>
          <p:nvPr/>
        </p:nvGrpSpPr>
        <p:grpSpPr>
          <a:xfrm>
            <a:off x="8596443" y="4024631"/>
            <a:ext cx="1487487" cy="363538"/>
            <a:chOff x="852265" y="3147814"/>
            <a:chExt cx="1487487" cy="363538"/>
          </a:xfrm>
          <a:solidFill>
            <a:srgbClr val="E74337"/>
          </a:solidFill>
        </p:grpSpPr>
        <p:sp>
          <p:nvSpPr>
            <p:cNvPr id="73"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grpFill/>
            <a:ln w="0">
              <a:solidFill>
                <a:srgbClr val="E74337"/>
              </a:solid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1">
                <a:solidFill>
                  <a:srgbClr val="0070C0"/>
                </a:solidFill>
                <a:latin typeface="微软雅黑" pitchFamily="34" charset="-122"/>
                <a:ea typeface="微软雅黑" pitchFamily="34" charset="-122"/>
              </a:endParaRPr>
            </a:p>
          </p:txBody>
        </p:sp>
        <p:sp>
          <p:nvSpPr>
            <p:cNvPr id="74" name="TextBox 73"/>
            <p:cNvSpPr txBox="1"/>
            <p:nvPr/>
          </p:nvSpPr>
          <p:spPr>
            <a:xfrm>
              <a:off x="1112992" y="3152182"/>
              <a:ext cx="1005403" cy="338554"/>
            </a:xfrm>
            <a:prstGeom prst="rect">
              <a:avLst/>
            </a:prstGeom>
            <a:grpFill/>
            <a:ln>
              <a:solidFill>
                <a:srgbClr val="E74337"/>
              </a:solidFill>
            </a:ln>
          </p:spPr>
          <p:txBody>
            <a:bodyPr wrap="none" rtlCol="0">
              <a:spAutoFit/>
            </a:bodyPr>
            <a:lstStyle/>
            <a:p>
              <a:r>
                <a:rPr lang="zh-CN" altLang="en-US" sz="1600" b="1" dirty="0">
                  <a:solidFill>
                    <a:schemeClr val="bg1"/>
                  </a:solidFill>
                  <a:latin typeface="微软雅黑" pitchFamily="34" charset="-122"/>
                  <a:ea typeface="微软雅黑" pitchFamily="34" charset="-122"/>
                </a:rPr>
                <a:t>职位名称</a:t>
              </a:r>
            </a:p>
          </p:txBody>
        </p:sp>
      </p:grpSp>
    </p:spTree>
    <p:extLst>
      <p:ext uri="{BB962C8B-B14F-4D97-AF65-F5344CB8AC3E}">
        <p14:creationId xmlns:p14="http://schemas.microsoft.com/office/powerpoint/2010/main" val="34705581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Scale>
                                      <p:cBhvr>
                                        <p:cTn id="7"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5"/>
                                        </p:tgtEl>
                                        <p:attrNameLst>
                                          <p:attrName>ppt_x</p:attrName>
                                          <p:attrName>ppt_y</p:attrName>
                                        </p:attrNameLst>
                                      </p:cBhvr>
                                    </p:animMotion>
                                    <p:animEffect transition="in" filter="fade">
                                      <p:cBhvr>
                                        <p:cTn id="9" dur="1000"/>
                                        <p:tgtEl>
                                          <p:spTgt spid="55"/>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6"/>
                                        </p:tgtEl>
                                        <p:attrNameLst>
                                          <p:attrName>style.visibility</p:attrName>
                                        </p:attrNameLst>
                                      </p:cBhvr>
                                      <p:to>
                                        <p:strVal val="visible"/>
                                      </p:to>
                                    </p:set>
                                    <p:animScale>
                                      <p:cBhvr>
                                        <p:cTn id="12"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6"/>
                                        </p:tgtEl>
                                        <p:attrNameLst>
                                          <p:attrName>ppt_x</p:attrName>
                                          <p:attrName>ppt_y</p:attrName>
                                        </p:attrNameLst>
                                      </p:cBhvr>
                                    </p:animMotion>
                                    <p:animEffect transition="in" filter="fade">
                                      <p:cBhvr>
                                        <p:cTn id="14" dur="1000"/>
                                        <p:tgtEl>
                                          <p:spTgt spid="56"/>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57"/>
                                        </p:tgtEl>
                                        <p:attrNameLst>
                                          <p:attrName>style.visibility</p:attrName>
                                        </p:attrNameLst>
                                      </p:cBhvr>
                                      <p:to>
                                        <p:strVal val="visible"/>
                                      </p:to>
                                    </p:set>
                                    <p:animScale>
                                      <p:cBhvr>
                                        <p:cTn id="17" dur="1000" decel="50000" fill="hold">
                                          <p:stCondLst>
                                            <p:cond delay="0"/>
                                          </p:stCondLst>
                                        </p:cTn>
                                        <p:tgtEl>
                                          <p:spTgt spid="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7"/>
                                        </p:tgtEl>
                                        <p:attrNameLst>
                                          <p:attrName>ppt_x</p:attrName>
                                          <p:attrName>ppt_y</p:attrName>
                                        </p:attrNameLst>
                                      </p:cBhvr>
                                    </p:animMotion>
                                    <p:animEffect transition="in" filter="fade">
                                      <p:cBhvr>
                                        <p:cTn id="19" dur="1000"/>
                                        <p:tgtEl>
                                          <p:spTgt spid="57"/>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58"/>
                                        </p:tgtEl>
                                        <p:attrNameLst>
                                          <p:attrName>style.visibility</p:attrName>
                                        </p:attrNameLst>
                                      </p:cBhvr>
                                      <p:to>
                                        <p:strVal val="visible"/>
                                      </p:to>
                                    </p:set>
                                    <p:animScale>
                                      <p:cBhvr>
                                        <p:cTn id="22"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58"/>
                                        </p:tgtEl>
                                        <p:attrNameLst>
                                          <p:attrName>ppt_x</p:attrName>
                                          <p:attrName>ppt_y</p:attrName>
                                        </p:attrNameLst>
                                      </p:cBhvr>
                                    </p:animMotion>
                                    <p:animEffect transition="in" filter="fade">
                                      <p:cBhvr>
                                        <p:cTn id="24" dur="1000"/>
                                        <p:tgtEl>
                                          <p:spTgt spid="58"/>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59"/>
                                        </p:tgtEl>
                                        <p:attrNameLst>
                                          <p:attrName>style.visibility</p:attrName>
                                        </p:attrNameLst>
                                      </p:cBhvr>
                                      <p:to>
                                        <p:strVal val="visible"/>
                                      </p:to>
                                    </p:set>
                                    <p:animScale>
                                      <p:cBhvr>
                                        <p:cTn id="27"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59"/>
                                        </p:tgtEl>
                                        <p:attrNameLst>
                                          <p:attrName>ppt_x</p:attrName>
                                          <p:attrName>ppt_y</p:attrName>
                                        </p:attrNameLst>
                                      </p:cBhvr>
                                    </p:animMotion>
                                    <p:animEffect transition="in" filter="fade">
                                      <p:cBhvr>
                                        <p:cTn id="29" dur="1000"/>
                                        <p:tgtEl>
                                          <p:spTgt spid="59"/>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60"/>
                                        </p:tgtEl>
                                        <p:attrNameLst>
                                          <p:attrName>style.visibility</p:attrName>
                                        </p:attrNameLst>
                                      </p:cBhvr>
                                      <p:to>
                                        <p:strVal val="visible"/>
                                      </p:to>
                                    </p:set>
                                    <p:animScale>
                                      <p:cBhvr>
                                        <p:cTn id="32"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60"/>
                                        </p:tgtEl>
                                        <p:attrNameLst>
                                          <p:attrName>ppt_x</p:attrName>
                                          <p:attrName>ppt_y</p:attrName>
                                        </p:attrNameLst>
                                      </p:cBhvr>
                                    </p:animMotion>
                                    <p:animEffect transition="in" filter="fade">
                                      <p:cBhvr>
                                        <p:cTn id="34" dur="1000"/>
                                        <p:tgtEl>
                                          <p:spTgt spid="60"/>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61"/>
                                        </p:tgtEl>
                                        <p:attrNameLst>
                                          <p:attrName>style.visibility</p:attrName>
                                        </p:attrNameLst>
                                      </p:cBhvr>
                                      <p:to>
                                        <p:strVal val="visible"/>
                                      </p:to>
                                    </p:set>
                                    <p:animScale>
                                      <p:cBhvr>
                                        <p:cTn id="37"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61"/>
                                        </p:tgtEl>
                                        <p:attrNameLst>
                                          <p:attrName>ppt_x</p:attrName>
                                          <p:attrName>ppt_y</p:attrName>
                                        </p:attrNameLst>
                                      </p:cBhvr>
                                    </p:animMotion>
                                    <p:animEffect transition="in" filter="fade">
                                      <p:cBhvr>
                                        <p:cTn id="39" dur="1000"/>
                                        <p:tgtEl>
                                          <p:spTgt spid="61"/>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62"/>
                                        </p:tgtEl>
                                        <p:attrNameLst>
                                          <p:attrName>style.visibility</p:attrName>
                                        </p:attrNameLst>
                                      </p:cBhvr>
                                      <p:to>
                                        <p:strVal val="visible"/>
                                      </p:to>
                                    </p:set>
                                    <p:animScale>
                                      <p:cBhvr>
                                        <p:cTn id="42"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62"/>
                                        </p:tgtEl>
                                        <p:attrNameLst>
                                          <p:attrName>ppt_x</p:attrName>
                                          <p:attrName>ppt_y</p:attrName>
                                        </p:attrNameLst>
                                      </p:cBhvr>
                                    </p:animMotion>
                                    <p:animEffect transition="in" filter="fade">
                                      <p:cBhvr>
                                        <p:cTn id="44" dur="1000"/>
                                        <p:tgtEl>
                                          <p:spTgt spid="62"/>
                                        </p:tgtEl>
                                      </p:cBhvr>
                                    </p:animEffect>
                                  </p:childTnLst>
                                </p:cTn>
                              </p:par>
                            </p:childTnLst>
                          </p:cTn>
                        </p:par>
                        <p:par>
                          <p:cTn id="45" fill="hold">
                            <p:stCondLst>
                              <p:cond delay="1400"/>
                            </p:stCondLst>
                            <p:childTnLst>
                              <p:par>
                                <p:cTn id="46" presetID="10" presetClass="entr" presetSubtype="0" fill="hold" nodeType="after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fade">
                                      <p:cBhvr>
                                        <p:cTn id="48" dur="500"/>
                                        <p:tgtEl>
                                          <p:spTgt spid="63"/>
                                        </p:tgtEl>
                                      </p:cBhvr>
                                    </p:animEffect>
                                  </p:childTnLst>
                                </p:cTn>
                              </p:par>
                              <p:par>
                                <p:cTn id="49" presetID="10" presetClass="entr" presetSubtype="0" fill="hold" nodeType="with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500"/>
                                        <p:tgtEl>
                                          <p:spTgt spid="66"/>
                                        </p:tgtEl>
                                      </p:cBhvr>
                                    </p:animEffect>
                                  </p:childTnLst>
                                </p:cTn>
                              </p:par>
                              <p:par>
                                <p:cTn id="52" presetID="10" presetClass="entr" presetSubtype="0" fill="hold" nodeType="with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500"/>
                                        <p:tgtEl>
                                          <p:spTgt spid="69"/>
                                        </p:tgtEl>
                                      </p:cBhvr>
                                    </p:animEffect>
                                  </p:childTnLst>
                                </p:cTn>
                              </p:par>
                              <p:par>
                                <p:cTn id="55" presetID="10" presetClass="entr" presetSubtype="0" fill="hold" nodeType="with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additive="base">
                                        <p:cTn id="60" dur="500"/>
                                        <p:tgtEl>
                                          <p:spTgt spid="51"/>
                                        </p:tgtEl>
                                        <p:attrNameLst>
                                          <p:attrName>ppt_y</p:attrName>
                                        </p:attrNameLst>
                                      </p:cBhvr>
                                      <p:tavLst>
                                        <p:tav tm="0">
                                          <p:val>
                                            <p:strVal val="#ppt_y+#ppt_h*1.125000"/>
                                          </p:val>
                                        </p:tav>
                                        <p:tav tm="100000">
                                          <p:val>
                                            <p:strVal val="#ppt_y"/>
                                          </p:val>
                                        </p:tav>
                                      </p:tavLst>
                                    </p:anim>
                                    <p:animEffect transition="in" filter="wipe(up)">
                                      <p:cBhvr>
                                        <p:cTn id="61" dur="500"/>
                                        <p:tgtEl>
                                          <p:spTgt spid="51"/>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52"/>
                                        </p:tgtEl>
                                        <p:attrNameLst>
                                          <p:attrName>style.visibility</p:attrName>
                                        </p:attrNameLst>
                                      </p:cBhvr>
                                      <p:to>
                                        <p:strVal val="visible"/>
                                      </p:to>
                                    </p:set>
                                    <p:anim calcmode="lin" valueType="num">
                                      <p:cBhvr additive="base">
                                        <p:cTn id="64" dur="500"/>
                                        <p:tgtEl>
                                          <p:spTgt spid="52"/>
                                        </p:tgtEl>
                                        <p:attrNameLst>
                                          <p:attrName>ppt_y</p:attrName>
                                        </p:attrNameLst>
                                      </p:cBhvr>
                                      <p:tavLst>
                                        <p:tav tm="0">
                                          <p:val>
                                            <p:strVal val="#ppt_y+#ppt_h*1.125000"/>
                                          </p:val>
                                        </p:tav>
                                        <p:tav tm="100000">
                                          <p:val>
                                            <p:strVal val="#ppt_y"/>
                                          </p:val>
                                        </p:tav>
                                      </p:tavLst>
                                    </p:anim>
                                    <p:animEffect transition="in" filter="wipe(up)">
                                      <p:cBhvr>
                                        <p:cTn id="65" dur="500"/>
                                        <p:tgtEl>
                                          <p:spTgt spid="52"/>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53"/>
                                        </p:tgtEl>
                                        <p:attrNameLst>
                                          <p:attrName>style.visibility</p:attrName>
                                        </p:attrNameLst>
                                      </p:cBhvr>
                                      <p:to>
                                        <p:strVal val="visible"/>
                                      </p:to>
                                    </p:set>
                                    <p:anim calcmode="lin" valueType="num">
                                      <p:cBhvr additive="base">
                                        <p:cTn id="68" dur="500"/>
                                        <p:tgtEl>
                                          <p:spTgt spid="53"/>
                                        </p:tgtEl>
                                        <p:attrNameLst>
                                          <p:attrName>ppt_y</p:attrName>
                                        </p:attrNameLst>
                                      </p:cBhvr>
                                      <p:tavLst>
                                        <p:tav tm="0">
                                          <p:val>
                                            <p:strVal val="#ppt_y+#ppt_h*1.125000"/>
                                          </p:val>
                                        </p:tav>
                                        <p:tav tm="100000">
                                          <p:val>
                                            <p:strVal val="#ppt_y"/>
                                          </p:val>
                                        </p:tav>
                                      </p:tavLst>
                                    </p:anim>
                                    <p:animEffect transition="in" filter="wipe(up)">
                                      <p:cBhvr>
                                        <p:cTn id="69" dur="500"/>
                                        <p:tgtEl>
                                          <p:spTgt spid="53"/>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54"/>
                                        </p:tgtEl>
                                        <p:attrNameLst>
                                          <p:attrName>style.visibility</p:attrName>
                                        </p:attrNameLst>
                                      </p:cBhvr>
                                      <p:to>
                                        <p:strVal val="visible"/>
                                      </p:to>
                                    </p:set>
                                    <p:anim calcmode="lin" valueType="num">
                                      <p:cBhvr additive="base">
                                        <p:cTn id="72" dur="500"/>
                                        <p:tgtEl>
                                          <p:spTgt spid="54"/>
                                        </p:tgtEl>
                                        <p:attrNameLst>
                                          <p:attrName>ppt_y</p:attrName>
                                        </p:attrNameLst>
                                      </p:cBhvr>
                                      <p:tavLst>
                                        <p:tav tm="0">
                                          <p:val>
                                            <p:strVal val="#ppt_y+#ppt_h*1.125000"/>
                                          </p:val>
                                        </p:tav>
                                        <p:tav tm="100000">
                                          <p:val>
                                            <p:strVal val="#ppt_y"/>
                                          </p:val>
                                        </p:tav>
                                      </p:tavLst>
                                    </p:anim>
                                    <p:animEffect transition="in" filter="wipe(up)">
                                      <p:cBhvr>
                                        <p:cTn id="73" dur="500"/>
                                        <p:tgtEl>
                                          <p:spTgt spid="54"/>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47"/>
                                        </p:tgtEl>
                                        <p:attrNameLst>
                                          <p:attrName>style.visibility</p:attrName>
                                        </p:attrNameLst>
                                      </p:cBhvr>
                                      <p:to>
                                        <p:strVal val="visible"/>
                                      </p:to>
                                    </p:set>
                                    <p:anim calcmode="lin" valueType="num">
                                      <p:cBhvr additive="base">
                                        <p:cTn id="76" dur="500"/>
                                        <p:tgtEl>
                                          <p:spTgt spid="47"/>
                                        </p:tgtEl>
                                        <p:attrNameLst>
                                          <p:attrName>ppt_y</p:attrName>
                                        </p:attrNameLst>
                                      </p:cBhvr>
                                      <p:tavLst>
                                        <p:tav tm="0">
                                          <p:val>
                                            <p:strVal val="#ppt_y-#ppt_h*1.125000"/>
                                          </p:val>
                                        </p:tav>
                                        <p:tav tm="100000">
                                          <p:val>
                                            <p:strVal val="#ppt_y"/>
                                          </p:val>
                                        </p:tav>
                                      </p:tavLst>
                                    </p:anim>
                                    <p:animEffect transition="in" filter="wipe(down)">
                                      <p:cBhvr>
                                        <p:cTn id="77" dur="500"/>
                                        <p:tgtEl>
                                          <p:spTgt spid="47"/>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500"/>
                                        <p:tgtEl>
                                          <p:spTgt spid="48"/>
                                        </p:tgtEl>
                                        <p:attrNameLst>
                                          <p:attrName>ppt_y</p:attrName>
                                        </p:attrNameLst>
                                      </p:cBhvr>
                                      <p:tavLst>
                                        <p:tav tm="0">
                                          <p:val>
                                            <p:strVal val="#ppt_y-#ppt_h*1.125000"/>
                                          </p:val>
                                        </p:tav>
                                        <p:tav tm="100000">
                                          <p:val>
                                            <p:strVal val="#ppt_y"/>
                                          </p:val>
                                        </p:tav>
                                      </p:tavLst>
                                    </p:anim>
                                    <p:animEffect transition="in" filter="wipe(down)">
                                      <p:cBhvr>
                                        <p:cTn id="81" dur="500"/>
                                        <p:tgtEl>
                                          <p:spTgt spid="48"/>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49"/>
                                        </p:tgtEl>
                                        <p:attrNameLst>
                                          <p:attrName>style.visibility</p:attrName>
                                        </p:attrNameLst>
                                      </p:cBhvr>
                                      <p:to>
                                        <p:strVal val="visible"/>
                                      </p:to>
                                    </p:set>
                                    <p:anim calcmode="lin" valueType="num">
                                      <p:cBhvr additive="base">
                                        <p:cTn id="84" dur="500"/>
                                        <p:tgtEl>
                                          <p:spTgt spid="49"/>
                                        </p:tgtEl>
                                        <p:attrNameLst>
                                          <p:attrName>ppt_y</p:attrName>
                                        </p:attrNameLst>
                                      </p:cBhvr>
                                      <p:tavLst>
                                        <p:tav tm="0">
                                          <p:val>
                                            <p:strVal val="#ppt_y-#ppt_h*1.125000"/>
                                          </p:val>
                                        </p:tav>
                                        <p:tav tm="100000">
                                          <p:val>
                                            <p:strVal val="#ppt_y"/>
                                          </p:val>
                                        </p:tav>
                                      </p:tavLst>
                                    </p:anim>
                                    <p:animEffect transition="in" filter="wipe(down)">
                                      <p:cBhvr>
                                        <p:cTn id="85" dur="500"/>
                                        <p:tgtEl>
                                          <p:spTgt spid="49"/>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50"/>
                                        </p:tgtEl>
                                        <p:attrNameLst>
                                          <p:attrName>style.visibility</p:attrName>
                                        </p:attrNameLst>
                                      </p:cBhvr>
                                      <p:to>
                                        <p:strVal val="visible"/>
                                      </p:to>
                                    </p:set>
                                    <p:anim calcmode="lin" valueType="num">
                                      <p:cBhvr additive="base">
                                        <p:cTn id="88" dur="500"/>
                                        <p:tgtEl>
                                          <p:spTgt spid="50"/>
                                        </p:tgtEl>
                                        <p:attrNameLst>
                                          <p:attrName>ppt_y</p:attrName>
                                        </p:attrNameLst>
                                      </p:cBhvr>
                                      <p:tavLst>
                                        <p:tav tm="0">
                                          <p:val>
                                            <p:strVal val="#ppt_y-#ppt_h*1.125000"/>
                                          </p:val>
                                        </p:tav>
                                        <p:tav tm="100000">
                                          <p:val>
                                            <p:strVal val="#ppt_y"/>
                                          </p:val>
                                        </p:tav>
                                      </p:tavLst>
                                    </p:anim>
                                    <p:animEffect transition="in" filter="wipe(down)">
                                      <p:cBhvr>
                                        <p:cTn id="8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animBg="1"/>
      <p:bldP spid="56" grpId="0" animBg="1"/>
      <p:bldP spid="57" grpId="0" animBg="1"/>
      <p:bldP spid="58" grpId="0" animBg="1"/>
      <p:bldP spid="59" grpId="0" animBg="1"/>
      <p:bldP spid="60" grpId="0" animBg="1"/>
      <p:bldP spid="61"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546557" y="3058874"/>
            <a:ext cx="381452" cy="381452"/>
            <a:chOff x="3123591" y="3333387"/>
            <a:chExt cx="381452" cy="381452"/>
          </a:xfrm>
        </p:grpSpPr>
        <p:sp>
          <p:nvSpPr>
            <p:cNvPr id="34" name="椭圆 33"/>
            <p:cNvSpPr/>
            <p:nvPr/>
          </p:nvSpPr>
          <p:spPr>
            <a:xfrm flipV="1">
              <a:off x="3123591" y="3333387"/>
              <a:ext cx="381452" cy="381452"/>
            </a:xfrm>
            <a:prstGeom prst="ellipse">
              <a:avLst/>
            </a:prstGeom>
            <a:noFill/>
            <a:ln w="28575">
              <a:solidFill>
                <a:srgbClr val="E74337"/>
              </a:solid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sp>
          <p:nvSpPr>
            <p:cNvPr id="35" name="椭圆 34"/>
            <p:cNvSpPr/>
            <p:nvPr/>
          </p:nvSpPr>
          <p:spPr>
            <a:xfrm flipV="1">
              <a:off x="3208440" y="3418236"/>
              <a:ext cx="211754" cy="211754"/>
            </a:xfrm>
            <a:prstGeom prst="ellipse">
              <a:avLst/>
            </a:prstGeom>
            <a:solidFill>
              <a:srgbClr val="E74337"/>
            </a:solidFill>
            <a:ln w="28575">
              <a:noFill/>
            </a:ln>
            <a:effectLst>
              <a:outerShdw blurRad="330200" dir="2700000" sx="73000" sy="73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spcCol="0" rtlCol="0" anchor="ctr"/>
            <a:lstStyle/>
            <a:p>
              <a:pPr algn="ctr"/>
              <a:endParaRPr lang="zh-CN" altLang="en-US" dirty="0"/>
            </a:p>
          </p:txBody>
        </p:sp>
      </p:grpSp>
      <p:cxnSp>
        <p:nvCxnSpPr>
          <p:cNvPr id="36" name="直接连接符 35"/>
          <p:cNvCxnSpPr/>
          <p:nvPr/>
        </p:nvCxnSpPr>
        <p:spPr>
          <a:xfrm>
            <a:off x="3662669" y="3248000"/>
            <a:ext cx="8531674" cy="0"/>
          </a:xfrm>
          <a:prstGeom prst="line">
            <a:avLst/>
          </a:prstGeom>
          <a:ln>
            <a:solidFill>
              <a:srgbClr val="E74337"/>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rot="21028799">
            <a:off x="2350215" y="2341743"/>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椭圆 37"/>
          <p:cNvSpPr/>
          <p:nvPr/>
        </p:nvSpPr>
        <p:spPr>
          <a:xfrm rot="21028799" flipV="1">
            <a:off x="2024563" y="2784315"/>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椭圆 38"/>
          <p:cNvSpPr/>
          <p:nvPr/>
        </p:nvSpPr>
        <p:spPr>
          <a:xfrm rot="21028799">
            <a:off x="1466324" y="2899265"/>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椭圆 39"/>
          <p:cNvSpPr/>
          <p:nvPr/>
        </p:nvSpPr>
        <p:spPr>
          <a:xfrm rot="21028799" flipV="1">
            <a:off x="2605610" y="2682588"/>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椭圆 40"/>
          <p:cNvSpPr/>
          <p:nvPr/>
        </p:nvSpPr>
        <p:spPr>
          <a:xfrm rot="21028799">
            <a:off x="1590555" y="2358699"/>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p:cNvSpPr/>
          <p:nvPr/>
        </p:nvSpPr>
        <p:spPr>
          <a:xfrm rot="21028799" flipV="1">
            <a:off x="866085" y="2724550"/>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rot="10228799">
            <a:off x="1332836" y="4007445"/>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椭圆 43"/>
          <p:cNvSpPr/>
          <p:nvPr/>
        </p:nvSpPr>
        <p:spPr>
          <a:xfrm rot="10228799" flipV="1">
            <a:off x="1479761" y="3386146"/>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rot="10228799">
            <a:off x="2216727" y="3449923"/>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p:cNvSpPr/>
          <p:nvPr/>
        </p:nvSpPr>
        <p:spPr>
          <a:xfrm rot="10228799" flipV="1">
            <a:off x="863011" y="3452170"/>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rot="10228799">
            <a:off x="1868853" y="3766846"/>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椭圆 47"/>
          <p:cNvSpPr/>
          <p:nvPr/>
        </p:nvSpPr>
        <p:spPr>
          <a:xfrm rot="10228799" flipV="1">
            <a:off x="2579819" y="3387491"/>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TextBox 48"/>
          <p:cNvSpPr txBox="1"/>
          <p:nvPr/>
        </p:nvSpPr>
        <p:spPr>
          <a:xfrm>
            <a:off x="5728513" y="3750281"/>
            <a:ext cx="3416320" cy="738664"/>
          </a:xfrm>
          <a:prstGeom prst="rect">
            <a:avLst/>
          </a:prstGeom>
          <a:noFill/>
        </p:spPr>
        <p:txBody>
          <a:bodyPr wrap="none" rtlCol="0">
            <a:spAutoFit/>
          </a:bodyPr>
          <a:lstStyle/>
          <a:p>
            <a:r>
              <a:rPr lang="zh-CN" altLang="en-US" sz="4200" b="1" dirty="0" smtClean="0">
                <a:solidFill>
                  <a:srgbClr val="E74337"/>
                </a:solidFill>
                <a:latin typeface="微软雅黑" pitchFamily="34" charset="-122"/>
                <a:ea typeface="微软雅黑" pitchFamily="34" charset="-122"/>
              </a:rPr>
              <a:t>工作完成情况</a:t>
            </a:r>
            <a:endParaRPr lang="en-US" altLang="zh-CN" sz="4200" b="1" dirty="0" smtClean="0">
              <a:solidFill>
                <a:srgbClr val="E74337"/>
              </a:solidFill>
              <a:latin typeface="微软雅黑" pitchFamily="34" charset="-122"/>
              <a:ea typeface="微软雅黑" pitchFamily="34" charset="-122"/>
            </a:endParaRPr>
          </a:p>
        </p:txBody>
      </p:sp>
      <p:sp>
        <p:nvSpPr>
          <p:cNvPr id="50" name="TextBox 49"/>
          <p:cNvSpPr txBox="1"/>
          <p:nvPr/>
        </p:nvSpPr>
        <p:spPr>
          <a:xfrm>
            <a:off x="5670457" y="2076527"/>
            <a:ext cx="2007088" cy="738664"/>
          </a:xfrm>
          <a:prstGeom prst="rect">
            <a:avLst/>
          </a:prstGeom>
          <a:noFill/>
        </p:spPr>
        <p:txBody>
          <a:bodyPr wrap="none" rtlCol="0">
            <a:spAutoFit/>
          </a:bodyPr>
          <a:lstStyle/>
          <a:p>
            <a:r>
              <a:rPr lang="en-US" altLang="zh-CN" sz="4200" dirty="0" smtClean="0">
                <a:solidFill>
                  <a:schemeClr val="bg1"/>
                </a:solidFill>
                <a:latin typeface="微软雅黑" pitchFamily="34" charset="-122"/>
                <a:ea typeface="微软雅黑" pitchFamily="34" charset="-122"/>
              </a:rPr>
              <a:t>Part 02</a:t>
            </a:r>
          </a:p>
        </p:txBody>
      </p:sp>
      <p:grpSp>
        <p:nvGrpSpPr>
          <p:cNvPr id="51" name="组合 50"/>
          <p:cNvGrpSpPr/>
          <p:nvPr/>
        </p:nvGrpSpPr>
        <p:grpSpPr>
          <a:xfrm>
            <a:off x="858879" y="2355867"/>
            <a:ext cx="2143332" cy="1852005"/>
            <a:chOff x="858879" y="2355867"/>
            <a:chExt cx="2143332" cy="1852005"/>
          </a:xfrm>
        </p:grpSpPr>
        <p:sp>
          <p:nvSpPr>
            <p:cNvPr id="52" name="椭圆 51"/>
            <p:cNvSpPr/>
            <p:nvPr/>
          </p:nvSpPr>
          <p:spPr>
            <a:xfrm rot="21028799">
              <a:off x="2346083" y="2355867"/>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rot="21028799" flipV="1">
              <a:off x="2020431" y="2798439"/>
              <a:ext cx="365030" cy="36503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椭圆 53"/>
            <p:cNvSpPr/>
            <p:nvPr/>
          </p:nvSpPr>
          <p:spPr>
            <a:xfrm rot="21028799">
              <a:off x="1462192" y="2913389"/>
              <a:ext cx="186303" cy="186303"/>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椭圆 54"/>
            <p:cNvSpPr/>
            <p:nvPr/>
          </p:nvSpPr>
          <p:spPr>
            <a:xfrm rot="21028799" flipV="1">
              <a:off x="2601478" y="2696712"/>
              <a:ext cx="400733" cy="400733"/>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p:cNvSpPr/>
            <p:nvPr/>
          </p:nvSpPr>
          <p:spPr>
            <a:xfrm rot="21028799">
              <a:off x="1586423" y="2372823"/>
              <a:ext cx="409946" cy="409946"/>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p:cNvSpPr/>
            <p:nvPr/>
          </p:nvSpPr>
          <p:spPr>
            <a:xfrm rot="21028799" flipV="1">
              <a:off x="861953" y="2738674"/>
              <a:ext cx="423450" cy="42345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rot="10228799">
              <a:off x="1328704" y="4021569"/>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椭圆 58"/>
            <p:cNvSpPr/>
            <p:nvPr/>
          </p:nvSpPr>
          <p:spPr>
            <a:xfrm rot="10228799" flipV="1">
              <a:off x="1475629" y="3400270"/>
              <a:ext cx="365030" cy="365030"/>
            </a:xfrm>
            <a:prstGeom prst="ellipse">
              <a:avLst/>
            </a:prstGeom>
            <a:noFill/>
            <a:ln w="19050">
              <a:solidFill>
                <a:schemeClr val="bg1"/>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椭圆 59"/>
            <p:cNvSpPr/>
            <p:nvPr/>
          </p:nvSpPr>
          <p:spPr>
            <a:xfrm rot="10228799">
              <a:off x="2212595" y="3464047"/>
              <a:ext cx="186303" cy="186303"/>
            </a:xfrm>
            <a:prstGeom prst="ellipse">
              <a:avLst/>
            </a:prstGeom>
            <a:noFill/>
            <a:ln w="19050">
              <a:solidFill>
                <a:schemeClr val="bg1"/>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椭圆 60"/>
            <p:cNvSpPr/>
            <p:nvPr/>
          </p:nvSpPr>
          <p:spPr>
            <a:xfrm rot="10228799" flipV="1">
              <a:off x="858879" y="3466294"/>
              <a:ext cx="400733" cy="400733"/>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p:cNvSpPr/>
            <p:nvPr/>
          </p:nvSpPr>
          <p:spPr>
            <a:xfrm rot="10228799">
              <a:off x="1864721" y="3780970"/>
              <a:ext cx="409946" cy="409946"/>
            </a:xfrm>
            <a:prstGeom prst="ellipse">
              <a:avLst/>
            </a:prstGeom>
            <a:noFill/>
            <a:ln w="19050">
              <a:solidFill>
                <a:srgbClr val="E74337"/>
              </a:solidFill>
            </a:ln>
            <a:effectLst>
              <a:outerShdw blurRad="330200" dist="88900" dir="2700000" sx="92000" sy="92000" algn="ctr" rotWithShape="0">
                <a:srgbClr val="000000">
                  <a:alpha val="8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3" name="椭圆 62"/>
            <p:cNvSpPr/>
            <p:nvPr/>
          </p:nvSpPr>
          <p:spPr>
            <a:xfrm rot="10228799" flipV="1">
              <a:off x="2575687" y="3401615"/>
              <a:ext cx="423450" cy="423450"/>
            </a:xfrm>
            <a:prstGeom prst="ellipse">
              <a:avLst/>
            </a:prstGeom>
            <a:noFill/>
            <a:ln w="19050">
              <a:solidFill>
                <a:srgbClr val="E74337"/>
              </a:solidFill>
            </a:ln>
            <a:effectLst>
              <a:outerShdw blurRad="330200" dist="38100" dir="2700000" sx="65000" sy="65000" algn="ctr" rotWithShape="0">
                <a:srgbClr val="000000">
                  <a:alpha val="8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42512110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14:presetBounceEnd="20000">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14:bounceEnd="20000">
                                          <p:cBhvr additive="base">
                                            <p:cTn id="109" dur="500" fill="hold"/>
                                            <p:tgtEl>
                                              <p:spTgt spid="33"/>
                                            </p:tgtEl>
                                            <p:attrNameLst>
                                              <p:attrName>ppt_x</p:attrName>
                                            </p:attrNameLst>
                                          </p:cBhvr>
                                          <p:tavLst>
                                            <p:tav tm="0">
                                              <p:val>
                                                <p:strVal val="1+#ppt_w/2"/>
                                              </p:val>
                                            </p:tav>
                                            <p:tav tm="100000">
                                              <p:val>
                                                <p:strVal val="#ppt_x"/>
                                              </p:val>
                                            </p:tav>
                                          </p:tavLst>
                                        </p:anim>
                                        <p:anim calcmode="lin" valueType="num" p14:bounceEnd="20000">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14:presetBounceEnd="36000">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14:bounceEnd="36000">
                                          <p:cBhvr additive="base">
                                            <p:cTn id="118" dur="500" fill="hold"/>
                                            <p:tgtEl>
                                              <p:spTgt spid="50"/>
                                            </p:tgtEl>
                                            <p:attrNameLst>
                                              <p:attrName>ppt_x</p:attrName>
                                            </p:attrNameLst>
                                          </p:cBhvr>
                                          <p:tavLst>
                                            <p:tav tm="0">
                                              <p:val>
                                                <p:strVal val="#ppt_x"/>
                                              </p:val>
                                            </p:tav>
                                            <p:tav tm="100000">
                                              <p:val>
                                                <p:strVal val="#ppt_x"/>
                                              </p:val>
                                            </p:tav>
                                          </p:tavLst>
                                        </p:anim>
                                        <p:anim calcmode="lin" valueType="num" p14:bounceEnd="36000">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14:presetBounceEnd="36000">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14:bounceEnd="36000">
                                          <p:cBhvr additive="base">
                                            <p:cTn id="123" dur="500" fill="hold"/>
                                            <p:tgtEl>
                                              <p:spTgt spid="49"/>
                                            </p:tgtEl>
                                            <p:attrNameLst>
                                              <p:attrName>ppt_x</p:attrName>
                                            </p:attrNameLst>
                                          </p:cBhvr>
                                          <p:tavLst>
                                            <p:tav tm="0">
                                              <p:val>
                                                <p:strVal val="#ppt_x"/>
                                              </p:val>
                                            </p:tav>
                                            <p:tav tm="100000">
                                              <p:val>
                                                <p:strVal val="#ppt_x"/>
                                              </p:val>
                                            </p:tav>
                                          </p:tavLst>
                                        </p:anim>
                                        <p:anim calcmode="lin" valueType="num" p14:bounceEnd="36000">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50" fill="hold"/>
                                            <p:tgtEl>
                                              <p:spTgt spid="37"/>
                                            </p:tgtEl>
                                            <p:attrNameLst>
                                              <p:attrName>ppt_x</p:attrName>
                                            </p:attrNameLst>
                                          </p:cBhvr>
                                          <p:tavLst>
                                            <p:tav tm="0">
                                              <p:val>
                                                <p:strVal val="#ppt_x"/>
                                              </p:val>
                                            </p:tav>
                                            <p:tav tm="100000">
                                              <p:val>
                                                <p:strVal val="#ppt_x"/>
                                              </p:val>
                                            </p:tav>
                                          </p:tavLst>
                                        </p:anim>
                                        <p:anim calcmode="lin" valueType="num">
                                          <p:cBhvr additive="base">
                                            <p:cTn id="8" dur="35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50" fill="hold"/>
                                            <p:tgtEl>
                                              <p:spTgt spid="38"/>
                                            </p:tgtEl>
                                            <p:attrNameLst>
                                              <p:attrName>ppt_x</p:attrName>
                                            </p:attrNameLst>
                                          </p:cBhvr>
                                          <p:tavLst>
                                            <p:tav tm="0">
                                              <p:val>
                                                <p:strVal val="1+#ppt_w/2"/>
                                              </p:val>
                                            </p:tav>
                                            <p:tav tm="100000">
                                              <p:val>
                                                <p:strVal val="#ppt_x"/>
                                              </p:val>
                                            </p:tav>
                                          </p:tavLst>
                                        </p:anim>
                                        <p:anim calcmode="lin" valueType="num">
                                          <p:cBhvr additive="base">
                                            <p:cTn id="12" dur="3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350" fill="hold"/>
                                            <p:tgtEl>
                                              <p:spTgt spid="39"/>
                                            </p:tgtEl>
                                            <p:attrNameLst>
                                              <p:attrName>ppt_x</p:attrName>
                                            </p:attrNameLst>
                                          </p:cBhvr>
                                          <p:tavLst>
                                            <p:tav tm="0">
                                              <p:val>
                                                <p:strVal val="#ppt_x"/>
                                              </p:val>
                                            </p:tav>
                                            <p:tav tm="100000">
                                              <p:val>
                                                <p:strVal val="#ppt_x"/>
                                              </p:val>
                                            </p:tav>
                                          </p:tavLst>
                                        </p:anim>
                                        <p:anim calcmode="lin" valueType="num">
                                          <p:cBhvr additive="base">
                                            <p:cTn id="16" dur="3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350" fill="hold"/>
                                            <p:tgtEl>
                                              <p:spTgt spid="40"/>
                                            </p:tgtEl>
                                            <p:attrNameLst>
                                              <p:attrName>ppt_x</p:attrName>
                                            </p:attrNameLst>
                                          </p:cBhvr>
                                          <p:tavLst>
                                            <p:tav tm="0">
                                              <p:val>
                                                <p:strVal val="1+#ppt_w/2"/>
                                              </p:val>
                                            </p:tav>
                                            <p:tav tm="100000">
                                              <p:val>
                                                <p:strVal val="#ppt_x"/>
                                              </p:val>
                                            </p:tav>
                                          </p:tavLst>
                                        </p:anim>
                                        <p:anim calcmode="lin" valueType="num">
                                          <p:cBhvr additive="base">
                                            <p:cTn id="20" dur="35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350" fill="hold"/>
                                            <p:tgtEl>
                                              <p:spTgt spid="41"/>
                                            </p:tgtEl>
                                            <p:attrNameLst>
                                              <p:attrName>ppt_x</p:attrName>
                                            </p:attrNameLst>
                                          </p:cBhvr>
                                          <p:tavLst>
                                            <p:tav tm="0">
                                              <p:val>
                                                <p:strVal val="0-#ppt_w/2"/>
                                              </p:val>
                                            </p:tav>
                                            <p:tav tm="100000">
                                              <p:val>
                                                <p:strVal val="#ppt_x"/>
                                              </p:val>
                                            </p:tav>
                                          </p:tavLst>
                                        </p:anim>
                                        <p:anim calcmode="lin" valueType="num">
                                          <p:cBhvr additive="base">
                                            <p:cTn id="24" dur="350" fill="hold"/>
                                            <p:tgtEl>
                                              <p:spTgt spid="41"/>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350" fill="hold"/>
                                            <p:tgtEl>
                                              <p:spTgt spid="42"/>
                                            </p:tgtEl>
                                            <p:attrNameLst>
                                              <p:attrName>ppt_x</p:attrName>
                                            </p:attrNameLst>
                                          </p:cBhvr>
                                          <p:tavLst>
                                            <p:tav tm="0">
                                              <p:val>
                                                <p:strVal val="0-#ppt_w/2"/>
                                              </p:val>
                                            </p:tav>
                                            <p:tav tm="100000">
                                              <p:val>
                                                <p:strVal val="#ppt_x"/>
                                              </p:val>
                                            </p:tav>
                                          </p:tavLst>
                                        </p:anim>
                                        <p:anim calcmode="lin" valueType="num">
                                          <p:cBhvr additive="base">
                                            <p:cTn id="28" dur="35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50" fill="hold"/>
                                            <p:tgtEl>
                                              <p:spTgt spid="43"/>
                                            </p:tgtEl>
                                            <p:attrNameLst>
                                              <p:attrName>ppt_x</p:attrName>
                                            </p:attrNameLst>
                                          </p:cBhvr>
                                          <p:tavLst>
                                            <p:tav tm="0">
                                              <p:val>
                                                <p:strVal val="#ppt_x"/>
                                              </p:val>
                                            </p:tav>
                                            <p:tav tm="100000">
                                              <p:val>
                                                <p:strVal val="#ppt_x"/>
                                              </p:val>
                                            </p:tav>
                                          </p:tavLst>
                                        </p:anim>
                                        <p:anim calcmode="lin" valueType="num">
                                          <p:cBhvr additive="base">
                                            <p:cTn id="32" dur="35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50" fill="hold"/>
                                            <p:tgtEl>
                                              <p:spTgt spid="44"/>
                                            </p:tgtEl>
                                            <p:attrNameLst>
                                              <p:attrName>ppt_x</p:attrName>
                                            </p:attrNameLst>
                                          </p:cBhvr>
                                          <p:tavLst>
                                            <p:tav tm="0">
                                              <p:val>
                                                <p:strVal val="#ppt_x"/>
                                              </p:val>
                                            </p:tav>
                                            <p:tav tm="100000">
                                              <p:val>
                                                <p:strVal val="#ppt_x"/>
                                              </p:val>
                                            </p:tav>
                                          </p:tavLst>
                                        </p:anim>
                                        <p:anim calcmode="lin" valueType="num">
                                          <p:cBhvr additive="base">
                                            <p:cTn id="36" dur="3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350" fill="hold"/>
                                            <p:tgtEl>
                                              <p:spTgt spid="45"/>
                                            </p:tgtEl>
                                            <p:attrNameLst>
                                              <p:attrName>ppt_x</p:attrName>
                                            </p:attrNameLst>
                                          </p:cBhvr>
                                          <p:tavLst>
                                            <p:tav tm="0">
                                              <p:val>
                                                <p:strVal val="1+#ppt_w/2"/>
                                              </p:val>
                                            </p:tav>
                                            <p:tav tm="100000">
                                              <p:val>
                                                <p:strVal val="#ppt_x"/>
                                              </p:val>
                                            </p:tav>
                                          </p:tavLst>
                                        </p:anim>
                                        <p:anim calcmode="lin" valueType="num">
                                          <p:cBhvr additive="base">
                                            <p:cTn id="40" dur="3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350" fill="hold"/>
                                            <p:tgtEl>
                                              <p:spTgt spid="46"/>
                                            </p:tgtEl>
                                            <p:attrNameLst>
                                              <p:attrName>ppt_x</p:attrName>
                                            </p:attrNameLst>
                                          </p:cBhvr>
                                          <p:tavLst>
                                            <p:tav tm="0">
                                              <p:val>
                                                <p:strVal val="0-#ppt_w/2"/>
                                              </p:val>
                                            </p:tav>
                                            <p:tav tm="100000">
                                              <p:val>
                                                <p:strVal val="#ppt_x"/>
                                              </p:val>
                                            </p:tav>
                                          </p:tavLst>
                                        </p:anim>
                                        <p:anim calcmode="lin" valueType="num">
                                          <p:cBhvr additive="base">
                                            <p:cTn id="44" dur="3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350" fill="hold"/>
                                            <p:tgtEl>
                                              <p:spTgt spid="47"/>
                                            </p:tgtEl>
                                            <p:attrNameLst>
                                              <p:attrName>ppt_x</p:attrName>
                                            </p:attrNameLst>
                                          </p:cBhvr>
                                          <p:tavLst>
                                            <p:tav tm="0">
                                              <p:val>
                                                <p:strVal val="#ppt_x"/>
                                              </p:val>
                                            </p:tav>
                                            <p:tav tm="100000">
                                              <p:val>
                                                <p:strVal val="#ppt_x"/>
                                              </p:val>
                                            </p:tav>
                                          </p:tavLst>
                                        </p:anim>
                                        <p:anim calcmode="lin" valueType="num">
                                          <p:cBhvr additive="base">
                                            <p:cTn id="48" dur="350" fill="hold"/>
                                            <p:tgtEl>
                                              <p:spTgt spid="47"/>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350" fill="hold"/>
                                            <p:tgtEl>
                                              <p:spTgt spid="48"/>
                                            </p:tgtEl>
                                            <p:attrNameLst>
                                              <p:attrName>ppt_x</p:attrName>
                                            </p:attrNameLst>
                                          </p:cBhvr>
                                          <p:tavLst>
                                            <p:tav tm="0">
                                              <p:val>
                                                <p:strVal val="1+#ppt_w/2"/>
                                              </p:val>
                                            </p:tav>
                                            <p:tav tm="100000">
                                              <p:val>
                                                <p:strVal val="#ppt_x"/>
                                              </p:val>
                                            </p:tav>
                                          </p:tavLst>
                                        </p:anim>
                                        <p:anim calcmode="lin" valueType="num">
                                          <p:cBhvr additive="base">
                                            <p:cTn id="52" dur="35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grpId="1" nodeType="clickEffect">
                                      <p:stCondLst>
                                        <p:cond delay="0"/>
                                      </p:stCondLst>
                                      <p:childTnLst>
                                        <p:anim calcmode="lin" valueType="num">
                                          <p:cBhvr additive="base">
                                            <p:cTn id="56" dur="350"/>
                                            <p:tgtEl>
                                              <p:spTgt spid="37"/>
                                            </p:tgtEl>
                                            <p:attrNameLst>
                                              <p:attrName>ppt_x</p:attrName>
                                            </p:attrNameLst>
                                          </p:cBhvr>
                                          <p:tavLst>
                                            <p:tav tm="0">
                                              <p:val>
                                                <p:strVal val="ppt_x"/>
                                              </p:val>
                                            </p:tav>
                                            <p:tav tm="100000">
                                              <p:val>
                                                <p:strVal val="ppt_x"/>
                                              </p:val>
                                            </p:tav>
                                          </p:tavLst>
                                        </p:anim>
                                        <p:anim calcmode="lin" valueType="num">
                                          <p:cBhvr additive="base">
                                            <p:cTn id="57" dur="350"/>
                                            <p:tgtEl>
                                              <p:spTgt spid="37"/>
                                            </p:tgtEl>
                                            <p:attrNameLst>
                                              <p:attrName>ppt_y</p:attrName>
                                            </p:attrNameLst>
                                          </p:cBhvr>
                                          <p:tavLst>
                                            <p:tav tm="0">
                                              <p:val>
                                                <p:strVal val="ppt_y"/>
                                              </p:val>
                                            </p:tav>
                                            <p:tav tm="100000">
                                              <p:val>
                                                <p:strVal val="1+ppt_h/2"/>
                                              </p:val>
                                            </p:tav>
                                          </p:tavLst>
                                        </p:anim>
                                        <p:set>
                                          <p:cBhvr>
                                            <p:cTn id="58" dur="1" fill="hold">
                                              <p:stCondLst>
                                                <p:cond delay="349"/>
                                              </p:stCondLst>
                                            </p:cTn>
                                            <p:tgtEl>
                                              <p:spTgt spid="37"/>
                                            </p:tgtEl>
                                            <p:attrNameLst>
                                              <p:attrName>style.visibility</p:attrName>
                                            </p:attrNameLst>
                                          </p:cBhvr>
                                          <p:to>
                                            <p:strVal val="hidden"/>
                                          </p:to>
                                        </p:set>
                                      </p:childTnLst>
                                    </p:cTn>
                                  </p:par>
                                  <p:par>
                                    <p:cTn id="59" presetID="2" presetClass="exit" presetSubtype="3" fill="hold" grpId="1" nodeType="withEffect">
                                      <p:stCondLst>
                                        <p:cond delay="0"/>
                                      </p:stCondLst>
                                      <p:childTnLst>
                                        <p:anim calcmode="lin" valueType="num">
                                          <p:cBhvr additive="base">
                                            <p:cTn id="60" dur="350"/>
                                            <p:tgtEl>
                                              <p:spTgt spid="38"/>
                                            </p:tgtEl>
                                            <p:attrNameLst>
                                              <p:attrName>ppt_x</p:attrName>
                                            </p:attrNameLst>
                                          </p:cBhvr>
                                          <p:tavLst>
                                            <p:tav tm="0">
                                              <p:val>
                                                <p:strVal val="ppt_x"/>
                                              </p:val>
                                            </p:tav>
                                            <p:tav tm="100000">
                                              <p:val>
                                                <p:strVal val="1+ppt_w/2"/>
                                              </p:val>
                                            </p:tav>
                                          </p:tavLst>
                                        </p:anim>
                                        <p:anim calcmode="lin" valueType="num">
                                          <p:cBhvr additive="base">
                                            <p:cTn id="61" dur="350"/>
                                            <p:tgtEl>
                                              <p:spTgt spid="38"/>
                                            </p:tgtEl>
                                            <p:attrNameLst>
                                              <p:attrName>ppt_y</p:attrName>
                                            </p:attrNameLst>
                                          </p:cBhvr>
                                          <p:tavLst>
                                            <p:tav tm="0">
                                              <p:val>
                                                <p:strVal val="ppt_y"/>
                                              </p:val>
                                            </p:tav>
                                            <p:tav tm="100000">
                                              <p:val>
                                                <p:strVal val="0-ppt_h/2"/>
                                              </p:val>
                                            </p:tav>
                                          </p:tavLst>
                                        </p:anim>
                                        <p:set>
                                          <p:cBhvr>
                                            <p:cTn id="62" dur="1" fill="hold">
                                              <p:stCondLst>
                                                <p:cond delay="349"/>
                                              </p:stCondLst>
                                            </p:cTn>
                                            <p:tgtEl>
                                              <p:spTgt spid="38"/>
                                            </p:tgtEl>
                                            <p:attrNameLst>
                                              <p:attrName>style.visibility</p:attrName>
                                            </p:attrNameLst>
                                          </p:cBhvr>
                                          <p:to>
                                            <p:strVal val="hidden"/>
                                          </p:to>
                                        </p:set>
                                      </p:childTnLst>
                                    </p:cTn>
                                  </p:par>
                                  <p:par>
                                    <p:cTn id="63" presetID="2" presetClass="exit" presetSubtype="4" fill="hold" grpId="1" nodeType="withEffect">
                                      <p:stCondLst>
                                        <p:cond delay="0"/>
                                      </p:stCondLst>
                                      <p:childTnLst>
                                        <p:anim calcmode="lin" valueType="num">
                                          <p:cBhvr additive="base">
                                            <p:cTn id="64" dur="350"/>
                                            <p:tgtEl>
                                              <p:spTgt spid="39"/>
                                            </p:tgtEl>
                                            <p:attrNameLst>
                                              <p:attrName>ppt_x</p:attrName>
                                            </p:attrNameLst>
                                          </p:cBhvr>
                                          <p:tavLst>
                                            <p:tav tm="0">
                                              <p:val>
                                                <p:strVal val="ppt_x"/>
                                              </p:val>
                                            </p:tav>
                                            <p:tav tm="100000">
                                              <p:val>
                                                <p:strVal val="ppt_x"/>
                                              </p:val>
                                            </p:tav>
                                          </p:tavLst>
                                        </p:anim>
                                        <p:anim calcmode="lin" valueType="num">
                                          <p:cBhvr additive="base">
                                            <p:cTn id="65" dur="350"/>
                                            <p:tgtEl>
                                              <p:spTgt spid="39"/>
                                            </p:tgtEl>
                                            <p:attrNameLst>
                                              <p:attrName>ppt_y</p:attrName>
                                            </p:attrNameLst>
                                          </p:cBhvr>
                                          <p:tavLst>
                                            <p:tav tm="0">
                                              <p:val>
                                                <p:strVal val="ppt_y"/>
                                              </p:val>
                                            </p:tav>
                                            <p:tav tm="100000">
                                              <p:val>
                                                <p:strVal val="1+ppt_h/2"/>
                                              </p:val>
                                            </p:tav>
                                          </p:tavLst>
                                        </p:anim>
                                        <p:set>
                                          <p:cBhvr>
                                            <p:cTn id="66" dur="1" fill="hold">
                                              <p:stCondLst>
                                                <p:cond delay="349"/>
                                              </p:stCondLst>
                                            </p:cTn>
                                            <p:tgtEl>
                                              <p:spTgt spid="39"/>
                                            </p:tgtEl>
                                            <p:attrNameLst>
                                              <p:attrName>style.visibility</p:attrName>
                                            </p:attrNameLst>
                                          </p:cBhvr>
                                          <p:to>
                                            <p:strVal val="hidden"/>
                                          </p:to>
                                        </p:set>
                                      </p:childTnLst>
                                    </p:cTn>
                                  </p:par>
                                  <p:par>
                                    <p:cTn id="67" presetID="2" presetClass="exit" presetSubtype="3" fill="hold" grpId="1" nodeType="withEffect">
                                      <p:stCondLst>
                                        <p:cond delay="0"/>
                                      </p:stCondLst>
                                      <p:childTnLst>
                                        <p:anim calcmode="lin" valueType="num">
                                          <p:cBhvr additive="base">
                                            <p:cTn id="68" dur="350"/>
                                            <p:tgtEl>
                                              <p:spTgt spid="40"/>
                                            </p:tgtEl>
                                            <p:attrNameLst>
                                              <p:attrName>ppt_x</p:attrName>
                                            </p:attrNameLst>
                                          </p:cBhvr>
                                          <p:tavLst>
                                            <p:tav tm="0">
                                              <p:val>
                                                <p:strVal val="ppt_x"/>
                                              </p:val>
                                            </p:tav>
                                            <p:tav tm="100000">
                                              <p:val>
                                                <p:strVal val="1+ppt_w/2"/>
                                              </p:val>
                                            </p:tav>
                                          </p:tavLst>
                                        </p:anim>
                                        <p:anim calcmode="lin" valueType="num">
                                          <p:cBhvr additive="base">
                                            <p:cTn id="69" dur="350"/>
                                            <p:tgtEl>
                                              <p:spTgt spid="40"/>
                                            </p:tgtEl>
                                            <p:attrNameLst>
                                              <p:attrName>ppt_y</p:attrName>
                                            </p:attrNameLst>
                                          </p:cBhvr>
                                          <p:tavLst>
                                            <p:tav tm="0">
                                              <p:val>
                                                <p:strVal val="ppt_y"/>
                                              </p:val>
                                            </p:tav>
                                            <p:tav tm="100000">
                                              <p:val>
                                                <p:strVal val="0-ppt_h/2"/>
                                              </p:val>
                                            </p:tav>
                                          </p:tavLst>
                                        </p:anim>
                                        <p:set>
                                          <p:cBhvr>
                                            <p:cTn id="70" dur="1" fill="hold">
                                              <p:stCondLst>
                                                <p:cond delay="349"/>
                                              </p:stCondLst>
                                            </p:cTn>
                                            <p:tgtEl>
                                              <p:spTgt spid="40"/>
                                            </p:tgtEl>
                                            <p:attrNameLst>
                                              <p:attrName>style.visibility</p:attrName>
                                            </p:attrNameLst>
                                          </p:cBhvr>
                                          <p:to>
                                            <p:strVal val="hidden"/>
                                          </p:to>
                                        </p:set>
                                      </p:childTnLst>
                                    </p:cTn>
                                  </p:par>
                                  <p:par>
                                    <p:cTn id="71" presetID="2" presetClass="exit" presetSubtype="1" fill="hold" grpId="1" nodeType="withEffect">
                                      <p:stCondLst>
                                        <p:cond delay="0"/>
                                      </p:stCondLst>
                                      <p:childTnLst>
                                        <p:anim calcmode="lin" valueType="num">
                                          <p:cBhvr additive="base">
                                            <p:cTn id="72" dur="350"/>
                                            <p:tgtEl>
                                              <p:spTgt spid="41"/>
                                            </p:tgtEl>
                                            <p:attrNameLst>
                                              <p:attrName>ppt_x</p:attrName>
                                            </p:attrNameLst>
                                          </p:cBhvr>
                                          <p:tavLst>
                                            <p:tav tm="0">
                                              <p:val>
                                                <p:strVal val="ppt_x"/>
                                              </p:val>
                                            </p:tav>
                                            <p:tav tm="100000">
                                              <p:val>
                                                <p:strVal val="ppt_x"/>
                                              </p:val>
                                            </p:tav>
                                          </p:tavLst>
                                        </p:anim>
                                        <p:anim calcmode="lin" valueType="num">
                                          <p:cBhvr additive="base">
                                            <p:cTn id="73" dur="350"/>
                                            <p:tgtEl>
                                              <p:spTgt spid="41"/>
                                            </p:tgtEl>
                                            <p:attrNameLst>
                                              <p:attrName>ppt_y</p:attrName>
                                            </p:attrNameLst>
                                          </p:cBhvr>
                                          <p:tavLst>
                                            <p:tav tm="0">
                                              <p:val>
                                                <p:strVal val="ppt_y"/>
                                              </p:val>
                                            </p:tav>
                                            <p:tav tm="100000">
                                              <p:val>
                                                <p:strVal val="0-ppt_h/2"/>
                                              </p:val>
                                            </p:tav>
                                          </p:tavLst>
                                        </p:anim>
                                        <p:set>
                                          <p:cBhvr>
                                            <p:cTn id="74" dur="1" fill="hold">
                                              <p:stCondLst>
                                                <p:cond delay="349"/>
                                              </p:stCondLst>
                                            </p:cTn>
                                            <p:tgtEl>
                                              <p:spTgt spid="41"/>
                                            </p:tgtEl>
                                            <p:attrNameLst>
                                              <p:attrName>style.visibility</p:attrName>
                                            </p:attrNameLst>
                                          </p:cBhvr>
                                          <p:to>
                                            <p:strVal val="hidden"/>
                                          </p:to>
                                        </p:set>
                                      </p:childTnLst>
                                    </p:cTn>
                                  </p:par>
                                  <p:par>
                                    <p:cTn id="75" presetID="2" presetClass="exit" presetSubtype="9" fill="hold" grpId="1" nodeType="withEffect">
                                      <p:stCondLst>
                                        <p:cond delay="0"/>
                                      </p:stCondLst>
                                      <p:childTnLst>
                                        <p:anim calcmode="lin" valueType="num">
                                          <p:cBhvr additive="base">
                                            <p:cTn id="76" dur="350"/>
                                            <p:tgtEl>
                                              <p:spTgt spid="42"/>
                                            </p:tgtEl>
                                            <p:attrNameLst>
                                              <p:attrName>ppt_x</p:attrName>
                                            </p:attrNameLst>
                                          </p:cBhvr>
                                          <p:tavLst>
                                            <p:tav tm="0">
                                              <p:val>
                                                <p:strVal val="ppt_x"/>
                                              </p:val>
                                            </p:tav>
                                            <p:tav tm="100000">
                                              <p:val>
                                                <p:strVal val="0-ppt_w/2"/>
                                              </p:val>
                                            </p:tav>
                                          </p:tavLst>
                                        </p:anim>
                                        <p:anim calcmode="lin" valueType="num">
                                          <p:cBhvr additive="base">
                                            <p:cTn id="77" dur="350"/>
                                            <p:tgtEl>
                                              <p:spTgt spid="42"/>
                                            </p:tgtEl>
                                            <p:attrNameLst>
                                              <p:attrName>ppt_y</p:attrName>
                                            </p:attrNameLst>
                                          </p:cBhvr>
                                          <p:tavLst>
                                            <p:tav tm="0">
                                              <p:val>
                                                <p:strVal val="ppt_y"/>
                                              </p:val>
                                            </p:tav>
                                            <p:tav tm="100000">
                                              <p:val>
                                                <p:strVal val="0-ppt_h/2"/>
                                              </p:val>
                                            </p:tav>
                                          </p:tavLst>
                                        </p:anim>
                                        <p:set>
                                          <p:cBhvr>
                                            <p:cTn id="78" dur="1" fill="hold">
                                              <p:stCondLst>
                                                <p:cond delay="349"/>
                                              </p:stCondLst>
                                            </p:cTn>
                                            <p:tgtEl>
                                              <p:spTgt spid="42"/>
                                            </p:tgtEl>
                                            <p:attrNameLst>
                                              <p:attrName>style.visibility</p:attrName>
                                            </p:attrNameLst>
                                          </p:cBhvr>
                                          <p:to>
                                            <p:strVal val="hidden"/>
                                          </p:to>
                                        </p:set>
                                      </p:childTnLst>
                                    </p:cTn>
                                  </p:par>
                                  <p:par>
                                    <p:cTn id="79" presetID="2" presetClass="exit" presetSubtype="4" fill="hold" grpId="1" nodeType="withEffect">
                                      <p:stCondLst>
                                        <p:cond delay="0"/>
                                      </p:stCondLst>
                                      <p:childTnLst>
                                        <p:anim calcmode="lin" valueType="num">
                                          <p:cBhvr additive="base">
                                            <p:cTn id="80" dur="350"/>
                                            <p:tgtEl>
                                              <p:spTgt spid="43"/>
                                            </p:tgtEl>
                                            <p:attrNameLst>
                                              <p:attrName>ppt_x</p:attrName>
                                            </p:attrNameLst>
                                          </p:cBhvr>
                                          <p:tavLst>
                                            <p:tav tm="0">
                                              <p:val>
                                                <p:strVal val="ppt_x"/>
                                              </p:val>
                                            </p:tav>
                                            <p:tav tm="100000">
                                              <p:val>
                                                <p:strVal val="ppt_x"/>
                                              </p:val>
                                            </p:tav>
                                          </p:tavLst>
                                        </p:anim>
                                        <p:anim calcmode="lin" valueType="num">
                                          <p:cBhvr additive="base">
                                            <p:cTn id="81" dur="350"/>
                                            <p:tgtEl>
                                              <p:spTgt spid="43"/>
                                            </p:tgtEl>
                                            <p:attrNameLst>
                                              <p:attrName>ppt_y</p:attrName>
                                            </p:attrNameLst>
                                          </p:cBhvr>
                                          <p:tavLst>
                                            <p:tav tm="0">
                                              <p:val>
                                                <p:strVal val="ppt_y"/>
                                              </p:val>
                                            </p:tav>
                                            <p:tav tm="100000">
                                              <p:val>
                                                <p:strVal val="1+ppt_h/2"/>
                                              </p:val>
                                            </p:tav>
                                          </p:tavLst>
                                        </p:anim>
                                        <p:set>
                                          <p:cBhvr>
                                            <p:cTn id="82" dur="1" fill="hold">
                                              <p:stCondLst>
                                                <p:cond delay="349"/>
                                              </p:stCondLst>
                                            </p:cTn>
                                            <p:tgtEl>
                                              <p:spTgt spid="43"/>
                                            </p:tgtEl>
                                            <p:attrNameLst>
                                              <p:attrName>style.visibility</p:attrName>
                                            </p:attrNameLst>
                                          </p:cBhvr>
                                          <p:to>
                                            <p:strVal val="hidden"/>
                                          </p:to>
                                        </p:set>
                                      </p:childTnLst>
                                    </p:cTn>
                                  </p:par>
                                  <p:par>
                                    <p:cTn id="83" presetID="2" presetClass="exit" presetSubtype="4" fill="hold" grpId="1" nodeType="withEffect">
                                      <p:stCondLst>
                                        <p:cond delay="0"/>
                                      </p:stCondLst>
                                      <p:childTnLst>
                                        <p:anim calcmode="lin" valueType="num">
                                          <p:cBhvr additive="base">
                                            <p:cTn id="84" dur="350"/>
                                            <p:tgtEl>
                                              <p:spTgt spid="44"/>
                                            </p:tgtEl>
                                            <p:attrNameLst>
                                              <p:attrName>ppt_x</p:attrName>
                                            </p:attrNameLst>
                                          </p:cBhvr>
                                          <p:tavLst>
                                            <p:tav tm="0">
                                              <p:val>
                                                <p:strVal val="ppt_x"/>
                                              </p:val>
                                            </p:tav>
                                            <p:tav tm="100000">
                                              <p:val>
                                                <p:strVal val="ppt_x"/>
                                              </p:val>
                                            </p:tav>
                                          </p:tavLst>
                                        </p:anim>
                                        <p:anim calcmode="lin" valueType="num">
                                          <p:cBhvr additive="base">
                                            <p:cTn id="85" dur="350"/>
                                            <p:tgtEl>
                                              <p:spTgt spid="44"/>
                                            </p:tgtEl>
                                            <p:attrNameLst>
                                              <p:attrName>ppt_y</p:attrName>
                                            </p:attrNameLst>
                                          </p:cBhvr>
                                          <p:tavLst>
                                            <p:tav tm="0">
                                              <p:val>
                                                <p:strVal val="ppt_y"/>
                                              </p:val>
                                            </p:tav>
                                            <p:tav tm="100000">
                                              <p:val>
                                                <p:strVal val="1+ppt_h/2"/>
                                              </p:val>
                                            </p:tav>
                                          </p:tavLst>
                                        </p:anim>
                                        <p:set>
                                          <p:cBhvr>
                                            <p:cTn id="86" dur="1" fill="hold">
                                              <p:stCondLst>
                                                <p:cond delay="349"/>
                                              </p:stCondLst>
                                            </p:cTn>
                                            <p:tgtEl>
                                              <p:spTgt spid="44"/>
                                            </p:tgtEl>
                                            <p:attrNameLst>
                                              <p:attrName>style.visibility</p:attrName>
                                            </p:attrNameLst>
                                          </p:cBhvr>
                                          <p:to>
                                            <p:strVal val="hidden"/>
                                          </p:to>
                                        </p:set>
                                      </p:childTnLst>
                                    </p:cTn>
                                  </p:par>
                                  <p:par>
                                    <p:cTn id="87" presetID="2" presetClass="exit" presetSubtype="6" fill="hold" grpId="1" nodeType="withEffect">
                                      <p:stCondLst>
                                        <p:cond delay="0"/>
                                      </p:stCondLst>
                                      <p:childTnLst>
                                        <p:anim calcmode="lin" valueType="num">
                                          <p:cBhvr additive="base">
                                            <p:cTn id="88" dur="350"/>
                                            <p:tgtEl>
                                              <p:spTgt spid="45"/>
                                            </p:tgtEl>
                                            <p:attrNameLst>
                                              <p:attrName>ppt_x</p:attrName>
                                            </p:attrNameLst>
                                          </p:cBhvr>
                                          <p:tavLst>
                                            <p:tav tm="0">
                                              <p:val>
                                                <p:strVal val="ppt_x"/>
                                              </p:val>
                                            </p:tav>
                                            <p:tav tm="100000">
                                              <p:val>
                                                <p:strVal val="1+ppt_w/2"/>
                                              </p:val>
                                            </p:tav>
                                          </p:tavLst>
                                        </p:anim>
                                        <p:anim calcmode="lin" valueType="num">
                                          <p:cBhvr additive="base">
                                            <p:cTn id="89" dur="350"/>
                                            <p:tgtEl>
                                              <p:spTgt spid="45"/>
                                            </p:tgtEl>
                                            <p:attrNameLst>
                                              <p:attrName>ppt_y</p:attrName>
                                            </p:attrNameLst>
                                          </p:cBhvr>
                                          <p:tavLst>
                                            <p:tav tm="0">
                                              <p:val>
                                                <p:strVal val="ppt_y"/>
                                              </p:val>
                                            </p:tav>
                                            <p:tav tm="100000">
                                              <p:val>
                                                <p:strVal val="1+ppt_h/2"/>
                                              </p:val>
                                            </p:tav>
                                          </p:tavLst>
                                        </p:anim>
                                        <p:set>
                                          <p:cBhvr>
                                            <p:cTn id="90" dur="1" fill="hold">
                                              <p:stCondLst>
                                                <p:cond delay="349"/>
                                              </p:stCondLst>
                                            </p:cTn>
                                            <p:tgtEl>
                                              <p:spTgt spid="45"/>
                                            </p:tgtEl>
                                            <p:attrNameLst>
                                              <p:attrName>style.visibility</p:attrName>
                                            </p:attrNameLst>
                                          </p:cBhvr>
                                          <p:to>
                                            <p:strVal val="hidden"/>
                                          </p:to>
                                        </p:set>
                                      </p:childTnLst>
                                    </p:cTn>
                                  </p:par>
                                  <p:par>
                                    <p:cTn id="91" presetID="2" presetClass="exit" presetSubtype="12" fill="hold" grpId="1" nodeType="withEffect">
                                      <p:stCondLst>
                                        <p:cond delay="0"/>
                                      </p:stCondLst>
                                      <p:childTnLst>
                                        <p:anim calcmode="lin" valueType="num">
                                          <p:cBhvr additive="base">
                                            <p:cTn id="92" dur="350"/>
                                            <p:tgtEl>
                                              <p:spTgt spid="46"/>
                                            </p:tgtEl>
                                            <p:attrNameLst>
                                              <p:attrName>ppt_x</p:attrName>
                                            </p:attrNameLst>
                                          </p:cBhvr>
                                          <p:tavLst>
                                            <p:tav tm="0">
                                              <p:val>
                                                <p:strVal val="ppt_x"/>
                                              </p:val>
                                            </p:tav>
                                            <p:tav tm="100000">
                                              <p:val>
                                                <p:strVal val="0-ppt_w/2"/>
                                              </p:val>
                                            </p:tav>
                                          </p:tavLst>
                                        </p:anim>
                                        <p:anim calcmode="lin" valueType="num">
                                          <p:cBhvr additive="base">
                                            <p:cTn id="93" dur="350"/>
                                            <p:tgtEl>
                                              <p:spTgt spid="46"/>
                                            </p:tgtEl>
                                            <p:attrNameLst>
                                              <p:attrName>ppt_y</p:attrName>
                                            </p:attrNameLst>
                                          </p:cBhvr>
                                          <p:tavLst>
                                            <p:tav tm="0">
                                              <p:val>
                                                <p:strVal val="ppt_y"/>
                                              </p:val>
                                            </p:tav>
                                            <p:tav tm="100000">
                                              <p:val>
                                                <p:strVal val="1+ppt_h/2"/>
                                              </p:val>
                                            </p:tav>
                                          </p:tavLst>
                                        </p:anim>
                                        <p:set>
                                          <p:cBhvr>
                                            <p:cTn id="94" dur="1" fill="hold">
                                              <p:stCondLst>
                                                <p:cond delay="349"/>
                                              </p:stCondLst>
                                            </p:cTn>
                                            <p:tgtEl>
                                              <p:spTgt spid="46"/>
                                            </p:tgtEl>
                                            <p:attrNameLst>
                                              <p:attrName>style.visibility</p:attrName>
                                            </p:attrNameLst>
                                          </p:cBhvr>
                                          <p:to>
                                            <p:strVal val="hidden"/>
                                          </p:to>
                                        </p:set>
                                      </p:childTnLst>
                                    </p:cTn>
                                  </p:par>
                                  <p:par>
                                    <p:cTn id="95" presetID="2" presetClass="exit" presetSubtype="6" fill="hold" grpId="1" nodeType="withEffect">
                                      <p:stCondLst>
                                        <p:cond delay="0"/>
                                      </p:stCondLst>
                                      <p:childTnLst>
                                        <p:anim calcmode="lin" valueType="num">
                                          <p:cBhvr additive="base">
                                            <p:cTn id="96" dur="350"/>
                                            <p:tgtEl>
                                              <p:spTgt spid="47"/>
                                            </p:tgtEl>
                                            <p:attrNameLst>
                                              <p:attrName>ppt_x</p:attrName>
                                            </p:attrNameLst>
                                          </p:cBhvr>
                                          <p:tavLst>
                                            <p:tav tm="0">
                                              <p:val>
                                                <p:strVal val="ppt_x"/>
                                              </p:val>
                                            </p:tav>
                                            <p:tav tm="100000">
                                              <p:val>
                                                <p:strVal val="1+ppt_w/2"/>
                                              </p:val>
                                            </p:tav>
                                          </p:tavLst>
                                        </p:anim>
                                        <p:anim calcmode="lin" valueType="num">
                                          <p:cBhvr additive="base">
                                            <p:cTn id="97" dur="350"/>
                                            <p:tgtEl>
                                              <p:spTgt spid="47"/>
                                            </p:tgtEl>
                                            <p:attrNameLst>
                                              <p:attrName>ppt_y</p:attrName>
                                            </p:attrNameLst>
                                          </p:cBhvr>
                                          <p:tavLst>
                                            <p:tav tm="0">
                                              <p:val>
                                                <p:strVal val="ppt_y"/>
                                              </p:val>
                                            </p:tav>
                                            <p:tav tm="100000">
                                              <p:val>
                                                <p:strVal val="1+ppt_h/2"/>
                                              </p:val>
                                            </p:tav>
                                          </p:tavLst>
                                        </p:anim>
                                        <p:set>
                                          <p:cBhvr>
                                            <p:cTn id="98" dur="1" fill="hold">
                                              <p:stCondLst>
                                                <p:cond delay="349"/>
                                              </p:stCondLst>
                                            </p:cTn>
                                            <p:tgtEl>
                                              <p:spTgt spid="47"/>
                                            </p:tgtEl>
                                            <p:attrNameLst>
                                              <p:attrName>style.visibility</p:attrName>
                                            </p:attrNameLst>
                                          </p:cBhvr>
                                          <p:to>
                                            <p:strVal val="hidden"/>
                                          </p:to>
                                        </p:set>
                                      </p:childTnLst>
                                    </p:cTn>
                                  </p:par>
                                  <p:par>
                                    <p:cTn id="99" presetID="2" presetClass="exit" presetSubtype="2" fill="hold" grpId="1" nodeType="withEffect">
                                      <p:stCondLst>
                                        <p:cond delay="0"/>
                                      </p:stCondLst>
                                      <p:childTnLst>
                                        <p:anim calcmode="lin" valueType="num">
                                          <p:cBhvr additive="base">
                                            <p:cTn id="100" dur="350"/>
                                            <p:tgtEl>
                                              <p:spTgt spid="48"/>
                                            </p:tgtEl>
                                            <p:attrNameLst>
                                              <p:attrName>ppt_x</p:attrName>
                                            </p:attrNameLst>
                                          </p:cBhvr>
                                          <p:tavLst>
                                            <p:tav tm="0">
                                              <p:val>
                                                <p:strVal val="ppt_x"/>
                                              </p:val>
                                            </p:tav>
                                            <p:tav tm="100000">
                                              <p:val>
                                                <p:strVal val="1+ppt_w/2"/>
                                              </p:val>
                                            </p:tav>
                                          </p:tavLst>
                                        </p:anim>
                                        <p:anim calcmode="lin" valueType="num">
                                          <p:cBhvr additive="base">
                                            <p:cTn id="101" dur="350"/>
                                            <p:tgtEl>
                                              <p:spTgt spid="48"/>
                                            </p:tgtEl>
                                            <p:attrNameLst>
                                              <p:attrName>ppt_y</p:attrName>
                                            </p:attrNameLst>
                                          </p:cBhvr>
                                          <p:tavLst>
                                            <p:tav tm="0">
                                              <p:val>
                                                <p:strVal val="ppt_y"/>
                                              </p:val>
                                            </p:tav>
                                            <p:tav tm="100000">
                                              <p:val>
                                                <p:strVal val="ppt_y"/>
                                              </p:val>
                                            </p:tav>
                                          </p:tavLst>
                                        </p:anim>
                                        <p:set>
                                          <p:cBhvr>
                                            <p:cTn id="102" dur="1" fill="hold">
                                              <p:stCondLst>
                                                <p:cond delay="349"/>
                                              </p:stCondLst>
                                            </p:cTn>
                                            <p:tgtEl>
                                              <p:spTgt spid="48"/>
                                            </p:tgtEl>
                                            <p:attrNameLst>
                                              <p:attrName>style.visibility</p:attrName>
                                            </p:attrNameLst>
                                          </p:cBhvr>
                                          <p:to>
                                            <p:strVal val="hidden"/>
                                          </p:to>
                                        </p:set>
                                      </p:childTnLst>
                                    </p:cTn>
                                  </p:par>
                                  <p:par>
                                    <p:cTn id="103" presetID="21" presetClass="entr" presetSubtype="8" fill="hold"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heel(8)">
                                          <p:cBhvr>
                                            <p:cTn id="105" dur="1000"/>
                                            <p:tgtEl>
                                              <p:spTgt spid="51"/>
                                            </p:tgtEl>
                                          </p:cBhvr>
                                        </p:animEffect>
                                      </p:childTnLst>
                                    </p:cTn>
                                  </p:par>
                                </p:childTnLst>
                              </p:cTn>
                            </p:par>
                            <p:par>
                              <p:cTn id="106" fill="hold">
                                <p:stCondLst>
                                  <p:cond delay="1000"/>
                                </p:stCondLst>
                                <p:childTnLst>
                                  <p:par>
                                    <p:cTn id="107" presetID="2" presetClass="entr" presetSubtype="2"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1+#ppt_w/2"/>
                                              </p:val>
                                            </p:tav>
                                            <p:tav tm="100000">
                                              <p:val>
                                                <p:strVal val="#ppt_x"/>
                                              </p:val>
                                            </p:tav>
                                          </p:tavLst>
                                        </p:anim>
                                        <p:anim calcmode="lin" valueType="num">
                                          <p:cBhvr additive="base">
                                            <p:cTn id="110" dur="500" fill="hold"/>
                                            <p:tgtEl>
                                              <p:spTgt spid="33"/>
                                            </p:tgtEl>
                                            <p:attrNameLst>
                                              <p:attrName>ppt_y</p:attrName>
                                            </p:attrNameLst>
                                          </p:cBhvr>
                                          <p:tavLst>
                                            <p:tav tm="0">
                                              <p:val>
                                                <p:strVal val="#ppt_y"/>
                                              </p:val>
                                            </p:tav>
                                            <p:tav tm="100000">
                                              <p:val>
                                                <p:strVal val="#ppt_y"/>
                                              </p:val>
                                            </p:tav>
                                          </p:tavLst>
                                        </p:anim>
                                      </p:childTnLst>
                                    </p:cTn>
                                  </p:par>
                                </p:childTnLst>
                              </p:cTn>
                            </p:par>
                            <p:par>
                              <p:cTn id="111" fill="hold">
                                <p:stCondLst>
                                  <p:cond delay="1500"/>
                                </p:stCondLst>
                                <p:childTnLst>
                                  <p:par>
                                    <p:cTn id="112" presetID="22" presetClass="entr" presetSubtype="8" fill="hold" nodeType="after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wipe(left)">
                                          <p:cBhvr>
                                            <p:cTn id="114" dur="500"/>
                                            <p:tgtEl>
                                              <p:spTgt spid="36"/>
                                            </p:tgtEl>
                                          </p:cBhvr>
                                        </p:animEffect>
                                      </p:childTnLst>
                                    </p:cTn>
                                  </p:par>
                                </p:childTnLst>
                              </p:cTn>
                            </p:par>
                            <p:par>
                              <p:cTn id="115" fill="hold">
                                <p:stCondLst>
                                  <p:cond delay="2000"/>
                                </p:stCondLst>
                                <p:childTnLst>
                                  <p:par>
                                    <p:cTn id="116" presetID="2" presetClass="entr" presetSubtype="1" fill="hold" grpId="0" nodeType="after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additive="base">
                                            <p:cTn id="118" dur="500" fill="hold"/>
                                            <p:tgtEl>
                                              <p:spTgt spid="50"/>
                                            </p:tgtEl>
                                            <p:attrNameLst>
                                              <p:attrName>ppt_x</p:attrName>
                                            </p:attrNameLst>
                                          </p:cBhvr>
                                          <p:tavLst>
                                            <p:tav tm="0">
                                              <p:val>
                                                <p:strVal val="#ppt_x"/>
                                              </p:val>
                                            </p:tav>
                                            <p:tav tm="100000">
                                              <p:val>
                                                <p:strVal val="#ppt_x"/>
                                              </p:val>
                                            </p:tav>
                                          </p:tavLst>
                                        </p:anim>
                                        <p:anim calcmode="lin" valueType="num">
                                          <p:cBhvr additive="base">
                                            <p:cTn id="119" dur="500" fill="hold"/>
                                            <p:tgtEl>
                                              <p:spTgt spid="50"/>
                                            </p:tgtEl>
                                            <p:attrNameLst>
                                              <p:attrName>ppt_y</p:attrName>
                                            </p:attrNameLst>
                                          </p:cBhvr>
                                          <p:tavLst>
                                            <p:tav tm="0">
                                              <p:val>
                                                <p:strVal val="0-#ppt_h/2"/>
                                              </p:val>
                                            </p:tav>
                                            <p:tav tm="100000">
                                              <p:val>
                                                <p:strVal val="#ppt_y"/>
                                              </p:val>
                                            </p:tav>
                                          </p:tavLst>
                                        </p:anim>
                                      </p:childTnLst>
                                    </p:cTn>
                                  </p:par>
                                </p:childTnLst>
                              </p:cTn>
                            </p:par>
                            <p:par>
                              <p:cTn id="120" fill="hold">
                                <p:stCondLst>
                                  <p:cond delay="2500"/>
                                </p:stCondLst>
                                <p:childTnLst>
                                  <p:par>
                                    <p:cTn id="121" presetID="2" presetClass="entr" presetSubtype="4"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cBhvr additive="base">
                                            <p:cTn id="123" dur="500" fill="hold"/>
                                            <p:tgtEl>
                                              <p:spTgt spid="49"/>
                                            </p:tgtEl>
                                            <p:attrNameLst>
                                              <p:attrName>ppt_x</p:attrName>
                                            </p:attrNameLst>
                                          </p:cBhvr>
                                          <p:tavLst>
                                            <p:tav tm="0">
                                              <p:val>
                                                <p:strVal val="#ppt_x"/>
                                              </p:val>
                                            </p:tav>
                                            <p:tav tm="100000">
                                              <p:val>
                                                <p:strVal val="#ppt_x"/>
                                              </p:val>
                                            </p:tav>
                                          </p:tavLst>
                                        </p:anim>
                                        <p:anim calcmode="lin" valueType="num">
                                          <p:cBhvr additive="base">
                                            <p:cTn id="1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p:bldP spid="50"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07"/>
  <p:tag name="ISPRING_ULTRA_SCORM_TRACKING_SLIDES" val="1"/>
  <p:tag name="GENSWF_OUTPUT_FILE_NAME" val="2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 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693</TotalTime>
  <Words>3112</Words>
  <Application>Microsoft Office PowerPoint</Application>
  <PresentationFormat>自定义</PresentationFormat>
  <Paragraphs>290</Paragraphs>
  <Slides>27</Slides>
  <Notes>26</Notes>
  <HiddenSlides>0</HiddenSlides>
  <MMClips>0</MMClips>
  <ScaleCrop>false</ScaleCrop>
  <HeadingPairs>
    <vt:vector size="4" baseType="variant">
      <vt:variant>
        <vt:lpstr>主题</vt:lpstr>
      </vt:variant>
      <vt:variant>
        <vt:i4>3</vt:i4>
      </vt:variant>
      <vt:variant>
        <vt:lpstr>幻灯片标题</vt:lpstr>
      </vt:variant>
      <vt:variant>
        <vt:i4>27</vt:i4>
      </vt:variant>
    </vt:vector>
  </HeadingPairs>
  <TitlesOfParts>
    <vt:vector size="30" baseType="lpstr">
      <vt:lpstr>第一PPT，www.1ppt.com</vt:lpstr>
      <vt:lpstr>第一PPT 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黑红磨砂</dc:title>
  <dc:creator>第一PPT</dc:creator>
  <cp:keywords>www.1ppt.com</cp:keywords>
  <dc:description>www.1ppt.com</dc:description>
  <cp:lastModifiedBy>Windows User</cp:lastModifiedBy>
  <cp:revision>645</cp:revision>
  <dcterms:created xsi:type="dcterms:W3CDTF">2015-12-01T09:06:39Z</dcterms:created>
  <dcterms:modified xsi:type="dcterms:W3CDTF">2018-03-25T03:49:57Z</dcterms:modified>
</cp:coreProperties>
</file>