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29"/>
  </p:notesMasterIdLst>
  <p:sldIdLst>
    <p:sldId id="518" r:id="rId3"/>
    <p:sldId id="471" r:id="rId4"/>
    <p:sldId id="353" r:id="rId5"/>
    <p:sldId id="352" r:id="rId6"/>
    <p:sldId id="519" r:id="rId7"/>
    <p:sldId id="520" r:id="rId8"/>
    <p:sldId id="521" r:id="rId9"/>
    <p:sldId id="522" r:id="rId10"/>
    <p:sldId id="523" r:id="rId11"/>
    <p:sldId id="524" r:id="rId12"/>
    <p:sldId id="525" r:id="rId13"/>
    <p:sldId id="526" r:id="rId14"/>
    <p:sldId id="527" r:id="rId15"/>
    <p:sldId id="528" r:id="rId16"/>
    <p:sldId id="529" r:id="rId17"/>
    <p:sldId id="530" r:id="rId18"/>
    <p:sldId id="531" r:id="rId19"/>
    <p:sldId id="532" r:id="rId20"/>
    <p:sldId id="533" r:id="rId21"/>
    <p:sldId id="535" r:id="rId22"/>
    <p:sldId id="537" r:id="rId23"/>
    <p:sldId id="538" r:id="rId24"/>
    <p:sldId id="539" r:id="rId25"/>
    <p:sldId id="540" r:id="rId26"/>
    <p:sldId id="297" r:id="rId27"/>
    <p:sldId id="541" r:id="rId28"/>
  </p:sldIdLst>
  <p:sldSz cx="12190413" cy="6859588"/>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6F57"/>
    <a:srgbClr val="434B3B"/>
    <a:srgbClr val="B93E4D"/>
    <a:srgbClr val="614D20"/>
    <a:srgbClr val="B94040"/>
    <a:srgbClr val="BC1B20"/>
    <a:srgbClr val="C96D46"/>
    <a:srgbClr val="DB2524"/>
    <a:srgbClr val="222A35"/>
    <a:srgbClr val="FC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21" autoAdjust="0"/>
    <p:restoredTop sz="97778" autoAdjust="0"/>
  </p:normalViewPr>
  <p:slideViewPr>
    <p:cSldViewPr snapToGrid="0" showGuides="1">
      <p:cViewPr varScale="1">
        <p:scale>
          <a:sx n="58" d="100"/>
          <a:sy n="58" d="100"/>
        </p:scale>
        <p:origin x="-102" y="-1470"/>
      </p:cViewPr>
      <p:guideLst>
        <p:guide orient="horz" pos="2161"/>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2018/3/24</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62550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6482163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2073701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603664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11571759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439476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462950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20908115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84607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4187942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499722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7021705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15981749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29785669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5168275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25121277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8453892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2211579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824619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9844761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4103472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896965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55407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79969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78654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87501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37315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4886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28372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88873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61713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64744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9905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2018/3/24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C4388EF-52D1-4258-9BE5-BCD010C7D4DE}" type="datetimeFigureOut">
              <a:rPr lang="zh-CN" altLang="en-US" smtClean="0"/>
              <a:t>2018/3/24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C4388EF-52D1-4258-9BE5-BCD010C7D4DE}" type="datetimeFigureOut">
              <a:rPr lang="zh-CN" altLang="en-US" smtClean="0"/>
              <a:t>2018/3/24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2018/3/24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2018/3/24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2018/3/24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2018/3/24</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2018/3/23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66203098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4.jpeg"/><Relationship Id="rId5" Type="http://schemas.openxmlformats.org/officeDocument/2006/relationships/notesSlide" Target="../notesSlides/notesSlide10.xml"/><Relationship Id="rId4"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slideLayout" Target="../slideLayouts/slideLayout12.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tags" Target="../tags/tag20.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7.xml"/><Relationship Id="rId5" Type="http://schemas.openxmlformats.org/officeDocument/2006/relationships/slideLayout" Target="../slideLayouts/slideLayout12.xml"/><Relationship Id="rId4" Type="http://schemas.openxmlformats.org/officeDocument/2006/relationships/tags" Target="../tags/tag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49B1A80-EB3D-46A4-B11F-158F331B878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pic>
        <p:nvPicPr>
          <p:cNvPr id="7" name="图片 6">
            <a:extLst>
              <a:ext uri="{FF2B5EF4-FFF2-40B4-BE49-F238E27FC236}">
                <a16:creationId xmlns:a16="http://schemas.microsoft.com/office/drawing/2014/main" xmlns="" id="{CA2CA4EE-BCC6-474F-BF9A-88E848788BD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241"/>
            <a:ext cx="3734664" cy="6859588"/>
          </a:xfrm>
          <a:prstGeom prst="rect">
            <a:avLst/>
          </a:prstGeom>
        </p:spPr>
      </p:pic>
      <p:sp>
        <p:nvSpPr>
          <p:cNvPr id="30" name="Text Box 160">
            <a:extLst>
              <a:ext uri="{FF2B5EF4-FFF2-40B4-BE49-F238E27FC236}">
                <a16:creationId xmlns:a16="http://schemas.microsoft.com/office/drawing/2014/main" xmlns="" id="{7C70DDC9-1F65-4F9F-AEEE-D1575A5B52DB}"/>
              </a:ext>
            </a:extLst>
          </p:cNvPr>
          <p:cNvSpPr txBox="1">
            <a:spLocks noChangeArrowheads="1"/>
          </p:cNvSpPr>
          <p:nvPr/>
        </p:nvSpPr>
        <p:spPr bwMode="auto">
          <a:xfrm>
            <a:off x="6279064" y="2520737"/>
            <a:ext cx="554810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4800" b="1" dirty="0">
                <a:solidFill>
                  <a:schemeClr val="tx2">
                    <a:lumMod val="50000"/>
                  </a:schemeClr>
                </a:solidFill>
                <a:latin typeface="华文中宋" panose="02010600040101010101" pitchFamily="2" charset="-122"/>
                <a:ea typeface="华文中宋" panose="02010600040101010101" pitchFamily="2" charset="-122"/>
              </a:rPr>
              <a:t>音乐演奏</a:t>
            </a:r>
            <a:r>
              <a:rPr lang="en-US" altLang="zh-CN" sz="4800" b="1" dirty="0">
                <a:solidFill>
                  <a:schemeClr val="tx2">
                    <a:lumMod val="50000"/>
                  </a:schemeClr>
                </a:solidFill>
                <a:latin typeface="华文中宋" panose="02010600040101010101" pitchFamily="2" charset="-122"/>
                <a:ea typeface="华文中宋" panose="02010600040101010101" pitchFamily="2" charset="-122"/>
              </a:rPr>
              <a:t>PPT</a:t>
            </a:r>
            <a:r>
              <a:rPr lang="zh-CN" altLang="en-US" sz="4800" b="1" dirty="0">
                <a:solidFill>
                  <a:schemeClr val="tx2">
                    <a:lumMod val="50000"/>
                  </a:schemeClr>
                </a:solidFill>
                <a:latin typeface="华文中宋" panose="02010600040101010101" pitchFamily="2" charset="-122"/>
                <a:ea typeface="华文中宋" panose="02010600040101010101" pitchFamily="2" charset="-122"/>
              </a:rPr>
              <a:t>模板</a:t>
            </a:r>
          </a:p>
        </p:txBody>
      </p:sp>
      <p:sp>
        <p:nvSpPr>
          <p:cNvPr id="31" name="Text Box 160">
            <a:extLst>
              <a:ext uri="{FF2B5EF4-FFF2-40B4-BE49-F238E27FC236}">
                <a16:creationId xmlns:a16="http://schemas.microsoft.com/office/drawing/2014/main" xmlns="" id="{E89249EB-BCAC-4F5A-845B-7A5E87C15CCD}"/>
              </a:ext>
            </a:extLst>
          </p:cNvPr>
          <p:cNvSpPr txBox="1">
            <a:spLocks noChangeArrowheads="1"/>
          </p:cNvSpPr>
          <p:nvPr/>
        </p:nvSpPr>
        <p:spPr bwMode="auto">
          <a:xfrm>
            <a:off x="6868067" y="3651759"/>
            <a:ext cx="43701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Dragon Boat Festival every the 5th day of the fifth month </a:t>
            </a: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of the Chinese lunar calendar, </a:t>
            </a: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was originally a summer holiday from plague, </a:t>
            </a: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later Chu poet Qu </a:t>
            </a:r>
          </a:p>
        </p:txBody>
      </p:sp>
      <p:sp>
        <p:nvSpPr>
          <p:cNvPr id="33" name="Text Box 160">
            <a:extLst>
              <a:ext uri="{FF2B5EF4-FFF2-40B4-BE49-F238E27FC236}">
                <a16:creationId xmlns:a16="http://schemas.microsoft.com/office/drawing/2014/main" xmlns="" id="{FEDFB646-F40D-4BB4-809F-7E91C6B8C8FE}"/>
              </a:ext>
            </a:extLst>
          </p:cNvPr>
          <p:cNvSpPr txBox="1">
            <a:spLocks noChangeArrowheads="1"/>
          </p:cNvSpPr>
          <p:nvPr/>
        </p:nvSpPr>
        <p:spPr bwMode="auto">
          <a:xfrm>
            <a:off x="5787007" y="3229655"/>
            <a:ext cx="65322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2400" b="1" dirty="0">
                <a:solidFill>
                  <a:schemeClr val="tx2">
                    <a:lumMod val="50000"/>
                  </a:schemeClr>
                </a:solidFill>
                <a:latin typeface="华文中宋" panose="02010600040101010101" pitchFamily="2" charset="-122"/>
                <a:ea typeface="华文中宋" panose="02010600040101010101" pitchFamily="2" charset="-122"/>
              </a:rPr>
              <a:t>THE PIANO MUSIC PPT TEMPLATE</a:t>
            </a:r>
            <a:endParaRPr lang="zh-CN" altLang="en-US" sz="2400" b="1" dirty="0">
              <a:solidFill>
                <a:schemeClr val="tx2">
                  <a:lumMod val="50000"/>
                </a:schemeClr>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240608248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47"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31">
                                            <p:txEl>
                                              <p:pRg st="0" end="0"/>
                                            </p:txEl>
                                          </p:spTgt>
                                        </p:tgtEl>
                                        <p:attrNameLst>
                                          <p:attrName>style.visibility</p:attrName>
                                        </p:attrNameLst>
                                      </p:cBhvr>
                                      <p:to>
                                        <p:strVal val="visible"/>
                                      </p:to>
                                    </p:set>
                                    <p:animEffect transition="in" filter="wipe(left)">
                                      <p:cBhvr>
                                        <p:cTn id="28" dur="500"/>
                                        <p:tgtEl>
                                          <p:spTgt spid="31">
                                            <p:txEl>
                                              <p:pRg st="0" end="0"/>
                                            </p:txEl>
                                          </p:spTgt>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31">
                                            <p:txEl>
                                              <p:pRg st="1" end="1"/>
                                            </p:txEl>
                                          </p:spTgt>
                                        </p:tgtEl>
                                        <p:attrNameLst>
                                          <p:attrName>style.visibility</p:attrName>
                                        </p:attrNameLst>
                                      </p:cBhvr>
                                      <p:to>
                                        <p:strVal val="visible"/>
                                      </p:to>
                                    </p:set>
                                    <p:animEffect transition="in" filter="wipe(left)">
                                      <p:cBhvr>
                                        <p:cTn id="32" dur="500"/>
                                        <p:tgtEl>
                                          <p:spTgt spid="31">
                                            <p:txEl>
                                              <p:pRg st="1" end="1"/>
                                            </p:txEl>
                                          </p:spTgt>
                                        </p:tgtEl>
                                      </p:cBhvr>
                                    </p:animEffect>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31">
                                            <p:txEl>
                                              <p:pRg st="2" end="2"/>
                                            </p:txEl>
                                          </p:spTgt>
                                        </p:tgtEl>
                                        <p:attrNameLst>
                                          <p:attrName>style.visibility</p:attrName>
                                        </p:attrNameLst>
                                      </p:cBhvr>
                                      <p:to>
                                        <p:strVal val="visible"/>
                                      </p:to>
                                    </p:set>
                                    <p:animEffect transition="in" filter="wipe(left)">
                                      <p:cBhvr>
                                        <p:cTn id="36" dur="500"/>
                                        <p:tgtEl>
                                          <p:spTgt spid="31">
                                            <p:txEl>
                                              <p:pRg st="2" end="2"/>
                                            </p:txEl>
                                          </p:spTgt>
                                        </p:tgtEl>
                                      </p:cBhvr>
                                    </p:animEffect>
                                  </p:childTnLst>
                                </p:cTn>
                              </p:par>
                            </p:childTnLst>
                          </p:cTn>
                        </p:par>
                        <p:par>
                          <p:cTn id="37" fill="hold">
                            <p:stCondLst>
                              <p:cond delay="4500"/>
                            </p:stCondLst>
                            <p:childTnLst>
                              <p:par>
                                <p:cTn id="38" presetID="22" presetClass="entr" presetSubtype="8" fill="hold" nodeType="afterEffect">
                                  <p:stCondLst>
                                    <p:cond delay="0"/>
                                  </p:stCondLst>
                                  <p:childTnLst>
                                    <p:set>
                                      <p:cBhvr>
                                        <p:cTn id="39" dur="1" fill="hold">
                                          <p:stCondLst>
                                            <p:cond delay="0"/>
                                          </p:stCondLst>
                                        </p:cTn>
                                        <p:tgtEl>
                                          <p:spTgt spid="31">
                                            <p:txEl>
                                              <p:pRg st="3" end="3"/>
                                            </p:txEl>
                                          </p:spTgt>
                                        </p:tgtEl>
                                        <p:attrNameLst>
                                          <p:attrName>style.visibility</p:attrName>
                                        </p:attrNameLst>
                                      </p:cBhvr>
                                      <p:to>
                                        <p:strVal val="visible"/>
                                      </p:to>
                                    </p:set>
                                    <p:animEffect transition="in" filter="wipe(left)">
                                      <p:cBhvr>
                                        <p:cTn id="40" dur="500"/>
                                        <p:tgtEl>
                                          <p:spTgt spid="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TextBox 54">
            <a:extLst>
              <a:ext uri="{FF2B5EF4-FFF2-40B4-BE49-F238E27FC236}">
                <a16:creationId xmlns:a16="http://schemas.microsoft.com/office/drawing/2014/main" xmlns="" id="{4402D30C-4D03-45EA-AE78-8D82E1C3C8D6}"/>
              </a:ext>
            </a:extLst>
          </p:cNvPr>
          <p:cNvSpPr txBox="1"/>
          <p:nvPr/>
        </p:nvSpPr>
        <p:spPr>
          <a:xfrm>
            <a:off x="1478605" y="2948473"/>
            <a:ext cx="553631" cy="665672"/>
          </a:xfrm>
          <a:prstGeom prst="rect">
            <a:avLst/>
          </a:prstGeom>
          <a:noFill/>
        </p:spPr>
        <p:txBody>
          <a:bodyPr wrap="square" lIns="49634" tIns="24817" rIns="49634" bIns="24817" rtlCol="0">
            <a:spAutoFit/>
          </a:bodyPr>
          <a:lstStyle/>
          <a:p>
            <a:r>
              <a:rPr lang="id-ID" sz="4000" dirty="0">
                <a:solidFill>
                  <a:schemeClr val="bg1">
                    <a:lumMod val="50000"/>
                  </a:schemeClr>
                </a:solidFill>
                <a:latin typeface="+mj-lt"/>
              </a:rPr>
              <a:t>1</a:t>
            </a:r>
            <a:r>
              <a:rPr lang="en-US" sz="4000" dirty="0">
                <a:solidFill>
                  <a:schemeClr val="bg1">
                    <a:lumMod val="50000"/>
                  </a:schemeClr>
                </a:solidFill>
                <a:latin typeface="+mj-lt"/>
              </a:rPr>
              <a:t>.</a:t>
            </a:r>
            <a:endParaRPr lang="id-ID" sz="4000" dirty="0">
              <a:solidFill>
                <a:schemeClr val="bg1">
                  <a:lumMod val="50000"/>
                </a:schemeClr>
              </a:solidFill>
              <a:latin typeface="+mj-lt"/>
            </a:endParaRPr>
          </a:p>
        </p:txBody>
      </p:sp>
      <p:sp>
        <p:nvSpPr>
          <p:cNvPr id="7" name="Rectangle 19">
            <a:extLst>
              <a:ext uri="{FF2B5EF4-FFF2-40B4-BE49-F238E27FC236}">
                <a16:creationId xmlns:a16="http://schemas.microsoft.com/office/drawing/2014/main" xmlns="" id="{42E49A5D-FD37-4EAE-B177-F850B234BA0A}"/>
              </a:ext>
            </a:extLst>
          </p:cNvPr>
          <p:cNvSpPr/>
          <p:nvPr/>
        </p:nvSpPr>
        <p:spPr>
          <a:xfrm>
            <a:off x="1959694" y="3030898"/>
            <a:ext cx="3925109" cy="511784"/>
          </a:xfrm>
          <a:prstGeom prst="rect">
            <a:avLst/>
          </a:prstGeom>
        </p:spPr>
        <p:txBody>
          <a:bodyPr wrap="square" lIns="49634" tIns="24817" rIns="49634" bIns="24817">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在此框中选择粘贴，并选择只保留文字。您的内容打在这里，或者通过复制您的文本后，在此框您，或者通过复制您的文本后，</a:t>
            </a:r>
            <a:endParaRPr lang="en-US" altLang="zh-CN" sz="1000" dirty="0">
              <a:solidFill>
                <a:schemeClr val="bg1">
                  <a:lumMod val="50000"/>
                </a:schemeClr>
              </a:solidFill>
              <a:latin typeface="微软雅黑" pitchFamily="34" charset="-122"/>
              <a:ea typeface="微软雅黑" pitchFamily="34" charset="-122"/>
            </a:endParaRPr>
          </a:p>
        </p:txBody>
      </p:sp>
      <p:sp>
        <p:nvSpPr>
          <p:cNvPr id="10" name="TextBox 56">
            <a:extLst>
              <a:ext uri="{FF2B5EF4-FFF2-40B4-BE49-F238E27FC236}">
                <a16:creationId xmlns:a16="http://schemas.microsoft.com/office/drawing/2014/main" xmlns="" id="{52AC08FA-8F8F-4341-AAE3-601A3DC89B5D}"/>
              </a:ext>
            </a:extLst>
          </p:cNvPr>
          <p:cNvSpPr txBox="1"/>
          <p:nvPr/>
        </p:nvSpPr>
        <p:spPr>
          <a:xfrm>
            <a:off x="1478605" y="3911457"/>
            <a:ext cx="553631" cy="665672"/>
          </a:xfrm>
          <a:prstGeom prst="rect">
            <a:avLst/>
          </a:prstGeom>
          <a:noFill/>
        </p:spPr>
        <p:txBody>
          <a:bodyPr wrap="square" lIns="49634" tIns="24817" rIns="49634" bIns="24817" rtlCol="0">
            <a:spAutoFit/>
          </a:bodyPr>
          <a:lstStyle/>
          <a:p>
            <a:r>
              <a:rPr lang="en-US" sz="4000" dirty="0">
                <a:solidFill>
                  <a:schemeClr val="bg1">
                    <a:lumMod val="50000"/>
                  </a:schemeClr>
                </a:solidFill>
                <a:latin typeface="+mj-lt"/>
              </a:rPr>
              <a:t>2.</a:t>
            </a:r>
            <a:endParaRPr lang="id-ID" sz="4000" dirty="0">
              <a:solidFill>
                <a:schemeClr val="bg1">
                  <a:lumMod val="50000"/>
                </a:schemeClr>
              </a:solidFill>
              <a:latin typeface="+mj-lt"/>
            </a:endParaRPr>
          </a:p>
        </p:txBody>
      </p:sp>
      <p:sp>
        <p:nvSpPr>
          <p:cNvPr id="11" name="Rectangle 19">
            <a:extLst>
              <a:ext uri="{FF2B5EF4-FFF2-40B4-BE49-F238E27FC236}">
                <a16:creationId xmlns:a16="http://schemas.microsoft.com/office/drawing/2014/main" xmlns="" id="{81867DC6-8DFE-49E6-A8D1-50BA77D40DB2}"/>
              </a:ext>
            </a:extLst>
          </p:cNvPr>
          <p:cNvSpPr/>
          <p:nvPr/>
        </p:nvSpPr>
        <p:spPr>
          <a:xfrm>
            <a:off x="1959694" y="3993884"/>
            <a:ext cx="3925109" cy="511784"/>
          </a:xfrm>
          <a:prstGeom prst="rect">
            <a:avLst/>
          </a:prstGeom>
        </p:spPr>
        <p:txBody>
          <a:bodyPr wrap="square" lIns="49634" tIns="24817" rIns="49634" bIns="24817">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在此框中选择粘贴，并选择只保留文字。您的内容打在这里，或者通过复制您的文本后，在此框您，或者通过复制您的文本后，</a:t>
            </a:r>
            <a:endParaRPr lang="en-US" altLang="zh-CN" sz="1000" dirty="0">
              <a:solidFill>
                <a:schemeClr val="bg1">
                  <a:lumMod val="50000"/>
                </a:schemeClr>
              </a:solidFill>
              <a:latin typeface="微软雅黑" pitchFamily="34" charset="-122"/>
              <a:ea typeface="微软雅黑" pitchFamily="34" charset="-122"/>
            </a:endParaRPr>
          </a:p>
        </p:txBody>
      </p:sp>
      <p:sp>
        <p:nvSpPr>
          <p:cNvPr id="12" name="TextBox 58">
            <a:extLst>
              <a:ext uri="{FF2B5EF4-FFF2-40B4-BE49-F238E27FC236}">
                <a16:creationId xmlns:a16="http://schemas.microsoft.com/office/drawing/2014/main" xmlns="" id="{0568ADA1-C335-4DC2-9128-C9B2243252F8}"/>
              </a:ext>
            </a:extLst>
          </p:cNvPr>
          <p:cNvSpPr txBox="1"/>
          <p:nvPr/>
        </p:nvSpPr>
        <p:spPr>
          <a:xfrm>
            <a:off x="1478605" y="4875262"/>
            <a:ext cx="553631" cy="665672"/>
          </a:xfrm>
          <a:prstGeom prst="rect">
            <a:avLst/>
          </a:prstGeom>
          <a:noFill/>
        </p:spPr>
        <p:txBody>
          <a:bodyPr wrap="square" lIns="49634" tIns="24817" rIns="49634" bIns="24817" rtlCol="0">
            <a:spAutoFit/>
          </a:bodyPr>
          <a:lstStyle/>
          <a:p>
            <a:r>
              <a:rPr lang="en-US" sz="4000" dirty="0">
                <a:solidFill>
                  <a:schemeClr val="bg1">
                    <a:lumMod val="50000"/>
                  </a:schemeClr>
                </a:solidFill>
                <a:latin typeface="+mj-lt"/>
              </a:rPr>
              <a:t>3.</a:t>
            </a:r>
            <a:endParaRPr lang="id-ID" sz="4000" dirty="0">
              <a:solidFill>
                <a:schemeClr val="bg1">
                  <a:lumMod val="50000"/>
                </a:schemeClr>
              </a:solidFill>
              <a:latin typeface="+mj-lt"/>
            </a:endParaRPr>
          </a:p>
        </p:txBody>
      </p:sp>
      <p:sp>
        <p:nvSpPr>
          <p:cNvPr id="13" name="Rectangle 19">
            <a:extLst>
              <a:ext uri="{FF2B5EF4-FFF2-40B4-BE49-F238E27FC236}">
                <a16:creationId xmlns:a16="http://schemas.microsoft.com/office/drawing/2014/main" xmlns="" id="{F10B2E41-B8B9-4851-8E2A-0A36315EAD7A}"/>
              </a:ext>
            </a:extLst>
          </p:cNvPr>
          <p:cNvSpPr/>
          <p:nvPr/>
        </p:nvSpPr>
        <p:spPr>
          <a:xfrm>
            <a:off x="1959694" y="4957688"/>
            <a:ext cx="3925109" cy="484597"/>
          </a:xfrm>
          <a:prstGeom prst="rect">
            <a:avLst/>
          </a:prstGeom>
        </p:spPr>
        <p:txBody>
          <a:bodyPr wrap="square" lIns="49634" tIns="24817" rIns="49634" bIns="24817">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在此框中选择粘贴，并选择只保留文字。您的内容打在这里，或者通过复制您的文本后，在此框您，或者通过复制您的文本后，</a:t>
            </a:r>
            <a:endParaRPr lang="en-US" altLang="zh-CN" sz="1000" dirty="0">
              <a:solidFill>
                <a:schemeClr val="bg1">
                  <a:lumMod val="50000"/>
                </a:schemeClr>
              </a:solidFill>
              <a:latin typeface="微软雅黑" pitchFamily="34" charset="-122"/>
              <a:ea typeface="微软雅黑" pitchFamily="34" charset="-122"/>
            </a:endParaRPr>
          </a:p>
        </p:txBody>
      </p:sp>
      <p:cxnSp>
        <p:nvCxnSpPr>
          <p:cNvPr id="14" name="直接连接符 13">
            <a:extLst>
              <a:ext uri="{FF2B5EF4-FFF2-40B4-BE49-F238E27FC236}">
                <a16:creationId xmlns:a16="http://schemas.microsoft.com/office/drawing/2014/main" xmlns="" id="{B1AC4DE6-445C-4B12-BB8C-06B798977466}"/>
              </a:ext>
            </a:extLst>
          </p:cNvPr>
          <p:cNvCxnSpPr/>
          <p:nvPr/>
        </p:nvCxnSpPr>
        <p:spPr>
          <a:xfrm>
            <a:off x="1625985" y="3682573"/>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B990E0C3-4147-447F-AA06-93E53742D0E7}"/>
              </a:ext>
            </a:extLst>
          </p:cNvPr>
          <p:cNvCxnSpPr/>
          <p:nvPr/>
        </p:nvCxnSpPr>
        <p:spPr>
          <a:xfrm>
            <a:off x="1625985" y="4593222"/>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圆角矩形 6">
            <a:extLst>
              <a:ext uri="{FF2B5EF4-FFF2-40B4-BE49-F238E27FC236}">
                <a16:creationId xmlns:a16="http://schemas.microsoft.com/office/drawing/2014/main" xmlns="" id="{9F724028-16EC-4518-BC41-DACB2054CAAE}"/>
              </a:ext>
            </a:extLst>
          </p:cNvPr>
          <p:cNvSpPr>
            <a:spLocks noChangeArrowheads="1"/>
          </p:cNvSpPr>
          <p:nvPr/>
        </p:nvSpPr>
        <p:spPr bwMode="auto">
          <a:xfrm>
            <a:off x="1565400" y="2273777"/>
            <a:ext cx="2471738" cy="461963"/>
          </a:xfrm>
          <a:prstGeom prst="roundRect">
            <a:avLst>
              <a:gd name="adj" fmla="val 16667"/>
            </a:avLst>
          </a:prstGeom>
          <a:solidFill>
            <a:schemeClr val="tx2">
              <a:lumMod val="50000"/>
            </a:schemeClr>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600">
              <a:solidFill>
                <a:srgbClr val="FFFFFF"/>
              </a:solidFill>
            </a:endParaRPr>
          </a:p>
        </p:txBody>
      </p:sp>
      <p:sp>
        <p:nvSpPr>
          <p:cNvPr id="17" name="文本框 7">
            <a:extLst>
              <a:ext uri="{FF2B5EF4-FFF2-40B4-BE49-F238E27FC236}">
                <a16:creationId xmlns:a16="http://schemas.microsoft.com/office/drawing/2014/main" xmlns="" id="{B96F3E48-611E-48B4-8CB6-9ABE8E5207F5}"/>
              </a:ext>
            </a:extLst>
          </p:cNvPr>
          <p:cNvSpPr txBox="1">
            <a:spLocks noChangeArrowheads="1"/>
          </p:cNvSpPr>
          <p:nvPr/>
        </p:nvSpPr>
        <p:spPr bwMode="auto">
          <a:xfrm>
            <a:off x="1770465" y="2321402"/>
            <a:ext cx="20600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8" name="直接连接符 17">
            <a:extLst>
              <a:ext uri="{FF2B5EF4-FFF2-40B4-BE49-F238E27FC236}">
                <a16:creationId xmlns:a16="http://schemas.microsoft.com/office/drawing/2014/main" xmlns="" id="{A1EC1D1D-F3AD-4787-B46C-47EAE849DD6A}"/>
              </a:ext>
            </a:extLst>
          </p:cNvPr>
          <p:cNvCxnSpPr/>
          <p:nvPr/>
        </p:nvCxnSpPr>
        <p:spPr>
          <a:xfrm>
            <a:off x="1625983" y="5557026"/>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a16="http://schemas.microsoft.com/office/drawing/2014/main" xmlns="" id="{6B24C4BE-F510-4C93-BEA8-3C2BE97E9AA7}"/>
              </a:ext>
            </a:extLst>
          </p:cNvPr>
          <p:cNvGrpSpPr/>
          <p:nvPr/>
        </p:nvGrpSpPr>
        <p:grpSpPr>
          <a:xfrm>
            <a:off x="6298977" y="2090349"/>
            <a:ext cx="4602690" cy="3642215"/>
            <a:chOff x="6298977" y="2090349"/>
            <a:chExt cx="4602690" cy="3642215"/>
          </a:xfrm>
        </p:grpSpPr>
        <p:sp>
          <p:nvSpPr>
            <p:cNvPr id="27" name="Rectangle 10">
              <a:extLst>
                <a:ext uri="{FF2B5EF4-FFF2-40B4-BE49-F238E27FC236}">
                  <a16:creationId xmlns:a16="http://schemas.microsoft.com/office/drawing/2014/main" xmlns="" id="{19BC5062-4B0B-487E-8D96-7B2F6B46A349}"/>
                </a:ext>
              </a:extLst>
            </p:cNvPr>
            <p:cNvSpPr/>
            <p:nvPr/>
          </p:nvSpPr>
          <p:spPr>
            <a:xfrm>
              <a:off x="6298977" y="2090349"/>
              <a:ext cx="4602689" cy="2291087"/>
            </a:xfrm>
            <a:prstGeom prst="rect">
              <a:avLst/>
            </a:prstGeom>
            <a:blipFill dpi="0" rotWithShape="1">
              <a:blip r:embed="rId6" cstate="screen">
                <a:extLst>
                  <a:ext uri="{28A0092B-C50C-407E-A947-70E740481C1C}">
                    <a14:useLocalDpi xmlns:a14="http://schemas.microsoft.com/office/drawing/2010/main"/>
                  </a:ext>
                </a:extLst>
              </a:blip>
              <a:srcRect/>
              <a:tile tx="0" ty="0" sx="39000" sy="39000" flip="none" algn="ctr"/>
            </a:blipFill>
            <a:ln>
              <a:noFill/>
            </a:ln>
            <a:effectLst/>
          </p:spPr>
          <p:style>
            <a:lnRef idx="1">
              <a:schemeClr val="accent1"/>
            </a:lnRef>
            <a:fillRef idx="3">
              <a:schemeClr val="accent1"/>
            </a:fillRef>
            <a:effectRef idx="2">
              <a:schemeClr val="accent1"/>
            </a:effectRef>
            <a:fontRef idx="minor">
              <a:schemeClr val="lt1"/>
            </a:fontRef>
          </p:style>
          <p:txBody>
            <a:bodyPr lIns="243785" tIns="121892" rIns="243785" bIns="121892" rtlCol="0" anchor="ctr"/>
            <a:lstStyle/>
            <a:p>
              <a:pPr algn="ctr"/>
              <a:endParaRPr lang="en-US" sz="1050" dirty="0"/>
            </a:p>
          </p:txBody>
        </p:sp>
        <p:grpSp>
          <p:nvGrpSpPr>
            <p:cNvPr id="19" name="组合 18">
              <a:extLst>
                <a:ext uri="{FF2B5EF4-FFF2-40B4-BE49-F238E27FC236}">
                  <a16:creationId xmlns:a16="http://schemas.microsoft.com/office/drawing/2014/main" xmlns="" id="{89D3A299-DA2B-4557-879F-D3B0BA5949A1}"/>
                </a:ext>
              </a:extLst>
            </p:cNvPr>
            <p:cNvGrpSpPr/>
            <p:nvPr/>
          </p:nvGrpSpPr>
          <p:grpSpPr>
            <a:xfrm>
              <a:off x="6298982" y="4359289"/>
              <a:ext cx="4602685" cy="1373275"/>
              <a:chOff x="6408665" y="3944803"/>
              <a:chExt cx="2672855" cy="1292410"/>
            </a:xfrm>
          </p:grpSpPr>
          <p:sp>
            <p:nvSpPr>
              <p:cNvPr id="21" name="矩形 20">
                <a:extLst>
                  <a:ext uri="{FF2B5EF4-FFF2-40B4-BE49-F238E27FC236}">
                    <a16:creationId xmlns:a16="http://schemas.microsoft.com/office/drawing/2014/main" xmlns="" id="{4E34B4F8-C30F-4FA6-ACEC-C28B6115E215}"/>
                  </a:ext>
                </a:extLst>
              </p:cNvPr>
              <p:cNvSpPr/>
              <p:nvPr/>
            </p:nvSpPr>
            <p:spPr>
              <a:xfrm>
                <a:off x="6408665" y="3965646"/>
                <a:ext cx="2672855" cy="336229"/>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2" name="文本框 4">
                <a:extLst>
                  <a:ext uri="{FF2B5EF4-FFF2-40B4-BE49-F238E27FC236}">
                    <a16:creationId xmlns:a16="http://schemas.microsoft.com/office/drawing/2014/main" xmlns="" id="{6E3B2AC0-10E0-4AA6-AA6F-04DFACFA5DA6}"/>
                  </a:ext>
                </a:extLst>
              </p:cNvPr>
              <p:cNvSpPr txBox="1"/>
              <p:nvPr/>
            </p:nvSpPr>
            <p:spPr>
              <a:xfrm>
                <a:off x="6714937" y="3944803"/>
                <a:ext cx="1942228" cy="322648"/>
              </a:xfrm>
              <a:prstGeom prst="rect">
                <a:avLst/>
              </a:prstGeom>
              <a:noFill/>
            </p:spPr>
            <p:txBody>
              <a:bodyPr wrap="square" lIns="91424" tIns="45712" rIns="91424" bIns="45712" rtlCol="0">
                <a:spAutoFit/>
              </a:bodyPr>
              <a:lstStyle/>
              <a:p>
                <a:pPr algn="ctr" defTabSz="457106">
                  <a:lnSpc>
                    <a:spcPct val="130000"/>
                  </a:lnSpc>
                </a:pPr>
                <a:r>
                  <a:rPr lang="zh-CN" altLang="en-US" sz="1400" dirty="0">
                    <a:solidFill>
                      <a:schemeClr val="bg1"/>
                    </a:solidFill>
                    <a:latin typeface="Century Gothic"/>
                    <a:ea typeface="微软雅黑" panose="020B0503020204020204" pitchFamily="34" charset="-122"/>
                  </a:rPr>
                  <a:t>添加标题</a:t>
                </a:r>
                <a:endParaRPr lang="en-US" altLang="zh-CN" sz="1400" dirty="0">
                  <a:solidFill>
                    <a:schemeClr val="bg1"/>
                  </a:solidFill>
                  <a:latin typeface="Century Gothic"/>
                  <a:ea typeface="微软雅黑" panose="020B0503020204020204" pitchFamily="34" charset="-122"/>
                </a:endParaRPr>
              </a:p>
            </p:txBody>
          </p:sp>
          <p:grpSp>
            <p:nvGrpSpPr>
              <p:cNvPr id="23" name="组合 22">
                <a:extLst>
                  <a:ext uri="{FF2B5EF4-FFF2-40B4-BE49-F238E27FC236}">
                    <a16:creationId xmlns:a16="http://schemas.microsoft.com/office/drawing/2014/main" xmlns="" id="{72617405-BC93-4215-B978-364D56B04FBE}"/>
                  </a:ext>
                </a:extLst>
              </p:cNvPr>
              <p:cNvGrpSpPr/>
              <p:nvPr/>
            </p:nvGrpSpPr>
            <p:grpSpPr>
              <a:xfrm>
                <a:off x="6513954" y="4470046"/>
                <a:ext cx="2499891" cy="767167"/>
                <a:chOff x="1865754" y="4700356"/>
                <a:chExt cx="2499891" cy="767167"/>
              </a:xfrm>
            </p:grpSpPr>
            <p:sp>
              <p:nvSpPr>
                <p:cNvPr id="24" name="PA_KSO_Shape">
                  <a:extLst>
                    <a:ext uri="{FF2B5EF4-FFF2-40B4-BE49-F238E27FC236}">
                      <a16:creationId xmlns:a16="http://schemas.microsoft.com/office/drawing/2014/main" xmlns="" id="{E52B69DE-5081-4074-A56B-5E081C02696B}"/>
                    </a:ext>
                  </a:extLst>
                </p:cNvPr>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5" name="出品 26">
                  <a:extLst>
                    <a:ext uri="{FF2B5EF4-FFF2-40B4-BE49-F238E27FC236}">
                      <a16:creationId xmlns:a16="http://schemas.microsoft.com/office/drawing/2014/main" xmlns="" id="{34EB82F2-6605-4822-BBF2-EE020852C298}"/>
                    </a:ext>
                  </a:extLst>
                </p:cNvPr>
                <p:cNvSpPr txBox="1"/>
                <p:nvPr>
                  <p:custDataLst>
                    <p:tags r:id="rId2"/>
                  </p:custDataLst>
                </p:nvPr>
              </p:nvSpPr>
              <p:spPr>
                <a:xfrm>
                  <a:off x="2172026" y="4700356"/>
                  <a:ext cx="679776" cy="293329"/>
                </a:xfrm>
                <a:prstGeom prst="rect">
                  <a:avLst/>
                </a:prstGeom>
                <a:noFill/>
              </p:spPr>
              <p:txBody>
                <a:bodyPr wrap="none" rtlCol="0">
                  <a:spAutoFit/>
                </a:bodyPr>
                <a:lstStyle/>
                <a:p>
                  <a:r>
                    <a:rPr lang="en-US" altLang="zh-CN" sz="1600" b="1" dirty="0">
                      <a:solidFill>
                        <a:schemeClr val="bg1">
                          <a:lumMod val="50000"/>
                        </a:schemeClr>
                      </a:solidFill>
                      <a:latin typeface="微软雅黑" panose="020B0503020204020204" pitchFamily="34" charset="-122"/>
                      <a:ea typeface="微软雅黑" panose="020B0503020204020204" pitchFamily="34" charset="-122"/>
                    </a:rPr>
                    <a:t>KEYWORD</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品 15">
                  <a:extLst>
                    <a:ext uri="{FF2B5EF4-FFF2-40B4-BE49-F238E27FC236}">
                      <a16:creationId xmlns:a16="http://schemas.microsoft.com/office/drawing/2014/main" xmlns="" id="{E56EFCB3-8445-4A81-852E-38603059BBDF}"/>
                    </a:ext>
                  </a:extLst>
                </p:cNvPr>
                <p:cNvSpPr txBox="1"/>
                <p:nvPr>
                  <p:custDataLst>
                    <p:tags r:id="rId3"/>
                  </p:custDataLst>
                </p:nvPr>
              </p:nvSpPr>
              <p:spPr>
                <a:xfrm>
                  <a:off x="2172026" y="4971733"/>
                  <a:ext cx="2193619" cy="495790"/>
                </a:xfrm>
                <a:prstGeom prst="rect">
                  <a:avLst/>
                </a:prstGeom>
                <a:noFill/>
              </p:spPr>
              <p:txBody>
                <a:bodyPr wrap="square" rtlCol="0">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这里输入简单的文字概述这里输入简单字概述这里输入简单简单的文字概述这里输这里输入简单的文字概述这里输入简单字概述</a:t>
                  </a:r>
                </a:p>
              </p:txBody>
            </p:sp>
          </p:grpSp>
        </p:grpSp>
      </p:grpSp>
    </p:spTree>
    <p:extLst>
      <p:ext uri="{BB962C8B-B14F-4D97-AF65-F5344CB8AC3E}">
        <p14:creationId xmlns:p14="http://schemas.microsoft.com/office/powerpoint/2010/main" val="304510813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250"/>
                                        <p:tgtEl>
                                          <p:spTgt spid="6"/>
                                        </p:tgtEl>
                                      </p:cBhvr>
                                    </p:animEffect>
                                  </p:childTnLst>
                                </p:cTn>
                              </p:par>
                            </p:childTnLst>
                          </p:cTn>
                        </p:par>
                        <p:par>
                          <p:cTn id="18" fill="hold">
                            <p:stCondLst>
                              <p:cond delay="1250"/>
                            </p:stCondLst>
                            <p:childTnLst>
                              <p:par>
                                <p:cTn id="19" presetID="12" presetClass="entr" presetSubtype="4"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250"/>
                                        <p:tgtEl>
                                          <p:spTgt spid="7"/>
                                        </p:tgtEl>
                                        <p:attrNameLst>
                                          <p:attrName>ppt_y</p:attrName>
                                        </p:attrNameLst>
                                      </p:cBhvr>
                                      <p:tavLst>
                                        <p:tav tm="0">
                                          <p:val>
                                            <p:strVal val="#ppt_y+#ppt_h*1.125000"/>
                                          </p:val>
                                        </p:tav>
                                        <p:tav tm="100000">
                                          <p:val>
                                            <p:strVal val="#ppt_y"/>
                                          </p:val>
                                        </p:tav>
                                      </p:tavLst>
                                    </p:anim>
                                    <p:animEffect transition="in" filter="wipe(up)">
                                      <p:cBhvr>
                                        <p:cTn id="22" dur="250"/>
                                        <p:tgtEl>
                                          <p:spTgt spid="7"/>
                                        </p:tgtEl>
                                      </p:cBhvr>
                                    </p:animEffect>
                                  </p:childTnLst>
                                </p:cTn>
                              </p:par>
                            </p:childTnLst>
                          </p:cTn>
                        </p:par>
                        <p:par>
                          <p:cTn id="23" fill="hold">
                            <p:stCondLst>
                              <p:cond delay="1500"/>
                            </p:stCondLst>
                            <p:childTnLst>
                              <p:par>
                                <p:cTn id="24" presetID="12" presetClass="entr" presetSubtype="4"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250"/>
                                        <p:tgtEl>
                                          <p:spTgt spid="14"/>
                                        </p:tgtEl>
                                        <p:attrNameLst>
                                          <p:attrName>ppt_y</p:attrName>
                                        </p:attrNameLst>
                                      </p:cBhvr>
                                      <p:tavLst>
                                        <p:tav tm="0">
                                          <p:val>
                                            <p:strVal val="#ppt_y+#ppt_h*1.125000"/>
                                          </p:val>
                                        </p:tav>
                                        <p:tav tm="100000">
                                          <p:val>
                                            <p:strVal val="#ppt_y"/>
                                          </p:val>
                                        </p:tav>
                                      </p:tavLst>
                                    </p:anim>
                                    <p:animEffect transition="in" filter="wipe(up)">
                                      <p:cBhvr>
                                        <p:cTn id="27" dur="250"/>
                                        <p:tgtEl>
                                          <p:spTgt spid="14"/>
                                        </p:tgtEl>
                                      </p:cBhvr>
                                    </p:animEffect>
                                  </p:childTnLst>
                                </p:cTn>
                              </p:par>
                            </p:childTnLst>
                          </p:cTn>
                        </p:par>
                        <p:par>
                          <p:cTn id="28" fill="hold">
                            <p:stCondLst>
                              <p:cond delay="1750"/>
                            </p:stCondLst>
                            <p:childTnLst>
                              <p:par>
                                <p:cTn id="29" presetID="14" presetClass="entr" presetSubtype="1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250"/>
                                        <p:tgtEl>
                                          <p:spTgt spid="10"/>
                                        </p:tgtEl>
                                      </p:cBhvr>
                                    </p:animEffect>
                                  </p:childTnLst>
                                </p:cTn>
                              </p:par>
                            </p:childTnLst>
                          </p:cTn>
                        </p:par>
                        <p:par>
                          <p:cTn id="32" fill="hold">
                            <p:stCondLst>
                              <p:cond delay="2000"/>
                            </p:stCondLst>
                            <p:childTnLst>
                              <p:par>
                                <p:cTn id="33" presetID="1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250"/>
                                        <p:tgtEl>
                                          <p:spTgt spid="11"/>
                                        </p:tgtEl>
                                        <p:attrNameLst>
                                          <p:attrName>ppt_y</p:attrName>
                                        </p:attrNameLst>
                                      </p:cBhvr>
                                      <p:tavLst>
                                        <p:tav tm="0">
                                          <p:val>
                                            <p:strVal val="#ppt_y+#ppt_h*1.125000"/>
                                          </p:val>
                                        </p:tav>
                                        <p:tav tm="100000">
                                          <p:val>
                                            <p:strVal val="#ppt_y"/>
                                          </p:val>
                                        </p:tav>
                                      </p:tavLst>
                                    </p:anim>
                                    <p:animEffect transition="in" filter="wipe(up)">
                                      <p:cBhvr>
                                        <p:cTn id="36" dur="250"/>
                                        <p:tgtEl>
                                          <p:spTgt spid="11"/>
                                        </p:tgtEl>
                                      </p:cBhvr>
                                    </p:animEffect>
                                  </p:childTnLst>
                                </p:cTn>
                              </p:par>
                            </p:childTnLst>
                          </p:cTn>
                        </p:par>
                        <p:par>
                          <p:cTn id="37" fill="hold">
                            <p:stCondLst>
                              <p:cond delay="2250"/>
                            </p:stCondLst>
                            <p:childTnLst>
                              <p:par>
                                <p:cTn id="38" presetID="12" presetClass="entr" presetSubtype="4"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250"/>
                                        <p:tgtEl>
                                          <p:spTgt spid="15"/>
                                        </p:tgtEl>
                                        <p:attrNameLst>
                                          <p:attrName>ppt_y</p:attrName>
                                        </p:attrNameLst>
                                      </p:cBhvr>
                                      <p:tavLst>
                                        <p:tav tm="0">
                                          <p:val>
                                            <p:strVal val="#ppt_y+#ppt_h*1.125000"/>
                                          </p:val>
                                        </p:tav>
                                        <p:tav tm="100000">
                                          <p:val>
                                            <p:strVal val="#ppt_y"/>
                                          </p:val>
                                        </p:tav>
                                      </p:tavLst>
                                    </p:anim>
                                    <p:animEffect transition="in" filter="wipe(up)">
                                      <p:cBhvr>
                                        <p:cTn id="41" dur="250"/>
                                        <p:tgtEl>
                                          <p:spTgt spid="15"/>
                                        </p:tgtEl>
                                      </p:cBhvr>
                                    </p:animEffect>
                                  </p:childTnLst>
                                </p:cTn>
                              </p:par>
                            </p:childTnLst>
                          </p:cTn>
                        </p:par>
                        <p:par>
                          <p:cTn id="42" fill="hold">
                            <p:stCondLst>
                              <p:cond delay="2500"/>
                            </p:stCondLst>
                            <p:childTnLst>
                              <p:par>
                                <p:cTn id="43" presetID="14" presetClass="entr" presetSubtype="1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randombar(horizontal)">
                                      <p:cBhvr>
                                        <p:cTn id="45" dur="250"/>
                                        <p:tgtEl>
                                          <p:spTgt spid="12"/>
                                        </p:tgtEl>
                                      </p:cBhvr>
                                    </p:animEffect>
                                  </p:childTnLst>
                                </p:cTn>
                              </p:par>
                            </p:childTnLst>
                          </p:cTn>
                        </p:par>
                        <p:par>
                          <p:cTn id="46" fill="hold">
                            <p:stCondLst>
                              <p:cond delay="2750"/>
                            </p:stCondLst>
                            <p:childTnLst>
                              <p:par>
                                <p:cTn id="47" presetID="12" presetClass="entr" presetSubtype="4"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250"/>
                                        <p:tgtEl>
                                          <p:spTgt spid="13"/>
                                        </p:tgtEl>
                                        <p:attrNameLst>
                                          <p:attrName>ppt_y</p:attrName>
                                        </p:attrNameLst>
                                      </p:cBhvr>
                                      <p:tavLst>
                                        <p:tav tm="0">
                                          <p:val>
                                            <p:strVal val="#ppt_y+#ppt_h*1.125000"/>
                                          </p:val>
                                        </p:tav>
                                        <p:tav tm="100000">
                                          <p:val>
                                            <p:strVal val="#ppt_y"/>
                                          </p:val>
                                        </p:tav>
                                      </p:tavLst>
                                    </p:anim>
                                    <p:animEffect transition="in" filter="wipe(up)">
                                      <p:cBhvr>
                                        <p:cTn id="50" dur="250"/>
                                        <p:tgtEl>
                                          <p:spTgt spid="13"/>
                                        </p:tgtEl>
                                      </p:cBhvr>
                                    </p:animEffect>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250"/>
                                        <p:tgtEl>
                                          <p:spTgt spid="16"/>
                                        </p:tgtEl>
                                      </p:cBhvr>
                                    </p:animEffect>
                                    <p:anim calcmode="lin" valueType="num">
                                      <p:cBhvr>
                                        <p:cTn id="55" dur="250" fill="hold"/>
                                        <p:tgtEl>
                                          <p:spTgt spid="16"/>
                                        </p:tgtEl>
                                        <p:attrNameLst>
                                          <p:attrName>ppt_x</p:attrName>
                                        </p:attrNameLst>
                                      </p:cBhvr>
                                      <p:tavLst>
                                        <p:tav tm="0">
                                          <p:val>
                                            <p:strVal val="#ppt_x"/>
                                          </p:val>
                                        </p:tav>
                                        <p:tav tm="100000">
                                          <p:val>
                                            <p:strVal val="#ppt_x"/>
                                          </p:val>
                                        </p:tav>
                                      </p:tavLst>
                                    </p:anim>
                                    <p:anim calcmode="lin" valueType="num">
                                      <p:cBhvr>
                                        <p:cTn id="56" dur="250" fill="hold"/>
                                        <p:tgtEl>
                                          <p:spTgt spid="16"/>
                                        </p:tgtEl>
                                        <p:attrNameLst>
                                          <p:attrName>ppt_y</p:attrName>
                                        </p:attrNameLst>
                                      </p:cBhvr>
                                      <p:tavLst>
                                        <p:tav tm="0">
                                          <p:val>
                                            <p:strVal val="#ppt_y+.1"/>
                                          </p:val>
                                        </p:tav>
                                        <p:tav tm="100000">
                                          <p:val>
                                            <p:strVal val="#ppt_y"/>
                                          </p:val>
                                        </p:tav>
                                      </p:tavLst>
                                    </p:anim>
                                  </p:childTnLst>
                                </p:cTn>
                              </p:par>
                            </p:childTnLst>
                          </p:cTn>
                        </p:par>
                        <p:par>
                          <p:cTn id="57" fill="hold">
                            <p:stCondLst>
                              <p:cond delay="3250"/>
                            </p:stCondLst>
                            <p:childTnLst>
                              <p:par>
                                <p:cTn id="58" presetID="42" presetClass="entr" presetSubtype="0"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250"/>
                                        <p:tgtEl>
                                          <p:spTgt spid="17"/>
                                        </p:tgtEl>
                                      </p:cBhvr>
                                    </p:animEffect>
                                    <p:anim calcmode="lin" valueType="num">
                                      <p:cBhvr>
                                        <p:cTn id="61" dur="250" fill="hold"/>
                                        <p:tgtEl>
                                          <p:spTgt spid="17"/>
                                        </p:tgtEl>
                                        <p:attrNameLst>
                                          <p:attrName>ppt_x</p:attrName>
                                        </p:attrNameLst>
                                      </p:cBhvr>
                                      <p:tavLst>
                                        <p:tav tm="0">
                                          <p:val>
                                            <p:strVal val="#ppt_x"/>
                                          </p:val>
                                        </p:tav>
                                        <p:tav tm="100000">
                                          <p:val>
                                            <p:strVal val="#ppt_x"/>
                                          </p:val>
                                        </p:tav>
                                      </p:tavLst>
                                    </p:anim>
                                    <p:anim calcmode="lin" valueType="num">
                                      <p:cBhvr>
                                        <p:cTn id="62" dur="250" fill="hold"/>
                                        <p:tgtEl>
                                          <p:spTgt spid="17"/>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12" presetClass="entr" presetSubtype="4" fill="hold"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250"/>
                                        <p:tgtEl>
                                          <p:spTgt spid="18"/>
                                        </p:tgtEl>
                                        <p:attrNameLst>
                                          <p:attrName>ppt_y</p:attrName>
                                        </p:attrNameLst>
                                      </p:cBhvr>
                                      <p:tavLst>
                                        <p:tav tm="0">
                                          <p:val>
                                            <p:strVal val="#ppt_y+#ppt_h*1.125000"/>
                                          </p:val>
                                        </p:tav>
                                        <p:tav tm="100000">
                                          <p:val>
                                            <p:strVal val="#ppt_y"/>
                                          </p:val>
                                        </p:tav>
                                      </p:tavLst>
                                    </p:anim>
                                    <p:animEffect transition="in" filter="wipe(up)">
                                      <p:cBhvr>
                                        <p:cTn id="67"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1" grpId="0"/>
      <p:bldP spid="12" grpId="0"/>
      <p:bldP spid="13" grpId="0"/>
      <p:bldP spid="16"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a:extLst>
              <a:ext uri="{FF2B5EF4-FFF2-40B4-BE49-F238E27FC236}">
                <a16:creationId xmlns:a16="http://schemas.microsoft.com/office/drawing/2014/main" xmlns="" id="{B0AAD93C-8B9F-4156-8FC9-04DDA1D59CCB}"/>
              </a:ext>
            </a:extLst>
          </p:cNvPr>
          <p:cNvGrpSpPr/>
          <p:nvPr/>
        </p:nvGrpSpPr>
        <p:grpSpPr>
          <a:xfrm>
            <a:off x="1545570" y="2431982"/>
            <a:ext cx="9993288" cy="3046463"/>
            <a:chOff x="1243002" y="2431982"/>
            <a:chExt cx="11004823" cy="3046463"/>
          </a:xfrm>
        </p:grpSpPr>
        <p:sp>
          <p:nvSpPr>
            <p:cNvPr id="7" name="TextBox 5">
              <a:extLst>
                <a:ext uri="{FF2B5EF4-FFF2-40B4-BE49-F238E27FC236}">
                  <a16:creationId xmlns:a16="http://schemas.microsoft.com/office/drawing/2014/main" xmlns="" id="{F04F56F4-9394-4E95-A782-4F7C1666BCF2}"/>
                </a:ext>
              </a:extLst>
            </p:cNvPr>
            <p:cNvSpPr txBox="1"/>
            <p:nvPr/>
          </p:nvSpPr>
          <p:spPr>
            <a:xfrm>
              <a:off x="1289168" y="2598125"/>
              <a:ext cx="1181156" cy="338554"/>
            </a:xfrm>
            <a:prstGeom prst="rect">
              <a:avLst/>
            </a:prstGeom>
            <a:noFill/>
          </p:spPr>
          <p:txBody>
            <a:bodyPr wrap="square" rtlCol="0">
              <a:spAutoFit/>
            </a:bodyPr>
            <a:lstStyle/>
            <a:p>
              <a:r>
                <a:rPr lang="zh-CN" altLang="en-US" sz="1600" b="1" dirty="0">
                  <a:solidFill>
                    <a:schemeClr val="bg1">
                      <a:lumMod val="50000"/>
                    </a:schemeClr>
                  </a:solidFill>
                  <a:latin typeface="微软雅黑" pitchFamily="34" charset="-122"/>
                  <a:ea typeface="微软雅黑" pitchFamily="34" charset="-122"/>
                </a:rPr>
                <a:t>添加标题</a:t>
              </a:r>
            </a:p>
          </p:txBody>
        </p:sp>
        <p:grpSp>
          <p:nvGrpSpPr>
            <p:cNvPr id="10" name="组合 9">
              <a:extLst>
                <a:ext uri="{FF2B5EF4-FFF2-40B4-BE49-F238E27FC236}">
                  <a16:creationId xmlns:a16="http://schemas.microsoft.com/office/drawing/2014/main" xmlns="" id="{1E5EB8D6-A419-4780-B35D-8A3D033F7F6C}"/>
                </a:ext>
              </a:extLst>
            </p:cNvPr>
            <p:cNvGrpSpPr/>
            <p:nvPr/>
          </p:nvGrpSpPr>
          <p:grpSpPr>
            <a:xfrm>
              <a:off x="2678139" y="2431982"/>
              <a:ext cx="8671438" cy="693977"/>
              <a:chOff x="4154965" y="2529230"/>
              <a:chExt cx="6616289" cy="529503"/>
            </a:xfrm>
          </p:grpSpPr>
          <p:sp>
            <p:nvSpPr>
              <p:cNvPr id="32" name="右箭头 18">
                <a:extLst>
                  <a:ext uri="{FF2B5EF4-FFF2-40B4-BE49-F238E27FC236}">
                    <a16:creationId xmlns:a16="http://schemas.microsoft.com/office/drawing/2014/main" xmlns="" id="{5AC9AACA-6419-4586-962F-DD3A68915B67}"/>
                  </a:ext>
                </a:extLst>
              </p:cNvPr>
              <p:cNvSpPr/>
              <p:nvPr/>
            </p:nvSpPr>
            <p:spPr>
              <a:xfrm>
                <a:off x="4154965" y="2529230"/>
                <a:ext cx="6616289" cy="529503"/>
              </a:xfrm>
              <a:prstGeom prst="rightArrow">
                <a:avLst/>
              </a:pr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tx1">
                      <a:lumMod val="75000"/>
                      <a:lumOff val="25000"/>
                    </a:schemeClr>
                  </a:solidFill>
                  <a:latin typeface="微软雅黑" pitchFamily="34" charset="-122"/>
                  <a:ea typeface="微软雅黑" pitchFamily="34" charset="-122"/>
                </a:endParaRPr>
              </a:p>
            </p:txBody>
          </p:sp>
          <p:sp>
            <p:nvSpPr>
              <p:cNvPr id="33" name="TextBox 7">
                <a:extLst>
                  <a:ext uri="{FF2B5EF4-FFF2-40B4-BE49-F238E27FC236}">
                    <a16:creationId xmlns:a16="http://schemas.microsoft.com/office/drawing/2014/main" xmlns="" id="{69F567CA-6D35-47CC-A800-1CAC5FA517EF}"/>
                  </a:ext>
                </a:extLst>
              </p:cNvPr>
              <p:cNvSpPr txBox="1"/>
              <p:nvPr/>
            </p:nvSpPr>
            <p:spPr>
              <a:xfrm>
                <a:off x="4309398" y="2695873"/>
                <a:ext cx="1236787" cy="234833"/>
              </a:xfrm>
              <a:prstGeom prst="rect">
                <a:avLst/>
              </a:prstGeom>
              <a:noFill/>
            </p:spPr>
            <p:txBody>
              <a:bodyPr wrap="none" rtlCol="0">
                <a:spAutoFit/>
              </a:bodyPr>
              <a:lstStyle/>
              <a:p>
                <a:r>
                  <a:rPr lang="zh-CN" altLang="en-US" sz="1400" dirty="0">
                    <a:solidFill>
                      <a:schemeClr val="bg1"/>
                    </a:solidFill>
                    <a:latin typeface="微软雅黑" pitchFamily="34" charset="-122"/>
                    <a:ea typeface="微软雅黑" pitchFamily="34" charset="-122"/>
                  </a:rPr>
                  <a:t>修改文字或者删除</a:t>
                </a:r>
              </a:p>
            </p:txBody>
          </p:sp>
        </p:grpSp>
        <p:sp>
          <p:nvSpPr>
            <p:cNvPr id="11" name="TextBox 4">
              <a:extLst>
                <a:ext uri="{FF2B5EF4-FFF2-40B4-BE49-F238E27FC236}">
                  <a16:creationId xmlns:a16="http://schemas.microsoft.com/office/drawing/2014/main" xmlns="" id="{9B175958-4918-432A-8538-0009EAF6B698}"/>
                </a:ext>
              </a:extLst>
            </p:cNvPr>
            <p:cNvSpPr txBox="1"/>
            <p:nvPr/>
          </p:nvSpPr>
          <p:spPr>
            <a:xfrm>
              <a:off x="11350601" y="2623359"/>
              <a:ext cx="897224" cy="369332"/>
            </a:xfrm>
            <a:prstGeom prst="rect">
              <a:avLst/>
            </a:prstGeom>
            <a:noFill/>
          </p:spPr>
          <p:txBody>
            <a:bodyPr wrap="square" rtlCol="0">
              <a:spAutoFit/>
            </a:bodyPr>
            <a:lstStyle/>
            <a:p>
              <a:r>
                <a:rPr lang="en-US" altLang="zh-CN" sz="1800" dirty="0">
                  <a:solidFill>
                    <a:schemeClr val="bg1">
                      <a:lumMod val="50000"/>
                    </a:schemeClr>
                  </a:solidFill>
                  <a:latin typeface="微软雅黑" pitchFamily="34" charset="-122"/>
                  <a:ea typeface="微软雅黑" pitchFamily="34" charset="-122"/>
                </a:rPr>
                <a:t>95%</a:t>
              </a:r>
              <a:endParaRPr lang="zh-CN" altLang="en-US" sz="1800" dirty="0">
                <a:solidFill>
                  <a:schemeClr val="bg1">
                    <a:lumMod val="50000"/>
                  </a:schemeClr>
                </a:solidFill>
                <a:latin typeface="微软雅黑" pitchFamily="34" charset="-122"/>
                <a:ea typeface="微软雅黑" pitchFamily="34" charset="-122"/>
              </a:endParaRPr>
            </a:p>
          </p:txBody>
        </p:sp>
        <p:sp>
          <p:nvSpPr>
            <p:cNvPr id="12" name="TextBox 11">
              <a:extLst>
                <a:ext uri="{FF2B5EF4-FFF2-40B4-BE49-F238E27FC236}">
                  <a16:creationId xmlns:a16="http://schemas.microsoft.com/office/drawing/2014/main" xmlns="" id="{98E915C8-E18B-439E-9079-73A72B59407B}"/>
                </a:ext>
              </a:extLst>
            </p:cNvPr>
            <p:cNvSpPr txBox="1"/>
            <p:nvPr/>
          </p:nvSpPr>
          <p:spPr>
            <a:xfrm>
              <a:off x="1243005" y="3195675"/>
              <a:ext cx="1181156" cy="338554"/>
            </a:xfrm>
            <a:prstGeom prst="rect">
              <a:avLst/>
            </a:prstGeom>
            <a:noFill/>
          </p:spPr>
          <p:txBody>
            <a:bodyPr wrap="square" rtlCol="0">
              <a:spAutoFit/>
            </a:bodyPr>
            <a:lstStyle/>
            <a:p>
              <a:r>
                <a:rPr lang="zh-CN" altLang="en-US" sz="1600" b="1" dirty="0">
                  <a:solidFill>
                    <a:schemeClr val="bg1">
                      <a:lumMod val="50000"/>
                    </a:schemeClr>
                  </a:solidFill>
                  <a:latin typeface="微软雅黑" pitchFamily="34" charset="-122"/>
                  <a:ea typeface="微软雅黑" pitchFamily="34" charset="-122"/>
                </a:rPr>
                <a:t>添加标题</a:t>
              </a:r>
            </a:p>
          </p:txBody>
        </p:sp>
        <p:grpSp>
          <p:nvGrpSpPr>
            <p:cNvPr id="13" name="组合 12">
              <a:extLst>
                <a:ext uri="{FF2B5EF4-FFF2-40B4-BE49-F238E27FC236}">
                  <a16:creationId xmlns:a16="http://schemas.microsoft.com/office/drawing/2014/main" xmlns="" id="{BC437522-49BE-4205-8E5C-F2A2828D73EA}"/>
                </a:ext>
              </a:extLst>
            </p:cNvPr>
            <p:cNvGrpSpPr/>
            <p:nvPr/>
          </p:nvGrpSpPr>
          <p:grpSpPr>
            <a:xfrm>
              <a:off x="2678139" y="3020103"/>
              <a:ext cx="6099966" cy="693977"/>
              <a:chOff x="4154965" y="3117351"/>
              <a:chExt cx="4654261" cy="529503"/>
            </a:xfrm>
          </p:grpSpPr>
          <p:sp>
            <p:nvSpPr>
              <p:cNvPr id="30" name="右箭头 24">
                <a:extLst>
                  <a:ext uri="{FF2B5EF4-FFF2-40B4-BE49-F238E27FC236}">
                    <a16:creationId xmlns:a16="http://schemas.microsoft.com/office/drawing/2014/main" xmlns="" id="{0B5440F4-B705-47A2-B244-ED08ED516B4B}"/>
                  </a:ext>
                </a:extLst>
              </p:cNvPr>
              <p:cNvSpPr/>
              <p:nvPr/>
            </p:nvSpPr>
            <p:spPr>
              <a:xfrm>
                <a:off x="4154965" y="3117351"/>
                <a:ext cx="4654261" cy="529503"/>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itchFamily="34" charset="-122"/>
                  <a:ea typeface="微软雅黑" pitchFamily="34" charset="-122"/>
                </a:endParaRPr>
              </a:p>
            </p:txBody>
          </p:sp>
          <p:sp>
            <p:nvSpPr>
              <p:cNvPr id="31" name="TextBox 13">
                <a:extLst>
                  <a:ext uri="{FF2B5EF4-FFF2-40B4-BE49-F238E27FC236}">
                    <a16:creationId xmlns:a16="http://schemas.microsoft.com/office/drawing/2014/main" xmlns="" id="{430A2C0B-E9D4-4F1B-8588-9CECE590C8AB}"/>
                  </a:ext>
                </a:extLst>
              </p:cNvPr>
              <p:cNvSpPr txBox="1"/>
              <p:nvPr/>
            </p:nvSpPr>
            <p:spPr>
              <a:xfrm>
                <a:off x="4309398" y="3274795"/>
                <a:ext cx="1236787" cy="234833"/>
              </a:xfrm>
              <a:prstGeom prst="rect">
                <a:avLst/>
              </a:prstGeom>
              <a:noFill/>
            </p:spPr>
            <p:txBody>
              <a:bodyPr wrap="none" rtlCol="0">
                <a:spAutoFit/>
              </a:bodyPr>
              <a:lstStyle/>
              <a:p>
                <a:r>
                  <a:rPr lang="zh-CN" altLang="en-US" sz="1400" dirty="0">
                    <a:solidFill>
                      <a:schemeClr val="bg1"/>
                    </a:solidFill>
                    <a:latin typeface="微软雅黑" pitchFamily="34" charset="-122"/>
                    <a:ea typeface="微软雅黑" pitchFamily="34" charset="-122"/>
                  </a:rPr>
                  <a:t>修改文字或者删除</a:t>
                </a:r>
              </a:p>
            </p:txBody>
          </p:sp>
        </p:grpSp>
        <p:sp>
          <p:nvSpPr>
            <p:cNvPr id="14" name="TextBox 10">
              <a:extLst>
                <a:ext uri="{FF2B5EF4-FFF2-40B4-BE49-F238E27FC236}">
                  <a16:creationId xmlns:a16="http://schemas.microsoft.com/office/drawing/2014/main" xmlns="" id="{84D76828-2124-473C-AA26-098954954578}"/>
                </a:ext>
              </a:extLst>
            </p:cNvPr>
            <p:cNvSpPr txBox="1"/>
            <p:nvPr/>
          </p:nvSpPr>
          <p:spPr>
            <a:xfrm>
              <a:off x="9307325" y="3231930"/>
              <a:ext cx="897224" cy="369332"/>
            </a:xfrm>
            <a:prstGeom prst="rect">
              <a:avLst/>
            </a:prstGeom>
            <a:noFill/>
          </p:spPr>
          <p:txBody>
            <a:bodyPr wrap="square" rtlCol="0">
              <a:spAutoFit/>
            </a:bodyPr>
            <a:lstStyle/>
            <a:p>
              <a:r>
                <a:rPr lang="en-US" altLang="zh-CN" sz="1800" dirty="0">
                  <a:solidFill>
                    <a:schemeClr val="bg1">
                      <a:lumMod val="50000"/>
                    </a:schemeClr>
                  </a:solidFill>
                  <a:latin typeface="微软雅黑" pitchFamily="34" charset="-122"/>
                  <a:ea typeface="微软雅黑" pitchFamily="34" charset="-122"/>
                </a:rPr>
                <a:t>75%</a:t>
              </a:r>
              <a:endParaRPr lang="zh-CN" altLang="en-US" sz="1800" dirty="0">
                <a:solidFill>
                  <a:schemeClr val="bg1">
                    <a:lumMod val="50000"/>
                  </a:schemeClr>
                </a:solidFill>
                <a:latin typeface="微软雅黑" pitchFamily="34" charset="-122"/>
                <a:ea typeface="微软雅黑" pitchFamily="34" charset="-122"/>
              </a:endParaRPr>
            </a:p>
          </p:txBody>
        </p:sp>
        <p:sp>
          <p:nvSpPr>
            <p:cNvPr id="15" name="TextBox 17">
              <a:extLst>
                <a:ext uri="{FF2B5EF4-FFF2-40B4-BE49-F238E27FC236}">
                  <a16:creationId xmlns:a16="http://schemas.microsoft.com/office/drawing/2014/main" xmlns="" id="{2321EE22-2372-4539-A5AF-5C33F0D3CA1C}"/>
                </a:ext>
              </a:extLst>
            </p:cNvPr>
            <p:cNvSpPr txBox="1"/>
            <p:nvPr/>
          </p:nvSpPr>
          <p:spPr>
            <a:xfrm>
              <a:off x="1243004" y="3727485"/>
              <a:ext cx="1181155" cy="338554"/>
            </a:xfrm>
            <a:prstGeom prst="rect">
              <a:avLst/>
            </a:prstGeom>
            <a:noFill/>
          </p:spPr>
          <p:txBody>
            <a:bodyPr wrap="square" rtlCol="0">
              <a:spAutoFit/>
            </a:bodyPr>
            <a:lstStyle/>
            <a:p>
              <a:r>
                <a:rPr lang="zh-CN" altLang="en-US" sz="1600" b="1" dirty="0">
                  <a:solidFill>
                    <a:schemeClr val="bg1">
                      <a:lumMod val="50000"/>
                    </a:schemeClr>
                  </a:solidFill>
                  <a:latin typeface="微软雅黑" pitchFamily="34" charset="-122"/>
                  <a:ea typeface="微软雅黑" pitchFamily="34" charset="-122"/>
                </a:rPr>
                <a:t>添加标题</a:t>
              </a:r>
            </a:p>
          </p:txBody>
        </p:sp>
        <p:grpSp>
          <p:nvGrpSpPr>
            <p:cNvPr id="16" name="组合 15">
              <a:extLst>
                <a:ext uri="{FF2B5EF4-FFF2-40B4-BE49-F238E27FC236}">
                  <a16:creationId xmlns:a16="http://schemas.microsoft.com/office/drawing/2014/main" xmlns="" id="{8A27397A-A56A-4C3D-9DD5-AC85AF5A4197}"/>
                </a:ext>
              </a:extLst>
            </p:cNvPr>
            <p:cNvGrpSpPr/>
            <p:nvPr/>
          </p:nvGrpSpPr>
          <p:grpSpPr>
            <a:xfrm>
              <a:off x="2678140" y="3608225"/>
              <a:ext cx="7056545" cy="693977"/>
              <a:chOff x="4154966" y="3705473"/>
              <a:chExt cx="5384129" cy="529503"/>
            </a:xfrm>
          </p:grpSpPr>
          <p:sp>
            <p:nvSpPr>
              <p:cNvPr id="28" name="右箭头 30">
                <a:extLst>
                  <a:ext uri="{FF2B5EF4-FFF2-40B4-BE49-F238E27FC236}">
                    <a16:creationId xmlns:a16="http://schemas.microsoft.com/office/drawing/2014/main" xmlns="" id="{E5D9233C-A591-41DD-86F1-51188136B7BB}"/>
                  </a:ext>
                </a:extLst>
              </p:cNvPr>
              <p:cNvSpPr/>
              <p:nvPr/>
            </p:nvSpPr>
            <p:spPr>
              <a:xfrm>
                <a:off x="4154966" y="3705473"/>
                <a:ext cx="5384129" cy="529503"/>
              </a:xfrm>
              <a:prstGeom prst="rightArrow">
                <a:avLst/>
              </a:pr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tx1">
                      <a:lumMod val="75000"/>
                      <a:lumOff val="25000"/>
                    </a:schemeClr>
                  </a:solidFill>
                  <a:latin typeface="微软雅黑" pitchFamily="34" charset="-122"/>
                  <a:ea typeface="微软雅黑" pitchFamily="34" charset="-122"/>
                </a:endParaRPr>
              </a:p>
            </p:txBody>
          </p:sp>
          <p:sp>
            <p:nvSpPr>
              <p:cNvPr id="29" name="TextBox 19">
                <a:extLst>
                  <a:ext uri="{FF2B5EF4-FFF2-40B4-BE49-F238E27FC236}">
                    <a16:creationId xmlns:a16="http://schemas.microsoft.com/office/drawing/2014/main" xmlns="" id="{D7F748DE-EF21-4749-BE4B-E399CDD67552}"/>
                  </a:ext>
                </a:extLst>
              </p:cNvPr>
              <p:cNvSpPr txBox="1"/>
              <p:nvPr/>
            </p:nvSpPr>
            <p:spPr>
              <a:xfrm>
                <a:off x="4309397" y="3853717"/>
                <a:ext cx="1236787" cy="234833"/>
              </a:xfrm>
              <a:prstGeom prst="rect">
                <a:avLst/>
              </a:prstGeom>
              <a:noFill/>
            </p:spPr>
            <p:txBody>
              <a:bodyPr wrap="none" rtlCol="0">
                <a:spAutoFit/>
              </a:bodyPr>
              <a:lstStyle/>
              <a:p>
                <a:r>
                  <a:rPr lang="zh-CN" altLang="en-US" sz="1400" dirty="0">
                    <a:solidFill>
                      <a:schemeClr val="bg1"/>
                    </a:solidFill>
                    <a:latin typeface="微软雅黑" pitchFamily="34" charset="-122"/>
                    <a:ea typeface="微软雅黑" pitchFamily="34" charset="-122"/>
                  </a:rPr>
                  <a:t>修改文字或者删除</a:t>
                </a:r>
              </a:p>
            </p:txBody>
          </p:sp>
        </p:grpSp>
        <p:sp>
          <p:nvSpPr>
            <p:cNvPr id="17" name="TextBox 16">
              <a:extLst>
                <a:ext uri="{FF2B5EF4-FFF2-40B4-BE49-F238E27FC236}">
                  <a16:creationId xmlns:a16="http://schemas.microsoft.com/office/drawing/2014/main" xmlns="" id="{D1FD970A-157A-437F-8434-9CB8A42BA090}"/>
                </a:ext>
              </a:extLst>
            </p:cNvPr>
            <p:cNvSpPr txBox="1"/>
            <p:nvPr/>
          </p:nvSpPr>
          <p:spPr>
            <a:xfrm>
              <a:off x="10108289" y="3824142"/>
              <a:ext cx="897224" cy="369332"/>
            </a:xfrm>
            <a:prstGeom prst="rect">
              <a:avLst/>
            </a:prstGeom>
            <a:noFill/>
          </p:spPr>
          <p:txBody>
            <a:bodyPr wrap="square" rtlCol="0">
              <a:spAutoFit/>
            </a:bodyPr>
            <a:lstStyle/>
            <a:p>
              <a:r>
                <a:rPr lang="en-US" altLang="zh-CN" sz="1800" dirty="0">
                  <a:solidFill>
                    <a:schemeClr val="bg1">
                      <a:lumMod val="50000"/>
                    </a:schemeClr>
                  </a:solidFill>
                  <a:latin typeface="微软雅黑" pitchFamily="34" charset="-122"/>
                  <a:ea typeface="微软雅黑" pitchFamily="34" charset="-122"/>
                </a:rPr>
                <a:t>85%</a:t>
              </a:r>
              <a:endParaRPr lang="zh-CN" altLang="en-US" sz="1800" dirty="0">
                <a:solidFill>
                  <a:schemeClr val="bg1">
                    <a:lumMod val="50000"/>
                  </a:schemeClr>
                </a:solidFill>
                <a:latin typeface="微软雅黑" pitchFamily="34" charset="-122"/>
                <a:ea typeface="微软雅黑" pitchFamily="34" charset="-122"/>
              </a:endParaRPr>
            </a:p>
          </p:txBody>
        </p:sp>
        <p:sp>
          <p:nvSpPr>
            <p:cNvPr id="18" name="TextBox 23">
              <a:extLst>
                <a:ext uri="{FF2B5EF4-FFF2-40B4-BE49-F238E27FC236}">
                  <a16:creationId xmlns:a16="http://schemas.microsoft.com/office/drawing/2014/main" xmlns="" id="{0DF5CFDC-2321-4ACA-BAD9-001653A8802B}"/>
                </a:ext>
              </a:extLst>
            </p:cNvPr>
            <p:cNvSpPr txBox="1"/>
            <p:nvPr/>
          </p:nvSpPr>
          <p:spPr>
            <a:xfrm>
              <a:off x="1243003" y="4316559"/>
              <a:ext cx="1181155" cy="338554"/>
            </a:xfrm>
            <a:prstGeom prst="rect">
              <a:avLst/>
            </a:prstGeom>
            <a:noFill/>
          </p:spPr>
          <p:txBody>
            <a:bodyPr wrap="square" rtlCol="0">
              <a:spAutoFit/>
            </a:bodyPr>
            <a:lstStyle/>
            <a:p>
              <a:r>
                <a:rPr lang="zh-CN" altLang="en-US" sz="1600" b="1" dirty="0">
                  <a:solidFill>
                    <a:schemeClr val="bg1">
                      <a:lumMod val="50000"/>
                    </a:schemeClr>
                  </a:solidFill>
                  <a:latin typeface="微软雅黑" pitchFamily="34" charset="-122"/>
                  <a:ea typeface="微软雅黑" pitchFamily="34" charset="-122"/>
                </a:rPr>
                <a:t>添加标题</a:t>
              </a:r>
            </a:p>
          </p:txBody>
        </p:sp>
        <p:grpSp>
          <p:nvGrpSpPr>
            <p:cNvPr id="19" name="组合 18">
              <a:extLst>
                <a:ext uri="{FF2B5EF4-FFF2-40B4-BE49-F238E27FC236}">
                  <a16:creationId xmlns:a16="http://schemas.microsoft.com/office/drawing/2014/main" xmlns="" id="{574F9A74-8B33-4488-A1E8-A78EAD8F5DB5}"/>
                </a:ext>
              </a:extLst>
            </p:cNvPr>
            <p:cNvGrpSpPr/>
            <p:nvPr/>
          </p:nvGrpSpPr>
          <p:grpSpPr>
            <a:xfrm>
              <a:off x="2678141" y="4182300"/>
              <a:ext cx="4824524" cy="693977"/>
              <a:chOff x="4154967" y="4282877"/>
              <a:chExt cx="3681102" cy="529503"/>
            </a:xfrm>
          </p:grpSpPr>
          <p:sp>
            <p:nvSpPr>
              <p:cNvPr id="26" name="右箭头 36">
                <a:extLst>
                  <a:ext uri="{FF2B5EF4-FFF2-40B4-BE49-F238E27FC236}">
                    <a16:creationId xmlns:a16="http://schemas.microsoft.com/office/drawing/2014/main" xmlns="" id="{51D6F87E-4B65-484B-BAA0-ADAD2D8DC27E}"/>
                  </a:ext>
                </a:extLst>
              </p:cNvPr>
              <p:cNvSpPr/>
              <p:nvPr/>
            </p:nvSpPr>
            <p:spPr>
              <a:xfrm>
                <a:off x="4154967" y="4282877"/>
                <a:ext cx="3681102" cy="529503"/>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itchFamily="34" charset="-122"/>
                  <a:ea typeface="微软雅黑" pitchFamily="34" charset="-122"/>
                </a:endParaRPr>
              </a:p>
            </p:txBody>
          </p:sp>
          <p:sp>
            <p:nvSpPr>
              <p:cNvPr id="27" name="TextBox 25">
                <a:extLst>
                  <a:ext uri="{FF2B5EF4-FFF2-40B4-BE49-F238E27FC236}">
                    <a16:creationId xmlns:a16="http://schemas.microsoft.com/office/drawing/2014/main" xmlns="" id="{34A61F0B-EDF9-420A-A704-26883B2D06DA}"/>
                  </a:ext>
                </a:extLst>
              </p:cNvPr>
              <p:cNvSpPr txBox="1"/>
              <p:nvPr/>
            </p:nvSpPr>
            <p:spPr>
              <a:xfrm>
                <a:off x="4309398" y="4432638"/>
                <a:ext cx="1236787" cy="234833"/>
              </a:xfrm>
              <a:prstGeom prst="rect">
                <a:avLst/>
              </a:prstGeom>
              <a:noFill/>
            </p:spPr>
            <p:txBody>
              <a:bodyPr wrap="none" rtlCol="0">
                <a:spAutoFit/>
              </a:bodyPr>
              <a:lstStyle/>
              <a:p>
                <a:r>
                  <a:rPr lang="zh-CN" altLang="en-US" sz="1400" dirty="0">
                    <a:solidFill>
                      <a:schemeClr val="bg1"/>
                    </a:solidFill>
                    <a:latin typeface="微软雅黑" pitchFamily="34" charset="-122"/>
                    <a:ea typeface="微软雅黑" pitchFamily="34" charset="-122"/>
                  </a:rPr>
                  <a:t>修改文字或者删除</a:t>
                </a:r>
              </a:p>
            </p:txBody>
          </p:sp>
        </p:grpSp>
        <p:sp>
          <p:nvSpPr>
            <p:cNvPr id="20" name="TextBox 22">
              <a:extLst>
                <a:ext uri="{FF2B5EF4-FFF2-40B4-BE49-F238E27FC236}">
                  <a16:creationId xmlns:a16="http://schemas.microsoft.com/office/drawing/2014/main" xmlns="" id="{C6BADBD7-05AB-40E2-92B5-D86698E83124}"/>
                </a:ext>
              </a:extLst>
            </p:cNvPr>
            <p:cNvSpPr txBox="1"/>
            <p:nvPr/>
          </p:nvSpPr>
          <p:spPr>
            <a:xfrm>
              <a:off x="8391938" y="4416352"/>
              <a:ext cx="897224" cy="369332"/>
            </a:xfrm>
            <a:prstGeom prst="rect">
              <a:avLst/>
            </a:prstGeom>
            <a:noFill/>
          </p:spPr>
          <p:txBody>
            <a:bodyPr wrap="square" rtlCol="0">
              <a:spAutoFit/>
            </a:bodyPr>
            <a:lstStyle/>
            <a:p>
              <a:r>
                <a:rPr lang="en-US" altLang="zh-CN" sz="1800" dirty="0">
                  <a:solidFill>
                    <a:schemeClr val="bg1">
                      <a:lumMod val="50000"/>
                    </a:schemeClr>
                  </a:solidFill>
                  <a:latin typeface="微软雅黑" pitchFamily="34" charset="-122"/>
                  <a:ea typeface="微软雅黑" pitchFamily="34" charset="-122"/>
                </a:rPr>
                <a:t>52%</a:t>
              </a:r>
              <a:endParaRPr lang="zh-CN" altLang="en-US" sz="1800" dirty="0">
                <a:solidFill>
                  <a:schemeClr val="bg1">
                    <a:lumMod val="50000"/>
                  </a:schemeClr>
                </a:solidFill>
                <a:latin typeface="微软雅黑" pitchFamily="34" charset="-122"/>
                <a:ea typeface="微软雅黑" pitchFamily="34" charset="-122"/>
              </a:endParaRPr>
            </a:p>
          </p:txBody>
        </p:sp>
        <p:sp>
          <p:nvSpPr>
            <p:cNvPr id="21" name="TextBox 29">
              <a:extLst>
                <a:ext uri="{FF2B5EF4-FFF2-40B4-BE49-F238E27FC236}">
                  <a16:creationId xmlns:a16="http://schemas.microsoft.com/office/drawing/2014/main" xmlns="" id="{F34F12DD-9BC5-406A-9178-DEDFC2984406}"/>
                </a:ext>
              </a:extLst>
            </p:cNvPr>
            <p:cNvSpPr txBox="1"/>
            <p:nvPr/>
          </p:nvSpPr>
          <p:spPr>
            <a:xfrm>
              <a:off x="1243002" y="4944628"/>
              <a:ext cx="1181155" cy="338554"/>
            </a:xfrm>
            <a:prstGeom prst="rect">
              <a:avLst/>
            </a:prstGeom>
            <a:noFill/>
          </p:spPr>
          <p:txBody>
            <a:bodyPr wrap="square" rtlCol="0">
              <a:spAutoFit/>
            </a:bodyPr>
            <a:lstStyle/>
            <a:p>
              <a:r>
                <a:rPr lang="zh-CN" altLang="en-US" sz="1600" b="1" dirty="0">
                  <a:solidFill>
                    <a:schemeClr val="bg1">
                      <a:lumMod val="50000"/>
                    </a:schemeClr>
                  </a:solidFill>
                  <a:latin typeface="微软雅黑" pitchFamily="34" charset="-122"/>
                  <a:ea typeface="微软雅黑" pitchFamily="34" charset="-122"/>
                </a:rPr>
                <a:t>添加标题</a:t>
              </a:r>
            </a:p>
          </p:txBody>
        </p:sp>
        <p:grpSp>
          <p:nvGrpSpPr>
            <p:cNvPr id="22" name="组合 21">
              <a:extLst>
                <a:ext uri="{FF2B5EF4-FFF2-40B4-BE49-F238E27FC236}">
                  <a16:creationId xmlns:a16="http://schemas.microsoft.com/office/drawing/2014/main" xmlns="" id="{426853B1-CC6E-49D8-9137-FD601F3ECCE2}"/>
                </a:ext>
              </a:extLst>
            </p:cNvPr>
            <p:cNvGrpSpPr/>
            <p:nvPr/>
          </p:nvGrpSpPr>
          <p:grpSpPr>
            <a:xfrm>
              <a:off x="2678141" y="4784468"/>
              <a:ext cx="8013124" cy="693977"/>
              <a:chOff x="4154967" y="4881716"/>
              <a:chExt cx="6113997" cy="529503"/>
            </a:xfrm>
          </p:grpSpPr>
          <p:sp>
            <p:nvSpPr>
              <p:cNvPr id="24" name="右箭头 42">
                <a:extLst>
                  <a:ext uri="{FF2B5EF4-FFF2-40B4-BE49-F238E27FC236}">
                    <a16:creationId xmlns:a16="http://schemas.microsoft.com/office/drawing/2014/main" xmlns="" id="{34FEADD9-C22C-4266-8E33-A4C3EEB62C0F}"/>
                  </a:ext>
                </a:extLst>
              </p:cNvPr>
              <p:cNvSpPr/>
              <p:nvPr/>
            </p:nvSpPr>
            <p:spPr>
              <a:xfrm>
                <a:off x="4154967" y="4881716"/>
                <a:ext cx="6113997" cy="529503"/>
              </a:xfrm>
              <a:prstGeom prst="rightArrow">
                <a:avLst/>
              </a:pr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tx1">
                      <a:lumMod val="75000"/>
                      <a:lumOff val="25000"/>
                    </a:schemeClr>
                  </a:solidFill>
                  <a:latin typeface="微软雅黑" pitchFamily="34" charset="-122"/>
                  <a:ea typeface="微软雅黑" pitchFamily="34" charset="-122"/>
                </a:endParaRPr>
              </a:p>
            </p:txBody>
          </p:sp>
          <p:sp>
            <p:nvSpPr>
              <p:cNvPr id="25" name="TextBox 31">
                <a:extLst>
                  <a:ext uri="{FF2B5EF4-FFF2-40B4-BE49-F238E27FC236}">
                    <a16:creationId xmlns:a16="http://schemas.microsoft.com/office/drawing/2014/main" xmlns="" id="{DD899EB6-3972-4E28-978A-04F2C4FA575C}"/>
                  </a:ext>
                </a:extLst>
              </p:cNvPr>
              <p:cNvSpPr txBox="1"/>
              <p:nvPr/>
            </p:nvSpPr>
            <p:spPr>
              <a:xfrm>
                <a:off x="4309398" y="5011560"/>
                <a:ext cx="1236787" cy="234833"/>
              </a:xfrm>
              <a:prstGeom prst="rect">
                <a:avLst/>
              </a:prstGeom>
              <a:noFill/>
            </p:spPr>
            <p:txBody>
              <a:bodyPr wrap="none" rtlCol="0">
                <a:spAutoFit/>
              </a:bodyPr>
              <a:lstStyle/>
              <a:p>
                <a:r>
                  <a:rPr lang="zh-CN" altLang="en-US" sz="1400" dirty="0">
                    <a:solidFill>
                      <a:schemeClr val="bg1"/>
                    </a:solidFill>
                    <a:latin typeface="微软雅黑" pitchFamily="34" charset="-122"/>
                    <a:ea typeface="微软雅黑" pitchFamily="34" charset="-122"/>
                  </a:rPr>
                  <a:t>修改文字或者删除</a:t>
                </a:r>
              </a:p>
            </p:txBody>
          </p:sp>
        </p:grpSp>
        <p:sp>
          <p:nvSpPr>
            <p:cNvPr id="23" name="TextBox 28">
              <a:extLst>
                <a:ext uri="{FF2B5EF4-FFF2-40B4-BE49-F238E27FC236}">
                  <a16:creationId xmlns:a16="http://schemas.microsoft.com/office/drawing/2014/main" xmlns="" id="{06AC23D7-F49F-4514-80D8-9909C8E631E7}"/>
                </a:ext>
              </a:extLst>
            </p:cNvPr>
            <p:cNvSpPr txBox="1"/>
            <p:nvPr/>
          </p:nvSpPr>
          <p:spPr>
            <a:xfrm>
              <a:off x="10811178" y="4975842"/>
              <a:ext cx="961570" cy="369332"/>
            </a:xfrm>
            <a:prstGeom prst="rect">
              <a:avLst/>
            </a:prstGeom>
            <a:noFill/>
          </p:spPr>
          <p:txBody>
            <a:bodyPr wrap="square" rtlCol="0">
              <a:spAutoFit/>
            </a:bodyPr>
            <a:lstStyle/>
            <a:p>
              <a:r>
                <a:rPr lang="en-US" altLang="zh-CN" sz="1800">
                  <a:solidFill>
                    <a:schemeClr val="bg1">
                      <a:lumMod val="50000"/>
                    </a:schemeClr>
                  </a:solidFill>
                  <a:latin typeface="微软雅黑" pitchFamily="34" charset="-122"/>
                  <a:ea typeface="微软雅黑" pitchFamily="34" charset="-122"/>
                </a:rPr>
                <a:t>87%</a:t>
              </a:r>
              <a:endParaRPr lang="zh-CN" altLang="en-US" sz="18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82448274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任意多边形 9">
            <a:extLst>
              <a:ext uri="{FF2B5EF4-FFF2-40B4-BE49-F238E27FC236}">
                <a16:creationId xmlns:a16="http://schemas.microsoft.com/office/drawing/2014/main" xmlns="" id="{E465CF71-B4C9-497A-BC3C-B1AE2B619D0D}"/>
              </a:ext>
            </a:extLst>
          </p:cNvPr>
          <p:cNvSpPr/>
          <p:nvPr/>
        </p:nvSpPr>
        <p:spPr>
          <a:xfrm>
            <a:off x="4066539" y="2546167"/>
            <a:ext cx="2705982" cy="1190172"/>
          </a:xfrm>
          <a:custGeom>
            <a:avLst/>
            <a:gdLst>
              <a:gd name="connsiteX0" fmla="*/ 488411 w 2705982"/>
              <a:gd name="connsiteY0" fmla="*/ 0 h 1190172"/>
              <a:gd name="connsiteX1" fmla="*/ 488411 w 2705982"/>
              <a:gd name="connsiteY1" fmla="*/ 297543 h 1190172"/>
              <a:gd name="connsiteX2" fmla="*/ 2248921 w 2705982"/>
              <a:gd name="connsiteY2" fmla="*/ 297543 h 1190172"/>
              <a:gd name="connsiteX3" fmla="*/ 2705982 w 2705982"/>
              <a:gd name="connsiteY3" fmla="*/ 892629 h 1190172"/>
              <a:gd name="connsiteX4" fmla="*/ 488411 w 2705982"/>
              <a:gd name="connsiteY4" fmla="*/ 892629 h 1190172"/>
              <a:gd name="connsiteX5" fmla="*/ 488411 w 2705982"/>
              <a:gd name="connsiteY5" fmla="*/ 1190172 h 1190172"/>
              <a:gd name="connsiteX6" fmla="*/ 0 w 2705982"/>
              <a:gd name="connsiteY6"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982" h="1190172">
                <a:moveTo>
                  <a:pt x="488411" y="0"/>
                </a:moveTo>
                <a:lnTo>
                  <a:pt x="488411" y="297543"/>
                </a:lnTo>
                <a:lnTo>
                  <a:pt x="2248921" y="297543"/>
                </a:lnTo>
                <a:lnTo>
                  <a:pt x="2705982" y="892629"/>
                </a:lnTo>
                <a:lnTo>
                  <a:pt x="488411" y="892629"/>
                </a:lnTo>
                <a:lnTo>
                  <a:pt x="488411" y="1190172"/>
                </a:lnTo>
                <a:lnTo>
                  <a:pt x="0" y="595086"/>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 name="任意多边形 10">
            <a:extLst>
              <a:ext uri="{FF2B5EF4-FFF2-40B4-BE49-F238E27FC236}">
                <a16:creationId xmlns:a16="http://schemas.microsoft.com/office/drawing/2014/main" xmlns="" id="{5EF2C64E-B350-4E9B-9C3F-F72225CC8432}"/>
              </a:ext>
            </a:extLst>
          </p:cNvPr>
          <p:cNvSpPr/>
          <p:nvPr/>
        </p:nvSpPr>
        <p:spPr>
          <a:xfrm flipH="1">
            <a:off x="5483859" y="3137134"/>
            <a:ext cx="2705982" cy="1190172"/>
          </a:xfrm>
          <a:custGeom>
            <a:avLst/>
            <a:gdLst>
              <a:gd name="connsiteX0" fmla="*/ 488411 w 2705982"/>
              <a:gd name="connsiteY0" fmla="*/ 0 h 1190172"/>
              <a:gd name="connsiteX1" fmla="*/ 488411 w 2705982"/>
              <a:gd name="connsiteY1" fmla="*/ 297543 h 1190172"/>
              <a:gd name="connsiteX2" fmla="*/ 2248921 w 2705982"/>
              <a:gd name="connsiteY2" fmla="*/ 297543 h 1190172"/>
              <a:gd name="connsiteX3" fmla="*/ 2705982 w 2705982"/>
              <a:gd name="connsiteY3" fmla="*/ 892629 h 1190172"/>
              <a:gd name="connsiteX4" fmla="*/ 488411 w 2705982"/>
              <a:gd name="connsiteY4" fmla="*/ 892629 h 1190172"/>
              <a:gd name="connsiteX5" fmla="*/ 488411 w 2705982"/>
              <a:gd name="connsiteY5" fmla="*/ 1190172 h 1190172"/>
              <a:gd name="connsiteX6" fmla="*/ 0 w 2705982"/>
              <a:gd name="connsiteY6"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982" h="1190172">
                <a:moveTo>
                  <a:pt x="488411" y="0"/>
                </a:moveTo>
                <a:lnTo>
                  <a:pt x="488411" y="297543"/>
                </a:lnTo>
                <a:lnTo>
                  <a:pt x="2248921" y="297543"/>
                </a:lnTo>
                <a:lnTo>
                  <a:pt x="2705982" y="892629"/>
                </a:lnTo>
                <a:lnTo>
                  <a:pt x="488411" y="892629"/>
                </a:lnTo>
                <a:lnTo>
                  <a:pt x="488411" y="1190172"/>
                </a:lnTo>
                <a:lnTo>
                  <a:pt x="0" y="595086"/>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0" name="任意多边形 11">
            <a:extLst>
              <a:ext uri="{FF2B5EF4-FFF2-40B4-BE49-F238E27FC236}">
                <a16:creationId xmlns:a16="http://schemas.microsoft.com/office/drawing/2014/main" xmlns="" id="{D3ED4D3F-6A1F-4506-A844-7E437B8A3DAA}"/>
              </a:ext>
            </a:extLst>
          </p:cNvPr>
          <p:cNvSpPr/>
          <p:nvPr/>
        </p:nvSpPr>
        <p:spPr>
          <a:xfrm flipV="1">
            <a:off x="4246386" y="3728101"/>
            <a:ext cx="2705982" cy="1190172"/>
          </a:xfrm>
          <a:custGeom>
            <a:avLst/>
            <a:gdLst>
              <a:gd name="connsiteX0" fmla="*/ 488411 w 2705982"/>
              <a:gd name="connsiteY0" fmla="*/ 0 h 1190172"/>
              <a:gd name="connsiteX1" fmla="*/ 488411 w 2705982"/>
              <a:gd name="connsiteY1" fmla="*/ 297543 h 1190172"/>
              <a:gd name="connsiteX2" fmla="*/ 2248921 w 2705982"/>
              <a:gd name="connsiteY2" fmla="*/ 297543 h 1190172"/>
              <a:gd name="connsiteX3" fmla="*/ 2705982 w 2705982"/>
              <a:gd name="connsiteY3" fmla="*/ 892629 h 1190172"/>
              <a:gd name="connsiteX4" fmla="*/ 488411 w 2705982"/>
              <a:gd name="connsiteY4" fmla="*/ 892629 h 1190172"/>
              <a:gd name="connsiteX5" fmla="*/ 488411 w 2705982"/>
              <a:gd name="connsiteY5" fmla="*/ 1190172 h 1190172"/>
              <a:gd name="connsiteX6" fmla="*/ 0 w 2705982"/>
              <a:gd name="connsiteY6"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982" h="1190172">
                <a:moveTo>
                  <a:pt x="488411" y="0"/>
                </a:moveTo>
                <a:lnTo>
                  <a:pt x="488411" y="297543"/>
                </a:lnTo>
                <a:lnTo>
                  <a:pt x="2248921" y="297543"/>
                </a:lnTo>
                <a:lnTo>
                  <a:pt x="2705982" y="892629"/>
                </a:lnTo>
                <a:lnTo>
                  <a:pt x="488411" y="892629"/>
                </a:lnTo>
                <a:lnTo>
                  <a:pt x="488411" y="1190172"/>
                </a:lnTo>
                <a:lnTo>
                  <a:pt x="0" y="595086"/>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1" name="任意多边形 12">
            <a:extLst>
              <a:ext uri="{FF2B5EF4-FFF2-40B4-BE49-F238E27FC236}">
                <a16:creationId xmlns:a16="http://schemas.microsoft.com/office/drawing/2014/main" xmlns="" id="{4E4EC374-279B-44E2-BE2D-6277C2E54D87}"/>
              </a:ext>
            </a:extLst>
          </p:cNvPr>
          <p:cNvSpPr/>
          <p:nvPr/>
        </p:nvSpPr>
        <p:spPr>
          <a:xfrm flipH="1" flipV="1">
            <a:off x="5304012" y="4319068"/>
            <a:ext cx="2705982" cy="1190172"/>
          </a:xfrm>
          <a:custGeom>
            <a:avLst/>
            <a:gdLst>
              <a:gd name="connsiteX0" fmla="*/ 488411 w 2705982"/>
              <a:gd name="connsiteY0" fmla="*/ 0 h 1190172"/>
              <a:gd name="connsiteX1" fmla="*/ 488411 w 2705982"/>
              <a:gd name="connsiteY1" fmla="*/ 297543 h 1190172"/>
              <a:gd name="connsiteX2" fmla="*/ 2248921 w 2705982"/>
              <a:gd name="connsiteY2" fmla="*/ 297543 h 1190172"/>
              <a:gd name="connsiteX3" fmla="*/ 2705982 w 2705982"/>
              <a:gd name="connsiteY3" fmla="*/ 892629 h 1190172"/>
              <a:gd name="connsiteX4" fmla="*/ 488411 w 2705982"/>
              <a:gd name="connsiteY4" fmla="*/ 892629 h 1190172"/>
              <a:gd name="connsiteX5" fmla="*/ 488411 w 2705982"/>
              <a:gd name="connsiteY5" fmla="*/ 1190172 h 1190172"/>
              <a:gd name="connsiteX6" fmla="*/ 0 w 2705982"/>
              <a:gd name="connsiteY6"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982" h="1190172">
                <a:moveTo>
                  <a:pt x="488411" y="0"/>
                </a:moveTo>
                <a:lnTo>
                  <a:pt x="488411" y="297543"/>
                </a:lnTo>
                <a:lnTo>
                  <a:pt x="2248921" y="297543"/>
                </a:lnTo>
                <a:lnTo>
                  <a:pt x="2705982" y="892629"/>
                </a:lnTo>
                <a:lnTo>
                  <a:pt x="488411" y="892629"/>
                </a:lnTo>
                <a:lnTo>
                  <a:pt x="488411" y="1190172"/>
                </a:lnTo>
                <a:lnTo>
                  <a:pt x="0" y="595086"/>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2" name="文本框 11">
            <a:extLst>
              <a:ext uri="{FF2B5EF4-FFF2-40B4-BE49-F238E27FC236}">
                <a16:creationId xmlns:a16="http://schemas.microsoft.com/office/drawing/2014/main" xmlns="" id="{19A456DE-8CC5-4607-9846-40FDE8AFBDC0}"/>
              </a:ext>
            </a:extLst>
          </p:cNvPr>
          <p:cNvSpPr txBox="1"/>
          <p:nvPr/>
        </p:nvSpPr>
        <p:spPr>
          <a:xfrm>
            <a:off x="901141" y="2546167"/>
            <a:ext cx="3165398" cy="1015663"/>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lnSpc>
                <a:spcPct val="150000"/>
              </a:lnSpc>
            </a:pPr>
            <a:r>
              <a:rPr lang="zh-CN" altLang="en-US" sz="1600" b="1" dirty="0">
                <a:solidFill>
                  <a:schemeClr val="bg1">
                    <a:lumMod val="50000"/>
                  </a:schemeClr>
                </a:solidFill>
              </a:rPr>
              <a:t>加入标题描述</a:t>
            </a:r>
            <a:endParaRPr lang="en-US" altLang="zh-CN" sz="1600" b="1" dirty="0">
              <a:solidFill>
                <a:schemeClr val="bg1">
                  <a:lumMod val="50000"/>
                </a:schemeClr>
              </a:solidFill>
            </a:endParaRPr>
          </a:p>
          <a:p>
            <a:pPr lvl="0" algn="r">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Maecenas </a:t>
            </a:r>
            <a:r>
              <a:rPr lang="en-US" altLang="zh-CN" sz="1200" dirty="0" err="1">
                <a:solidFill>
                  <a:schemeClr val="bg1">
                    <a:lumMod val="50000"/>
                  </a:schemeClr>
                </a:solidFill>
              </a:rPr>
              <a:t>porttitor</a:t>
            </a:r>
            <a:r>
              <a:rPr lang="en-US" altLang="zh-CN" sz="1200" dirty="0">
                <a:solidFill>
                  <a:schemeClr val="bg1">
                    <a:lumMod val="50000"/>
                  </a:schemeClr>
                </a:solidFill>
              </a:rPr>
              <a:t> </a:t>
            </a:r>
            <a:r>
              <a:rPr lang="en-US" altLang="zh-CN" sz="1200" dirty="0" err="1">
                <a:solidFill>
                  <a:schemeClr val="bg1">
                    <a:lumMod val="50000"/>
                  </a:schemeClr>
                </a:solidFill>
              </a:rPr>
              <a:t>congue</a:t>
            </a:r>
            <a:r>
              <a:rPr lang="en-US" altLang="zh-CN" sz="1200" dirty="0">
                <a:solidFill>
                  <a:schemeClr val="bg1">
                    <a:lumMod val="50000"/>
                  </a:schemeClr>
                </a:solidFill>
              </a:rPr>
              <a:t>. </a:t>
            </a:r>
          </a:p>
        </p:txBody>
      </p:sp>
      <p:sp>
        <p:nvSpPr>
          <p:cNvPr id="13" name="文本框 12">
            <a:extLst>
              <a:ext uri="{FF2B5EF4-FFF2-40B4-BE49-F238E27FC236}">
                <a16:creationId xmlns:a16="http://schemas.microsoft.com/office/drawing/2014/main" xmlns="" id="{1D9F0624-2A3E-4380-B64C-6FD68B51D62F}"/>
              </a:ext>
            </a:extLst>
          </p:cNvPr>
          <p:cNvSpPr txBox="1"/>
          <p:nvPr/>
        </p:nvSpPr>
        <p:spPr>
          <a:xfrm>
            <a:off x="8355220" y="3220268"/>
            <a:ext cx="3165398" cy="1015663"/>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600" b="1" dirty="0">
                <a:solidFill>
                  <a:schemeClr val="bg1">
                    <a:lumMod val="50000"/>
                  </a:schemeClr>
                </a:solidFill>
              </a:rPr>
              <a:t>加入标题描述</a:t>
            </a:r>
            <a:endParaRPr lang="en-US" altLang="zh-CN" sz="1600" b="1" dirty="0">
              <a:solidFill>
                <a:schemeClr val="bg1">
                  <a:lumMod val="50000"/>
                </a:schemeClr>
              </a:solidFill>
            </a:endParaRPr>
          </a:p>
          <a:p>
            <a:pPr>
              <a:lnSpc>
                <a:spcPct val="150000"/>
              </a:lnSpc>
            </a:pPr>
            <a:r>
              <a:rPr lang="en-US" altLang="zh-CN" sz="1200" dirty="0">
                <a:solidFill>
                  <a:schemeClr val="bg1">
                    <a:lumMod val="50000"/>
                  </a:schemeClr>
                </a:solidFill>
              </a:rPr>
              <a:t>Lorem ipsum dolor sit amet, consectetuer adipiscing elit. Maecenas porttitor congue. </a:t>
            </a:r>
          </a:p>
        </p:txBody>
      </p:sp>
      <p:sp>
        <p:nvSpPr>
          <p:cNvPr id="14" name="文本框 13">
            <a:extLst>
              <a:ext uri="{FF2B5EF4-FFF2-40B4-BE49-F238E27FC236}">
                <a16:creationId xmlns:a16="http://schemas.microsoft.com/office/drawing/2014/main" xmlns="" id="{884ADAF6-1AB6-4C95-9D07-CD32A6687D69}"/>
              </a:ext>
            </a:extLst>
          </p:cNvPr>
          <p:cNvSpPr txBox="1"/>
          <p:nvPr/>
        </p:nvSpPr>
        <p:spPr>
          <a:xfrm>
            <a:off x="991065" y="3819474"/>
            <a:ext cx="3165398" cy="1015663"/>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lnSpc>
                <a:spcPct val="150000"/>
              </a:lnSpc>
            </a:pPr>
            <a:r>
              <a:rPr lang="zh-CN" altLang="en-US" sz="1600" b="1" dirty="0">
                <a:solidFill>
                  <a:schemeClr val="bg1">
                    <a:lumMod val="50000"/>
                  </a:schemeClr>
                </a:solidFill>
              </a:rPr>
              <a:t>加入标题描述</a:t>
            </a:r>
            <a:endParaRPr lang="en-US" altLang="zh-CN" sz="1600" b="1" dirty="0">
              <a:solidFill>
                <a:schemeClr val="bg1">
                  <a:lumMod val="50000"/>
                </a:schemeClr>
              </a:solidFill>
            </a:endParaRPr>
          </a:p>
          <a:p>
            <a:pPr lvl="0" algn="r">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Maecenas </a:t>
            </a:r>
            <a:r>
              <a:rPr lang="en-US" altLang="zh-CN" sz="1200" dirty="0" err="1">
                <a:solidFill>
                  <a:schemeClr val="bg1">
                    <a:lumMod val="50000"/>
                  </a:schemeClr>
                </a:solidFill>
              </a:rPr>
              <a:t>porttitor</a:t>
            </a:r>
            <a:r>
              <a:rPr lang="en-US" altLang="zh-CN" sz="1200" dirty="0">
                <a:solidFill>
                  <a:schemeClr val="bg1">
                    <a:lumMod val="50000"/>
                  </a:schemeClr>
                </a:solidFill>
              </a:rPr>
              <a:t> </a:t>
            </a:r>
            <a:r>
              <a:rPr lang="en-US" altLang="zh-CN" sz="1200" dirty="0" err="1">
                <a:solidFill>
                  <a:schemeClr val="bg1">
                    <a:lumMod val="50000"/>
                  </a:schemeClr>
                </a:solidFill>
              </a:rPr>
              <a:t>congue</a:t>
            </a:r>
            <a:r>
              <a:rPr lang="en-US" altLang="zh-CN" sz="1200" dirty="0">
                <a:solidFill>
                  <a:schemeClr val="bg1">
                    <a:lumMod val="50000"/>
                  </a:schemeClr>
                </a:solidFill>
              </a:rPr>
              <a:t>. </a:t>
            </a:r>
          </a:p>
        </p:txBody>
      </p:sp>
      <p:sp>
        <p:nvSpPr>
          <p:cNvPr id="15" name="文本框 14">
            <a:extLst>
              <a:ext uri="{FF2B5EF4-FFF2-40B4-BE49-F238E27FC236}">
                <a16:creationId xmlns:a16="http://schemas.microsoft.com/office/drawing/2014/main" xmlns="" id="{577528FB-18B0-4073-88D4-34D3C22F356A}"/>
              </a:ext>
            </a:extLst>
          </p:cNvPr>
          <p:cNvSpPr txBox="1"/>
          <p:nvPr/>
        </p:nvSpPr>
        <p:spPr>
          <a:xfrm>
            <a:off x="8189841" y="4402203"/>
            <a:ext cx="3165398" cy="1015663"/>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pPr>
            <a:r>
              <a:rPr lang="zh-CN" altLang="en-US" sz="1600" b="1" dirty="0">
                <a:solidFill>
                  <a:schemeClr val="bg1">
                    <a:lumMod val="50000"/>
                  </a:schemeClr>
                </a:solidFill>
              </a:rPr>
              <a:t>加入标题描述</a:t>
            </a:r>
            <a:endParaRPr lang="en-US" altLang="zh-CN" sz="1600" b="1" dirty="0">
              <a:solidFill>
                <a:schemeClr val="bg1">
                  <a:lumMod val="50000"/>
                </a:schemeClr>
              </a:solidFill>
            </a:endParaRPr>
          </a:p>
          <a:p>
            <a:pPr lvl="0">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Maecenas </a:t>
            </a:r>
            <a:r>
              <a:rPr lang="en-US" altLang="zh-CN" sz="1200" dirty="0" err="1">
                <a:solidFill>
                  <a:schemeClr val="bg1">
                    <a:lumMod val="50000"/>
                  </a:schemeClr>
                </a:solidFill>
              </a:rPr>
              <a:t>porttitor</a:t>
            </a:r>
            <a:r>
              <a:rPr lang="en-US" altLang="zh-CN" sz="1200" dirty="0">
                <a:solidFill>
                  <a:schemeClr val="bg1">
                    <a:lumMod val="50000"/>
                  </a:schemeClr>
                </a:solidFill>
              </a:rPr>
              <a:t> </a:t>
            </a:r>
            <a:r>
              <a:rPr lang="en-US" altLang="zh-CN" sz="1200" dirty="0" err="1">
                <a:solidFill>
                  <a:schemeClr val="bg1">
                    <a:lumMod val="50000"/>
                  </a:schemeClr>
                </a:solidFill>
              </a:rPr>
              <a:t>congue</a:t>
            </a:r>
            <a:r>
              <a:rPr lang="en-US" altLang="zh-CN" sz="1200" dirty="0">
                <a:solidFill>
                  <a:schemeClr val="bg1">
                    <a:lumMod val="50000"/>
                  </a:schemeClr>
                </a:solidFill>
              </a:rPr>
              <a:t>. </a:t>
            </a:r>
          </a:p>
        </p:txBody>
      </p:sp>
      <p:sp>
        <p:nvSpPr>
          <p:cNvPr id="16" name="Freeform 341">
            <a:extLst>
              <a:ext uri="{FF2B5EF4-FFF2-40B4-BE49-F238E27FC236}">
                <a16:creationId xmlns:a16="http://schemas.microsoft.com/office/drawing/2014/main" xmlns="" id="{4E39E771-CB62-46C8-B041-FDEDDB3048B6}"/>
              </a:ext>
            </a:extLst>
          </p:cNvPr>
          <p:cNvSpPr>
            <a:spLocks noChangeAspect="1" noEditPoints="1"/>
          </p:cNvSpPr>
          <p:nvPr/>
        </p:nvSpPr>
        <p:spPr bwMode="auto">
          <a:xfrm>
            <a:off x="7173361" y="3520339"/>
            <a:ext cx="435792" cy="432000"/>
          </a:xfrm>
          <a:custGeom>
            <a:avLst/>
            <a:gdLst>
              <a:gd name="T0" fmla="*/ 54 w 115"/>
              <a:gd name="T1" fmla="*/ 60 h 114"/>
              <a:gd name="T2" fmla="*/ 115 w 115"/>
              <a:gd name="T3" fmla="*/ 60 h 114"/>
              <a:gd name="T4" fmla="*/ 115 w 115"/>
              <a:gd name="T5" fmla="*/ 114 h 114"/>
              <a:gd name="T6" fmla="*/ 54 w 115"/>
              <a:gd name="T7" fmla="*/ 104 h 114"/>
              <a:gd name="T8" fmla="*/ 54 w 115"/>
              <a:gd name="T9" fmla="*/ 60 h 114"/>
              <a:gd name="T10" fmla="*/ 0 w 115"/>
              <a:gd name="T11" fmla="*/ 60 h 114"/>
              <a:gd name="T12" fmla="*/ 47 w 115"/>
              <a:gd name="T13" fmla="*/ 60 h 114"/>
              <a:gd name="T14" fmla="*/ 47 w 115"/>
              <a:gd name="T15" fmla="*/ 103 h 114"/>
              <a:gd name="T16" fmla="*/ 0 w 115"/>
              <a:gd name="T17" fmla="*/ 97 h 114"/>
              <a:gd name="T18" fmla="*/ 0 w 115"/>
              <a:gd name="T19" fmla="*/ 60 h 114"/>
              <a:gd name="T20" fmla="*/ 47 w 115"/>
              <a:gd name="T21" fmla="*/ 9 h 114"/>
              <a:gd name="T22" fmla="*/ 47 w 115"/>
              <a:gd name="T23" fmla="*/ 53 h 114"/>
              <a:gd name="T24" fmla="*/ 0 w 115"/>
              <a:gd name="T25" fmla="*/ 53 h 114"/>
              <a:gd name="T26" fmla="*/ 0 w 115"/>
              <a:gd name="T27" fmla="*/ 15 h 114"/>
              <a:gd name="T28" fmla="*/ 47 w 115"/>
              <a:gd name="T29" fmla="*/ 9 h 114"/>
              <a:gd name="T30" fmla="*/ 115 w 115"/>
              <a:gd name="T31" fmla="*/ 0 h 114"/>
              <a:gd name="T32" fmla="*/ 115 w 115"/>
              <a:gd name="T33" fmla="*/ 53 h 114"/>
              <a:gd name="T34" fmla="*/ 54 w 115"/>
              <a:gd name="T35" fmla="*/ 53 h 114"/>
              <a:gd name="T36" fmla="*/ 54 w 115"/>
              <a:gd name="T37" fmla="*/ 8 h 114"/>
              <a:gd name="T38" fmla="*/ 115 w 115"/>
              <a:gd name="T39"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5" h="114">
                <a:moveTo>
                  <a:pt x="54" y="60"/>
                </a:moveTo>
                <a:lnTo>
                  <a:pt x="115" y="60"/>
                </a:lnTo>
                <a:lnTo>
                  <a:pt x="115" y="114"/>
                </a:lnTo>
                <a:lnTo>
                  <a:pt x="54" y="104"/>
                </a:lnTo>
                <a:lnTo>
                  <a:pt x="54" y="60"/>
                </a:lnTo>
                <a:close/>
                <a:moveTo>
                  <a:pt x="0" y="60"/>
                </a:moveTo>
                <a:lnTo>
                  <a:pt x="47" y="60"/>
                </a:lnTo>
                <a:lnTo>
                  <a:pt x="47" y="103"/>
                </a:lnTo>
                <a:lnTo>
                  <a:pt x="0" y="97"/>
                </a:lnTo>
                <a:lnTo>
                  <a:pt x="0" y="60"/>
                </a:lnTo>
                <a:close/>
                <a:moveTo>
                  <a:pt x="47" y="9"/>
                </a:moveTo>
                <a:lnTo>
                  <a:pt x="47" y="53"/>
                </a:lnTo>
                <a:lnTo>
                  <a:pt x="0" y="53"/>
                </a:lnTo>
                <a:lnTo>
                  <a:pt x="0" y="15"/>
                </a:lnTo>
                <a:lnTo>
                  <a:pt x="47" y="9"/>
                </a:lnTo>
                <a:close/>
                <a:moveTo>
                  <a:pt x="115" y="0"/>
                </a:moveTo>
                <a:lnTo>
                  <a:pt x="115" y="53"/>
                </a:lnTo>
                <a:lnTo>
                  <a:pt x="54" y="53"/>
                </a:lnTo>
                <a:lnTo>
                  <a:pt x="54" y="8"/>
                </a:lnTo>
                <a:lnTo>
                  <a:pt x="11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endParaRPr>
          </a:p>
        </p:txBody>
      </p:sp>
      <p:sp>
        <p:nvSpPr>
          <p:cNvPr id="17" name="Freeform 343">
            <a:extLst>
              <a:ext uri="{FF2B5EF4-FFF2-40B4-BE49-F238E27FC236}">
                <a16:creationId xmlns:a16="http://schemas.microsoft.com/office/drawing/2014/main" xmlns="" id="{D8BF94B5-9605-4CAD-96B9-9554870BE5EC}"/>
              </a:ext>
            </a:extLst>
          </p:cNvPr>
          <p:cNvSpPr>
            <a:spLocks noChangeAspect="1" noEditPoints="1"/>
          </p:cNvSpPr>
          <p:nvPr/>
        </p:nvSpPr>
        <p:spPr bwMode="auto">
          <a:xfrm>
            <a:off x="7107100" y="4694034"/>
            <a:ext cx="464004" cy="432000"/>
          </a:xfrm>
          <a:custGeom>
            <a:avLst/>
            <a:gdLst>
              <a:gd name="T0" fmla="*/ 109 w 116"/>
              <a:gd name="T1" fmla="*/ 93 h 108"/>
              <a:gd name="T2" fmla="*/ 112 w 116"/>
              <a:gd name="T3" fmla="*/ 101 h 108"/>
              <a:gd name="T4" fmla="*/ 112 w 116"/>
              <a:gd name="T5" fmla="*/ 108 h 108"/>
              <a:gd name="T6" fmla="*/ 109 w 116"/>
              <a:gd name="T7" fmla="*/ 105 h 108"/>
              <a:gd name="T8" fmla="*/ 101 w 116"/>
              <a:gd name="T9" fmla="*/ 101 h 108"/>
              <a:gd name="T10" fmla="*/ 100 w 116"/>
              <a:gd name="T11" fmla="*/ 95 h 108"/>
              <a:gd name="T12" fmla="*/ 105 w 116"/>
              <a:gd name="T13" fmla="*/ 92 h 108"/>
              <a:gd name="T14" fmla="*/ 20 w 116"/>
              <a:gd name="T15" fmla="*/ 95 h 108"/>
              <a:gd name="T16" fmla="*/ 20 w 116"/>
              <a:gd name="T17" fmla="*/ 99 h 108"/>
              <a:gd name="T18" fmla="*/ 9 w 116"/>
              <a:gd name="T19" fmla="*/ 104 h 108"/>
              <a:gd name="T20" fmla="*/ 11 w 116"/>
              <a:gd name="T21" fmla="*/ 92 h 108"/>
              <a:gd name="T22" fmla="*/ 99 w 116"/>
              <a:gd name="T23" fmla="*/ 76 h 108"/>
              <a:gd name="T24" fmla="*/ 104 w 116"/>
              <a:gd name="T25" fmla="*/ 85 h 108"/>
              <a:gd name="T26" fmla="*/ 99 w 116"/>
              <a:gd name="T27" fmla="*/ 91 h 108"/>
              <a:gd name="T28" fmla="*/ 95 w 116"/>
              <a:gd name="T29" fmla="*/ 89 h 108"/>
              <a:gd name="T30" fmla="*/ 91 w 116"/>
              <a:gd name="T31" fmla="*/ 80 h 108"/>
              <a:gd name="T32" fmla="*/ 97 w 116"/>
              <a:gd name="T33" fmla="*/ 76 h 108"/>
              <a:gd name="T34" fmla="*/ 114 w 116"/>
              <a:gd name="T35" fmla="*/ 47 h 108"/>
              <a:gd name="T36" fmla="*/ 114 w 116"/>
              <a:gd name="T37" fmla="*/ 67 h 108"/>
              <a:gd name="T38" fmla="*/ 100 w 116"/>
              <a:gd name="T39" fmla="*/ 66 h 108"/>
              <a:gd name="T40" fmla="*/ 97 w 116"/>
              <a:gd name="T41" fmla="*/ 61 h 108"/>
              <a:gd name="T42" fmla="*/ 89 w 116"/>
              <a:gd name="T43" fmla="*/ 47 h 108"/>
              <a:gd name="T44" fmla="*/ 71 w 116"/>
              <a:gd name="T45" fmla="*/ 55 h 108"/>
              <a:gd name="T46" fmla="*/ 45 w 116"/>
              <a:gd name="T47" fmla="*/ 67 h 108"/>
              <a:gd name="T48" fmla="*/ 30 w 116"/>
              <a:gd name="T49" fmla="*/ 47 h 108"/>
              <a:gd name="T50" fmla="*/ 2 w 116"/>
              <a:gd name="T51" fmla="*/ 67 h 108"/>
              <a:gd name="T52" fmla="*/ 2 w 116"/>
              <a:gd name="T53" fmla="*/ 47 h 108"/>
              <a:gd name="T54" fmla="*/ 50 w 116"/>
              <a:gd name="T55" fmla="*/ 28 h 108"/>
              <a:gd name="T56" fmla="*/ 58 w 116"/>
              <a:gd name="T57" fmla="*/ 36 h 108"/>
              <a:gd name="T58" fmla="*/ 25 w 116"/>
              <a:gd name="T59" fmla="*/ 91 h 108"/>
              <a:gd name="T60" fmla="*/ 15 w 116"/>
              <a:gd name="T61" fmla="*/ 88 h 108"/>
              <a:gd name="T62" fmla="*/ 24 w 116"/>
              <a:gd name="T63" fmla="*/ 67 h 108"/>
              <a:gd name="T64" fmla="*/ 47 w 116"/>
              <a:gd name="T65" fmla="*/ 28 h 108"/>
              <a:gd name="T66" fmla="*/ 63 w 116"/>
              <a:gd name="T67" fmla="*/ 10 h 108"/>
              <a:gd name="T68" fmla="*/ 78 w 116"/>
              <a:gd name="T69" fmla="*/ 34 h 108"/>
              <a:gd name="T70" fmla="*/ 88 w 116"/>
              <a:gd name="T71" fmla="*/ 54 h 108"/>
              <a:gd name="T72" fmla="*/ 89 w 116"/>
              <a:gd name="T73" fmla="*/ 57 h 108"/>
              <a:gd name="T74" fmla="*/ 91 w 116"/>
              <a:gd name="T75" fmla="*/ 59 h 108"/>
              <a:gd name="T76" fmla="*/ 95 w 116"/>
              <a:gd name="T77" fmla="*/ 66 h 108"/>
              <a:gd name="T78" fmla="*/ 96 w 116"/>
              <a:gd name="T79" fmla="*/ 70 h 108"/>
              <a:gd name="T80" fmla="*/ 92 w 116"/>
              <a:gd name="T81" fmla="*/ 74 h 108"/>
              <a:gd name="T82" fmla="*/ 85 w 116"/>
              <a:gd name="T83" fmla="*/ 75 h 108"/>
              <a:gd name="T84" fmla="*/ 74 w 116"/>
              <a:gd name="T85" fmla="*/ 50 h 108"/>
              <a:gd name="T86" fmla="*/ 63 w 116"/>
              <a:gd name="T87" fmla="*/ 27 h 108"/>
              <a:gd name="T88" fmla="*/ 54 w 116"/>
              <a:gd name="T89"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108">
                <a:moveTo>
                  <a:pt x="105" y="92"/>
                </a:moveTo>
                <a:lnTo>
                  <a:pt x="108" y="92"/>
                </a:lnTo>
                <a:lnTo>
                  <a:pt x="109" y="93"/>
                </a:lnTo>
                <a:lnTo>
                  <a:pt x="110" y="96"/>
                </a:lnTo>
                <a:lnTo>
                  <a:pt x="112" y="99"/>
                </a:lnTo>
                <a:lnTo>
                  <a:pt x="112" y="101"/>
                </a:lnTo>
                <a:lnTo>
                  <a:pt x="112" y="104"/>
                </a:lnTo>
                <a:lnTo>
                  <a:pt x="112" y="106"/>
                </a:lnTo>
                <a:lnTo>
                  <a:pt x="112" y="108"/>
                </a:lnTo>
                <a:lnTo>
                  <a:pt x="112" y="108"/>
                </a:lnTo>
                <a:lnTo>
                  <a:pt x="110" y="106"/>
                </a:lnTo>
                <a:lnTo>
                  <a:pt x="109" y="105"/>
                </a:lnTo>
                <a:lnTo>
                  <a:pt x="106" y="104"/>
                </a:lnTo>
                <a:lnTo>
                  <a:pt x="104" y="102"/>
                </a:lnTo>
                <a:lnTo>
                  <a:pt x="101" y="101"/>
                </a:lnTo>
                <a:lnTo>
                  <a:pt x="100" y="99"/>
                </a:lnTo>
                <a:lnTo>
                  <a:pt x="100" y="97"/>
                </a:lnTo>
                <a:lnTo>
                  <a:pt x="100" y="95"/>
                </a:lnTo>
                <a:lnTo>
                  <a:pt x="101" y="95"/>
                </a:lnTo>
                <a:lnTo>
                  <a:pt x="102" y="93"/>
                </a:lnTo>
                <a:lnTo>
                  <a:pt x="105" y="92"/>
                </a:lnTo>
                <a:close/>
                <a:moveTo>
                  <a:pt x="12" y="91"/>
                </a:moveTo>
                <a:lnTo>
                  <a:pt x="13" y="91"/>
                </a:lnTo>
                <a:lnTo>
                  <a:pt x="20" y="95"/>
                </a:lnTo>
                <a:lnTo>
                  <a:pt x="21" y="96"/>
                </a:lnTo>
                <a:lnTo>
                  <a:pt x="21" y="97"/>
                </a:lnTo>
                <a:lnTo>
                  <a:pt x="20" y="99"/>
                </a:lnTo>
                <a:lnTo>
                  <a:pt x="11" y="104"/>
                </a:lnTo>
                <a:lnTo>
                  <a:pt x="9" y="105"/>
                </a:lnTo>
                <a:lnTo>
                  <a:pt x="9" y="104"/>
                </a:lnTo>
                <a:lnTo>
                  <a:pt x="9" y="102"/>
                </a:lnTo>
                <a:lnTo>
                  <a:pt x="11" y="92"/>
                </a:lnTo>
                <a:lnTo>
                  <a:pt x="11" y="92"/>
                </a:lnTo>
                <a:lnTo>
                  <a:pt x="12" y="91"/>
                </a:lnTo>
                <a:close/>
                <a:moveTo>
                  <a:pt x="97" y="76"/>
                </a:moveTo>
                <a:lnTo>
                  <a:pt x="99" y="76"/>
                </a:lnTo>
                <a:lnTo>
                  <a:pt x="100" y="78"/>
                </a:lnTo>
                <a:lnTo>
                  <a:pt x="102" y="84"/>
                </a:lnTo>
                <a:lnTo>
                  <a:pt x="104" y="85"/>
                </a:lnTo>
                <a:lnTo>
                  <a:pt x="102" y="87"/>
                </a:lnTo>
                <a:lnTo>
                  <a:pt x="101" y="88"/>
                </a:lnTo>
                <a:lnTo>
                  <a:pt x="99" y="91"/>
                </a:lnTo>
                <a:lnTo>
                  <a:pt x="97" y="91"/>
                </a:lnTo>
                <a:lnTo>
                  <a:pt x="96" y="91"/>
                </a:lnTo>
                <a:lnTo>
                  <a:pt x="95" y="89"/>
                </a:lnTo>
                <a:lnTo>
                  <a:pt x="91" y="83"/>
                </a:lnTo>
                <a:lnTo>
                  <a:pt x="91" y="82"/>
                </a:lnTo>
                <a:lnTo>
                  <a:pt x="91" y="80"/>
                </a:lnTo>
                <a:lnTo>
                  <a:pt x="92" y="79"/>
                </a:lnTo>
                <a:lnTo>
                  <a:pt x="96" y="76"/>
                </a:lnTo>
                <a:lnTo>
                  <a:pt x="97" y="76"/>
                </a:lnTo>
                <a:close/>
                <a:moveTo>
                  <a:pt x="89" y="47"/>
                </a:moveTo>
                <a:lnTo>
                  <a:pt x="113" y="47"/>
                </a:lnTo>
                <a:lnTo>
                  <a:pt x="114" y="47"/>
                </a:lnTo>
                <a:lnTo>
                  <a:pt x="116" y="50"/>
                </a:lnTo>
                <a:lnTo>
                  <a:pt x="116" y="66"/>
                </a:lnTo>
                <a:lnTo>
                  <a:pt x="114" y="67"/>
                </a:lnTo>
                <a:lnTo>
                  <a:pt x="113" y="67"/>
                </a:lnTo>
                <a:lnTo>
                  <a:pt x="100" y="67"/>
                </a:lnTo>
                <a:lnTo>
                  <a:pt x="100" y="66"/>
                </a:lnTo>
                <a:lnTo>
                  <a:pt x="99" y="65"/>
                </a:lnTo>
                <a:lnTo>
                  <a:pt x="97" y="63"/>
                </a:lnTo>
                <a:lnTo>
                  <a:pt x="97" y="61"/>
                </a:lnTo>
                <a:lnTo>
                  <a:pt x="95" y="57"/>
                </a:lnTo>
                <a:lnTo>
                  <a:pt x="92" y="53"/>
                </a:lnTo>
                <a:lnTo>
                  <a:pt x="89" y="47"/>
                </a:lnTo>
                <a:close/>
                <a:moveTo>
                  <a:pt x="57" y="47"/>
                </a:moveTo>
                <a:lnTo>
                  <a:pt x="67" y="47"/>
                </a:lnTo>
                <a:lnTo>
                  <a:pt x="71" y="55"/>
                </a:lnTo>
                <a:lnTo>
                  <a:pt x="74" y="62"/>
                </a:lnTo>
                <a:lnTo>
                  <a:pt x="76" y="67"/>
                </a:lnTo>
                <a:lnTo>
                  <a:pt x="45" y="67"/>
                </a:lnTo>
                <a:lnTo>
                  <a:pt x="57" y="47"/>
                </a:lnTo>
                <a:close/>
                <a:moveTo>
                  <a:pt x="3" y="47"/>
                </a:moveTo>
                <a:lnTo>
                  <a:pt x="30" y="47"/>
                </a:lnTo>
                <a:lnTo>
                  <a:pt x="19" y="67"/>
                </a:lnTo>
                <a:lnTo>
                  <a:pt x="3" y="67"/>
                </a:lnTo>
                <a:lnTo>
                  <a:pt x="2" y="67"/>
                </a:lnTo>
                <a:lnTo>
                  <a:pt x="0" y="66"/>
                </a:lnTo>
                <a:lnTo>
                  <a:pt x="0" y="50"/>
                </a:lnTo>
                <a:lnTo>
                  <a:pt x="2" y="47"/>
                </a:lnTo>
                <a:lnTo>
                  <a:pt x="3" y="47"/>
                </a:lnTo>
                <a:close/>
                <a:moveTo>
                  <a:pt x="47" y="28"/>
                </a:moveTo>
                <a:lnTo>
                  <a:pt x="50" y="28"/>
                </a:lnTo>
                <a:lnTo>
                  <a:pt x="57" y="32"/>
                </a:lnTo>
                <a:lnTo>
                  <a:pt x="58" y="33"/>
                </a:lnTo>
                <a:lnTo>
                  <a:pt x="58" y="36"/>
                </a:lnTo>
                <a:lnTo>
                  <a:pt x="47" y="53"/>
                </a:lnTo>
                <a:lnTo>
                  <a:pt x="40" y="67"/>
                </a:lnTo>
                <a:lnTo>
                  <a:pt x="25" y="91"/>
                </a:lnTo>
                <a:lnTo>
                  <a:pt x="24" y="92"/>
                </a:lnTo>
                <a:lnTo>
                  <a:pt x="23" y="92"/>
                </a:lnTo>
                <a:lnTo>
                  <a:pt x="15" y="88"/>
                </a:lnTo>
                <a:lnTo>
                  <a:pt x="13" y="87"/>
                </a:lnTo>
                <a:lnTo>
                  <a:pt x="15" y="84"/>
                </a:lnTo>
                <a:lnTo>
                  <a:pt x="24" y="67"/>
                </a:lnTo>
                <a:lnTo>
                  <a:pt x="36" y="47"/>
                </a:lnTo>
                <a:lnTo>
                  <a:pt x="46" y="29"/>
                </a:lnTo>
                <a:lnTo>
                  <a:pt x="47" y="28"/>
                </a:lnTo>
                <a:close/>
                <a:moveTo>
                  <a:pt x="55" y="0"/>
                </a:moveTo>
                <a:lnTo>
                  <a:pt x="58" y="3"/>
                </a:lnTo>
                <a:lnTo>
                  <a:pt x="63" y="10"/>
                </a:lnTo>
                <a:lnTo>
                  <a:pt x="68" y="19"/>
                </a:lnTo>
                <a:lnTo>
                  <a:pt x="74" y="28"/>
                </a:lnTo>
                <a:lnTo>
                  <a:pt x="78" y="34"/>
                </a:lnTo>
                <a:lnTo>
                  <a:pt x="83" y="45"/>
                </a:lnTo>
                <a:lnTo>
                  <a:pt x="88" y="54"/>
                </a:lnTo>
                <a:lnTo>
                  <a:pt x="88" y="54"/>
                </a:lnTo>
                <a:lnTo>
                  <a:pt x="88" y="55"/>
                </a:lnTo>
                <a:lnTo>
                  <a:pt x="89" y="55"/>
                </a:lnTo>
                <a:lnTo>
                  <a:pt x="89" y="57"/>
                </a:lnTo>
                <a:lnTo>
                  <a:pt x="89" y="58"/>
                </a:lnTo>
                <a:lnTo>
                  <a:pt x="89" y="58"/>
                </a:lnTo>
                <a:lnTo>
                  <a:pt x="91" y="59"/>
                </a:lnTo>
                <a:lnTo>
                  <a:pt x="91" y="59"/>
                </a:lnTo>
                <a:lnTo>
                  <a:pt x="92" y="63"/>
                </a:lnTo>
                <a:lnTo>
                  <a:pt x="95" y="66"/>
                </a:lnTo>
                <a:lnTo>
                  <a:pt x="95" y="67"/>
                </a:lnTo>
                <a:lnTo>
                  <a:pt x="95" y="68"/>
                </a:lnTo>
                <a:lnTo>
                  <a:pt x="96" y="70"/>
                </a:lnTo>
                <a:lnTo>
                  <a:pt x="95" y="72"/>
                </a:lnTo>
                <a:lnTo>
                  <a:pt x="93" y="74"/>
                </a:lnTo>
                <a:lnTo>
                  <a:pt x="92" y="74"/>
                </a:lnTo>
                <a:lnTo>
                  <a:pt x="89" y="75"/>
                </a:lnTo>
                <a:lnTo>
                  <a:pt x="88" y="75"/>
                </a:lnTo>
                <a:lnTo>
                  <a:pt x="85" y="75"/>
                </a:lnTo>
                <a:lnTo>
                  <a:pt x="83" y="70"/>
                </a:lnTo>
                <a:lnTo>
                  <a:pt x="79" y="62"/>
                </a:lnTo>
                <a:lnTo>
                  <a:pt x="74" y="50"/>
                </a:lnTo>
                <a:lnTo>
                  <a:pt x="68" y="40"/>
                </a:lnTo>
                <a:lnTo>
                  <a:pt x="66" y="33"/>
                </a:lnTo>
                <a:lnTo>
                  <a:pt x="63" y="27"/>
                </a:lnTo>
                <a:lnTo>
                  <a:pt x="59" y="19"/>
                </a:lnTo>
                <a:lnTo>
                  <a:pt x="57" y="11"/>
                </a:lnTo>
                <a:lnTo>
                  <a:pt x="54" y="4"/>
                </a:lnTo>
                <a:lnTo>
                  <a:pt x="5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endParaRPr>
          </a:p>
        </p:txBody>
      </p:sp>
      <p:sp>
        <p:nvSpPr>
          <p:cNvPr id="18" name="Freeform 344">
            <a:extLst>
              <a:ext uri="{FF2B5EF4-FFF2-40B4-BE49-F238E27FC236}">
                <a16:creationId xmlns:a16="http://schemas.microsoft.com/office/drawing/2014/main" xmlns="" id="{94C723A4-C15C-4DAE-93DB-D3F5F61C23F1}"/>
              </a:ext>
            </a:extLst>
          </p:cNvPr>
          <p:cNvSpPr>
            <a:spLocks noChangeAspect="1" noEditPoints="1"/>
          </p:cNvSpPr>
          <p:nvPr/>
        </p:nvSpPr>
        <p:spPr bwMode="auto">
          <a:xfrm>
            <a:off x="4658077" y="4103068"/>
            <a:ext cx="368688" cy="432000"/>
          </a:xfrm>
          <a:custGeom>
            <a:avLst/>
            <a:gdLst>
              <a:gd name="T0" fmla="*/ 80 w 99"/>
              <a:gd name="T1" fmla="*/ 29 h 116"/>
              <a:gd name="T2" fmla="*/ 97 w 99"/>
              <a:gd name="T3" fmla="*/ 40 h 116"/>
              <a:gd name="T4" fmla="*/ 90 w 99"/>
              <a:gd name="T5" fmla="*/ 46 h 116"/>
              <a:gd name="T6" fmla="*/ 84 w 99"/>
              <a:gd name="T7" fmla="*/ 62 h 116"/>
              <a:gd name="T8" fmla="*/ 92 w 99"/>
              <a:gd name="T9" fmla="*/ 80 h 116"/>
              <a:gd name="T10" fmla="*/ 99 w 99"/>
              <a:gd name="T11" fmla="*/ 86 h 116"/>
              <a:gd name="T12" fmla="*/ 98 w 99"/>
              <a:gd name="T13" fmla="*/ 88 h 116"/>
              <a:gd name="T14" fmla="*/ 94 w 99"/>
              <a:gd name="T15" fmla="*/ 96 h 116"/>
              <a:gd name="T16" fmla="*/ 88 w 99"/>
              <a:gd name="T17" fmla="*/ 105 h 116"/>
              <a:gd name="T18" fmla="*/ 81 w 99"/>
              <a:gd name="T19" fmla="*/ 113 h 116"/>
              <a:gd name="T20" fmla="*/ 72 w 99"/>
              <a:gd name="T21" fmla="*/ 116 h 116"/>
              <a:gd name="T22" fmla="*/ 65 w 99"/>
              <a:gd name="T23" fmla="*/ 114 h 116"/>
              <a:gd name="T24" fmla="*/ 60 w 99"/>
              <a:gd name="T25" fmla="*/ 112 h 116"/>
              <a:gd name="T26" fmla="*/ 52 w 99"/>
              <a:gd name="T27" fmla="*/ 110 h 116"/>
              <a:gd name="T28" fmla="*/ 43 w 99"/>
              <a:gd name="T29" fmla="*/ 113 h 116"/>
              <a:gd name="T30" fmla="*/ 37 w 99"/>
              <a:gd name="T31" fmla="*/ 114 h 116"/>
              <a:gd name="T32" fmla="*/ 27 w 99"/>
              <a:gd name="T33" fmla="*/ 114 h 116"/>
              <a:gd name="T34" fmla="*/ 19 w 99"/>
              <a:gd name="T35" fmla="*/ 109 h 116"/>
              <a:gd name="T36" fmla="*/ 13 w 99"/>
              <a:gd name="T37" fmla="*/ 101 h 116"/>
              <a:gd name="T38" fmla="*/ 1 w 99"/>
              <a:gd name="T39" fmla="*/ 74 h 116"/>
              <a:gd name="T40" fmla="*/ 5 w 99"/>
              <a:gd name="T41" fmla="*/ 44 h 116"/>
              <a:gd name="T42" fmla="*/ 19 w 99"/>
              <a:gd name="T43" fmla="*/ 31 h 116"/>
              <a:gd name="T44" fmla="*/ 35 w 99"/>
              <a:gd name="T45" fmla="*/ 29 h 116"/>
              <a:gd name="T46" fmla="*/ 43 w 99"/>
              <a:gd name="T47" fmla="*/ 32 h 116"/>
              <a:gd name="T48" fmla="*/ 51 w 99"/>
              <a:gd name="T49" fmla="*/ 34 h 116"/>
              <a:gd name="T50" fmla="*/ 65 w 99"/>
              <a:gd name="T51" fmla="*/ 29 h 116"/>
              <a:gd name="T52" fmla="*/ 74 w 99"/>
              <a:gd name="T53" fmla="*/ 0 h 116"/>
              <a:gd name="T54" fmla="*/ 72 w 99"/>
              <a:gd name="T55" fmla="*/ 14 h 116"/>
              <a:gd name="T56" fmla="*/ 64 w 99"/>
              <a:gd name="T57" fmla="*/ 23 h 116"/>
              <a:gd name="T58" fmla="*/ 55 w 99"/>
              <a:gd name="T59" fmla="*/ 27 h 116"/>
              <a:gd name="T60" fmla="*/ 50 w 99"/>
              <a:gd name="T61" fmla="*/ 23 h 116"/>
              <a:gd name="T62" fmla="*/ 54 w 99"/>
              <a:gd name="T63" fmla="*/ 14 h 116"/>
              <a:gd name="T64" fmla="*/ 60 w 99"/>
              <a:gd name="T65" fmla="*/ 7 h 116"/>
              <a:gd name="T66" fmla="*/ 69 w 99"/>
              <a:gd name="T67"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116">
                <a:moveTo>
                  <a:pt x="74" y="29"/>
                </a:moveTo>
                <a:lnTo>
                  <a:pt x="80" y="29"/>
                </a:lnTo>
                <a:lnTo>
                  <a:pt x="89" y="33"/>
                </a:lnTo>
                <a:lnTo>
                  <a:pt x="97" y="40"/>
                </a:lnTo>
                <a:lnTo>
                  <a:pt x="94" y="41"/>
                </a:lnTo>
                <a:lnTo>
                  <a:pt x="90" y="46"/>
                </a:lnTo>
                <a:lnTo>
                  <a:pt x="85" y="53"/>
                </a:lnTo>
                <a:lnTo>
                  <a:pt x="84" y="62"/>
                </a:lnTo>
                <a:lnTo>
                  <a:pt x="86" y="72"/>
                </a:lnTo>
                <a:lnTo>
                  <a:pt x="92" y="80"/>
                </a:lnTo>
                <a:lnTo>
                  <a:pt x="97" y="84"/>
                </a:lnTo>
                <a:lnTo>
                  <a:pt x="99" y="86"/>
                </a:lnTo>
                <a:lnTo>
                  <a:pt x="99" y="86"/>
                </a:lnTo>
                <a:lnTo>
                  <a:pt x="98" y="88"/>
                </a:lnTo>
                <a:lnTo>
                  <a:pt x="97" y="92"/>
                </a:lnTo>
                <a:lnTo>
                  <a:pt x="94" y="96"/>
                </a:lnTo>
                <a:lnTo>
                  <a:pt x="92" y="101"/>
                </a:lnTo>
                <a:lnTo>
                  <a:pt x="88" y="105"/>
                </a:lnTo>
                <a:lnTo>
                  <a:pt x="85" y="109"/>
                </a:lnTo>
                <a:lnTo>
                  <a:pt x="81" y="113"/>
                </a:lnTo>
                <a:lnTo>
                  <a:pt x="77" y="114"/>
                </a:lnTo>
                <a:lnTo>
                  <a:pt x="72" y="116"/>
                </a:lnTo>
                <a:lnTo>
                  <a:pt x="69" y="116"/>
                </a:lnTo>
                <a:lnTo>
                  <a:pt x="65" y="114"/>
                </a:lnTo>
                <a:lnTo>
                  <a:pt x="63" y="113"/>
                </a:lnTo>
                <a:lnTo>
                  <a:pt x="60" y="112"/>
                </a:lnTo>
                <a:lnTo>
                  <a:pt x="56" y="112"/>
                </a:lnTo>
                <a:lnTo>
                  <a:pt x="52" y="110"/>
                </a:lnTo>
                <a:lnTo>
                  <a:pt x="47" y="112"/>
                </a:lnTo>
                <a:lnTo>
                  <a:pt x="43" y="113"/>
                </a:lnTo>
                <a:lnTo>
                  <a:pt x="39" y="114"/>
                </a:lnTo>
                <a:lnTo>
                  <a:pt x="37" y="114"/>
                </a:lnTo>
                <a:lnTo>
                  <a:pt x="33" y="116"/>
                </a:lnTo>
                <a:lnTo>
                  <a:pt x="27" y="114"/>
                </a:lnTo>
                <a:lnTo>
                  <a:pt x="23" y="113"/>
                </a:lnTo>
                <a:lnTo>
                  <a:pt x="19" y="109"/>
                </a:lnTo>
                <a:lnTo>
                  <a:pt x="16" y="105"/>
                </a:lnTo>
                <a:lnTo>
                  <a:pt x="13" y="101"/>
                </a:lnTo>
                <a:lnTo>
                  <a:pt x="5" y="88"/>
                </a:lnTo>
                <a:lnTo>
                  <a:pt x="1" y="74"/>
                </a:lnTo>
                <a:lnTo>
                  <a:pt x="0" y="58"/>
                </a:lnTo>
                <a:lnTo>
                  <a:pt x="5" y="44"/>
                </a:lnTo>
                <a:lnTo>
                  <a:pt x="12" y="36"/>
                </a:lnTo>
                <a:lnTo>
                  <a:pt x="19" y="31"/>
                </a:lnTo>
                <a:lnTo>
                  <a:pt x="30" y="29"/>
                </a:lnTo>
                <a:lnTo>
                  <a:pt x="35" y="29"/>
                </a:lnTo>
                <a:lnTo>
                  <a:pt x="39" y="31"/>
                </a:lnTo>
                <a:lnTo>
                  <a:pt x="43" y="32"/>
                </a:lnTo>
                <a:lnTo>
                  <a:pt x="47" y="33"/>
                </a:lnTo>
                <a:lnTo>
                  <a:pt x="51" y="34"/>
                </a:lnTo>
                <a:lnTo>
                  <a:pt x="56" y="32"/>
                </a:lnTo>
                <a:lnTo>
                  <a:pt x="65" y="29"/>
                </a:lnTo>
                <a:lnTo>
                  <a:pt x="74" y="29"/>
                </a:lnTo>
                <a:close/>
                <a:moveTo>
                  <a:pt x="74" y="0"/>
                </a:moveTo>
                <a:lnTo>
                  <a:pt x="73" y="8"/>
                </a:lnTo>
                <a:lnTo>
                  <a:pt x="72" y="14"/>
                </a:lnTo>
                <a:lnTo>
                  <a:pt x="68" y="19"/>
                </a:lnTo>
                <a:lnTo>
                  <a:pt x="64" y="23"/>
                </a:lnTo>
                <a:lnTo>
                  <a:pt x="60" y="25"/>
                </a:lnTo>
                <a:lnTo>
                  <a:pt x="55" y="27"/>
                </a:lnTo>
                <a:lnTo>
                  <a:pt x="50" y="28"/>
                </a:lnTo>
                <a:lnTo>
                  <a:pt x="50" y="23"/>
                </a:lnTo>
                <a:lnTo>
                  <a:pt x="51" y="17"/>
                </a:lnTo>
                <a:lnTo>
                  <a:pt x="54" y="14"/>
                </a:lnTo>
                <a:lnTo>
                  <a:pt x="56" y="10"/>
                </a:lnTo>
                <a:lnTo>
                  <a:pt x="60" y="7"/>
                </a:lnTo>
                <a:lnTo>
                  <a:pt x="64" y="3"/>
                </a:lnTo>
                <a:lnTo>
                  <a:pt x="69" y="2"/>
                </a:lnTo>
                <a:lnTo>
                  <a:pt x="7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endParaRPr>
          </a:p>
        </p:txBody>
      </p:sp>
      <p:sp>
        <p:nvSpPr>
          <p:cNvPr id="19" name="Freeform 345">
            <a:extLst>
              <a:ext uri="{FF2B5EF4-FFF2-40B4-BE49-F238E27FC236}">
                <a16:creationId xmlns:a16="http://schemas.microsoft.com/office/drawing/2014/main" xmlns="" id="{8CD887A6-CBC1-424D-B5C6-264AB520F629}"/>
              </a:ext>
            </a:extLst>
          </p:cNvPr>
          <p:cNvSpPr>
            <a:spLocks noChangeAspect="1" noEditPoints="1"/>
          </p:cNvSpPr>
          <p:nvPr/>
        </p:nvSpPr>
        <p:spPr bwMode="auto">
          <a:xfrm>
            <a:off x="4418991" y="2902020"/>
            <a:ext cx="356208" cy="432000"/>
          </a:xfrm>
          <a:custGeom>
            <a:avLst/>
            <a:gdLst>
              <a:gd name="T0" fmla="*/ 91 w 94"/>
              <a:gd name="T1" fmla="*/ 36 h 114"/>
              <a:gd name="T2" fmla="*/ 94 w 94"/>
              <a:gd name="T3" fmla="*/ 42 h 114"/>
              <a:gd name="T4" fmla="*/ 94 w 94"/>
              <a:gd name="T5" fmla="*/ 74 h 114"/>
              <a:gd name="T6" fmla="*/ 88 w 94"/>
              <a:gd name="T7" fmla="*/ 77 h 114"/>
              <a:gd name="T8" fmla="*/ 82 w 94"/>
              <a:gd name="T9" fmla="*/ 74 h 114"/>
              <a:gd name="T10" fmla="*/ 81 w 94"/>
              <a:gd name="T11" fmla="*/ 42 h 114"/>
              <a:gd name="T12" fmla="*/ 85 w 94"/>
              <a:gd name="T13" fmla="*/ 36 h 114"/>
              <a:gd name="T14" fmla="*/ 17 w 94"/>
              <a:gd name="T15" fmla="*/ 35 h 114"/>
              <a:gd name="T16" fmla="*/ 77 w 94"/>
              <a:gd name="T17" fmla="*/ 84 h 114"/>
              <a:gd name="T18" fmla="*/ 74 w 94"/>
              <a:gd name="T19" fmla="*/ 90 h 114"/>
              <a:gd name="T20" fmla="*/ 65 w 94"/>
              <a:gd name="T21" fmla="*/ 91 h 114"/>
              <a:gd name="T22" fmla="*/ 65 w 94"/>
              <a:gd name="T23" fmla="*/ 107 h 114"/>
              <a:gd name="T24" fmla="*/ 63 w 94"/>
              <a:gd name="T25" fmla="*/ 112 h 114"/>
              <a:gd name="T26" fmla="*/ 56 w 94"/>
              <a:gd name="T27" fmla="*/ 112 h 114"/>
              <a:gd name="T28" fmla="*/ 52 w 94"/>
              <a:gd name="T29" fmla="*/ 107 h 114"/>
              <a:gd name="T30" fmla="*/ 53 w 94"/>
              <a:gd name="T31" fmla="*/ 91 h 114"/>
              <a:gd name="T32" fmla="*/ 42 w 94"/>
              <a:gd name="T33" fmla="*/ 93 h 114"/>
              <a:gd name="T34" fmla="*/ 40 w 94"/>
              <a:gd name="T35" fmla="*/ 110 h 114"/>
              <a:gd name="T36" fmla="*/ 35 w 94"/>
              <a:gd name="T37" fmla="*/ 114 h 114"/>
              <a:gd name="T38" fmla="*/ 29 w 94"/>
              <a:gd name="T39" fmla="*/ 110 h 114"/>
              <a:gd name="T40" fmla="*/ 29 w 94"/>
              <a:gd name="T41" fmla="*/ 93 h 114"/>
              <a:gd name="T42" fmla="*/ 23 w 94"/>
              <a:gd name="T43" fmla="*/ 91 h 114"/>
              <a:gd name="T44" fmla="*/ 18 w 94"/>
              <a:gd name="T45" fmla="*/ 87 h 114"/>
              <a:gd name="T46" fmla="*/ 17 w 94"/>
              <a:gd name="T47" fmla="*/ 35 h 114"/>
              <a:gd name="T48" fmla="*/ 9 w 94"/>
              <a:gd name="T49" fmla="*/ 36 h 114"/>
              <a:gd name="T50" fmla="*/ 13 w 94"/>
              <a:gd name="T51" fmla="*/ 42 h 114"/>
              <a:gd name="T52" fmla="*/ 12 w 94"/>
              <a:gd name="T53" fmla="*/ 74 h 114"/>
              <a:gd name="T54" fmla="*/ 6 w 94"/>
              <a:gd name="T55" fmla="*/ 77 h 114"/>
              <a:gd name="T56" fmla="*/ 1 w 94"/>
              <a:gd name="T57" fmla="*/ 74 h 114"/>
              <a:gd name="T58" fmla="*/ 0 w 94"/>
              <a:gd name="T59" fmla="*/ 42 h 114"/>
              <a:gd name="T60" fmla="*/ 2 w 94"/>
              <a:gd name="T61" fmla="*/ 36 h 114"/>
              <a:gd name="T62" fmla="*/ 60 w 94"/>
              <a:gd name="T63" fmla="*/ 15 h 114"/>
              <a:gd name="T64" fmla="*/ 57 w 94"/>
              <a:gd name="T65" fmla="*/ 17 h 114"/>
              <a:gd name="T66" fmla="*/ 57 w 94"/>
              <a:gd name="T67" fmla="*/ 21 h 114"/>
              <a:gd name="T68" fmla="*/ 60 w 94"/>
              <a:gd name="T69" fmla="*/ 22 h 114"/>
              <a:gd name="T70" fmla="*/ 63 w 94"/>
              <a:gd name="T71" fmla="*/ 21 h 114"/>
              <a:gd name="T72" fmla="*/ 63 w 94"/>
              <a:gd name="T73" fmla="*/ 17 h 114"/>
              <a:gd name="T74" fmla="*/ 60 w 94"/>
              <a:gd name="T75" fmla="*/ 15 h 114"/>
              <a:gd name="T76" fmla="*/ 33 w 94"/>
              <a:gd name="T77" fmla="*/ 15 h 114"/>
              <a:gd name="T78" fmla="*/ 31 w 94"/>
              <a:gd name="T79" fmla="*/ 18 h 114"/>
              <a:gd name="T80" fmla="*/ 33 w 94"/>
              <a:gd name="T81" fmla="*/ 22 h 114"/>
              <a:gd name="T82" fmla="*/ 35 w 94"/>
              <a:gd name="T83" fmla="*/ 22 h 114"/>
              <a:gd name="T84" fmla="*/ 38 w 94"/>
              <a:gd name="T85" fmla="*/ 18 h 114"/>
              <a:gd name="T86" fmla="*/ 35 w 94"/>
              <a:gd name="T87" fmla="*/ 15 h 114"/>
              <a:gd name="T88" fmla="*/ 29 w 94"/>
              <a:gd name="T89" fmla="*/ 0 h 114"/>
              <a:gd name="T90" fmla="*/ 31 w 94"/>
              <a:gd name="T91" fmla="*/ 4 h 114"/>
              <a:gd name="T92" fmla="*/ 34 w 94"/>
              <a:gd name="T93" fmla="*/ 8 h 114"/>
              <a:gd name="T94" fmla="*/ 47 w 94"/>
              <a:gd name="T95" fmla="*/ 5 h 114"/>
              <a:gd name="T96" fmla="*/ 60 w 94"/>
              <a:gd name="T97" fmla="*/ 8 h 114"/>
              <a:gd name="T98" fmla="*/ 63 w 94"/>
              <a:gd name="T99" fmla="*/ 4 h 114"/>
              <a:gd name="T100" fmla="*/ 65 w 94"/>
              <a:gd name="T101" fmla="*/ 0 h 114"/>
              <a:gd name="T102" fmla="*/ 67 w 94"/>
              <a:gd name="T103" fmla="*/ 0 h 114"/>
              <a:gd name="T104" fmla="*/ 64 w 94"/>
              <a:gd name="T105" fmla="*/ 5 h 114"/>
              <a:gd name="T106" fmla="*/ 61 w 94"/>
              <a:gd name="T107" fmla="*/ 9 h 114"/>
              <a:gd name="T108" fmla="*/ 76 w 94"/>
              <a:gd name="T109" fmla="*/ 22 h 114"/>
              <a:gd name="T110" fmla="*/ 17 w 94"/>
              <a:gd name="T111" fmla="*/ 31 h 114"/>
              <a:gd name="T112" fmla="*/ 25 w 94"/>
              <a:gd name="T113" fmla="*/ 14 h 114"/>
              <a:gd name="T114" fmla="*/ 31 w 94"/>
              <a:gd name="T115" fmla="*/ 6 h 114"/>
              <a:gd name="T116" fmla="*/ 27 w 94"/>
              <a:gd name="T117" fmla="*/ 1 h 114"/>
              <a:gd name="T118" fmla="*/ 27 w 94"/>
              <a:gd name="T119"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 h="114">
                <a:moveTo>
                  <a:pt x="88" y="35"/>
                </a:moveTo>
                <a:lnTo>
                  <a:pt x="91" y="36"/>
                </a:lnTo>
                <a:lnTo>
                  <a:pt x="94" y="39"/>
                </a:lnTo>
                <a:lnTo>
                  <a:pt x="94" y="42"/>
                </a:lnTo>
                <a:lnTo>
                  <a:pt x="94" y="70"/>
                </a:lnTo>
                <a:lnTo>
                  <a:pt x="94" y="74"/>
                </a:lnTo>
                <a:lnTo>
                  <a:pt x="91" y="76"/>
                </a:lnTo>
                <a:lnTo>
                  <a:pt x="88" y="77"/>
                </a:lnTo>
                <a:lnTo>
                  <a:pt x="85" y="76"/>
                </a:lnTo>
                <a:lnTo>
                  <a:pt x="82" y="74"/>
                </a:lnTo>
                <a:lnTo>
                  <a:pt x="81" y="70"/>
                </a:lnTo>
                <a:lnTo>
                  <a:pt x="81" y="42"/>
                </a:lnTo>
                <a:lnTo>
                  <a:pt x="82" y="39"/>
                </a:lnTo>
                <a:lnTo>
                  <a:pt x="85" y="36"/>
                </a:lnTo>
                <a:lnTo>
                  <a:pt x="88" y="35"/>
                </a:lnTo>
                <a:close/>
                <a:moveTo>
                  <a:pt x="17" y="35"/>
                </a:moveTo>
                <a:lnTo>
                  <a:pt x="77" y="35"/>
                </a:lnTo>
                <a:lnTo>
                  <a:pt x="77" y="84"/>
                </a:lnTo>
                <a:lnTo>
                  <a:pt x="76" y="87"/>
                </a:lnTo>
                <a:lnTo>
                  <a:pt x="74" y="90"/>
                </a:lnTo>
                <a:lnTo>
                  <a:pt x="70" y="91"/>
                </a:lnTo>
                <a:lnTo>
                  <a:pt x="65" y="91"/>
                </a:lnTo>
                <a:lnTo>
                  <a:pt x="65" y="93"/>
                </a:lnTo>
                <a:lnTo>
                  <a:pt x="65" y="107"/>
                </a:lnTo>
                <a:lnTo>
                  <a:pt x="65" y="110"/>
                </a:lnTo>
                <a:lnTo>
                  <a:pt x="63" y="112"/>
                </a:lnTo>
                <a:lnTo>
                  <a:pt x="59" y="114"/>
                </a:lnTo>
                <a:lnTo>
                  <a:pt x="56" y="112"/>
                </a:lnTo>
                <a:lnTo>
                  <a:pt x="53" y="110"/>
                </a:lnTo>
                <a:lnTo>
                  <a:pt x="52" y="107"/>
                </a:lnTo>
                <a:lnTo>
                  <a:pt x="52" y="93"/>
                </a:lnTo>
                <a:lnTo>
                  <a:pt x="53" y="91"/>
                </a:lnTo>
                <a:lnTo>
                  <a:pt x="40" y="91"/>
                </a:lnTo>
                <a:lnTo>
                  <a:pt x="42" y="93"/>
                </a:lnTo>
                <a:lnTo>
                  <a:pt x="42" y="107"/>
                </a:lnTo>
                <a:lnTo>
                  <a:pt x="40" y="110"/>
                </a:lnTo>
                <a:lnTo>
                  <a:pt x="38" y="112"/>
                </a:lnTo>
                <a:lnTo>
                  <a:pt x="35" y="114"/>
                </a:lnTo>
                <a:lnTo>
                  <a:pt x="31" y="112"/>
                </a:lnTo>
                <a:lnTo>
                  <a:pt x="29" y="110"/>
                </a:lnTo>
                <a:lnTo>
                  <a:pt x="29" y="107"/>
                </a:lnTo>
                <a:lnTo>
                  <a:pt x="29" y="93"/>
                </a:lnTo>
                <a:lnTo>
                  <a:pt x="29" y="91"/>
                </a:lnTo>
                <a:lnTo>
                  <a:pt x="23" y="91"/>
                </a:lnTo>
                <a:lnTo>
                  <a:pt x="21" y="90"/>
                </a:lnTo>
                <a:lnTo>
                  <a:pt x="18" y="87"/>
                </a:lnTo>
                <a:lnTo>
                  <a:pt x="17" y="84"/>
                </a:lnTo>
                <a:lnTo>
                  <a:pt x="17" y="35"/>
                </a:lnTo>
                <a:close/>
                <a:moveTo>
                  <a:pt x="6" y="35"/>
                </a:moveTo>
                <a:lnTo>
                  <a:pt x="9" y="36"/>
                </a:lnTo>
                <a:lnTo>
                  <a:pt x="12" y="39"/>
                </a:lnTo>
                <a:lnTo>
                  <a:pt x="13" y="42"/>
                </a:lnTo>
                <a:lnTo>
                  <a:pt x="13" y="70"/>
                </a:lnTo>
                <a:lnTo>
                  <a:pt x="12" y="74"/>
                </a:lnTo>
                <a:lnTo>
                  <a:pt x="9" y="76"/>
                </a:lnTo>
                <a:lnTo>
                  <a:pt x="6" y="77"/>
                </a:lnTo>
                <a:lnTo>
                  <a:pt x="2" y="76"/>
                </a:lnTo>
                <a:lnTo>
                  <a:pt x="1" y="74"/>
                </a:lnTo>
                <a:lnTo>
                  <a:pt x="0" y="70"/>
                </a:lnTo>
                <a:lnTo>
                  <a:pt x="0" y="42"/>
                </a:lnTo>
                <a:lnTo>
                  <a:pt x="1" y="39"/>
                </a:lnTo>
                <a:lnTo>
                  <a:pt x="2" y="36"/>
                </a:lnTo>
                <a:lnTo>
                  <a:pt x="6" y="35"/>
                </a:lnTo>
                <a:close/>
                <a:moveTo>
                  <a:pt x="60" y="15"/>
                </a:moveTo>
                <a:lnTo>
                  <a:pt x="59" y="15"/>
                </a:lnTo>
                <a:lnTo>
                  <a:pt x="57" y="17"/>
                </a:lnTo>
                <a:lnTo>
                  <a:pt x="56" y="18"/>
                </a:lnTo>
                <a:lnTo>
                  <a:pt x="57" y="21"/>
                </a:lnTo>
                <a:lnTo>
                  <a:pt x="59" y="22"/>
                </a:lnTo>
                <a:lnTo>
                  <a:pt x="60" y="22"/>
                </a:lnTo>
                <a:lnTo>
                  <a:pt x="61" y="22"/>
                </a:lnTo>
                <a:lnTo>
                  <a:pt x="63" y="21"/>
                </a:lnTo>
                <a:lnTo>
                  <a:pt x="63" y="18"/>
                </a:lnTo>
                <a:lnTo>
                  <a:pt x="63" y="17"/>
                </a:lnTo>
                <a:lnTo>
                  <a:pt x="61" y="15"/>
                </a:lnTo>
                <a:lnTo>
                  <a:pt x="60" y="15"/>
                </a:lnTo>
                <a:close/>
                <a:moveTo>
                  <a:pt x="34" y="15"/>
                </a:moveTo>
                <a:lnTo>
                  <a:pt x="33" y="15"/>
                </a:lnTo>
                <a:lnTo>
                  <a:pt x="31" y="17"/>
                </a:lnTo>
                <a:lnTo>
                  <a:pt x="31" y="18"/>
                </a:lnTo>
                <a:lnTo>
                  <a:pt x="31" y="21"/>
                </a:lnTo>
                <a:lnTo>
                  <a:pt x="33" y="22"/>
                </a:lnTo>
                <a:lnTo>
                  <a:pt x="34" y="22"/>
                </a:lnTo>
                <a:lnTo>
                  <a:pt x="35" y="22"/>
                </a:lnTo>
                <a:lnTo>
                  <a:pt x="36" y="21"/>
                </a:lnTo>
                <a:lnTo>
                  <a:pt x="38" y="18"/>
                </a:lnTo>
                <a:lnTo>
                  <a:pt x="36" y="17"/>
                </a:lnTo>
                <a:lnTo>
                  <a:pt x="35" y="15"/>
                </a:lnTo>
                <a:lnTo>
                  <a:pt x="34" y="15"/>
                </a:lnTo>
                <a:close/>
                <a:moveTo>
                  <a:pt x="29" y="0"/>
                </a:moveTo>
                <a:lnTo>
                  <a:pt x="29" y="0"/>
                </a:lnTo>
                <a:lnTo>
                  <a:pt x="31" y="4"/>
                </a:lnTo>
                <a:lnTo>
                  <a:pt x="33" y="6"/>
                </a:lnTo>
                <a:lnTo>
                  <a:pt x="34" y="8"/>
                </a:lnTo>
                <a:lnTo>
                  <a:pt x="40" y="6"/>
                </a:lnTo>
                <a:lnTo>
                  <a:pt x="47" y="5"/>
                </a:lnTo>
                <a:lnTo>
                  <a:pt x="53" y="6"/>
                </a:lnTo>
                <a:lnTo>
                  <a:pt x="60" y="8"/>
                </a:lnTo>
                <a:lnTo>
                  <a:pt x="61" y="6"/>
                </a:lnTo>
                <a:lnTo>
                  <a:pt x="63" y="4"/>
                </a:lnTo>
                <a:lnTo>
                  <a:pt x="65" y="0"/>
                </a:lnTo>
                <a:lnTo>
                  <a:pt x="65" y="0"/>
                </a:lnTo>
                <a:lnTo>
                  <a:pt x="67" y="0"/>
                </a:lnTo>
                <a:lnTo>
                  <a:pt x="67" y="0"/>
                </a:lnTo>
                <a:lnTo>
                  <a:pt x="67" y="1"/>
                </a:lnTo>
                <a:lnTo>
                  <a:pt x="64" y="5"/>
                </a:lnTo>
                <a:lnTo>
                  <a:pt x="63" y="6"/>
                </a:lnTo>
                <a:lnTo>
                  <a:pt x="61" y="9"/>
                </a:lnTo>
                <a:lnTo>
                  <a:pt x="70" y="14"/>
                </a:lnTo>
                <a:lnTo>
                  <a:pt x="76" y="22"/>
                </a:lnTo>
                <a:lnTo>
                  <a:pt x="77" y="31"/>
                </a:lnTo>
                <a:lnTo>
                  <a:pt x="17" y="31"/>
                </a:lnTo>
                <a:lnTo>
                  <a:pt x="19" y="22"/>
                </a:lnTo>
                <a:lnTo>
                  <a:pt x="25" y="14"/>
                </a:lnTo>
                <a:lnTo>
                  <a:pt x="33" y="9"/>
                </a:lnTo>
                <a:lnTo>
                  <a:pt x="31" y="6"/>
                </a:lnTo>
                <a:lnTo>
                  <a:pt x="30" y="5"/>
                </a:lnTo>
                <a:lnTo>
                  <a:pt x="27" y="1"/>
                </a:lnTo>
                <a:lnTo>
                  <a:pt x="27" y="0"/>
                </a:lnTo>
                <a:lnTo>
                  <a:pt x="27" y="0"/>
                </a:lnTo>
                <a:lnTo>
                  <a:pt x="2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endParaRPr>
          </a:p>
        </p:txBody>
      </p:sp>
    </p:spTree>
    <p:extLst>
      <p:ext uri="{BB962C8B-B14F-4D97-AF65-F5344CB8AC3E}">
        <p14:creationId xmlns:p14="http://schemas.microsoft.com/office/powerpoint/2010/main" val="351753003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250" fill="hold"/>
                                        <p:tgtEl>
                                          <p:spTgt spid="6"/>
                                        </p:tgtEl>
                                        <p:attrNameLst>
                                          <p:attrName>ppt_x</p:attrName>
                                        </p:attrNameLst>
                                      </p:cBhvr>
                                      <p:tavLst>
                                        <p:tav tm="0">
                                          <p:val>
                                            <p:strVal val="#ppt_x"/>
                                          </p:val>
                                        </p:tav>
                                        <p:tav tm="100000">
                                          <p:val>
                                            <p:strVal val="#ppt_x"/>
                                          </p:val>
                                        </p:tav>
                                      </p:tavLst>
                                    </p:anim>
                                    <p:anim calcmode="lin" valueType="num">
                                      <p:cBhvr additive="base">
                                        <p:cTn id="13" dur="25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75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250"/>
                            </p:stCondLst>
                            <p:childTnLst>
                              <p:par>
                                <p:cTn id="25" presetID="2" presetClass="entr" presetSubtype="4"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250" fill="hold"/>
                                        <p:tgtEl>
                                          <p:spTgt spid="11"/>
                                        </p:tgtEl>
                                        <p:attrNameLst>
                                          <p:attrName>ppt_x</p:attrName>
                                        </p:attrNameLst>
                                      </p:cBhvr>
                                      <p:tavLst>
                                        <p:tav tm="0">
                                          <p:val>
                                            <p:strVal val="#ppt_x"/>
                                          </p:val>
                                        </p:tav>
                                        <p:tav tm="100000">
                                          <p:val>
                                            <p:strVal val="#ppt_x"/>
                                          </p:val>
                                        </p:tav>
                                      </p:tavLst>
                                    </p:anim>
                                    <p:anim calcmode="lin" valueType="num">
                                      <p:cBhvr additive="base">
                                        <p:cTn id="28" dur="250" fill="hold"/>
                                        <p:tgtEl>
                                          <p:spTgt spid="11"/>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2" presetClass="entr" presetSubtype="4"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ppt_x"/>
                                          </p:val>
                                        </p:tav>
                                        <p:tav tm="100000">
                                          <p:val>
                                            <p:strVal val="#ppt_x"/>
                                          </p:val>
                                        </p:tav>
                                      </p:tavLst>
                                    </p:anim>
                                    <p:anim calcmode="lin" valueType="num">
                                      <p:cBhvr additive="base">
                                        <p:cTn id="33" dur="250" fill="hold"/>
                                        <p:tgtEl>
                                          <p:spTgt spid="12"/>
                                        </p:tgtEl>
                                        <p:attrNameLst>
                                          <p:attrName>ppt_y</p:attrName>
                                        </p:attrNameLst>
                                      </p:cBhvr>
                                      <p:tavLst>
                                        <p:tav tm="0">
                                          <p:val>
                                            <p:strVal val="1+#ppt_h/2"/>
                                          </p:val>
                                        </p:tav>
                                        <p:tav tm="100000">
                                          <p:val>
                                            <p:strVal val="#ppt_y"/>
                                          </p:val>
                                        </p:tav>
                                      </p:tavLst>
                                    </p:anim>
                                  </p:childTnLst>
                                </p:cTn>
                              </p:par>
                            </p:childTnLst>
                          </p:cTn>
                        </p:par>
                        <p:par>
                          <p:cTn id="34" fill="hold">
                            <p:stCondLst>
                              <p:cond delay="1750"/>
                            </p:stCondLst>
                            <p:childTnLst>
                              <p:par>
                                <p:cTn id="35" presetID="2" presetClass="entr" presetSubtype="4"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250" fill="hold"/>
                                        <p:tgtEl>
                                          <p:spTgt spid="13"/>
                                        </p:tgtEl>
                                        <p:attrNameLst>
                                          <p:attrName>ppt_x</p:attrName>
                                        </p:attrNameLst>
                                      </p:cBhvr>
                                      <p:tavLst>
                                        <p:tav tm="0">
                                          <p:val>
                                            <p:strVal val="#ppt_x"/>
                                          </p:val>
                                        </p:tav>
                                        <p:tav tm="100000">
                                          <p:val>
                                            <p:strVal val="#ppt_x"/>
                                          </p:val>
                                        </p:tav>
                                      </p:tavLst>
                                    </p:anim>
                                    <p:anim calcmode="lin" valueType="num">
                                      <p:cBhvr additive="base">
                                        <p:cTn id="38" dur="25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ntr" presetSubtype="4"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250" fill="hold"/>
                                        <p:tgtEl>
                                          <p:spTgt spid="14"/>
                                        </p:tgtEl>
                                        <p:attrNameLst>
                                          <p:attrName>ppt_x</p:attrName>
                                        </p:attrNameLst>
                                      </p:cBhvr>
                                      <p:tavLst>
                                        <p:tav tm="0">
                                          <p:val>
                                            <p:strVal val="#ppt_x"/>
                                          </p:val>
                                        </p:tav>
                                        <p:tav tm="100000">
                                          <p:val>
                                            <p:strVal val="#ppt_x"/>
                                          </p:val>
                                        </p:tav>
                                      </p:tavLst>
                                    </p:anim>
                                    <p:anim calcmode="lin" valueType="num">
                                      <p:cBhvr additive="base">
                                        <p:cTn id="43" dur="250" fill="hold"/>
                                        <p:tgtEl>
                                          <p:spTgt spid="14"/>
                                        </p:tgtEl>
                                        <p:attrNameLst>
                                          <p:attrName>ppt_y</p:attrName>
                                        </p:attrNameLst>
                                      </p:cBhvr>
                                      <p:tavLst>
                                        <p:tav tm="0">
                                          <p:val>
                                            <p:strVal val="1+#ppt_h/2"/>
                                          </p:val>
                                        </p:tav>
                                        <p:tav tm="100000">
                                          <p:val>
                                            <p:strVal val="#ppt_y"/>
                                          </p:val>
                                        </p:tav>
                                      </p:tavLst>
                                    </p:anim>
                                  </p:childTnLst>
                                </p:cTn>
                              </p:par>
                            </p:childTnLst>
                          </p:cTn>
                        </p:par>
                        <p:par>
                          <p:cTn id="44" fill="hold">
                            <p:stCondLst>
                              <p:cond delay="2250"/>
                            </p:stCondLst>
                            <p:childTnLst>
                              <p:par>
                                <p:cTn id="45" presetID="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250" fill="hold"/>
                                        <p:tgtEl>
                                          <p:spTgt spid="15"/>
                                        </p:tgtEl>
                                        <p:attrNameLst>
                                          <p:attrName>ppt_x</p:attrName>
                                        </p:attrNameLst>
                                      </p:cBhvr>
                                      <p:tavLst>
                                        <p:tav tm="0">
                                          <p:val>
                                            <p:strVal val="#ppt_x"/>
                                          </p:val>
                                        </p:tav>
                                        <p:tav tm="100000">
                                          <p:val>
                                            <p:strVal val="#ppt_x"/>
                                          </p:val>
                                        </p:tav>
                                      </p:tavLst>
                                    </p:anim>
                                    <p:anim calcmode="lin" valueType="num">
                                      <p:cBhvr additive="base">
                                        <p:cTn id="48" dur="250" fill="hold"/>
                                        <p:tgtEl>
                                          <p:spTgt spid="15"/>
                                        </p:tgtEl>
                                        <p:attrNameLst>
                                          <p:attrName>ppt_y</p:attrName>
                                        </p:attrNameLst>
                                      </p:cBhvr>
                                      <p:tavLst>
                                        <p:tav tm="0">
                                          <p:val>
                                            <p:strVal val="1+#ppt_h/2"/>
                                          </p:val>
                                        </p:tav>
                                        <p:tav tm="100000">
                                          <p:val>
                                            <p:strVal val="#ppt_y"/>
                                          </p:val>
                                        </p:tav>
                                      </p:tavLst>
                                    </p:anim>
                                  </p:childTnLst>
                                </p:cTn>
                              </p:par>
                            </p:childTnLst>
                          </p:cTn>
                        </p:par>
                        <p:par>
                          <p:cTn id="49" fill="hold">
                            <p:stCondLst>
                              <p:cond delay="250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750"/>
                            </p:stCondLst>
                            <p:childTnLst>
                              <p:par>
                                <p:cTn id="55" presetID="2" presetClass="entr" presetSubtype="4"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250" fill="hold"/>
                                        <p:tgtEl>
                                          <p:spTgt spid="17"/>
                                        </p:tgtEl>
                                        <p:attrNameLst>
                                          <p:attrName>ppt_x</p:attrName>
                                        </p:attrNameLst>
                                      </p:cBhvr>
                                      <p:tavLst>
                                        <p:tav tm="0">
                                          <p:val>
                                            <p:strVal val="#ppt_x"/>
                                          </p:val>
                                        </p:tav>
                                        <p:tav tm="100000">
                                          <p:val>
                                            <p:strVal val="#ppt_x"/>
                                          </p:val>
                                        </p:tav>
                                      </p:tavLst>
                                    </p:anim>
                                    <p:anim calcmode="lin" valueType="num">
                                      <p:cBhvr additive="base">
                                        <p:cTn id="58" dur="250" fill="hold"/>
                                        <p:tgtEl>
                                          <p:spTgt spid="17"/>
                                        </p:tgtEl>
                                        <p:attrNameLst>
                                          <p:attrName>ppt_y</p:attrName>
                                        </p:attrNameLst>
                                      </p:cBhvr>
                                      <p:tavLst>
                                        <p:tav tm="0">
                                          <p:val>
                                            <p:strVal val="1+#ppt_h/2"/>
                                          </p:val>
                                        </p:tav>
                                        <p:tav tm="100000">
                                          <p:val>
                                            <p:strVal val="#ppt_y"/>
                                          </p:val>
                                        </p:tav>
                                      </p:tavLst>
                                    </p:anim>
                                  </p:childTnLst>
                                </p:cTn>
                              </p:par>
                            </p:childTnLst>
                          </p:cTn>
                        </p:par>
                        <p:par>
                          <p:cTn id="59" fill="hold">
                            <p:stCondLst>
                              <p:cond delay="3000"/>
                            </p:stCondLst>
                            <p:childTnLst>
                              <p:par>
                                <p:cTn id="60" presetID="2" presetClass="entr" presetSubtype="4"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250" fill="hold"/>
                                        <p:tgtEl>
                                          <p:spTgt spid="18"/>
                                        </p:tgtEl>
                                        <p:attrNameLst>
                                          <p:attrName>ppt_x</p:attrName>
                                        </p:attrNameLst>
                                      </p:cBhvr>
                                      <p:tavLst>
                                        <p:tav tm="0">
                                          <p:val>
                                            <p:strVal val="#ppt_x"/>
                                          </p:val>
                                        </p:tav>
                                        <p:tav tm="100000">
                                          <p:val>
                                            <p:strVal val="#ppt_x"/>
                                          </p:val>
                                        </p:tav>
                                      </p:tavLst>
                                    </p:anim>
                                    <p:anim calcmode="lin" valueType="num">
                                      <p:cBhvr additive="base">
                                        <p:cTn id="63" dur="250" fill="hold"/>
                                        <p:tgtEl>
                                          <p:spTgt spid="18"/>
                                        </p:tgtEl>
                                        <p:attrNameLst>
                                          <p:attrName>ppt_y</p:attrName>
                                        </p:attrNameLst>
                                      </p:cBhvr>
                                      <p:tavLst>
                                        <p:tav tm="0">
                                          <p:val>
                                            <p:strVal val="1+#ppt_h/2"/>
                                          </p:val>
                                        </p:tav>
                                        <p:tav tm="100000">
                                          <p:val>
                                            <p:strVal val="#ppt_y"/>
                                          </p:val>
                                        </p:tav>
                                      </p:tavLst>
                                    </p:anim>
                                  </p:childTnLst>
                                </p:cTn>
                              </p:par>
                            </p:childTnLst>
                          </p:cTn>
                        </p:par>
                        <p:par>
                          <p:cTn id="64" fill="hold">
                            <p:stCondLst>
                              <p:cond delay="3250"/>
                            </p:stCondLst>
                            <p:childTnLst>
                              <p:par>
                                <p:cTn id="65" presetID="2" presetClass="entr" presetSubtype="4"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250" fill="hold"/>
                                        <p:tgtEl>
                                          <p:spTgt spid="19"/>
                                        </p:tgtEl>
                                        <p:attrNameLst>
                                          <p:attrName>ppt_x</p:attrName>
                                        </p:attrNameLst>
                                      </p:cBhvr>
                                      <p:tavLst>
                                        <p:tav tm="0">
                                          <p:val>
                                            <p:strVal val="#ppt_x"/>
                                          </p:val>
                                        </p:tav>
                                        <p:tav tm="100000">
                                          <p:val>
                                            <p:strVal val="#ppt_x"/>
                                          </p:val>
                                        </p:tav>
                                      </p:tavLst>
                                    </p:anim>
                                    <p:anim calcmode="lin" valueType="num">
                                      <p:cBhvr additive="base">
                                        <p:cTn id="68" dur="2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animBg="1"/>
      <p:bldP spid="12" grpId="0"/>
      <p:bldP spid="13" grpId="0"/>
      <p:bldP spid="14" grpId="0"/>
      <p:bldP spid="15" grpId="0"/>
      <p:bldP spid="16" grpId="0" animBg="1"/>
      <p:bldP spid="17" grpId="0" animBg="1"/>
      <p:bldP spid="18"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a:extLst>
              <a:ext uri="{FF2B5EF4-FFF2-40B4-BE49-F238E27FC236}">
                <a16:creationId xmlns:a16="http://schemas.microsoft.com/office/drawing/2014/main" xmlns="" id="{2A8C3FED-84AF-407D-8C7A-8D90E68944B1}"/>
              </a:ext>
            </a:extLst>
          </p:cNvPr>
          <p:cNvGrpSpPr/>
          <p:nvPr/>
        </p:nvGrpSpPr>
        <p:grpSpPr>
          <a:xfrm>
            <a:off x="6454750" y="2295056"/>
            <a:ext cx="4221923" cy="3116149"/>
            <a:chOff x="6454750" y="2295056"/>
            <a:chExt cx="4221923" cy="3116149"/>
          </a:xfrm>
          <a:solidFill>
            <a:schemeClr val="tx2">
              <a:lumMod val="50000"/>
            </a:schemeClr>
          </a:solidFill>
        </p:grpSpPr>
        <p:sp>
          <p:nvSpPr>
            <p:cNvPr id="7" name="Rectangle 157">
              <a:extLst>
                <a:ext uri="{FF2B5EF4-FFF2-40B4-BE49-F238E27FC236}">
                  <a16:creationId xmlns:a16="http://schemas.microsoft.com/office/drawing/2014/main" xmlns="" id="{4B1ABFB7-276B-445F-B893-C994A4BA306B}"/>
                </a:ext>
              </a:extLst>
            </p:cNvPr>
            <p:cNvSpPr/>
            <p:nvPr/>
          </p:nvSpPr>
          <p:spPr>
            <a:xfrm>
              <a:off x="6935940" y="3296250"/>
              <a:ext cx="3614236" cy="29289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158">
              <a:extLst>
                <a:ext uri="{FF2B5EF4-FFF2-40B4-BE49-F238E27FC236}">
                  <a16:creationId xmlns:a16="http://schemas.microsoft.com/office/drawing/2014/main" xmlns="" id="{51E06E15-BEE2-42B7-A421-CB70AE8538CB}"/>
                </a:ext>
              </a:extLst>
            </p:cNvPr>
            <p:cNvSpPr/>
            <p:nvPr/>
          </p:nvSpPr>
          <p:spPr>
            <a:xfrm>
              <a:off x="6935940" y="3296250"/>
              <a:ext cx="1807118" cy="292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Content Placeholder 2">
              <a:extLst>
                <a:ext uri="{FF2B5EF4-FFF2-40B4-BE49-F238E27FC236}">
                  <a16:creationId xmlns:a16="http://schemas.microsoft.com/office/drawing/2014/main" xmlns="" id="{405EA6B5-D430-4B2B-8089-50DA6ECD6BFA}"/>
                </a:ext>
              </a:extLst>
            </p:cNvPr>
            <p:cNvSpPr txBox="1"/>
            <p:nvPr/>
          </p:nvSpPr>
          <p:spPr>
            <a:xfrm>
              <a:off x="7058164" y="3313557"/>
              <a:ext cx="640272" cy="349615"/>
            </a:xfrm>
            <a:prstGeom prst="rect">
              <a:avLst/>
            </a:prstGeom>
            <a:noFill/>
          </p:spPr>
          <p:txBody>
            <a:bodyPr vert="horz" wrap="square" lIns="91441" tIns="45720" rIns="91441"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2" name="Rectangle 160">
              <a:extLst>
                <a:ext uri="{FF2B5EF4-FFF2-40B4-BE49-F238E27FC236}">
                  <a16:creationId xmlns:a16="http://schemas.microsoft.com/office/drawing/2014/main" xmlns="" id="{1139AA61-6FFB-4412-89F0-6DDDFC19537D}"/>
                </a:ext>
              </a:extLst>
            </p:cNvPr>
            <p:cNvSpPr/>
            <p:nvPr/>
          </p:nvSpPr>
          <p:spPr>
            <a:xfrm>
              <a:off x="6935940" y="4618248"/>
              <a:ext cx="3614236" cy="29289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61">
              <a:extLst>
                <a:ext uri="{FF2B5EF4-FFF2-40B4-BE49-F238E27FC236}">
                  <a16:creationId xmlns:a16="http://schemas.microsoft.com/office/drawing/2014/main" xmlns="" id="{4C17F09F-F174-4B27-BB84-54D0F8371E4F}"/>
                </a:ext>
              </a:extLst>
            </p:cNvPr>
            <p:cNvSpPr/>
            <p:nvPr/>
          </p:nvSpPr>
          <p:spPr>
            <a:xfrm>
              <a:off x="6935940" y="4618248"/>
              <a:ext cx="1488213" cy="292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a:extLst>
                <a:ext uri="{FF2B5EF4-FFF2-40B4-BE49-F238E27FC236}">
                  <a16:creationId xmlns:a16="http://schemas.microsoft.com/office/drawing/2014/main" xmlns="" id="{B2054581-E1A1-4478-B038-ACE5066C0882}"/>
                </a:ext>
              </a:extLst>
            </p:cNvPr>
            <p:cNvSpPr txBox="1"/>
            <p:nvPr/>
          </p:nvSpPr>
          <p:spPr>
            <a:xfrm>
              <a:off x="7058164" y="4636757"/>
              <a:ext cx="640272" cy="349615"/>
            </a:xfrm>
            <a:prstGeom prst="rect">
              <a:avLst/>
            </a:prstGeom>
            <a:noFill/>
          </p:spPr>
          <p:txBody>
            <a:bodyPr vert="horz" wrap="square" lIns="91441" tIns="45720" rIns="91441"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5" name="Rectangle 163">
              <a:extLst>
                <a:ext uri="{FF2B5EF4-FFF2-40B4-BE49-F238E27FC236}">
                  <a16:creationId xmlns:a16="http://schemas.microsoft.com/office/drawing/2014/main" xmlns="" id="{87253A69-A3CA-4DD5-A28F-9FAF56D489B5}"/>
                </a:ext>
              </a:extLst>
            </p:cNvPr>
            <p:cNvSpPr/>
            <p:nvPr/>
          </p:nvSpPr>
          <p:spPr>
            <a:xfrm>
              <a:off x="6935940" y="4174975"/>
              <a:ext cx="3614236" cy="29289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64">
              <a:extLst>
                <a:ext uri="{FF2B5EF4-FFF2-40B4-BE49-F238E27FC236}">
                  <a16:creationId xmlns:a16="http://schemas.microsoft.com/office/drawing/2014/main" xmlns="" id="{833CAE0B-61D1-4AE6-92B7-00B1AA70645B}"/>
                </a:ext>
              </a:extLst>
            </p:cNvPr>
            <p:cNvSpPr/>
            <p:nvPr/>
          </p:nvSpPr>
          <p:spPr>
            <a:xfrm>
              <a:off x="6935941" y="4174975"/>
              <a:ext cx="2692960" cy="292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Content Placeholder 2">
              <a:extLst>
                <a:ext uri="{FF2B5EF4-FFF2-40B4-BE49-F238E27FC236}">
                  <a16:creationId xmlns:a16="http://schemas.microsoft.com/office/drawing/2014/main" xmlns="" id="{2B29369B-2F81-42BC-94ED-FD46013926B4}"/>
                </a:ext>
              </a:extLst>
            </p:cNvPr>
            <p:cNvSpPr txBox="1"/>
            <p:nvPr/>
          </p:nvSpPr>
          <p:spPr>
            <a:xfrm>
              <a:off x="7058164" y="4192283"/>
              <a:ext cx="640272" cy="349615"/>
            </a:xfrm>
            <a:prstGeom prst="rect">
              <a:avLst/>
            </a:prstGeom>
            <a:noFill/>
          </p:spPr>
          <p:txBody>
            <a:bodyPr vert="horz" wrap="square" lIns="91441" tIns="45720" rIns="91441"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sp>
          <p:nvSpPr>
            <p:cNvPr id="18" name="Rectangle 166">
              <a:extLst>
                <a:ext uri="{FF2B5EF4-FFF2-40B4-BE49-F238E27FC236}">
                  <a16:creationId xmlns:a16="http://schemas.microsoft.com/office/drawing/2014/main" xmlns="" id="{89BC943D-A8B6-418F-A216-3F9E5576F91A}"/>
                </a:ext>
              </a:extLst>
            </p:cNvPr>
            <p:cNvSpPr/>
            <p:nvPr/>
          </p:nvSpPr>
          <p:spPr>
            <a:xfrm>
              <a:off x="6935940" y="3732137"/>
              <a:ext cx="3614236" cy="29289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67">
              <a:extLst>
                <a:ext uri="{FF2B5EF4-FFF2-40B4-BE49-F238E27FC236}">
                  <a16:creationId xmlns:a16="http://schemas.microsoft.com/office/drawing/2014/main" xmlns="" id="{F342832C-B1AB-424C-8BFB-B3621DDDCDDB}"/>
                </a:ext>
              </a:extLst>
            </p:cNvPr>
            <p:cNvSpPr/>
            <p:nvPr/>
          </p:nvSpPr>
          <p:spPr>
            <a:xfrm>
              <a:off x="6935941" y="3732137"/>
              <a:ext cx="2126022" cy="292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Content Placeholder 2">
              <a:extLst>
                <a:ext uri="{FF2B5EF4-FFF2-40B4-BE49-F238E27FC236}">
                  <a16:creationId xmlns:a16="http://schemas.microsoft.com/office/drawing/2014/main" xmlns="" id="{DBDDF7F3-0E3C-451E-91B0-395150E80BFA}"/>
                </a:ext>
              </a:extLst>
            </p:cNvPr>
            <p:cNvSpPr txBox="1"/>
            <p:nvPr/>
          </p:nvSpPr>
          <p:spPr>
            <a:xfrm>
              <a:off x="7058164" y="3749445"/>
              <a:ext cx="640272" cy="349615"/>
            </a:xfrm>
            <a:prstGeom prst="rect">
              <a:avLst/>
            </a:prstGeom>
            <a:noFill/>
          </p:spPr>
          <p:txBody>
            <a:bodyPr vert="horz" wrap="square" lIns="91441" tIns="45720" rIns="91441"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nvGrpSpPr>
            <p:cNvPr id="21" name="Group 169">
              <a:extLst>
                <a:ext uri="{FF2B5EF4-FFF2-40B4-BE49-F238E27FC236}">
                  <a16:creationId xmlns:a16="http://schemas.microsoft.com/office/drawing/2014/main" xmlns="" id="{817DF3B5-AB99-4682-9D5F-E690C83CF894}"/>
                </a:ext>
              </a:extLst>
            </p:cNvPr>
            <p:cNvGrpSpPr/>
            <p:nvPr/>
          </p:nvGrpSpPr>
          <p:grpSpPr>
            <a:xfrm>
              <a:off x="6489513" y="3717755"/>
              <a:ext cx="296183" cy="296746"/>
              <a:chOff x="7275629" y="3973834"/>
              <a:chExt cx="464344" cy="465138"/>
            </a:xfrm>
            <a:grpFill/>
          </p:grpSpPr>
          <p:sp>
            <p:nvSpPr>
              <p:cNvPr id="42" name="AutoShape 37">
                <a:extLst>
                  <a:ext uri="{FF2B5EF4-FFF2-40B4-BE49-F238E27FC236}">
                    <a16:creationId xmlns:a16="http://schemas.microsoft.com/office/drawing/2014/main" xmlns="" id="{76D54AAF-0D88-40A9-905B-FB78AE42056F}"/>
                  </a:ext>
                </a:extLst>
              </p:cNvPr>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38">
                <a:extLst>
                  <a:ext uri="{FF2B5EF4-FFF2-40B4-BE49-F238E27FC236}">
                    <a16:creationId xmlns:a16="http://schemas.microsoft.com/office/drawing/2014/main" xmlns="" id="{2233105D-3CC7-4060-B4C2-339D02227227}"/>
                  </a:ext>
                </a:extLst>
              </p:cNvPr>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AutoShape 39">
                <a:extLst>
                  <a:ext uri="{FF2B5EF4-FFF2-40B4-BE49-F238E27FC236}">
                    <a16:creationId xmlns:a16="http://schemas.microsoft.com/office/drawing/2014/main" xmlns="" id="{2BF1B81D-5304-48AD-B69F-A98EAAF13132}"/>
                  </a:ext>
                </a:extLst>
              </p:cNvPr>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AutoShape 40">
                <a:extLst>
                  <a:ext uri="{FF2B5EF4-FFF2-40B4-BE49-F238E27FC236}">
                    <a16:creationId xmlns:a16="http://schemas.microsoft.com/office/drawing/2014/main" xmlns="" id="{2CB5B11E-977F-4421-AD64-B5CB89478CBB}"/>
                  </a:ext>
                </a:extLst>
              </p:cNvPr>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AutoShape 41">
                <a:extLst>
                  <a:ext uri="{FF2B5EF4-FFF2-40B4-BE49-F238E27FC236}">
                    <a16:creationId xmlns:a16="http://schemas.microsoft.com/office/drawing/2014/main" xmlns="" id="{749A19BE-2A90-4F48-AD6A-8A816B21EC45}"/>
                  </a:ext>
                </a:extLst>
              </p:cNvPr>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AutoShape 42">
                <a:extLst>
                  <a:ext uri="{FF2B5EF4-FFF2-40B4-BE49-F238E27FC236}">
                    <a16:creationId xmlns:a16="http://schemas.microsoft.com/office/drawing/2014/main" xmlns="" id="{D5BF8BFD-DDC1-4935-B3C7-C17BB6511A95}"/>
                  </a:ext>
                </a:extLst>
              </p:cNvPr>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176">
              <a:extLst>
                <a:ext uri="{FF2B5EF4-FFF2-40B4-BE49-F238E27FC236}">
                  <a16:creationId xmlns:a16="http://schemas.microsoft.com/office/drawing/2014/main" xmlns="" id="{8061D1E2-31A3-4F3E-95B5-BE0EFF0A110A}"/>
                </a:ext>
              </a:extLst>
            </p:cNvPr>
            <p:cNvGrpSpPr/>
            <p:nvPr/>
          </p:nvGrpSpPr>
          <p:grpSpPr>
            <a:xfrm>
              <a:off x="6515279" y="4625998"/>
              <a:ext cx="251684" cy="287625"/>
              <a:chOff x="9162373" y="3045147"/>
              <a:chExt cx="406400" cy="464344"/>
            </a:xfrm>
            <a:grpFill/>
          </p:grpSpPr>
          <p:sp>
            <p:nvSpPr>
              <p:cNvPr id="38" name="AutoShape 48">
                <a:extLst>
                  <a:ext uri="{FF2B5EF4-FFF2-40B4-BE49-F238E27FC236}">
                    <a16:creationId xmlns:a16="http://schemas.microsoft.com/office/drawing/2014/main" xmlns="" id="{79258F29-293E-4D01-91C2-BEC569C373D9}"/>
                  </a:ext>
                </a:extLst>
              </p:cNvPr>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AutoShape 49">
                <a:extLst>
                  <a:ext uri="{FF2B5EF4-FFF2-40B4-BE49-F238E27FC236}">
                    <a16:creationId xmlns:a16="http://schemas.microsoft.com/office/drawing/2014/main" xmlns="" id="{C0E75142-03A6-4B77-B77B-D3400E37D9E8}"/>
                  </a:ext>
                </a:extLst>
              </p:cNvPr>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AutoShape 50">
                <a:extLst>
                  <a:ext uri="{FF2B5EF4-FFF2-40B4-BE49-F238E27FC236}">
                    <a16:creationId xmlns:a16="http://schemas.microsoft.com/office/drawing/2014/main" xmlns="" id="{A8B98D73-F08F-4B17-8CC8-D3449863D923}"/>
                  </a:ext>
                </a:extLst>
              </p:cNvPr>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AutoShape 51">
                <a:extLst>
                  <a:ext uri="{FF2B5EF4-FFF2-40B4-BE49-F238E27FC236}">
                    <a16:creationId xmlns:a16="http://schemas.microsoft.com/office/drawing/2014/main" xmlns="" id="{08355AA5-11E3-498B-ACFB-987569E52D2B}"/>
                  </a:ext>
                </a:extLst>
              </p:cNvPr>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181">
              <a:extLst>
                <a:ext uri="{FF2B5EF4-FFF2-40B4-BE49-F238E27FC236}">
                  <a16:creationId xmlns:a16="http://schemas.microsoft.com/office/drawing/2014/main" xmlns="" id="{9D6F827E-1523-40F3-81AF-02486E94C35F}"/>
                </a:ext>
              </a:extLst>
            </p:cNvPr>
            <p:cNvGrpSpPr/>
            <p:nvPr/>
          </p:nvGrpSpPr>
          <p:grpSpPr>
            <a:xfrm>
              <a:off x="6543124" y="3291616"/>
              <a:ext cx="203530" cy="296746"/>
              <a:chOff x="3582988" y="3510757"/>
              <a:chExt cx="319088" cy="465138"/>
            </a:xfrm>
            <a:grpFill/>
          </p:grpSpPr>
          <p:sp>
            <p:nvSpPr>
              <p:cNvPr id="36" name="AutoShape 113">
                <a:extLst>
                  <a:ext uri="{FF2B5EF4-FFF2-40B4-BE49-F238E27FC236}">
                    <a16:creationId xmlns:a16="http://schemas.microsoft.com/office/drawing/2014/main" xmlns="" id="{AD54DF13-2B8C-4DC3-A79D-CFAD83AC37E4}"/>
                  </a:ext>
                </a:extLst>
              </p:cNvPr>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AutoShape 114">
                <a:extLst>
                  <a:ext uri="{FF2B5EF4-FFF2-40B4-BE49-F238E27FC236}">
                    <a16:creationId xmlns:a16="http://schemas.microsoft.com/office/drawing/2014/main" xmlns="" id="{0F963483-8947-480C-8F11-5918C04D1531}"/>
                  </a:ext>
                </a:extLst>
              </p:cNvPr>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184">
              <a:extLst>
                <a:ext uri="{FF2B5EF4-FFF2-40B4-BE49-F238E27FC236}">
                  <a16:creationId xmlns:a16="http://schemas.microsoft.com/office/drawing/2014/main" xmlns="" id="{E0840E18-F2E1-4879-92FA-8AE7F71ADF38}"/>
                </a:ext>
              </a:extLst>
            </p:cNvPr>
            <p:cNvGrpSpPr/>
            <p:nvPr/>
          </p:nvGrpSpPr>
          <p:grpSpPr>
            <a:xfrm>
              <a:off x="6526873" y="4171874"/>
              <a:ext cx="222262" cy="296746"/>
              <a:chOff x="2639219" y="3510757"/>
              <a:chExt cx="348456" cy="465138"/>
            </a:xfrm>
            <a:grpFill/>
          </p:grpSpPr>
          <p:sp>
            <p:nvSpPr>
              <p:cNvPr id="34" name="AutoShape 115">
                <a:extLst>
                  <a:ext uri="{FF2B5EF4-FFF2-40B4-BE49-F238E27FC236}">
                    <a16:creationId xmlns:a16="http://schemas.microsoft.com/office/drawing/2014/main" xmlns="" id="{0316FE9D-5541-4AA9-A8AD-2FC907381580}"/>
                  </a:ext>
                </a:extLst>
              </p:cNvPr>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AutoShape 116">
                <a:extLst>
                  <a:ext uri="{FF2B5EF4-FFF2-40B4-BE49-F238E27FC236}">
                    <a16:creationId xmlns:a16="http://schemas.microsoft.com/office/drawing/2014/main" xmlns="" id="{7A201AD4-005F-432C-8511-BC4459F7DCDB}"/>
                  </a:ext>
                </a:extLst>
              </p:cNvPr>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5" name="TextBox 187">
              <a:extLst>
                <a:ext uri="{FF2B5EF4-FFF2-40B4-BE49-F238E27FC236}">
                  <a16:creationId xmlns:a16="http://schemas.microsoft.com/office/drawing/2014/main" xmlns="" id="{D07D3887-5772-43ED-814C-8E62621A682C}"/>
                </a:ext>
              </a:extLst>
            </p:cNvPr>
            <p:cNvSpPr txBox="1"/>
            <p:nvPr/>
          </p:nvSpPr>
          <p:spPr>
            <a:xfrm>
              <a:off x="6454750" y="2295056"/>
              <a:ext cx="1969401" cy="305455"/>
            </a:xfrm>
            <a:prstGeom prst="rect">
              <a:avLst/>
            </a:prstGeom>
            <a:noFill/>
          </p:spPr>
          <p:txBody>
            <a:bodyPr wrap="square" lIns="68568" tIns="34283" rIns="68568" bIns="34283" rtlCol="0">
              <a:spAutoFit/>
            </a:bodyPr>
            <a:lstStyle/>
            <a:p>
              <a:pPr>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91">
              <a:extLst>
                <a:ext uri="{FF2B5EF4-FFF2-40B4-BE49-F238E27FC236}">
                  <a16:creationId xmlns:a16="http://schemas.microsoft.com/office/drawing/2014/main" xmlns="" id="{58200168-3E3C-4D01-9F51-96B59A207B5A}"/>
                </a:ext>
              </a:extLst>
            </p:cNvPr>
            <p:cNvSpPr/>
            <p:nvPr/>
          </p:nvSpPr>
          <p:spPr>
            <a:xfrm>
              <a:off x="6935940" y="5042071"/>
              <a:ext cx="3614236" cy="29289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192">
              <a:extLst>
                <a:ext uri="{FF2B5EF4-FFF2-40B4-BE49-F238E27FC236}">
                  <a16:creationId xmlns:a16="http://schemas.microsoft.com/office/drawing/2014/main" xmlns="" id="{67E6CCE5-731C-49DE-BC18-5DC9145B5D43}"/>
                </a:ext>
              </a:extLst>
            </p:cNvPr>
            <p:cNvSpPr/>
            <p:nvPr/>
          </p:nvSpPr>
          <p:spPr>
            <a:xfrm>
              <a:off x="6935940" y="5042071"/>
              <a:ext cx="3355782" cy="292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a:extLst>
                <a:ext uri="{FF2B5EF4-FFF2-40B4-BE49-F238E27FC236}">
                  <a16:creationId xmlns:a16="http://schemas.microsoft.com/office/drawing/2014/main" xmlns="" id="{3FB89463-83E5-49AE-BF40-F7CF7B1EEDAE}"/>
                </a:ext>
              </a:extLst>
            </p:cNvPr>
            <p:cNvSpPr txBox="1"/>
            <p:nvPr/>
          </p:nvSpPr>
          <p:spPr>
            <a:xfrm>
              <a:off x="7058164" y="5059376"/>
              <a:ext cx="640272" cy="351829"/>
            </a:xfrm>
            <a:prstGeom prst="rect">
              <a:avLst/>
            </a:prstGeom>
            <a:noFill/>
          </p:spPr>
          <p:txBody>
            <a:bodyPr vert="horz" wrap="square" lIns="91441" tIns="45720" rIns="91441"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90%</a:t>
              </a:r>
            </a:p>
          </p:txBody>
        </p:sp>
        <p:grpSp>
          <p:nvGrpSpPr>
            <p:cNvPr id="29" name="Group 194">
              <a:extLst>
                <a:ext uri="{FF2B5EF4-FFF2-40B4-BE49-F238E27FC236}">
                  <a16:creationId xmlns:a16="http://schemas.microsoft.com/office/drawing/2014/main" xmlns="" id="{D7FC2CD8-7195-4941-BDD2-F9F9BAB9AC8B}"/>
                </a:ext>
              </a:extLst>
            </p:cNvPr>
            <p:cNvGrpSpPr/>
            <p:nvPr/>
          </p:nvGrpSpPr>
          <p:grpSpPr>
            <a:xfrm>
              <a:off x="6520352" y="5054986"/>
              <a:ext cx="265342" cy="283311"/>
              <a:chOff x="9159875" y="1647825"/>
              <a:chExt cx="434975" cy="464344"/>
            </a:xfrm>
            <a:grpFill/>
          </p:grpSpPr>
          <p:sp>
            <p:nvSpPr>
              <p:cNvPr id="31" name="AutoShape 78">
                <a:extLst>
                  <a:ext uri="{FF2B5EF4-FFF2-40B4-BE49-F238E27FC236}">
                    <a16:creationId xmlns:a16="http://schemas.microsoft.com/office/drawing/2014/main" xmlns="" id="{95FC97E8-D5F7-4A40-A957-948BE3C72A77}"/>
                  </a:ext>
                </a:extLst>
              </p:cNvPr>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AutoShape 79">
                <a:extLst>
                  <a:ext uri="{FF2B5EF4-FFF2-40B4-BE49-F238E27FC236}">
                    <a16:creationId xmlns:a16="http://schemas.microsoft.com/office/drawing/2014/main" xmlns="" id="{5AE200FA-419F-41F0-8218-EA2DE0793C46}"/>
                  </a:ext>
                </a:extLst>
              </p:cNvPr>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AutoShape 80">
                <a:extLst>
                  <a:ext uri="{FF2B5EF4-FFF2-40B4-BE49-F238E27FC236}">
                    <a16:creationId xmlns:a16="http://schemas.microsoft.com/office/drawing/2014/main" xmlns="" id="{F5326089-D0E2-4C28-ABB5-1B1557889E7F}"/>
                  </a:ext>
                </a:extLst>
              </p:cNvPr>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198">
              <a:extLst>
                <a:ext uri="{FF2B5EF4-FFF2-40B4-BE49-F238E27FC236}">
                  <a16:creationId xmlns:a16="http://schemas.microsoft.com/office/drawing/2014/main" xmlns="" id="{C139460B-4A69-4F50-88B5-A3F20C8EA2B8}"/>
                </a:ext>
              </a:extLst>
            </p:cNvPr>
            <p:cNvSpPr txBox="1"/>
            <p:nvPr/>
          </p:nvSpPr>
          <p:spPr>
            <a:xfrm>
              <a:off x="6483011" y="2574558"/>
              <a:ext cx="4193662" cy="421576"/>
            </a:xfrm>
            <a:prstGeom prst="rect">
              <a:avLst/>
            </a:prstGeom>
            <a:noFill/>
          </p:spPr>
          <p:txBody>
            <a:bodyPr wrap="square" lIns="68568" tIns="34283" rIns="68568" bIns="34283" rtlCol="0">
              <a:spAutoFit/>
            </a:bodyPr>
            <a:lstStyle/>
            <a:p>
              <a:pPr>
                <a:lnSpc>
                  <a:spcPct val="120000"/>
                </a:lnSpc>
              </a:pPr>
              <a:r>
                <a:rPr lang="en-US" altLang="zh-CN"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8" name="组合 47">
            <a:extLst>
              <a:ext uri="{FF2B5EF4-FFF2-40B4-BE49-F238E27FC236}">
                <a16:creationId xmlns:a16="http://schemas.microsoft.com/office/drawing/2014/main" xmlns="" id="{0A7D589A-2B38-4429-BAA2-1D0D71A83924}"/>
              </a:ext>
            </a:extLst>
          </p:cNvPr>
          <p:cNvGrpSpPr/>
          <p:nvPr/>
        </p:nvGrpSpPr>
        <p:grpSpPr>
          <a:xfrm>
            <a:off x="1800608" y="1974087"/>
            <a:ext cx="3934230" cy="3830670"/>
            <a:chOff x="3131840" y="1324291"/>
            <a:chExt cx="2785477" cy="2712157"/>
          </a:xfrm>
        </p:grpSpPr>
        <p:grpSp>
          <p:nvGrpSpPr>
            <p:cNvPr id="49" name="淘宝店chenying0907出品 6">
              <a:extLst>
                <a:ext uri="{FF2B5EF4-FFF2-40B4-BE49-F238E27FC236}">
                  <a16:creationId xmlns:a16="http://schemas.microsoft.com/office/drawing/2014/main" xmlns="" id="{B9728EA8-68C2-4304-9A70-41ABB76FF50B}"/>
                </a:ext>
              </a:extLst>
            </p:cNvPr>
            <p:cNvGrpSpPr/>
            <p:nvPr/>
          </p:nvGrpSpPr>
          <p:grpSpPr>
            <a:xfrm>
              <a:off x="3131840" y="2162488"/>
              <a:ext cx="1367061" cy="1021557"/>
              <a:chOff x="3202305" y="2114476"/>
              <a:chExt cx="1367061" cy="1021557"/>
            </a:xfrm>
          </p:grpSpPr>
          <p:sp>
            <p:nvSpPr>
              <p:cNvPr id="62" name="MH_Other_5">
                <a:extLst>
                  <a:ext uri="{FF2B5EF4-FFF2-40B4-BE49-F238E27FC236}">
                    <a16:creationId xmlns:a16="http://schemas.microsoft.com/office/drawing/2014/main" xmlns="" id="{ACB49FE6-E222-4E67-8A7D-82EE937A2958}"/>
                  </a:ext>
                </a:extLst>
              </p:cNvPr>
              <p:cNvSpPr>
                <a:spLocks/>
              </p:cNvSpPr>
              <p:nvPr>
                <p:custDataLst>
                  <p:tags r:id="rId10"/>
                </p:custDataLst>
              </p:nvPr>
            </p:nvSpPr>
            <p:spPr bwMode="auto">
              <a:xfrm>
                <a:off x="3202305" y="2625255"/>
                <a:ext cx="1367061" cy="510778"/>
              </a:xfrm>
              <a:custGeom>
                <a:avLst/>
                <a:gdLst>
                  <a:gd name="T0" fmla="*/ 477 w 1299"/>
                  <a:gd name="T1" fmla="*/ 514 h 514"/>
                  <a:gd name="T2" fmla="*/ 786 w 1299"/>
                  <a:gd name="T3" fmla="*/ 514 h 514"/>
                  <a:gd name="T4" fmla="*/ 1299 w 1299"/>
                  <a:gd name="T5" fmla="*/ 0 h 514"/>
                  <a:gd name="T6" fmla="*/ 0 w 1299"/>
                  <a:gd name="T7" fmla="*/ 0 h 514"/>
                  <a:gd name="T8" fmla="*/ 477 w 1299"/>
                  <a:gd name="T9" fmla="*/ 514 h 514"/>
                </a:gdLst>
                <a:ahLst/>
                <a:cxnLst>
                  <a:cxn ang="0">
                    <a:pos x="T0" y="T1"/>
                  </a:cxn>
                  <a:cxn ang="0">
                    <a:pos x="T2" y="T3"/>
                  </a:cxn>
                  <a:cxn ang="0">
                    <a:pos x="T4" y="T5"/>
                  </a:cxn>
                  <a:cxn ang="0">
                    <a:pos x="T6" y="T7"/>
                  </a:cxn>
                  <a:cxn ang="0">
                    <a:pos x="T8" y="T9"/>
                  </a:cxn>
                </a:cxnLst>
                <a:rect l="0" t="0" r="r" b="b"/>
                <a:pathLst>
                  <a:path w="1299" h="514">
                    <a:moveTo>
                      <a:pt x="477" y="514"/>
                    </a:moveTo>
                    <a:lnTo>
                      <a:pt x="786" y="514"/>
                    </a:lnTo>
                    <a:lnTo>
                      <a:pt x="1299" y="0"/>
                    </a:lnTo>
                    <a:lnTo>
                      <a:pt x="0" y="0"/>
                    </a:lnTo>
                    <a:lnTo>
                      <a:pt x="477" y="514"/>
                    </a:lnTo>
                    <a:close/>
                  </a:path>
                </a:pathLst>
              </a:custGeom>
              <a:solidFill>
                <a:schemeClr val="tx2">
                  <a:lumMod val="50000"/>
                </a:schemeClr>
              </a:solidFill>
              <a:ln>
                <a:noFill/>
              </a:ln>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63" name="MH_Other_6">
                <a:extLst>
                  <a:ext uri="{FF2B5EF4-FFF2-40B4-BE49-F238E27FC236}">
                    <a16:creationId xmlns:a16="http://schemas.microsoft.com/office/drawing/2014/main" xmlns="" id="{3EF078FB-FABD-41D9-9F5A-DD0A3663C6B8}"/>
                  </a:ext>
                </a:extLst>
              </p:cNvPr>
              <p:cNvSpPr>
                <a:spLocks/>
              </p:cNvSpPr>
              <p:nvPr>
                <p:custDataLst>
                  <p:tags r:id="rId11"/>
                </p:custDataLst>
              </p:nvPr>
            </p:nvSpPr>
            <p:spPr bwMode="auto">
              <a:xfrm>
                <a:off x="3202305" y="2114476"/>
                <a:ext cx="1367061" cy="510779"/>
              </a:xfrm>
              <a:custGeom>
                <a:avLst/>
                <a:gdLst>
                  <a:gd name="T0" fmla="*/ 477 w 1299"/>
                  <a:gd name="T1" fmla="*/ 0 h 514"/>
                  <a:gd name="T2" fmla="*/ 786 w 1299"/>
                  <a:gd name="T3" fmla="*/ 0 h 514"/>
                  <a:gd name="T4" fmla="*/ 1299 w 1299"/>
                  <a:gd name="T5" fmla="*/ 514 h 514"/>
                  <a:gd name="T6" fmla="*/ 0 w 1299"/>
                  <a:gd name="T7" fmla="*/ 514 h 514"/>
                  <a:gd name="T8" fmla="*/ 477 w 1299"/>
                  <a:gd name="T9" fmla="*/ 0 h 514"/>
                </a:gdLst>
                <a:ahLst/>
                <a:cxnLst>
                  <a:cxn ang="0">
                    <a:pos x="T0" y="T1"/>
                  </a:cxn>
                  <a:cxn ang="0">
                    <a:pos x="T2" y="T3"/>
                  </a:cxn>
                  <a:cxn ang="0">
                    <a:pos x="T4" y="T5"/>
                  </a:cxn>
                  <a:cxn ang="0">
                    <a:pos x="T6" y="T7"/>
                  </a:cxn>
                  <a:cxn ang="0">
                    <a:pos x="T8" y="T9"/>
                  </a:cxn>
                </a:cxnLst>
                <a:rect l="0" t="0" r="r" b="b"/>
                <a:pathLst>
                  <a:path w="1299" h="514">
                    <a:moveTo>
                      <a:pt x="477" y="0"/>
                    </a:moveTo>
                    <a:lnTo>
                      <a:pt x="786" y="0"/>
                    </a:lnTo>
                    <a:lnTo>
                      <a:pt x="1299" y="514"/>
                    </a:lnTo>
                    <a:lnTo>
                      <a:pt x="0" y="514"/>
                    </a:lnTo>
                    <a:lnTo>
                      <a:pt x="477" y="0"/>
                    </a:lnTo>
                    <a:close/>
                  </a:path>
                </a:pathLst>
              </a:custGeom>
              <a:solidFill>
                <a:schemeClr val="tx2">
                  <a:lumMod val="50000"/>
                </a:schemeClr>
              </a:solidFill>
              <a:ln>
                <a:noFill/>
              </a:ln>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64" name="MH_Other_9">
                <a:extLst>
                  <a:ext uri="{FF2B5EF4-FFF2-40B4-BE49-F238E27FC236}">
                    <a16:creationId xmlns:a16="http://schemas.microsoft.com/office/drawing/2014/main" xmlns="" id="{E69A6C61-9562-485B-94D7-31A5DF580F7B}"/>
                  </a:ext>
                </a:extLst>
              </p:cNvPr>
              <p:cNvSpPr>
                <a:spLocks noChangeAspect="1" noEditPoints="1"/>
              </p:cNvSpPr>
              <p:nvPr>
                <p:custDataLst>
                  <p:tags r:id="rId12"/>
                </p:custDataLst>
              </p:nvPr>
            </p:nvSpPr>
            <p:spPr bwMode="auto">
              <a:xfrm>
                <a:off x="3766769" y="2466901"/>
                <a:ext cx="328851" cy="315516"/>
              </a:xfrm>
              <a:custGeom>
                <a:avLst/>
                <a:gdLst>
                  <a:gd name="T0" fmla="*/ 760006211 w 104"/>
                  <a:gd name="T1" fmla="*/ 595884000 h 105"/>
                  <a:gd name="T2" fmla="*/ 760006211 w 104"/>
                  <a:gd name="T3" fmla="*/ 297942000 h 105"/>
                  <a:gd name="T4" fmla="*/ 592544419 w 104"/>
                  <a:gd name="T5" fmla="*/ 297942000 h 105"/>
                  <a:gd name="T6" fmla="*/ 592544419 w 104"/>
                  <a:gd name="T7" fmla="*/ 595884000 h 105"/>
                  <a:gd name="T8" fmla="*/ 309153610 w 104"/>
                  <a:gd name="T9" fmla="*/ 595884000 h 105"/>
                  <a:gd name="T10" fmla="*/ 309153610 w 104"/>
                  <a:gd name="T11" fmla="*/ 764286000 h 105"/>
                  <a:gd name="T12" fmla="*/ 592544419 w 104"/>
                  <a:gd name="T13" fmla="*/ 764286000 h 105"/>
                  <a:gd name="T14" fmla="*/ 592544419 w 104"/>
                  <a:gd name="T15" fmla="*/ 1062228000 h 105"/>
                  <a:gd name="T16" fmla="*/ 760006211 w 104"/>
                  <a:gd name="T17" fmla="*/ 1062228000 h 105"/>
                  <a:gd name="T18" fmla="*/ 760006211 w 104"/>
                  <a:gd name="T19" fmla="*/ 764286000 h 105"/>
                  <a:gd name="T20" fmla="*/ 1043397020 w 104"/>
                  <a:gd name="T21" fmla="*/ 764286000 h 105"/>
                  <a:gd name="T22" fmla="*/ 1043397020 w 104"/>
                  <a:gd name="T23" fmla="*/ 595884000 h 105"/>
                  <a:gd name="T24" fmla="*/ 760006211 w 104"/>
                  <a:gd name="T25" fmla="*/ 595884000 h 105"/>
                  <a:gd name="T26" fmla="*/ 669836408 w 104"/>
                  <a:gd name="T27" fmla="*/ 0 h 105"/>
                  <a:gd name="T28" fmla="*/ 0 w 104"/>
                  <a:gd name="T29" fmla="*/ 686562000 h 105"/>
                  <a:gd name="T30" fmla="*/ 669836408 w 104"/>
                  <a:gd name="T31" fmla="*/ 1360170000 h 105"/>
                  <a:gd name="T32" fmla="*/ 1339669229 w 104"/>
                  <a:gd name="T33" fmla="*/ 686562000 h 105"/>
                  <a:gd name="T34" fmla="*/ 669836408 w 104"/>
                  <a:gd name="T35" fmla="*/ 0 h 105"/>
                  <a:gd name="T36" fmla="*/ 669836408 w 104"/>
                  <a:gd name="T37" fmla="*/ 1204722000 h 105"/>
                  <a:gd name="T38" fmla="*/ 154576805 w 104"/>
                  <a:gd name="T39" fmla="*/ 686562000 h 105"/>
                  <a:gd name="T40" fmla="*/ 669836408 w 104"/>
                  <a:gd name="T41" fmla="*/ 155448000 h 105"/>
                  <a:gd name="T42" fmla="*/ 1197973825 w 104"/>
                  <a:gd name="T43" fmla="*/ 686562000 h 105"/>
                  <a:gd name="T44" fmla="*/ 669836408 w 104"/>
                  <a:gd name="T45" fmla="*/ 1204722000 h 1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4" h="105">
                    <a:moveTo>
                      <a:pt x="59" y="46"/>
                    </a:moveTo>
                    <a:cubicBezTo>
                      <a:pt x="59" y="23"/>
                      <a:pt x="59" y="23"/>
                      <a:pt x="59" y="23"/>
                    </a:cubicBezTo>
                    <a:cubicBezTo>
                      <a:pt x="46" y="23"/>
                      <a:pt x="46" y="23"/>
                      <a:pt x="46" y="23"/>
                    </a:cubicBezTo>
                    <a:cubicBezTo>
                      <a:pt x="46" y="46"/>
                      <a:pt x="46" y="46"/>
                      <a:pt x="46" y="46"/>
                    </a:cubicBezTo>
                    <a:cubicBezTo>
                      <a:pt x="24" y="46"/>
                      <a:pt x="24" y="46"/>
                      <a:pt x="24" y="46"/>
                    </a:cubicBezTo>
                    <a:cubicBezTo>
                      <a:pt x="24" y="59"/>
                      <a:pt x="24" y="59"/>
                      <a:pt x="24" y="59"/>
                    </a:cubicBezTo>
                    <a:cubicBezTo>
                      <a:pt x="46" y="59"/>
                      <a:pt x="46" y="59"/>
                      <a:pt x="46" y="59"/>
                    </a:cubicBezTo>
                    <a:cubicBezTo>
                      <a:pt x="46" y="82"/>
                      <a:pt x="46" y="82"/>
                      <a:pt x="46" y="82"/>
                    </a:cubicBezTo>
                    <a:cubicBezTo>
                      <a:pt x="59" y="82"/>
                      <a:pt x="59" y="82"/>
                      <a:pt x="59" y="82"/>
                    </a:cubicBezTo>
                    <a:cubicBezTo>
                      <a:pt x="59" y="59"/>
                      <a:pt x="59" y="59"/>
                      <a:pt x="59" y="59"/>
                    </a:cubicBezTo>
                    <a:cubicBezTo>
                      <a:pt x="81" y="59"/>
                      <a:pt x="81" y="59"/>
                      <a:pt x="81" y="59"/>
                    </a:cubicBezTo>
                    <a:cubicBezTo>
                      <a:pt x="81" y="46"/>
                      <a:pt x="81" y="46"/>
                      <a:pt x="81" y="46"/>
                    </a:cubicBezTo>
                    <a:lnTo>
                      <a:pt x="59" y="46"/>
                    </a:lnTo>
                    <a:close/>
                    <a:moveTo>
                      <a:pt x="52" y="0"/>
                    </a:moveTo>
                    <a:cubicBezTo>
                      <a:pt x="23" y="0"/>
                      <a:pt x="0" y="24"/>
                      <a:pt x="0" y="53"/>
                    </a:cubicBezTo>
                    <a:cubicBezTo>
                      <a:pt x="0" y="81"/>
                      <a:pt x="23" y="105"/>
                      <a:pt x="52" y="105"/>
                    </a:cubicBezTo>
                    <a:cubicBezTo>
                      <a:pt x="81" y="105"/>
                      <a:pt x="104" y="81"/>
                      <a:pt x="104" y="53"/>
                    </a:cubicBezTo>
                    <a:cubicBezTo>
                      <a:pt x="104" y="24"/>
                      <a:pt x="81" y="0"/>
                      <a:pt x="52" y="0"/>
                    </a:cubicBezTo>
                    <a:close/>
                    <a:moveTo>
                      <a:pt x="52" y="93"/>
                    </a:moveTo>
                    <a:cubicBezTo>
                      <a:pt x="30" y="93"/>
                      <a:pt x="12" y="75"/>
                      <a:pt x="12" y="53"/>
                    </a:cubicBezTo>
                    <a:cubicBezTo>
                      <a:pt x="12" y="30"/>
                      <a:pt x="30" y="12"/>
                      <a:pt x="52" y="12"/>
                    </a:cubicBezTo>
                    <a:cubicBezTo>
                      <a:pt x="74" y="12"/>
                      <a:pt x="93" y="30"/>
                      <a:pt x="93" y="53"/>
                    </a:cubicBezTo>
                    <a:cubicBezTo>
                      <a:pt x="93" y="75"/>
                      <a:pt x="74" y="93"/>
                      <a:pt x="52" y="93"/>
                    </a:cubicBezTo>
                    <a:close/>
                  </a:path>
                </a:pathLst>
              </a:custGeom>
              <a:solidFill>
                <a:sysClr val="window" lastClr="FFFFFF">
                  <a:alpha val="87842"/>
                </a:sys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0" name="淘宝店chenying0907出品 4">
              <a:extLst>
                <a:ext uri="{FF2B5EF4-FFF2-40B4-BE49-F238E27FC236}">
                  <a16:creationId xmlns:a16="http://schemas.microsoft.com/office/drawing/2014/main" xmlns="" id="{3CFC7188-3CF8-4BE9-B35F-6FDAC89BDCC0}"/>
                </a:ext>
              </a:extLst>
            </p:cNvPr>
            <p:cNvGrpSpPr/>
            <p:nvPr/>
          </p:nvGrpSpPr>
          <p:grpSpPr>
            <a:xfrm>
              <a:off x="3979642" y="2741048"/>
              <a:ext cx="1081050" cy="1295400"/>
              <a:chOff x="4028841" y="2682404"/>
              <a:chExt cx="1081050" cy="1295400"/>
            </a:xfrm>
          </p:grpSpPr>
          <p:sp>
            <p:nvSpPr>
              <p:cNvPr id="59" name="MH_Other_7">
                <a:extLst>
                  <a:ext uri="{FF2B5EF4-FFF2-40B4-BE49-F238E27FC236}">
                    <a16:creationId xmlns:a16="http://schemas.microsoft.com/office/drawing/2014/main" xmlns="" id="{DE4817BF-F97C-46D5-8393-4AB4A13EA96B}"/>
                  </a:ext>
                </a:extLst>
              </p:cNvPr>
              <p:cNvSpPr>
                <a:spLocks/>
              </p:cNvSpPr>
              <p:nvPr>
                <p:custDataLst>
                  <p:tags r:id="rId7"/>
                </p:custDataLst>
              </p:nvPr>
            </p:nvSpPr>
            <p:spPr bwMode="auto">
              <a:xfrm>
                <a:off x="4569367" y="2682404"/>
                <a:ext cx="540524" cy="1295400"/>
              </a:xfrm>
              <a:custGeom>
                <a:avLst/>
                <a:gdLst>
                  <a:gd name="T0" fmla="*/ 514 w 514"/>
                  <a:gd name="T1" fmla="*/ 824 h 1302"/>
                  <a:gd name="T2" fmla="*/ 514 w 514"/>
                  <a:gd name="T3" fmla="*/ 513 h 1302"/>
                  <a:gd name="T4" fmla="*/ 0 w 514"/>
                  <a:gd name="T5" fmla="*/ 0 h 1302"/>
                  <a:gd name="T6" fmla="*/ 0 w 514"/>
                  <a:gd name="T7" fmla="*/ 1302 h 1302"/>
                  <a:gd name="T8" fmla="*/ 514 w 514"/>
                  <a:gd name="T9" fmla="*/ 824 h 1302"/>
                </a:gdLst>
                <a:ahLst/>
                <a:cxnLst>
                  <a:cxn ang="0">
                    <a:pos x="T0" y="T1"/>
                  </a:cxn>
                  <a:cxn ang="0">
                    <a:pos x="T2" y="T3"/>
                  </a:cxn>
                  <a:cxn ang="0">
                    <a:pos x="T4" y="T5"/>
                  </a:cxn>
                  <a:cxn ang="0">
                    <a:pos x="T6" y="T7"/>
                  </a:cxn>
                  <a:cxn ang="0">
                    <a:pos x="T8" y="T9"/>
                  </a:cxn>
                </a:cxnLst>
                <a:rect l="0" t="0" r="r" b="b"/>
                <a:pathLst>
                  <a:path w="514" h="1302">
                    <a:moveTo>
                      <a:pt x="514" y="824"/>
                    </a:moveTo>
                    <a:lnTo>
                      <a:pt x="514" y="513"/>
                    </a:lnTo>
                    <a:lnTo>
                      <a:pt x="0" y="0"/>
                    </a:lnTo>
                    <a:lnTo>
                      <a:pt x="0" y="1302"/>
                    </a:lnTo>
                    <a:lnTo>
                      <a:pt x="514" y="824"/>
                    </a:lnTo>
                    <a:close/>
                  </a:path>
                </a:pathLst>
              </a:custGeom>
              <a:solidFill>
                <a:schemeClr val="tx2">
                  <a:lumMod val="50000"/>
                </a:schemeClr>
              </a:solidFill>
              <a:ln>
                <a:noFill/>
              </a:ln>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60" name="MH_Other_8">
                <a:extLst>
                  <a:ext uri="{FF2B5EF4-FFF2-40B4-BE49-F238E27FC236}">
                    <a16:creationId xmlns:a16="http://schemas.microsoft.com/office/drawing/2014/main" xmlns="" id="{3658AACE-A870-45E0-9041-A6DC02CE7A34}"/>
                  </a:ext>
                </a:extLst>
              </p:cNvPr>
              <p:cNvSpPr>
                <a:spLocks/>
              </p:cNvSpPr>
              <p:nvPr>
                <p:custDataLst>
                  <p:tags r:id="rId8"/>
                </p:custDataLst>
              </p:nvPr>
            </p:nvSpPr>
            <p:spPr bwMode="auto">
              <a:xfrm>
                <a:off x="4028841" y="2682404"/>
                <a:ext cx="540525" cy="1295400"/>
              </a:xfrm>
              <a:custGeom>
                <a:avLst/>
                <a:gdLst>
                  <a:gd name="T0" fmla="*/ 0 w 514"/>
                  <a:gd name="T1" fmla="*/ 824 h 1302"/>
                  <a:gd name="T2" fmla="*/ 0 w 514"/>
                  <a:gd name="T3" fmla="*/ 513 h 1302"/>
                  <a:gd name="T4" fmla="*/ 514 w 514"/>
                  <a:gd name="T5" fmla="*/ 0 h 1302"/>
                  <a:gd name="T6" fmla="*/ 514 w 514"/>
                  <a:gd name="T7" fmla="*/ 1302 h 1302"/>
                  <a:gd name="T8" fmla="*/ 0 w 514"/>
                  <a:gd name="T9" fmla="*/ 824 h 1302"/>
                </a:gdLst>
                <a:ahLst/>
                <a:cxnLst>
                  <a:cxn ang="0">
                    <a:pos x="T0" y="T1"/>
                  </a:cxn>
                  <a:cxn ang="0">
                    <a:pos x="T2" y="T3"/>
                  </a:cxn>
                  <a:cxn ang="0">
                    <a:pos x="T4" y="T5"/>
                  </a:cxn>
                  <a:cxn ang="0">
                    <a:pos x="T6" y="T7"/>
                  </a:cxn>
                  <a:cxn ang="0">
                    <a:pos x="T8" y="T9"/>
                  </a:cxn>
                </a:cxnLst>
                <a:rect l="0" t="0" r="r" b="b"/>
                <a:pathLst>
                  <a:path w="514" h="1302">
                    <a:moveTo>
                      <a:pt x="0" y="824"/>
                    </a:moveTo>
                    <a:lnTo>
                      <a:pt x="0" y="513"/>
                    </a:lnTo>
                    <a:lnTo>
                      <a:pt x="514" y="0"/>
                    </a:lnTo>
                    <a:lnTo>
                      <a:pt x="514" y="1302"/>
                    </a:lnTo>
                    <a:lnTo>
                      <a:pt x="0" y="824"/>
                    </a:lnTo>
                    <a:close/>
                  </a:path>
                </a:pathLst>
              </a:custGeom>
              <a:solidFill>
                <a:schemeClr val="tx2">
                  <a:lumMod val="50000"/>
                </a:schemeClr>
              </a:solidFill>
              <a:ln>
                <a:noFill/>
              </a:ln>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61" name="MH_Other_10">
                <a:extLst>
                  <a:ext uri="{FF2B5EF4-FFF2-40B4-BE49-F238E27FC236}">
                    <a16:creationId xmlns:a16="http://schemas.microsoft.com/office/drawing/2014/main" xmlns="" id="{9C8C9B14-E9F4-4724-8283-22FB1D5EFF86}"/>
                  </a:ext>
                </a:extLst>
              </p:cNvPr>
              <p:cNvSpPr>
                <a:spLocks noChangeAspect="1" noEditPoints="1"/>
              </p:cNvSpPr>
              <p:nvPr>
                <p:custDataLst>
                  <p:tags r:id="rId9"/>
                </p:custDataLst>
              </p:nvPr>
            </p:nvSpPr>
            <p:spPr bwMode="auto">
              <a:xfrm>
                <a:off x="4390452" y="3194373"/>
                <a:ext cx="370429" cy="317897"/>
              </a:xfrm>
              <a:custGeom>
                <a:avLst/>
                <a:gdLst>
                  <a:gd name="T0" fmla="*/ 812168355 w 106"/>
                  <a:gd name="T1" fmla="*/ 969364271 h 95"/>
                  <a:gd name="T2" fmla="*/ 577891455 w 106"/>
                  <a:gd name="T3" fmla="*/ 1144165830 h 95"/>
                  <a:gd name="T4" fmla="*/ 577891455 w 106"/>
                  <a:gd name="T5" fmla="*/ 889907201 h 95"/>
                  <a:gd name="T6" fmla="*/ 312371836 w 106"/>
                  <a:gd name="T7" fmla="*/ 492625845 h 95"/>
                  <a:gd name="T8" fmla="*/ 0 w 106"/>
                  <a:gd name="T9" fmla="*/ 874015787 h 95"/>
                  <a:gd name="T10" fmla="*/ 624743672 w 106"/>
                  <a:gd name="T11" fmla="*/ 1303079970 h 95"/>
                  <a:gd name="T12" fmla="*/ 827789714 w 106"/>
                  <a:gd name="T13" fmla="*/ 1287188556 h 95"/>
                  <a:gd name="T14" fmla="*/ 1046449208 w 106"/>
                  <a:gd name="T15" fmla="*/ 1509664358 h 95"/>
                  <a:gd name="T16" fmla="*/ 983975632 w 106"/>
                  <a:gd name="T17" fmla="*/ 1239514314 h 95"/>
                  <a:gd name="T18" fmla="*/ 1249491297 w 106"/>
                  <a:gd name="T19" fmla="*/ 953472857 h 95"/>
                  <a:gd name="T20" fmla="*/ 999593038 w 106"/>
                  <a:gd name="T21" fmla="*/ 985255685 h 95"/>
                  <a:gd name="T22" fmla="*/ 812168355 w 106"/>
                  <a:gd name="T23" fmla="*/ 969364271 h 95"/>
                  <a:gd name="T24" fmla="*/ 1030831803 w 106"/>
                  <a:gd name="T25" fmla="*/ 0 h 95"/>
                  <a:gd name="T26" fmla="*/ 406084177 w 106"/>
                  <a:gd name="T27" fmla="*/ 429064183 h 95"/>
                  <a:gd name="T28" fmla="*/ 671599842 w 106"/>
                  <a:gd name="T29" fmla="*/ 794558717 h 95"/>
                  <a:gd name="T30" fmla="*/ 671599842 w 106"/>
                  <a:gd name="T31" fmla="*/ 969364271 h 95"/>
                  <a:gd name="T32" fmla="*/ 843407120 w 106"/>
                  <a:gd name="T33" fmla="*/ 842232959 h 95"/>
                  <a:gd name="T34" fmla="*/ 1030831803 w 106"/>
                  <a:gd name="T35" fmla="*/ 874015787 h 95"/>
                  <a:gd name="T36" fmla="*/ 1655575475 w 106"/>
                  <a:gd name="T37" fmla="*/ 429064183 h 95"/>
                  <a:gd name="T38" fmla="*/ 1030831803 w 106"/>
                  <a:gd name="T39" fmla="*/ 0 h 9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ysClr val="window" lastClr="FFFFFF">
                  <a:alpha val="89018"/>
                </a:sys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1" name="淘宝店chenying0907出品 5">
              <a:extLst>
                <a:ext uri="{FF2B5EF4-FFF2-40B4-BE49-F238E27FC236}">
                  <a16:creationId xmlns:a16="http://schemas.microsoft.com/office/drawing/2014/main" xmlns="" id="{13FF1F01-0260-4B4D-B1EB-5C2651099A99}"/>
                </a:ext>
              </a:extLst>
            </p:cNvPr>
            <p:cNvGrpSpPr/>
            <p:nvPr/>
          </p:nvGrpSpPr>
          <p:grpSpPr>
            <a:xfrm>
              <a:off x="4547736" y="2162488"/>
              <a:ext cx="1369581" cy="1021557"/>
              <a:chOff x="4575666" y="2114476"/>
              <a:chExt cx="1369581" cy="1021557"/>
            </a:xfrm>
          </p:grpSpPr>
          <p:sp>
            <p:nvSpPr>
              <p:cNvPr id="56" name="MH_Other_1">
                <a:extLst>
                  <a:ext uri="{FF2B5EF4-FFF2-40B4-BE49-F238E27FC236}">
                    <a16:creationId xmlns:a16="http://schemas.microsoft.com/office/drawing/2014/main" xmlns="" id="{68BEB364-7303-4993-A0EB-7151F025B152}"/>
                  </a:ext>
                </a:extLst>
              </p:cNvPr>
              <p:cNvSpPr>
                <a:spLocks/>
              </p:cNvSpPr>
              <p:nvPr>
                <p:custDataLst>
                  <p:tags r:id="rId4"/>
                </p:custDataLst>
              </p:nvPr>
            </p:nvSpPr>
            <p:spPr bwMode="auto">
              <a:xfrm>
                <a:off x="4575666" y="2114476"/>
                <a:ext cx="1369581" cy="510779"/>
              </a:xfrm>
              <a:custGeom>
                <a:avLst/>
                <a:gdLst>
                  <a:gd name="T0" fmla="*/ 824 w 1302"/>
                  <a:gd name="T1" fmla="*/ 0 h 514"/>
                  <a:gd name="T2" fmla="*/ 513 w 1302"/>
                  <a:gd name="T3" fmla="*/ 0 h 514"/>
                  <a:gd name="T4" fmla="*/ 0 w 1302"/>
                  <a:gd name="T5" fmla="*/ 514 h 514"/>
                  <a:gd name="T6" fmla="*/ 1302 w 1302"/>
                  <a:gd name="T7" fmla="*/ 514 h 514"/>
                  <a:gd name="T8" fmla="*/ 824 w 1302"/>
                  <a:gd name="T9" fmla="*/ 0 h 514"/>
                </a:gdLst>
                <a:ahLst/>
                <a:cxnLst>
                  <a:cxn ang="0">
                    <a:pos x="T0" y="T1"/>
                  </a:cxn>
                  <a:cxn ang="0">
                    <a:pos x="T2" y="T3"/>
                  </a:cxn>
                  <a:cxn ang="0">
                    <a:pos x="T4" y="T5"/>
                  </a:cxn>
                  <a:cxn ang="0">
                    <a:pos x="T6" y="T7"/>
                  </a:cxn>
                  <a:cxn ang="0">
                    <a:pos x="T8" y="T9"/>
                  </a:cxn>
                </a:cxnLst>
                <a:rect l="0" t="0" r="r" b="b"/>
                <a:pathLst>
                  <a:path w="1302" h="514">
                    <a:moveTo>
                      <a:pt x="824" y="0"/>
                    </a:moveTo>
                    <a:lnTo>
                      <a:pt x="513" y="0"/>
                    </a:lnTo>
                    <a:lnTo>
                      <a:pt x="0" y="514"/>
                    </a:lnTo>
                    <a:lnTo>
                      <a:pt x="1302" y="514"/>
                    </a:lnTo>
                    <a:lnTo>
                      <a:pt x="824" y="0"/>
                    </a:lnTo>
                    <a:close/>
                  </a:path>
                </a:pathLst>
              </a:custGeom>
              <a:solidFill>
                <a:schemeClr val="tx2">
                  <a:lumMod val="50000"/>
                </a:schemeClr>
              </a:solidFill>
              <a:ln>
                <a:noFill/>
              </a:ln>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57" name="MH_Other_2">
                <a:extLst>
                  <a:ext uri="{FF2B5EF4-FFF2-40B4-BE49-F238E27FC236}">
                    <a16:creationId xmlns:a16="http://schemas.microsoft.com/office/drawing/2014/main" xmlns="" id="{03C03CF0-A73F-4DB8-8554-3175526D039D}"/>
                  </a:ext>
                </a:extLst>
              </p:cNvPr>
              <p:cNvSpPr>
                <a:spLocks/>
              </p:cNvSpPr>
              <p:nvPr>
                <p:custDataLst>
                  <p:tags r:id="rId5"/>
                </p:custDataLst>
              </p:nvPr>
            </p:nvSpPr>
            <p:spPr bwMode="auto">
              <a:xfrm>
                <a:off x="4575666" y="2625255"/>
                <a:ext cx="1369581" cy="510778"/>
              </a:xfrm>
              <a:custGeom>
                <a:avLst/>
                <a:gdLst>
                  <a:gd name="T0" fmla="*/ 824 w 1302"/>
                  <a:gd name="T1" fmla="*/ 514 h 514"/>
                  <a:gd name="T2" fmla="*/ 513 w 1302"/>
                  <a:gd name="T3" fmla="*/ 514 h 514"/>
                  <a:gd name="T4" fmla="*/ 0 w 1302"/>
                  <a:gd name="T5" fmla="*/ 0 h 514"/>
                  <a:gd name="T6" fmla="*/ 1302 w 1302"/>
                  <a:gd name="T7" fmla="*/ 0 h 514"/>
                  <a:gd name="T8" fmla="*/ 824 w 1302"/>
                  <a:gd name="T9" fmla="*/ 514 h 514"/>
                </a:gdLst>
                <a:ahLst/>
                <a:cxnLst>
                  <a:cxn ang="0">
                    <a:pos x="T0" y="T1"/>
                  </a:cxn>
                  <a:cxn ang="0">
                    <a:pos x="T2" y="T3"/>
                  </a:cxn>
                  <a:cxn ang="0">
                    <a:pos x="T4" y="T5"/>
                  </a:cxn>
                  <a:cxn ang="0">
                    <a:pos x="T6" y="T7"/>
                  </a:cxn>
                  <a:cxn ang="0">
                    <a:pos x="T8" y="T9"/>
                  </a:cxn>
                </a:cxnLst>
                <a:rect l="0" t="0" r="r" b="b"/>
                <a:pathLst>
                  <a:path w="1302" h="514">
                    <a:moveTo>
                      <a:pt x="824" y="514"/>
                    </a:moveTo>
                    <a:lnTo>
                      <a:pt x="513" y="514"/>
                    </a:lnTo>
                    <a:lnTo>
                      <a:pt x="0" y="0"/>
                    </a:lnTo>
                    <a:lnTo>
                      <a:pt x="1302" y="0"/>
                    </a:lnTo>
                    <a:lnTo>
                      <a:pt x="824" y="514"/>
                    </a:lnTo>
                    <a:close/>
                  </a:path>
                </a:pathLst>
              </a:custGeom>
              <a:solidFill>
                <a:schemeClr val="tx2">
                  <a:lumMod val="50000"/>
                </a:schemeClr>
              </a:solidFill>
              <a:ln>
                <a:noFill/>
              </a:ln>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58" name="MH_Other_11">
                <a:extLst>
                  <a:ext uri="{FF2B5EF4-FFF2-40B4-BE49-F238E27FC236}">
                    <a16:creationId xmlns:a16="http://schemas.microsoft.com/office/drawing/2014/main" xmlns="" id="{FAD89EBC-45E2-4147-8F19-80D6EFCC51E3}"/>
                  </a:ext>
                </a:extLst>
              </p:cNvPr>
              <p:cNvSpPr>
                <a:spLocks noChangeAspect="1" noEditPoints="1"/>
              </p:cNvSpPr>
              <p:nvPr>
                <p:custDataLst>
                  <p:tags r:id="rId6"/>
                </p:custDataLst>
              </p:nvPr>
            </p:nvSpPr>
            <p:spPr bwMode="auto">
              <a:xfrm>
                <a:off x="4983894" y="2450232"/>
                <a:ext cx="554384" cy="303610"/>
              </a:xfrm>
              <a:custGeom>
                <a:avLst/>
                <a:gdLst>
                  <a:gd name="T0" fmla="*/ 2147483646 w 132"/>
                  <a:gd name="T1" fmla="*/ 764997897 h 67"/>
                  <a:gd name="T2" fmla="*/ 2147483646 w 132"/>
                  <a:gd name="T3" fmla="*/ 941536290 h 67"/>
                  <a:gd name="T4" fmla="*/ 2147483646 w 132"/>
                  <a:gd name="T5" fmla="*/ 1088649810 h 67"/>
                  <a:gd name="T6" fmla="*/ 2147483646 w 132"/>
                  <a:gd name="T7" fmla="*/ 1618259564 h 67"/>
                  <a:gd name="T8" fmla="*/ 2147483646 w 132"/>
                  <a:gd name="T9" fmla="*/ 1618259564 h 67"/>
                  <a:gd name="T10" fmla="*/ 2147483646 w 132"/>
                  <a:gd name="T11" fmla="*/ 1441721171 h 67"/>
                  <a:gd name="T12" fmla="*/ 2147483646 w 132"/>
                  <a:gd name="T13" fmla="*/ 1971336351 h 67"/>
                  <a:gd name="T14" fmla="*/ 2147483646 w 132"/>
                  <a:gd name="T15" fmla="*/ 1971336351 h 67"/>
                  <a:gd name="T16" fmla="*/ 2147483646 w 132"/>
                  <a:gd name="T17" fmla="*/ 1765378510 h 67"/>
                  <a:gd name="T18" fmla="*/ 2147483646 w 132"/>
                  <a:gd name="T19" fmla="*/ 1971336351 h 67"/>
                  <a:gd name="T20" fmla="*/ 2147483646 w 132"/>
                  <a:gd name="T21" fmla="*/ 1971336351 h 67"/>
                  <a:gd name="T22" fmla="*/ 2147483646 w 132"/>
                  <a:gd name="T23" fmla="*/ 1441721171 h 67"/>
                  <a:gd name="T24" fmla="*/ 2147483646 w 132"/>
                  <a:gd name="T25" fmla="*/ 1618259564 h 67"/>
                  <a:gd name="T26" fmla="*/ 2147483646 w 132"/>
                  <a:gd name="T27" fmla="*/ 1618259564 h 67"/>
                  <a:gd name="T28" fmla="*/ 2147483646 w 132"/>
                  <a:gd name="T29" fmla="*/ 1088649810 h 67"/>
                  <a:gd name="T30" fmla="*/ 2147483646 w 132"/>
                  <a:gd name="T31" fmla="*/ 941536290 h 67"/>
                  <a:gd name="T32" fmla="*/ 2147483646 w 132"/>
                  <a:gd name="T33" fmla="*/ 764997897 h 67"/>
                  <a:gd name="T34" fmla="*/ 405775621 w 132"/>
                  <a:gd name="T35" fmla="*/ 764997897 h 67"/>
                  <a:gd name="T36" fmla="*/ 247974518 w 132"/>
                  <a:gd name="T37" fmla="*/ 941536290 h 67"/>
                  <a:gd name="T38" fmla="*/ 293061226 w 132"/>
                  <a:gd name="T39" fmla="*/ 1088649810 h 67"/>
                  <a:gd name="T40" fmla="*/ 45086708 w 132"/>
                  <a:gd name="T41" fmla="*/ 1618259564 h 67"/>
                  <a:gd name="T42" fmla="*/ 67627687 w 132"/>
                  <a:gd name="T43" fmla="*/ 1618259564 h 67"/>
                  <a:gd name="T44" fmla="*/ 247974518 w 132"/>
                  <a:gd name="T45" fmla="*/ 1441721171 h 67"/>
                  <a:gd name="T46" fmla="*/ 157801102 w 132"/>
                  <a:gd name="T47" fmla="*/ 1971336351 h 67"/>
                  <a:gd name="T48" fmla="*/ 293061226 w 132"/>
                  <a:gd name="T49" fmla="*/ 1971336351 h 67"/>
                  <a:gd name="T50" fmla="*/ 405775621 w 132"/>
                  <a:gd name="T51" fmla="*/ 1765378510 h 67"/>
                  <a:gd name="T52" fmla="*/ 495949036 w 132"/>
                  <a:gd name="T53" fmla="*/ 1971336351 h 67"/>
                  <a:gd name="T54" fmla="*/ 631209160 w 132"/>
                  <a:gd name="T55" fmla="*/ 1971336351 h 67"/>
                  <a:gd name="T56" fmla="*/ 541035744 w 132"/>
                  <a:gd name="T57" fmla="*/ 1441721171 h 67"/>
                  <a:gd name="T58" fmla="*/ 721377825 w 132"/>
                  <a:gd name="T59" fmla="*/ 1618259564 h 67"/>
                  <a:gd name="T60" fmla="*/ 743923555 w 132"/>
                  <a:gd name="T61" fmla="*/ 1618259564 h 67"/>
                  <a:gd name="T62" fmla="*/ 495949036 w 132"/>
                  <a:gd name="T63" fmla="*/ 1088649810 h 67"/>
                  <a:gd name="T64" fmla="*/ 541035744 w 132"/>
                  <a:gd name="T65" fmla="*/ 941536290 h 67"/>
                  <a:gd name="T66" fmla="*/ 405775621 w 132"/>
                  <a:gd name="T67" fmla="*/ 764997897 h 67"/>
                  <a:gd name="T68" fmla="*/ 1510388088 w 132"/>
                  <a:gd name="T69" fmla="*/ 0 h 67"/>
                  <a:gd name="T70" fmla="*/ 1284954548 w 132"/>
                  <a:gd name="T71" fmla="*/ 294227039 h 67"/>
                  <a:gd name="T72" fmla="*/ 1352586985 w 132"/>
                  <a:gd name="T73" fmla="*/ 529615181 h 67"/>
                  <a:gd name="T74" fmla="*/ 946811365 w 132"/>
                  <a:gd name="T75" fmla="*/ 1382876848 h 67"/>
                  <a:gd name="T76" fmla="*/ 991898073 w 132"/>
                  <a:gd name="T77" fmla="*/ 1412301722 h 67"/>
                  <a:gd name="T78" fmla="*/ 1262413570 w 132"/>
                  <a:gd name="T79" fmla="*/ 1118069258 h 67"/>
                  <a:gd name="T80" fmla="*/ 1127153446 w 132"/>
                  <a:gd name="T81" fmla="*/ 1971336351 h 67"/>
                  <a:gd name="T82" fmla="*/ 1352586985 w 132"/>
                  <a:gd name="T83" fmla="*/ 1971336351 h 67"/>
                  <a:gd name="T84" fmla="*/ 1510388088 w 132"/>
                  <a:gd name="T85" fmla="*/ 1618259564 h 67"/>
                  <a:gd name="T86" fmla="*/ 1668189190 w 132"/>
                  <a:gd name="T87" fmla="*/ 1971336351 h 67"/>
                  <a:gd name="T88" fmla="*/ 1893622730 w 132"/>
                  <a:gd name="T89" fmla="*/ 1971336351 h 67"/>
                  <a:gd name="T90" fmla="*/ 1758362606 w 132"/>
                  <a:gd name="T91" fmla="*/ 1118069258 h 67"/>
                  <a:gd name="T92" fmla="*/ 2028878103 w 132"/>
                  <a:gd name="T93" fmla="*/ 1412301722 h 67"/>
                  <a:gd name="T94" fmla="*/ 2073964811 w 132"/>
                  <a:gd name="T95" fmla="*/ 1382876848 h 67"/>
                  <a:gd name="T96" fmla="*/ 1668189190 w 132"/>
                  <a:gd name="T97" fmla="*/ 529615181 h 67"/>
                  <a:gd name="T98" fmla="*/ 1735816877 w 132"/>
                  <a:gd name="T99" fmla="*/ 294227039 h 67"/>
                  <a:gd name="T100" fmla="*/ 1510388088 w 132"/>
                  <a:gd name="T101" fmla="*/ 0 h 6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2" h="67">
                    <a:moveTo>
                      <a:pt x="114" y="26"/>
                    </a:moveTo>
                    <a:cubicBezTo>
                      <a:pt x="111" y="26"/>
                      <a:pt x="108" y="29"/>
                      <a:pt x="108" y="32"/>
                    </a:cubicBezTo>
                    <a:cubicBezTo>
                      <a:pt x="108" y="34"/>
                      <a:pt x="109" y="36"/>
                      <a:pt x="110" y="37"/>
                    </a:cubicBezTo>
                    <a:cubicBezTo>
                      <a:pt x="104" y="40"/>
                      <a:pt x="96" y="53"/>
                      <a:pt x="99" y="55"/>
                    </a:cubicBezTo>
                    <a:cubicBezTo>
                      <a:pt x="99" y="55"/>
                      <a:pt x="100" y="55"/>
                      <a:pt x="100" y="55"/>
                    </a:cubicBezTo>
                    <a:cubicBezTo>
                      <a:pt x="102" y="55"/>
                      <a:pt x="105" y="52"/>
                      <a:pt x="107" y="49"/>
                    </a:cubicBezTo>
                    <a:cubicBezTo>
                      <a:pt x="106" y="55"/>
                      <a:pt x="105" y="62"/>
                      <a:pt x="104" y="67"/>
                    </a:cubicBezTo>
                    <a:cubicBezTo>
                      <a:pt x="110" y="67"/>
                      <a:pt x="110" y="67"/>
                      <a:pt x="110" y="67"/>
                    </a:cubicBezTo>
                    <a:cubicBezTo>
                      <a:pt x="110" y="64"/>
                      <a:pt x="112" y="60"/>
                      <a:pt x="114" y="60"/>
                    </a:cubicBezTo>
                    <a:cubicBezTo>
                      <a:pt x="116" y="60"/>
                      <a:pt x="119" y="64"/>
                      <a:pt x="119" y="67"/>
                    </a:cubicBezTo>
                    <a:cubicBezTo>
                      <a:pt x="124" y="67"/>
                      <a:pt x="124" y="67"/>
                      <a:pt x="124" y="67"/>
                    </a:cubicBezTo>
                    <a:cubicBezTo>
                      <a:pt x="124" y="62"/>
                      <a:pt x="123" y="55"/>
                      <a:pt x="121" y="49"/>
                    </a:cubicBezTo>
                    <a:cubicBezTo>
                      <a:pt x="123" y="52"/>
                      <a:pt x="126" y="55"/>
                      <a:pt x="128" y="55"/>
                    </a:cubicBezTo>
                    <a:cubicBezTo>
                      <a:pt x="129" y="55"/>
                      <a:pt x="129" y="55"/>
                      <a:pt x="130" y="55"/>
                    </a:cubicBezTo>
                    <a:cubicBezTo>
                      <a:pt x="132" y="53"/>
                      <a:pt x="125" y="40"/>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3" y="37"/>
                    </a:cubicBezTo>
                    <a:cubicBezTo>
                      <a:pt x="7" y="40"/>
                      <a:pt x="0" y="53"/>
                      <a:pt x="2" y="55"/>
                    </a:cubicBezTo>
                    <a:cubicBezTo>
                      <a:pt x="3" y="55"/>
                      <a:pt x="3" y="55"/>
                      <a:pt x="3" y="55"/>
                    </a:cubicBezTo>
                    <a:cubicBezTo>
                      <a:pt x="6" y="55"/>
                      <a:pt x="8" y="52"/>
                      <a:pt x="11" y="49"/>
                    </a:cubicBezTo>
                    <a:cubicBezTo>
                      <a:pt x="9" y="55"/>
                      <a:pt x="8" y="62"/>
                      <a:pt x="7" y="67"/>
                    </a:cubicBezTo>
                    <a:cubicBezTo>
                      <a:pt x="13" y="67"/>
                      <a:pt x="13" y="67"/>
                      <a:pt x="13" y="67"/>
                    </a:cubicBezTo>
                    <a:cubicBezTo>
                      <a:pt x="13" y="64"/>
                      <a:pt x="15" y="60"/>
                      <a:pt x="18" y="60"/>
                    </a:cubicBezTo>
                    <a:cubicBezTo>
                      <a:pt x="20" y="60"/>
                      <a:pt x="22" y="64"/>
                      <a:pt x="22" y="67"/>
                    </a:cubicBezTo>
                    <a:cubicBezTo>
                      <a:pt x="28" y="67"/>
                      <a:pt x="28" y="67"/>
                      <a:pt x="28" y="67"/>
                    </a:cubicBezTo>
                    <a:cubicBezTo>
                      <a:pt x="27" y="62"/>
                      <a:pt x="26" y="55"/>
                      <a:pt x="24" y="49"/>
                    </a:cubicBezTo>
                    <a:cubicBezTo>
                      <a:pt x="27" y="52"/>
                      <a:pt x="29" y="55"/>
                      <a:pt x="32" y="55"/>
                    </a:cubicBezTo>
                    <a:cubicBezTo>
                      <a:pt x="32" y="55"/>
                      <a:pt x="33" y="55"/>
                      <a:pt x="33" y="55"/>
                    </a:cubicBezTo>
                    <a:cubicBezTo>
                      <a:pt x="35" y="53"/>
                      <a:pt x="28" y="40"/>
                      <a:pt x="22" y="37"/>
                    </a:cubicBezTo>
                    <a:cubicBezTo>
                      <a:pt x="23" y="36"/>
                      <a:pt x="24" y="34"/>
                      <a:pt x="24" y="32"/>
                    </a:cubicBezTo>
                    <a:cubicBezTo>
                      <a:pt x="24" y="29"/>
                      <a:pt x="21" y="26"/>
                      <a:pt x="18" y="26"/>
                    </a:cubicBezTo>
                    <a:moveTo>
                      <a:pt x="67" y="0"/>
                    </a:moveTo>
                    <a:cubicBezTo>
                      <a:pt x="61" y="0"/>
                      <a:pt x="57" y="5"/>
                      <a:pt x="57" y="10"/>
                    </a:cubicBezTo>
                    <a:cubicBezTo>
                      <a:pt x="57" y="14"/>
                      <a:pt x="58" y="17"/>
                      <a:pt x="60" y="18"/>
                    </a:cubicBezTo>
                    <a:cubicBezTo>
                      <a:pt x="50" y="22"/>
                      <a:pt x="38" y="43"/>
                      <a:pt x="42" y="47"/>
                    </a:cubicBezTo>
                    <a:cubicBezTo>
                      <a:pt x="43" y="48"/>
                      <a:pt x="43" y="48"/>
                      <a:pt x="44" y="48"/>
                    </a:cubicBezTo>
                    <a:cubicBezTo>
                      <a:pt x="48" y="48"/>
                      <a:pt x="52" y="43"/>
                      <a:pt x="56" y="38"/>
                    </a:cubicBezTo>
                    <a:cubicBezTo>
                      <a:pt x="53" y="47"/>
                      <a:pt x="51" y="58"/>
                      <a:pt x="50"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8"/>
                    </a:cubicBezTo>
                    <a:cubicBezTo>
                      <a:pt x="82" y="43"/>
                      <a:pt x="87" y="48"/>
                      <a:pt x="90" y="48"/>
                    </a:cubicBezTo>
                    <a:cubicBezTo>
                      <a:pt x="91" y="48"/>
                      <a:pt x="91" y="48"/>
                      <a:pt x="92" y="47"/>
                    </a:cubicBezTo>
                    <a:cubicBezTo>
                      <a:pt x="96" y="43"/>
                      <a:pt x="84" y="22"/>
                      <a:pt x="74" y="18"/>
                    </a:cubicBezTo>
                    <a:cubicBezTo>
                      <a:pt x="76" y="17"/>
                      <a:pt x="77" y="14"/>
                      <a:pt x="77" y="10"/>
                    </a:cubicBezTo>
                    <a:cubicBezTo>
                      <a:pt x="77" y="5"/>
                      <a:pt x="73" y="0"/>
                      <a:pt x="67" y="0"/>
                    </a:cubicBezTo>
                  </a:path>
                </a:pathLst>
              </a:custGeom>
              <a:solidFill>
                <a:sysClr val="window" lastClr="FFFFFF">
                  <a:alpha val="87842"/>
                </a:sys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2" name="淘宝店chenying0907出品 3">
              <a:extLst>
                <a:ext uri="{FF2B5EF4-FFF2-40B4-BE49-F238E27FC236}">
                  <a16:creationId xmlns:a16="http://schemas.microsoft.com/office/drawing/2014/main" xmlns="" id="{7619336F-DF10-4562-94F5-F6B8D35D18F7}"/>
                </a:ext>
              </a:extLst>
            </p:cNvPr>
            <p:cNvGrpSpPr/>
            <p:nvPr/>
          </p:nvGrpSpPr>
          <p:grpSpPr>
            <a:xfrm>
              <a:off x="3979642" y="1324291"/>
              <a:ext cx="1081050" cy="1290638"/>
              <a:chOff x="4028841" y="1276276"/>
              <a:chExt cx="1081050" cy="1290638"/>
            </a:xfrm>
          </p:grpSpPr>
          <p:sp>
            <p:nvSpPr>
              <p:cNvPr id="53" name="MH_Other_3">
                <a:extLst>
                  <a:ext uri="{FF2B5EF4-FFF2-40B4-BE49-F238E27FC236}">
                    <a16:creationId xmlns:a16="http://schemas.microsoft.com/office/drawing/2014/main" xmlns="" id="{214FF937-D86D-4657-BEC9-D356CD57AB82}"/>
                  </a:ext>
                </a:extLst>
              </p:cNvPr>
              <p:cNvSpPr>
                <a:spLocks/>
              </p:cNvSpPr>
              <p:nvPr>
                <p:custDataLst>
                  <p:tags r:id="rId1"/>
                </p:custDataLst>
              </p:nvPr>
            </p:nvSpPr>
            <p:spPr bwMode="auto">
              <a:xfrm>
                <a:off x="4028841" y="1276276"/>
                <a:ext cx="540525" cy="1290638"/>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tx2">
                  <a:lumMod val="50000"/>
                </a:schemeClr>
              </a:solidFill>
              <a:ln>
                <a:noFill/>
              </a:ln>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54" name="MH_Other_4">
                <a:extLst>
                  <a:ext uri="{FF2B5EF4-FFF2-40B4-BE49-F238E27FC236}">
                    <a16:creationId xmlns:a16="http://schemas.microsoft.com/office/drawing/2014/main" xmlns="" id="{DA67576B-A169-4D15-8E30-477778806B7D}"/>
                  </a:ext>
                </a:extLst>
              </p:cNvPr>
              <p:cNvSpPr>
                <a:spLocks/>
              </p:cNvSpPr>
              <p:nvPr>
                <p:custDataLst>
                  <p:tags r:id="rId2"/>
                </p:custDataLst>
              </p:nvPr>
            </p:nvSpPr>
            <p:spPr bwMode="auto">
              <a:xfrm>
                <a:off x="4569367" y="1276276"/>
                <a:ext cx="540524" cy="1290638"/>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tx2">
                  <a:lumMod val="50000"/>
                </a:schemeClr>
              </a:solidFill>
              <a:ln>
                <a:noFill/>
              </a:ln>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55" name="MH_Other_12">
                <a:extLst>
                  <a:ext uri="{FF2B5EF4-FFF2-40B4-BE49-F238E27FC236}">
                    <a16:creationId xmlns:a16="http://schemas.microsoft.com/office/drawing/2014/main" xmlns="" id="{667F7CBA-13CB-4C81-9212-47D104220C58}"/>
                  </a:ext>
                </a:extLst>
              </p:cNvPr>
              <p:cNvSpPr>
                <a:spLocks noChangeAspect="1" noEditPoints="1"/>
              </p:cNvSpPr>
              <p:nvPr>
                <p:custDataLst>
                  <p:tags r:id="rId3"/>
                </p:custDataLst>
              </p:nvPr>
            </p:nvSpPr>
            <p:spPr bwMode="auto">
              <a:xfrm>
                <a:off x="4389191" y="1764432"/>
                <a:ext cx="372949" cy="315516"/>
              </a:xfrm>
              <a:custGeom>
                <a:avLst/>
                <a:gdLst>
                  <a:gd name="T0" fmla="*/ 341775088 w 254"/>
                  <a:gd name="T1" fmla="*/ 445069564 h 228"/>
                  <a:gd name="T2" fmla="*/ 289406338 w 254"/>
                  <a:gd name="T3" fmla="*/ 445069564 h 228"/>
                  <a:gd name="T4" fmla="*/ 289406338 w 254"/>
                  <a:gd name="T5" fmla="*/ 489026520 h 228"/>
                  <a:gd name="T6" fmla="*/ 341775088 w 254"/>
                  <a:gd name="T7" fmla="*/ 489026520 h 228"/>
                  <a:gd name="T8" fmla="*/ 341775088 w 254"/>
                  <a:gd name="T9" fmla="*/ 445069564 h 228"/>
                  <a:gd name="T10" fmla="*/ 118517963 w 254"/>
                  <a:gd name="T11" fmla="*/ 299461112 h 228"/>
                  <a:gd name="T12" fmla="*/ 355555550 w 254"/>
                  <a:gd name="T13" fmla="*/ 71430468 h 228"/>
                  <a:gd name="T14" fmla="*/ 584323863 w 254"/>
                  <a:gd name="T15" fmla="*/ 299461112 h 228"/>
                  <a:gd name="T16" fmla="*/ 151593400 w 254"/>
                  <a:gd name="T17" fmla="*/ 299461112 h 228"/>
                  <a:gd name="T18" fmla="*/ 118517963 w 254"/>
                  <a:gd name="T19" fmla="*/ 299461112 h 228"/>
                  <a:gd name="T20" fmla="*/ 355555550 w 254"/>
                  <a:gd name="T21" fmla="*/ 0 h 228"/>
                  <a:gd name="T22" fmla="*/ 333505813 w 254"/>
                  <a:gd name="T23" fmla="*/ 19230961 h 228"/>
                  <a:gd name="T24" fmla="*/ 41343050 w 254"/>
                  <a:gd name="T25" fmla="*/ 307702006 h 228"/>
                  <a:gd name="T26" fmla="*/ 0 w 254"/>
                  <a:gd name="T27" fmla="*/ 351660619 h 228"/>
                  <a:gd name="T28" fmla="*/ 146080550 w 254"/>
                  <a:gd name="T29" fmla="*/ 351660619 h 228"/>
                  <a:gd name="T30" fmla="*/ 146080550 w 254"/>
                  <a:gd name="T31" fmla="*/ 626394079 h 228"/>
                  <a:gd name="T32" fmla="*/ 190181688 w 254"/>
                  <a:gd name="T33" fmla="*/ 626394079 h 228"/>
                  <a:gd name="T34" fmla="*/ 190181688 w 254"/>
                  <a:gd name="T35" fmla="*/ 351660619 h 228"/>
                  <a:gd name="T36" fmla="*/ 498881338 w 254"/>
                  <a:gd name="T37" fmla="*/ 351660619 h 228"/>
                  <a:gd name="T38" fmla="*/ 498881338 w 254"/>
                  <a:gd name="T39" fmla="*/ 626394079 h 228"/>
                  <a:gd name="T40" fmla="*/ 542980813 w 254"/>
                  <a:gd name="T41" fmla="*/ 626394079 h 228"/>
                  <a:gd name="T42" fmla="*/ 542980813 w 254"/>
                  <a:gd name="T43" fmla="*/ 351660619 h 228"/>
                  <a:gd name="T44" fmla="*/ 700087063 w 254"/>
                  <a:gd name="T45" fmla="*/ 351660619 h 228"/>
                  <a:gd name="T46" fmla="*/ 661498775 w 254"/>
                  <a:gd name="T47" fmla="*/ 307702006 h 228"/>
                  <a:gd name="T48" fmla="*/ 667011625 w 254"/>
                  <a:gd name="T49" fmla="*/ 299461112 h 228"/>
                  <a:gd name="T50" fmla="*/ 661498775 w 254"/>
                  <a:gd name="T51" fmla="*/ 307702006 h 228"/>
                  <a:gd name="T52" fmla="*/ 366581250 w 254"/>
                  <a:gd name="T53" fmla="*/ 19230961 h 228"/>
                  <a:gd name="T54" fmla="*/ 355555550 w 254"/>
                  <a:gd name="T55" fmla="*/ 0 h 2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54" h="228">
                    <a:moveTo>
                      <a:pt x="124" y="162"/>
                    </a:moveTo>
                    <a:lnTo>
                      <a:pt x="105" y="162"/>
                    </a:lnTo>
                    <a:lnTo>
                      <a:pt x="105" y="178"/>
                    </a:lnTo>
                    <a:lnTo>
                      <a:pt x="124" y="178"/>
                    </a:lnTo>
                    <a:lnTo>
                      <a:pt x="124" y="162"/>
                    </a:lnTo>
                    <a:close/>
                    <a:moveTo>
                      <a:pt x="43" y="109"/>
                    </a:moveTo>
                    <a:lnTo>
                      <a:pt x="129" y="26"/>
                    </a:lnTo>
                    <a:lnTo>
                      <a:pt x="212" y="109"/>
                    </a:lnTo>
                    <a:lnTo>
                      <a:pt x="55" y="109"/>
                    </a:lnTo>
                    <a:lnTo>
                      <a:pt x="43" y="109"/>
                    </a:lnTo>
                    <a:close/>
                    <a:moveTo>
                      <a:pt x="129" y="0"/>
                    </a:moveTo>
                    <a:lnTo>
                      <a:pt x="121" y="7"/>
                    </a:lnTo>
                    <a:lnTo>
                      <a:pt x="15" y="112"/>
                    </a:lnTo>
                    <a:lnTo>
                      <a:pt x="0" y="128"/>
                    </a:lnTo>
                    <a:lnTo>
                      <a:pt x="53" y="128"/>
                    </a:lnTo>
                    <a:lnTo>
                      <a:pt x="53" y="228"/>
                    </a:lnTo>
                    <a:lnTo>
                      <a:pt x="69" y="228"/>
                    </a:lnTo>
                    <a:lnTo>
                      <a:pt x="69" y="128"/>
                    </a:lnTo>
                    <a:lnTo>
                      <a:pt x="181" y="128"/>
                    </a:lnTo>
                    <a:lnTo>
                      <a:pt x="181" y="228"/>
                    </a:lnTo>
                    <a:lnTo>
                      <a:pt x="197" y="228"/>
                    </a:lnTo>
                    <a:lnTo>
                      <a:pt x="197" y="128"/>
                    </a:lnTo>
                    <a:lnTo>
                      <a:pt x="254" y="128"/>
                    </a:lnTo>
                    <a:lnTo>
                      <a:pt x="240" y="112"/>
                    </a:lnTo>
                    <a:lnTo>
                      <a:pt x="242" y="109"/>
                    </a:lnTo>
                    <a:lnTo>
                      <a:pt x="240" y="112"/>
                    </a:lnTo>
                    <a:lnTo>
                      <a:pt x="133" y="7"/>
                    </a:lnTo>
                    <a:lnTo>
                      <a:pt x="129" y="0"/>
                    </a:lnTo>
                    <a:close/>
                  </a:path>
                </a:pathLst>
              </a:custGeom>
              <a:solidFill>
                <a:sysClr val="window" lastClr="FFFFFF"/>
              </a:solidFill>
              <a:ln w="12700">
                <a:solidFill>
                  <a:sysClr val="window" lastClr="FFFFFF"/>
                </a:solidFill>
                <a:round/>
                <a:headEnd/>
                <a:tailEnd/>
              </a:ln>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09694153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ppt_x"/>
                                          </p:val>
                                        </p:tav>
                                        <p:tav tm="100000">
                                          <p:val>
                                            <p:strVal val="#ppt_x"/>
                                          </p:val>
                                        </p:tav>
                                      </p:tavLst>
                                    </p:anim>
                                    <p:anim calcmode="lin" valueType="num">
                                      <p:cBhvr additive="base">
                                        <p:cTn id="13" dur="500" fill="hold"/>
                                        <p:tgtEl>
                                          <p:spTgt spid="4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椭圆 1">
            <a:extLst>
              <a:ext uri="{FF2B5EF4-FFF2-40B4-BE49-F238E27FC236}">
                <a16:creationId xmlns:a16="http://schemas.microsoft.com/office/drawing/2014/main" xmlns="" id="{2BDC3AA0-6DB3-4583-8485-973D1A239AAF}"/>
              </a:ext>
            </a:extLst>
          </p:cNvPr>
          <p:cNvSpPr>
            <a:spLocks noChangeArrowheads="1"/>
          </p:cNvSpPr>
          <p:nvPr/>
        </p:nvSpPr>
        <p:spPr bwMode="auto">
          <a:xfrm>
            <a:off x="1647649" y="2188075"/>
            <a:ext cx="2194488" cy="2345694"/>
          </a:xfrm>
          <a:custGeom>
            <a:avLst/>
            <a:gdLst>
              <a:gd name="T0" fmla="*/ 935699 w 1751265"/>
              <a:gd name="T1" fmla="*/ 0 h 1872208"/>
              <a:gd name="T2" fmla="*/ 1750506 w 1751265"/>
              <a:gd name="T3" fmla="*/ 476380 h 1872208"/>
              <a:gd name="T4" fmla="*/ 1620326 w 1751265"/>
              <a:gd name="T5" fmla="*/ 950570 h 1872208"/>
              <a:gd name="T6" fmla="*/ 1741216 w 1751265"/>
              <a:gd name="T7" fmla="*/ 1409475 h 1872208"/>
              <a:gd name="T8" fmla="*/ 935699 w 1751265"/>
              <a:gd name="T9" fmla="*/ 1870570 h 1872208"/>
              <a:gd name="T10" fmla="*/ 0 w 1751265"/>
              <a:gd name="T11" fmla="*/ 935285 h 1872208"/>
              <a:gd name="T12" fmla="*/ 935699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tx2">
              <a:lumMod val="50000"/>
            </a:schemeClr>
          </a:solidFill>
          <a:ln>
            <a:noFill/>
          </a:ln>
        </p:spPr>
        <p:txBody>
          <a:bodyPr anchor="ctr"/>
          <a:lstStyle/>
          <a:p>
            <a:endParaRPr lang="zh-CN" altLang="en-US"/>
          </a:p>
        </p:txBody>
      </p:sp>
      <p:sp>
        <p:nvSpPr>
          <p:cNvPr id="7" name="椭圆 1">
            <a:extLst>
              <a:ext uri="{FF2B5EF4-FFF2-40B4-BE49-F238E27FC236}">
                <a16:creationId xmlns:a16="http://schemas.microsoft.com/office/drawing/2014/main" xmlns="" id="{5B823C8E-9D32-424C-BC28-879909439BBF}"/>
              </a:ext>
            </a:extLst>
          </p:cNvPr>
          <p:cNvSpPr>
            <a:spLocks noChangeArrowheads="1"/>
          </p:cNvSpPr>
          <p:nvPr/>
        </p:nvSpPr>
        <p:spPr bwMode="auto">
          <a:xfrm>
            <a:off x="3957892" y="2203949"/>
            <a:ext cx="2196480" cy="2345696"/>
          </a:xfrm>
          <a:custGeom>
            <a:avLst/>
            <a:gdLst>
              <a:gd name="T0" fmla="*/ 938247 w 1751265"/>
              <a:gd name="T1" fmla="*/ 0 h 1872208"/>
              <a:gd name="T2" fmla="*/ 1755273 w 1751265"/>
              <a:gd name="T3" fmla="*/ 476380 h 1872208"/>
              <a:gd name="T4" fmla="*/ 1624739 w 1751265"/>
              <a:gd name="T5" fmla="*/ 950570 h 1872208"/>
              <a:gd name="T6" fmla="*/ 1745959 w 1751265"/>
              <a:gd name="T7" fmla="*/ 1409475 h 1872208"/>
              <a:gd name="T8" fmla="*/ 938247 w 1751265"/>
              <a:gd name="T9" fmla="*/ 1870570 h 1872208"/>
              <a:gd name="T10" fmla="*/ 0 w 1751265"/>
              <a:gd name="T11" fmla="*/ 935285 h 1872208"/>
              <a:gd name="T12" fmla="*/ 938247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tx2">
              <a:lumMod val="50000"/>
            </a:schemeClr>
          </a:solidFill>
          <a:ln>
            <a:noFill/>
          </a:ln>
        </p:spPr>
        <p:txBody>
          <a:bodyPr anchor="ctr"/>
          <a:lstStyle/>
          <a:p>
            <a:endParaRPr lang="zh-CN" altLang="en-US"/>
          </a:p>
        </p:txBody>
      </p:sp>
      <p:sp>
        <p:nvSpPr>
          <p:cNvPr id="10" name="椭圆 1">
            <a:extLst>
              <a:ext uri="{FF2B5EF4-FFF2-40B4-BE49-F238E27FC236}">
                <a16:creationId xmlns:a16="http://schemas.microsoft.com/office/drawing/2014/main" xmlns="" id="{780DC3EA-B59A-4CAD-8AB2-2ADDE25A0419}"/>
              </a:ext>
            </a:extLst>
          </p:cNvPr>
          <p:cNvSpPr>
            <a:spLocks noChangeArrowheads="1"/>
          </p:cNvSpPr>
          <p:nvPr/>
        </p:nvSpPr>
        <p:spPr bwMode="auto">
          <a:xfrm>
            <a:off x="5974847" y="2203949"/>
            <a:ext cx="2194492" cy="2345696"/>
          </a:xfrm>
          <a:custGeom>
            <a:avLst/>
            <a:gdLst>
              <a:gd name="T0" fmla="*/ 935699 w 1751265"/>
              <a:gd name="T1" fmla="*/ 0 h 1872208"/>
              <a:gd name="T2" fmla="*/ 1750509 w 1751265"/>
              <a:gd name="T3" fmla="*/ 476380 h 1872208"/>
              <a:gd name="T4" fmla="*/ 1620329 w 1751265"/>
              <a:gd name="T5" fmla="*/ 950570 h 1872208"/>
              <a:gd name="T6" fmla="*/ 1741219 w 1751265"/>
              <a:gd name="T7" fmla="*/ 1409475 h 1872208"/>
              <a:gd name="T8" fmla="*/ 935699 w 1751265"/>
              <a:gd name="T9" fmla="*/ 1870570 h 1872208"/>
              <a:gd name="T10" fmla="*/ 0 w 1751265"/>
              <a:gd name="T11" fmla="*/ 935285 h 1872208"/>
              <a:gd name="T12" fmla="*/ 935699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tx2">
              <a:lumMod val="50000"/>
            </a:schemeClr>
          </a:solidFill>
          <a:ln>
            <a:noFill/>
          </a:ln>
        </p:spPr>
        <p:txBody>
          <a:bodyPr anchor="ctr"/>
          <a:lstStyle/>
          <a:p>
            <a:endParaRPr lang="zh-CN" altLang="en-US"/>
          </a:p>
        </p:txBody>
      </p:sp>
      <p:sp>
        <p:nvSpPr>
          <p:cNvPr id="11" name="TextBox 14">
            <a:extLst>
              <a:ext uri="{FF2B5EF4-FFF2-40B4-BE49-F238E27FC236}">
                <a16:creationId xmlns:a16="http://schemas.microsoft.com/office/drawing/2014/main" xmlns="" id="{EA60A762-48F8-442D-B19B-1FEF2DB8C2B3}"/>
              </a:ext>
            </a:extLst>
          </p:cNvPr>
          <p:cNvSpPr>
            <a:spLocks noChangeArrowheads="1"/>
          </p:cNvSpPr>
          <p:nvPr/>
        </p:nvSpPr>
        <p:spPr bwMode="auto">
          <a:xfrm>
            <a:off x="2392120" y="2362826"/>
            <a:ext cx="8754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dirty="0">
                <a:solidFill>
                  <a:schemeClr val="bg1"/>
                </a:solidFill>
                <a:latin typeface="方正兰亭粗黑_GBK" pitchFamily="2" charset="-122"/>
                <a:ea typeface="方正兰亭粗黑_GBK" pitchFamily="2" charset="-122"/>
                <a:sym typeface="方正兰亭粗黑_GBK" pitchFamily="2" charset="-122"/>
              </a:rPr>
              <a:t>01</a:t>
            </a:r>
          </a:p>
        </p:txBody>
      </p:sp>
      <p:sp>
        <p:nvSpPr>
          <p:cNvPr id="12" name="TextBox 15">
            <a:extLst>
              <a:ext uri="{FF2B5EF4-FFF2-40B4-BE49-F238E27FC236}">
                <a16:creationId xmlns:a16="http://schemas.microsoft.com/office/drawing/2014/main" xmlns="" id="{CFD66288-D5B6-4374-889C-13E467BF38BD}"/>
              </a:ext>
            </a:extLst>
          </p:cNvPr>
          <p:cNvSpPr>
            <a:spLocks noChangeArrowheads="1"/>
          </p:cNvSpPr>
          <p:nvPr/>
        </p:nvSpPr>
        <p:spPr bwMode="auto">
          <a:xfrm>
            <a:off x="4704592" y="2362827"/>
            <a:ext cx="8953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latin typeface="方正兰亭粗黑_GBK" pitchFamily="2" charset="-122"/>
                <a:ea typeface="方正兰亭粗黑_GBK" pitchFamily="2" charset="-122"/>
                <a:sym typeface="方正兰亭粗黑_GBK" pitchFamily="2" charset="-122"/>
              </a:rPr>
              <a:t>02</a:t>
            </a:r>
          </a:p>
        </p:txBody>
      </p:sp>
      <p:sp>
        <p:nvSpPr>
          <p:cNvPr id="13" name="TextBox 16">
            <a:extLst>
              <a:ext uri="{FF2B5EF4-FFF2-40B4-BE49-F238E27FC236}">
                <a16:creationId xmlns:a16="http://schemas.microsoft.com/office/drawing/2014/main" xmlns="" id="{D2D8591B-55DD-4AE1-8B84-97F84395A95C}"/>
              </a:ext>
            </a:extLst>
          </p:cNvPr>
          <p:cNvSpPr>
            <a:spLocks noChangeArrowheads="1"/>
          </p:cNvSpPr>
          <p:nvPr/>
        </p:nvSpPr>
        <p:spPr bwMode="auto">
          <a:xfrm>
            <a:off x="6705995" y="2362826"/>
            <a:ext cx="8972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latin typeface="方正兰亭粗黑_GBK" pitchFamily="2" charset="-122"/>
                <a:ea typeface="方正兰亭粗黑_GBK" pitchFamily="2" charset="-122"/>
                <a:sym typeface="方正兰亭粗黑_GBK" pitchFamily="2" charset="-122"/>
              </a:rPr>
              <a:t>03</a:t>
            </a:r>
          </a:p>
        </p:txBody>
      </p:sp>
      <p:sp>
        <p:nvSpPr>
          <p:cNvPr id="14" name="直接连接符 18">
            <a:extLst>
              <a:ext uri="{FF2B5EF4-FFF2-40B4-BE49-F238E27FC236}">
                <a16:creationId xmlns:a16="http://schemas.microsoft.com/office/drawing/2014/main" xmlns="" id="{0B423AD3-030C-41E2-8FF8-40DE0911DA24}"/>
              </a:ext>
            </a:extLst>
          </p:cNvPr>
          <p:cNvSpPr>
            <a:spLocks noChangeShapeType="1"/>
          </p:cNvSpPr>
          <p:nvPr/>
        </p:nvSpPr>
        <p:spPr bwMode="auto">
          <a:xfrm>
            <a:off x="1922451" y="3020202"/>
            <a:ext cx="1611548" cy="1990"/>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直接连接符 19">
            <a:extLst>
              <a:ext uri="{FF2B5EF4-FFF2-40B4-BE49-F238E27FC236}">
                <a16:creationId xmlns:a16="http://schemas.microsoft.com/office/drawing/2014/main" xmlns="" id="{6F890B46-1ADB-4DE8-87D1-1B3F5586E201}"/>
              </a:ext>
            </a:extLst>
          </p:cNvPr>
          <p:cNvSpPr>
            <a:spLocks noChangeShapeType="1"/>
          </p:cNvSpPr>
          <p:nvPr/>
        </p:nvSpPr>
        <p:spPr bwMode="auto">
          <a:xfrm>
            <a:off x="4224233" y="3020202"/>
            <a:ext cx="1611548" cy="1990"/>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直接连接符 20">
            <a:extLst>
              <a:ext uri="{FF2B5EF4-FFF2-40B4-BE49-F238E27FC236}">
                <a16:creationId xmlns:a16="http://schemas.microsoft.com/office/drawing/2014/main" xmlns="" id="{1687CAEF-B16C-4AA5-BC84-3D514C58E079}"/>
              </a:ext>
            </a:extLst>
          </p:cNvPr>
          <p:cNvSpPr>
            <a:spLocks noChangeShapeType="1"/>
          </p:cNvSpPr>
          <p:nvPr/>
        </p:nvSpPr>
        <p:spPr bwMode="auto">
          <a:xfrm>
            <a:off x="6265525" y="3020202"/>
            <a:ext cx="1611548" cy="1990"/>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TextBox 22">
            <a:extLst>
              <a:ext uri="{FF2B5EF4-FFF2-40B4-BE49-F238E27FC236}">
                <a16:creationId xmlns:a16="http://schemas.microsoft.com/office/drawing/2014/main" xmlns="" id="{515D8D5F-688B-46F6-8FFB-EFB89EED2863}"/>
              </a:ext>
            </a:extLst>
          </p:cNvPr>
          <p:cNvSpPr>
            <a:spLocks noChangeArrowheads="1"/>
          </p:cNvSpPr>
          <p:nvPr/>
        </p:nvSpPr>
        <p:spPr bwMode="auto">
          <a:xfrm>
            <a:off x="1830838" y="3102938"/>
            <a:ext cx="219051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dirty="0">
                <a:solidFill>
                  <a:schemeClr val="bg1"/>
                </a:solidFill>
                <a:latin typeface="微软雅黑" pitchFamily="34" charset="-122"/>
                <a:ea typeface="微软雅黑" pitchFamily="34" charset="-122"/>
                <a:sym typeface="微软雅黑" pitchFamily="34" charset="-122"/>
              </a:rPr>
              <a:t>点此输入标题</a:t>
            </a:r>
          </a:p>
        </p:txBody>
      </p:sp>
      <p:sp>
        <p:nvSpPr>
          <p:cNvPr id="18" name="TextBox 23">
            <a:extLst>
              <a:ext uri="{FF2B5EF4-FFF2-40B4-BE49-F238E27FC236}">
                <a16:creationId xmlns:a16="http://schemas.microsoft.com/office/drawing/2014/main" xmlns="" id="{439FA74C-6A16-413E-835E-E7FB570E3EC1}"/>
              </a:ext>
            </a:extLst>
          </p:cNvPr>
          <p:cNvSpPr>
            <a:spLocks noChangeArrowheads="1"/>
          </p:cNvSpPr>
          <p:nvPr/>
        </p:nvSpPr>
        <p:spPr bwMode="auto">
          <a:xfrm>
            <a:off x="1853063" y="3455647"/>
            <a:ext cx="2190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itchFamily="34" charset="-122"/>
                <a:ea typeface="微软雅黑" pitchFamily="34" charset="-122"/>
                <a:sym typeface="微软雅黑" pitchFamily="34" charset="-122"/>
              </a:rPr>
              <a:t>点此输入文字</a:t>
            </a:r>
          </a:p>
        </p:txBody>
      </p:sp>
      <p:sp>
        <p:nvSpPr>
          <p:cNvPr id="19" name="TextBox 24">
            <a:extLst>
              <a:ext uri="{FF2B5EF4-FFF2-40B4-BE49-F238E27FC236}">
                <a16:creationId xmlns:a16="http://schemas.microsoft.com/office/drawing/2014/main" xmlns="" id="{BED6DECD-C128-41E3-87C0-360FDAC6F0AD}"/>
              </a:ext>
            </a:extLst>
          </p:cNvPr>
          <p:cNvSpPr>
            <a:spLocks noChangeArrowheads="1"/>
          </p:cNvSpPr>
          <p:nvPr/>
        </p:nvSpPr>
        <p:spPr bwMode="auto">
          <a:xfrm>
            <a:off x="4137583" y="3102938"/>
            <a:ext cx="218852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latin typeface="微软雅黑" pitchFamily="34" charset="-122"/>
                <a:ea typeface="微软雅黑" pitchFamily="34" charset="-122"/>
                <a:sym typeface="微软雅黑" pitchFamily="34" charset="-122"/>
              </a:rPr>
              <a:t>点此输入标题</a:t>
            </a:r>
          </a:p>
        </p:txBody>
      </p:sp>
      <p:sp>
        <p:nvSpPr>
          <p:cNvPr id="20" name="TextBox 25">
            <a:extLst>
              <a:ext uri="{FF2B5EF4-FFF2-40B4-BE49-F238E27FC236}">
                <a16:creationId xmlns:a16="http://schemas.microsoft.com/office/drawing/2014/main" xmlns="" id="{59662BEE-9AA5-4399-9DAA-E7A20E6800C5}"/>
              </a:ext>
            </a:extLst>
          </p:cNvPr>
          <p:cNvSpPr>
            <a:spLocks noChangeArrowheads="1"/>
          </p:cNvSpPr>
          <p:nvPr/>
        </p:nvSpPr>
        <p:spPr bwMode="auto">
          <a:xfrm>
            <a:off x="4159808" y="3455647"/>
            <a:ext cx="2188520" cy="3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itchFamily="34" charset="-122"/>
                <a:ea typeface="微软雅黑" pitchFamily="34" charset="-122"/>
                <a:sym typeface="微软雅黑" pitchFamily="34" charset="-122"/>
              </a:rPr>
              <a:t>点此输入文字</a:t>
            </a:r>
          </a:p>
        </p:txBody>
      </p:sp>
      <p:sp>
        <p:nvSpPr>
          <p:cNvPr id="21" name="TextBox 26">
            <a:extLst>
              <a:ext uri="{FF2B5EF4-FFF2-40B4-BE49-F238E27FC236}">
                <a16:creationId xmlns:a16="http://schemas.microsoft.com/office/drawing/2014/main" xmlns="" id="{69F36AA1-21CE-40BB-99F1-82DF6E6F0EA3}"/>
              </a:ext>
            </a:extLst>
          </p:cNvPr>
          <p:cNvSpPr>
            <a:spLocks noChangeArrowheads="1"/>
          </p:cNvSpPr>
          <p:nvPr/>
        </p:nvSpPr>
        <p:spPr bwMode="auto">
          <a:xfrm>
            <a:off x="6185025" y="3102938"/>
            <a:ext cx="219051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latin typeface="微软雅黑" pitchFamily="34" charset="-122"/>
                <a:ea typeface="微软雅黑" pitchFamily="34" charset="-122"/>
                <a:sym typeface="微软雅黑" pitchFamily="34" charset="-122"/>
              </a:rPr>
              <a:t>点此输入标题</a:t>
            </a:r>
          </a:p>
        </p:txBody>
      </p:sp>
      <p:sp>
        <p:nvSpPr>
          <p:cNvPr id="22" name="TextBox 27">
            <a:extLst>
              <a:ext uri="{FF2B5EF4-FFF2-40B4-BE49-F238E27FC236}">
                <a16:creationId xmlns:a16="http://schemas.microsoft.com/office/drawing/2014/main" xmlns="" id="{FC9DAB3B-C141-4BC3-9E43-940014D20540}"/>
              </a:ext>
            </a:extLst>
          </p:cNvPr>
          <p:cNvSpPr>
            <a:spLocks noChangeArrowheads="1"/>
          </p:cNvSpPr>
          <p:nvPr/>
        </p:nvSpPr>
        <p:spPr bwMode="auto">
          <a:xfrm>
            <a:off x="6207451" y="3455647"/>
            <a:ext cx="2188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itchFamily="34" charset="-122"/>
                <a:ea typeface="微软雅黑" pitchFamily="34" charset="-122"/>
                <a:sym typeface="微软雅黑" pitchFamily="34" charset="-122"/>
              </a:rPr>
              <a:t>点此输入文字</a:t>
            </a:r>
          </a:p>
        </p:txBody>
      </p:sp>
      <p:sp>
        <p:nvSpPr>
          <p:cNvPr id="23" name="椭圆 11">
            <a:extLst>
              <a:ext uri="{FF2B5EF4-FFF2-40B4-BE49-F238E27FC236}">
                <a16:creationId xmlns:a16="http://schemas.microsoft.com/office/drawing/2014/main" xmlns="" id="{5CA7EC34-467C-442E-80EA-F10AD3C9CBD9}"/>
              </a:ext>
            </a:extLst>
          </p:cNvPr>
          <p:cNvSpPr>
            <a:spLocks noChangeArrowheads="1"/>
          </p:cNvSpPr>
          <p:nvPr/>
        </p:nvSpPr>
        <p:spPr bwMode="auto">
          <a:xfrm>
            <a:off x="7900650" y="2203949"/>
            <a:ext cx="2347686" cy="2345696"/>
          </a:xfrm>
          <a:prstGeom prst="ellipse">
            <a:avLst/>
          </a:prstGeom>
          <a:solidFill>
            <a:schemeClr val="tx2">
              <a:lumMod val="50000"/>
            </a:schemeClr>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24" name="TextBox 17">
            <a:extLst>
              <a:ext uri="{FF2B5EF4-FFF2-40B4-BE49-F238E27FC236}">
                <a16:creationId xmlns:a16="http://schemas.microsoft.com/office/drawing/2014/main" xmlns="" id="{3AD12218-F394-418F-B63B-A1F705618F93}"/>
              </a:ext>
            </a:extLst>
          </p:cNvPr>
          <p:cNvSpPr>
            <a:spLocks noChangeArrowheads="1"/>
          </p:cNvSpPr>
          <p:nvPr/>
        </p:nvSpPr>
        <p:spPr bwMode="auto">
          <a:xfrm>
            <a:off x="8723101" y="2362826"/>
            <a:ext cx="9032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latin typeface="方正兰亭粗黑_GBK" pitchFamily="2" charset="-122"/>
                <a:ea typeface="方正兰亭粗黑_GBK" pitchFamily="2" charset="-122"/>
                <a:sym typeface="方正兰亭粗黑_GBK" pitchFamily="2" charset="-122"/>
              </a:rPr>
              <a:t>04</a:t>
            </a:r>
          </a:p>
        </p:txBody>
      </p:sp>
      <p:sp>
        <p:nvSpPr>
          <p:cNvPr id="25" name="直接连接符 24">
            <a:extLst>
              <a:ext uri="{FF2B5EF4-FFF2-40B4-BE49-F238E27FC236}">
                <a16:creationId xmlns:a16="http://schemas.microsoft.com/office/drawing/2014/main" xmlns="" id="{64CA7EBC-0676-42C5-BF37-95A2D6197874}"/>
              </a:ext>
            </a:extLst>
          </p:cNvPr>
          <p:cNvSpPr>
            <a:spLocks noChangeShapeType="1"/>
          </p:cNvSpPr>
          <p:nvPr/>
        </p:nvSpPr>
        <p:spPr bwMode="auto">
          <a:xfrm>
            <a:off x="8210362" y="3020202"/>
            <a:ext cx="1798566" cy="1990"/>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 name="TextBox 28">
            <a:extLst>
              <a:ext uri="{FF2B5EF4-FFF2-40B4-BE49-F238E27FC236}">
                <a16:creationId xmlns:a16="http://schemas.microsoft.com/office/drawing/2014/main" xmlns="" id="{61BEA923-D24A-4FE9-9909-0F4D4C146D45}"/>
              </a:ext>
            </a:extLst>
          </p:cNvPr>
          <p:cNvSpPr>
            <a:spLocks noChangeArrowheads="1"/>
          </p:cNvSpPr>
          <p:nvPr/>
        </p:nvSpPr>
        <p:spPr bwMode="auto">
          <a:xfrm>
            <a:off x="8190234" y="3131513"/>
            <a:ext cx="218852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latin typeface="微软雅黑" pitchFamily="34" charset="-122"/>
                <a:ea typeface="微软雅黑" pitchFamily="34" charset="-122"/>
                <a:sym typeface="微软雅黑" pitchFamily="34" charset="-122"/>
              </a:rPr>
              <a:t>点此输入标题</a:t>
            </a:r>
          </a:p>
        </p:txBody>
      </p:sp>
      <p:sp>
        <p:nvSpPr>
          <p:cNvPr id="27" name="TextBox 29">
            <a:extLst>
              <a:ext uri="{FF2B5EF4-FFF2-40B4-BE49-F238E27FC236}">
                <a16:creationId xmlns:a16="http://schemas.microsoft.com/office/drawing/2014/main" xmlns="" id="{DACCEC08-341F-44C9-8A9C-0D626B568022}"/>
              </a:ext>
            </a:extLst>
          </p:cNvPr>
          <p:cNvSpPr>
            <a:spLocks noChangeArrowheads="1"/>
          </p:cNvSpPr>
          <p:nvPr/>
        </p:nvSpPr>
        <p:spPr bwMode="auto">
          <a:xfrm>
            <a:off x="8212459" y="3484222"/>
            <a:ext cx="2188520" cy="3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itchFamily="34" charset="-122"/>
                <a:ea typeface="微软雅黑" pitchFamily="34" charset="-122"/>
                <a:sym typeface="微软雅黑" pitchFamily="34" charset="-122"/>
              </a:rPr>
              <a:t>点此输入文字</a:t>
            </a:r>
          </a:p>
        </p:txBody>
      </p:sp>
      <p:grpSp>
        <p:nvGrpSpPr>
          <p:cNvPr id="28" name="组合 27">
            <a:extLst>
              <a:ext uri="{FF2B5EF4-FFF2-40B4-BE49-F238E27FC236}">
                <a16:creationId xmlns:a16="http://schemas.microsoft.com/office/drawing/2014/main" xmlns="" id="{C0D0DEE7-37BD-4F63-9BEE-9E0D57C2B24D}"/>
              </a:ext>
            </a:extLst>
          </p:cNvPr>
          <p:cNvGrpSpPr/>
          <p:nvPr/>
        </p:nvGrpSpPr>
        <p:grpSpPr>
          <a:xfrm>
            <a:off x="1006433" y="4782620"/>
            <a:ext cx="10131466" cy="948911"/>
            <a:chOff x="757391" y="4869862"/>
            <a:chExt cx="7597353" cy="711559"/>
          </a:xfrm>
          <a:solidFill>
            <a:srgbClr val="157F73"/>
          </a:solidFill>
        </p:grpSpPr>
        <p:sp>
          <p:nvSpPr>
            <p:cNvPr id="29" name="矩形 28">
              <a:extLst>
                <a:ext uri="{FF2B5EF4-FFF2-40B4-BE49-F238E27FC236}">
                  <a16:creationId xmlns:a16="http://schemas.microsoft.com/office/drawing/2014/main" xmlns="" id="{75AD3B51-5A3A-4CCE-BD76-6E6E6CE1E6DB}"/>
                </a:ext>
              </a:extLst>
            </p:cNvPr>
            <p:cNvSpPr/>
            <p:nvPr/>
          </p:nvSpPr>
          <p:spPr>
            <a:xfrm>
              <a:off x="789255" y="5547137"/>
              <a:ext cx="7565489" cy="34284"/>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0" name="文本框 14">
              <a:extLst>
                <a:ext uri="{FF2B5EF4-FFF2-40B4-BE49-F238E27FC236}">
                  <a16:creationId xmlns:a16="http://schemas.microsoft.com/office/drawing/2014/main" xmlns="" id="{6B5293AE-D133-4469-A61C-5CA85701E89A}"/>
                </a:ext>
              </a:extLst>
            </p:cNvPr>
            <p:cNvSpPr txBox="1"/>
            <p:nvPr/>
          </p:nvSpPr>
          <p:spPr>
            <a:xfrm>
              <a:off x="757391" y="4869862"/>
              <a:ext cx="7100174" cy="528082"/>
            </a:xfrm>
            <a:prstGeom prst="rect">
              <a:avLst/>
            </a:prstGeom>
            <a:noFill/>
          </p:spPr>
          <p:txBody>
            <a:bodyPr wrap="square" rtlCol="0">
              <a:spAutoFit/>
            </a:bodyPr>
            <a:lstStyle/>
            <a:p>
              <a:pPr algn="ctr">
                <a:lnSpc>
                  <a:spcPct val="150000"/>
                </a:lnSpc>
              </a:pP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Lorem ipsum dolor sit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amet</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consectetur</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adipisicing</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elit</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sed</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do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eiusmod</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tempor</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incididunt</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ut</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labore</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et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dolore</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magna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aliqua</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endParaRPr lang="zh-CN" altLang="en-US" sz="1400" dirty="0">
                <a:solidFill>
                  <a:schemeClr val="bg1">
                    <a:lumMod val="50000"/>
                  </a:schemeClr>
                </a:solidFill>
              </a:endParaRPr>
            </a:p>
          </p:txBody>
        </p:sp>
      </p:grpSp>
    </p:spTree>
    <p:extLst>
      <p:ext uri="{BB962C8B-B14F-4D97-AF65-F5344CB8AC3E}">
        <p14:creationId xmlns:p14="http://schemas.microsoft.com/office/powerpoint/2010/main" val="187302401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250" fill="hold"/>
                                        <p:tgtEl>
                                          <p:spTgt spid="6"/>
                                        </p:tgtEl>
                                        <p:attrNameLst>
                                          <p:attrName>ppt_w</p:attrName>
                                        </p:attrNameLst>
                                      </p:cBhvr>
                                      <p:tavLst>
                                        <p:tav tm="0">
                                          <p:val>
                                            <p:strVal val="4*#ppt_w"/>
                                          </p:val>
                                        </p:tav>
                                        <p:tav tm="100000">
                                          <p:val>
                                            <p:strVal val="#ppt_w"/>
                                          </p:val>
                                        </p:tav>
                                      </p:tavLst>
                                    </p:anim>
                                    <p:anim calcmode="lin" valueType="num">
                                      <p:cBhvr>
                                        <p:cTn id="13" dur="250" fill="hold"/>
                                        <p:tgtEl>
                                          <p:spTgt spid="6"/>
                                        </p:tgtEl>
                                        <p:attrNameLst>
                                          <p:attrName>ppt_h</p:attrName>
                                        </p:attrNameLst>
                                      </p:cBhvr>
                                      <p:tavLst>
                                        <p:tav tm="0">
                                          <p:val>
                                            <p:strVal val="4*#ppt_h"/>
                                          </p:val>
                                        </p:tav>
                                        <p:tav tm="100000">
                                          <p:val>
                                            <p:strVal val="#ppt_h"/>
                                          </p:val>
                                        </p:tav>
                                      </p:tavLst>
                                    </p:anim>
                                  </p:childTnLst>
                                </p:cTn>
                              </p:par>
                              <p:par>
                                <p:cTn id="14" presetID="23" presetClass="entr" presetSubtype="32"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cBhvr>
                                        <p:cTn id="16" dur="250" fill="hold"/>
                                        <p:tgtEl>
                                          <p:spTgt spid="7"/>
                                        </p:tgtEl>
                                        <p:attrNameLst>
                                          <p:attrName>ppt_w</p:attrName>
                                        </p:attrNameLst>
                                      </p:cBhvr>
                                      <p:tavLst>
                                        <p:tav tm="0">
                                          <p:val>
                                            <p:strVal val="4*#ppt_w"/>
                                          </p:val>
                                        </p:tav>
                                        <p:tav tm="100000">
                                          <p:val>
                                            <p:strVal val="#ppt_w"/>
                                          </p:val>
                                        </p:tav>
                                      </p:tavLst>
                                    </p:anim>
                                    <p:anim calcmode="lin" valueType="num">
                                      <p:cBhvr>
                                        <p:cTn id="17" dur="250" fill="hold"/>
                                        <p:tgtEl>
                                          <p:spTgt spid="7"/>
                                        </p:tgtEl>
                                        <p:attrNameLst>
                                          <p:attrName>ppt_h</p:attrName>
                                        </p:attrNameLst>
                                      </p:cBhvr>
                                      <p:tavLst>
                                        <p:tav tm="0">
                                          <p:val>
                                            <p:strVal val="4*#ppt_h"/>
                                          </p:val>
                                        </p:tav>
                                        <p:tav tm="100000">
                                          <p:val>
                                            <p:strVal val="#ppt_h"/>
                                          </p:val>
                                        </p:tav>
                                      </p:tavLst>
                                    </p:anim>
                                  </p:childTnLst>
                                </p:cTn>
                              </p:par>
                              <p:par>
                                <p:cTn id="18" presetID="23" presetClass="entr" presetSubtype="32"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p:cTn id="20" dur="250" fill="hold"/>
                                        <p:tgtEl>
                                          <p:spTgt spid="10"/>
                                        </p:tgtEl>
                                        <p:attrNameLst>
                                          <p:attrName>ppt_w</p:attrName>
                                        </p:attrNameLst>
                                      </p:cBhvr>
                                      <p:tavLst>
                                        <p:tav tm="0">
                                          <p:val>
                                            <p:strVal val="4*#ppt_w"/>
                                          </p:val>
                                        </p:tav>
                                        <p:tav tm="100000">
                                          <p:val>
                                            <p:strVal val="#ppt_w"/>
                                          </p:val>
                                        </p:tav>
                                      </p:tavLst>
                                    </p:anim>
                                    <p:anim calcmode="lin" valueType="num">
                                      <p:cBhvr>
                                        <p:cTn id="21" dur="250" fill="hold"/>
                                        <p:tgtEl>
                                          <p:spTgt spid="10"/>
                                        </p:tgtEl>
                                        <p:attrNameLst>
                                          <p:attrName>ppt_h</p:attrName>
                                        </p:attrNameLst>
                                      </p:cBhvr>
                                      <p:tavLst>
                                        <p:tav tm="0">
                                          <p:val>
                                            <p:strVal val="4*#ppt_h"/>
                                          </p:val>
                                        </p:tav>
                                        <p:tav tm="100000">
                                          <p:val>
                                            <p:strVal val="#ppt_h"/>
                                          </p:val>
                                        </p:tav>
                                      </p:tavLst>
                                    </p:anim>
                                  </p:childTnLst>
                                </p:cTn>
                              </p:par>
                              <p:par>
                                <p:cTn id="22" presetID="23" presetClass="entr" presetSubtype="32" fill="hold" grpId="0" nodeType="withEffect">
                                  <p:stCondLst>
                                    <p:cond delay="750"/>
                                  </p:stCondLst>
                                  <p:childTnLst>
                                    <p:set>
                                      <p:cBhvr>
                                        <p:cTn id="23" dur="1" fill="hold">
                                          <p:stCondLst>
                                            <p:cond delay="0"/>
                                          </p:stCondLst>
                                        </p:cTn>
                                        <p:tgtEl>
                                          <p:spTgt spid="23"/>
                                        </p:tgtEl>
                                        <p:attrNameLst>
                                          <p:attrName>style.visibility</p:attrName>
                                        </p:attrNameLst>
                                      </p:cBhvr>
                                      <p:to>
                                        <p:strVal val="visible"/>
                                      </p:to>
                                    </p:set>
                                    <p:anim calcmode="lin" valueType="num">
                                      <p:cBhvr>
                                        <p:cTn id="24" dur="250" fill="hold"/>
                                        <p:tgtEl>
                                          <p:spTgt spid="23"/>
                                        </p:tgtEl>
                                        <p:attrNameLst>
                                          <p:attrName>ppt_w</p:attrName>
                                        </p:attrNameLst>
                                      </p:cBhvr>
                                      <p:tavLst>
                                        <p:tav tm="0">
                                          <p:val>
                                            <p:strVal val="4*#ppt_w"/>
                                          </p:val>
                                        </p:tav>
                                        <p:tav tm="100000">
                                          <p:val>
                                            <p:strVal val="#ppt_w"/>
                                          </p:val>
                                        </p:tav>
                                      </p:tavLst>
                                    </p:anim>
                                    <p:anim calcmode="lin" valueType="num">
                                      <p:cBhvr>
                                        <p:cTn id="25" dur="250" fill="hold"/>
                                        <p:tgtEl>
                                          <p:spTgt spid="23"/>
                                        </p:tgtEl>
                                        <p:attrNameLst>
                                          <p:attrName>ppt_h</p:attrName>
                                        </p:attrNameLst>
                                      </p:cBhvr>
                                      <p:tavLst>
                                        <p:tav tm="0">
                                          <p:val>
                                            <p:strVal val="4*#ppt_h"/>
                                          </p:val>
                                        </p:tav>
                                        <p:tav tm="100000">
                                          <p:val>
                                            <p:strVal val="#ppt_h"/>
                                          </p:val>
                                        </p:tav>
                                      </p:tavLst>
                                    </p:anim>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p:cBhvr>
                                        <p:cTn id="35" dur="500"/>
                                        <p:tgtEl>
                                          <p:spTgt spid="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p:cBhvr>
                                        <p:cTn id="38" dur="500"/>
                                        <p:tgtEl>
                                          <p:spTgt spid="24"/>
                                        </p:tgtEl>
                                      </p:cBhvr>
                                    </p:animEffect>
                                  </p:childTnLst>
                                </p:cTn>
                              </p:par>
                              <p:par>
                                <p:cTn id="39" presetID="22" presetClass="entr" presetSubtype="8" fill="hold" grpId="0" nodeType="withEffect">
                                  <p:stCondLst>
                                    <p:cond delay="250"/>
                                  </p:stCondLst>
                                  <p:childTnLst>
                                    <p:set>
                                      <p:cBhvr>
                                        <p:cTn id="40" dur="1" fill="hold">
                                          <p:stCondLst>
                                            <p:cond delay="0"/>
                                          </p:stCondLst>
                                        </p:cTn>
                                        <p:tgtEl>
                                          <p:spTgt spid="14"/>
                                        </p:tgtEl>
                                        <p:attrNameLst>
                                          <p:attrName>style.visibility</p:attrName>
                                        </p:attrNameLst>
                                      </p:cBhvr>
                                      <p:to>
                                        <p:strVal val="visible"/>
                                      </p:to>
                                    </p:set>
                                    <p:animEffect>
                                      <p:cBhvr>
                                        <p:cTn id="41" dur="500"/>
                                        <p:tgtEl>
                                          <p:spTgt spid="14"/>
                                        </p:tgtEl>
                                      </p:cBhvr>
                                    </p:animEffect>
                                  </p:childTnLst>
                                </p:cTn>
                              </p:par>
                              <p:par>
                                <p:cTn id="42" presetID="22" presetClass="entr" presetSubtype="8" fill="hold" grpId="0" nodeType="withEffect">
                                  <p:stCondLst>
                                    <p:cond delay="250"/>
                                  </p:stCondLst>
                                  <p:childTnLst>
                                    <p:set>
                                      <p:cBhvr>
                                        <p:cTn id="43" dur="1" fill="hold">
                                          <p:stCondLst>
                                            <p:cond delay="0"/>
                                          </p:stCondLst>
                                        </p:cTn>
                                        <p:tgtEl>
                                          <p:spTgt spid="15"/>
                                        </p:tgtEl>
                                        <p:attrNameLst>
                                          <p:attrName>style.visibility</p:attrName>
                                        </p:attrNameLst>
                                      </p:cBhvr>
                                      <p:to>
                                        <p:strVal val="visible"/>
                                      </p:to>
                                    </p:set>
                                    <p:animEffect>
                                      <p:cBhvr>
                                        <p:cTn id="44" dur="500"/>
                                        <p:tgtEl>
                                          <p:spTgt spid="15"/>
                                        </p:tgtEl>
                                      </p:cBhvr>
                                    </p:animEffect>
                                  </p:childTnLst>
                                </p:cTn>
                              </p:par>
                              <p:par>
                                <p:cTn id="45" presetID="22" presetClass="entr" presetSubtype="8" fill="hold" grpId="0" nodeType="withEffect">
                                  <p:stCondLst>
                                    <p:cond delay="250"/>
                                  </p:stCondLst>
                                  <p:childTnLst>
                                    <p:set>
                                      <p:cBhvr>
                                        <p:cTn id="46" dur="1" fill="hold">
                                          <p:stCondLst>
                                            <p:cond delay="0"/>
                                          </p:stCondLst>
                                        </p:cTn>
                                        <p:tgtEl>
                                          <p:spTgt spid="16"/>
                                        </p:tgtEl>
                                        <p:attrNameLst>
                                          <p:attrName>style.visibility</p:attrName>
                                        </p:attrNameLst>
                                      </p:cBhvr>
                                      <p:to>
                                        <p:strVal val="visible"/>
                                      </p:to>
                                    </p:set>
                                    <p:animEffect>
                                      <p:cBhvr>
                                        <p:cTn id="47" dur="500"/>
                                        <p:tgtEl>
                                          <p:spTgt spid="16"/>
                                        </p:tgtEl>
                                      </p:cBhvr>
                                    </p:animEffect>
                                  </p:childTnLst>
                                </p:cTn>
                              </p:par>
                              <p:par>
                                <p:cTn id="48" presetID="22" presetClass="entr" presetSubtype="8" fill="hold" grpId="0" nodeType="withEffect">
                                  <p:stCondLst>
                                    <p:cond delay="250"/>
                                  </p:stCondLst>
                                  <p:childTnLst>
                                    <p:set>
                                      <p:cBhvr>
                                        <p:cTn id="49" dur="1" fill="hold">
                                          <p:stCondLst>
                                            <p:cond delay="0"/>
                                          </p:stCondLst>
                                        </p:cTn>
                                        <p:tgtEl>
                                          <p:spTgt spid="25"/>
                                        </p:tgtEl>
                                        <p:attrNameLst>
                                          <p:attrName>style.visibility</p:attrName>
                                        </p:attrNameLst>
                                      </p:cBhvr>
                                      <p:to>
                                        <p:strVal val="visible"/>
                                      </p:to>
                                    </p:set>
                                    <p:animEffect>
                                      <p:cBhvr>
                                        <p:cTn id="50" dur="500"/>
                                        <p:tgtEl>
                                          <p:spTgt spid="25"/>
                                        </p:tgtEl>
                                      </p:cBhvr>
                                    </p:animEffect>
                                  </p:childTnLst>
                                </p:cTn>
                              </p:par>
                            </p:childTnLst>
                          </p:cTn>
                        </p:par>
                        <p:par>
                          <p:cTn id="51" fill="hold">
                            <p:stCondLst>
                              <p:cond delay="22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8"/>
                                        </p:tgtEl>
                                        <p:attrNameLst>
                                          <p:attrName>ppt_y</p:attrName>
                                        </p:attrNameLst>
                                      </p:cBhvr>
                                      <p:tavLst>
                                        <p:tav tm="0">
                                          <p:val>
                                            <p:strVal val="#ppt_y"/>
                                          </p:val>
                                        </p:tav>
                                        <p:tav tm="100000">
                                          <p:val>
                                            <p:strVal val="#ppt_y"/>
                                          </p:val>
                                        </p:tav>
                                      </p:tavLst>
                                    </p:anim>
                                    <p:anim calcmode="lin" valueType="num">
                                      <p:cBhvr>
                                        <p:cTn id="5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8"/>
                                        </p:tgtEl>
                                        <p:attrNameLst>
                                          <p:attrName>ppt_w</p:attrName>
                                        </p:attrNameLst>
                                      </p:cBhvr>
                                      <p:tavLst>
                                        <p:tav tm="0">
                                          <p:val>
                                            <p:strVal val="#ppt_w/10"/>
                                          </p:val>
                                        </p:tav>
                                        <p:tav tm="50000">
                                          <p:val>
                                            <p:strVal val="#ppt_w+.01"/>
                                          </p:val>
                                        </p:tav>
                                        <p:tav tm="100000">
                                          <p:val>
                                            <p:strVal val="#ppt_w"/>
                                          </p:val>
                                        </p:tav>
                                      </p:tavLst>
                                    </p:anim>
                                    <p:animEffect>
                                      <p:cBhvr>
                                        <p:cTn id="58" dur="500" tmFilter="0,0; .5, 1; 1, 1"/>
                                        <p:tgtEl>
                                          <p:spTgt spid="18"/>
                                        </p:tgtEl>
                                      </p:cBhvr>
                                    </p:animEffect>
                                  </p:childTnLst>
                                </p:cTn>
                              </p:par>
                              <p:par>
                                <p:cTn id="59" presetID="41" presetClass="entr" presetSubtype="0" fill="hold" grpId="0" nodeType="withEffect">
                                  <p:stCondLst>
                                    <p:cond delay="0"/>
                                  </p:stCondLst>
                                  <p:iterate type="lt">
                                    <p:tmPct val="10000"/>
                                  </p:iterate>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7"/>
                                        </p:tgtEl>
                                        <p:attrNameLst>
                                          <p:attrName>ppt_y</p:attrName>
                                        </p:attrNameLst>
                                      </p:cBhvr>
                                      <p:tavLst>
                                        <p:tav tm="0">
                                          <p:val>
                                            <p:strVal val="#ppt_y"/>
                                          </p:val>
                                        </p:tav>
                                        <p:tav tm="100000">
                                          <p:val>
                                            <p:strVal val="#ppt_y"/>
                                          </p:val>
                                        </p:tav>
                                      </p:tavLst>
                                    </p:anim>
                                    <p:anim calcmode="lin" valueType="num">
                                      <p:cBhvr>
                                        <p:cTn id="63"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7"/>
                                        </p:tgtEl>
                                        <p:attrNameLst>
                                          <p:attrName>ppt_w</p:attrName>
                                        </p:attrNameLst>
                                      </p:cBhvr>
                                      <p:tavLst>
                                        <p:tav tm="0">
                                          <p:val>
                                            <p:strVal val="#ppt_w/10"/>
                                          </p:val>
                                        </p:tav>
                                        <p:tav tm="50000">
                                          <p:val>
                                            <p:strVal val="#ppt_w+.01"/>
                                          </p:val>
                                        </p:tav>
                                        <p:tav tm="100000">
                                          <p:val>
                                            <p:strVal val="#ppt_w"/>
                                          </p:val>
                                        </p:tav>
                                      </p:tavLst>
                                    </p:anim>
                                    <p:animEffect>
                                      <p:cBhvr>
                                        <p:cTn id="65" dur="500" tmFilter="0,0; .5, 1; 1, 1"/>
                                        <p:tgtEl>
                                          <p:spTgt spid="17"/>
                                        </p:tgtEl>
                                      </p:cBhvr>
                                    </p:animEffect>
                                  </p:childTnLst>
                                </p:cTn>
                              </p:par>
                            </p:childTnLst>
                          </p:cTn>
                        </p:par>
                        <p:par>
                          <p:cTn id="66" fill="hold">
                            <p:stCondLst>
                              <p:cond delay="30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20"/>
                                        </p:tgtEl>
                                        <p:attrNameLst>
                                          <p:attrName>style.visibility</p:attrName>
                                        </p:attrNameLst>
                                      </p:cBhvr>
                                      <p:to>
                                        <p:strVal val="visible"/>
                                      </p:to>
                                    </p:set>
                                    <p:anim calcmode="lin" valueType="num">
                                      <p:cBhvr>
                                        <p:cTn id="69"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20"/>
                                        </p:tgtEl>
                                        <p:attrNameLst>
                                          <p:attrName>ppt_y</p:attrName>
                                        </p:attrNameLst>
                                      </p:cBhvr>
                                      <p:tavLst>
                                        <p:tav tm="0">
                                          <p:val>
                                            <p:strVal val="#ppt_y"/>
                                          </p:val>
                                        </p:tav>
                                        <p:tav tm="100000">
                                          <p:val>
                                            <p:strVal val="#ppt_y"/>
                                          </p:val>
                                        </p:tav>
                                      </p:tavLst>
                                    </p:anim>
                                    <p:anim calcmode="lin" valueType="num">
                                      <p:cBhvr>
                                        <p:cTn id="71"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20"/>
                                        </p:tgtEl>
                                        <p:attrNameLst>
                                          <p:attrName>ppt_w</p:attrName>
                                        </p:attrNameLst>
                                      </p:cBhvr>
                                      <p:tavLst>
                                        <p:tav tm="0">
                                          <p:val>
                                            <p:strVal val="#ppt_w/10"/>
                                          </p:val>
                                        </p:tav>
                                        <p:tav tm="50000">
                                          <p:val>
                                            <p:strVal val="#ppt_w+.01"/>
                                          </p:val>
                                        </p:tav>
                                        <p:tav tm="100000">
                                          <p:val>
                                            <p:strVal val="#ppt_w"/>
                                          </p:val>
                                        </p:tav>
                                      </p:tavLst>
                                    </p:anim>
                                    <p:animEffect>
                                      <p:cBhvr>
                                        <p:cTn id="73" dur="500" tmFilter="0,0; .5, 1; 1, 1"/>
                                        <p:tgtEl>
                                          <p:spTgt spid="20"/>
                                        </p:tgtEl>
                                      </p:cBhvr>
                                    </p:animEffect>
                                  </p:childTnLst>
                                </p:cTn>
                              </p:par>
                              <p:par>
                                <p:cTn id="74" presetID="41" presetClass="entr" presetSubtype="0" fill="hold" grpId="0" nodeType="withEffect">
                                  <p:stCondLst>
                                    <p:cond delay="0"/>
                                  </p:stCondLst>
                                  <p:iterate type="lt">
                                    <p:tmPct val="10000"/>
                                  </p:iterate>
                                  <p:childTnLst>
                                    <p:set>
                                      <p:cBhvr>
                                        <p:cTn id="75" dur="1" fill="hold">
                                          <p:stCondLst>
                                            <p:cond delay="0"/>
                                          </p:stCondLst>
                                        </p:cTn>
                                        <p:tgtEl>
                                          <p:spTgt spid="19"/>
                                        </p:tgtEl>
                                        <p:attrNameLst>
                                          <p:attrName>style.visibility</p:attrName>
                                        </p:attrNameLst>
                                      </p:cBhvr>
                                      <p:to>
                                        <p:strVal val="visible"/>
                                      </p:to>
                                    </p:set>
                                    <p:anim calcmode="lin" valueType="num">
                                      <p:cBhvr>
                                        <p:cTn id="7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19"/>
                                        </p:tgtEl>
                                        <p:attrNameLst>
                                          <p:attrName>ppt_y</p:attrName>
                                        </p:attrNameLst>
                                      </p:cBhvr>
                                      <p:tavLst>
                                        <p:tav tm="0">
                                          <p:val>
                                            <p:strVal val="#ppt_y"/>
                                          </p:val>
                                        </p:tav>
                                        <p:tav tm="100000">
                                          <p:val>
                                            <p:strVal val="#ppt_y"/>
                                          </p:val>
                                        </p:tav>
                                      </p:tavLst>
                                    </p:anim>
                                    <p:anim calcmode="lin" valueType="num">
                                      <p:cBhvr>
                                        <p:cTn id="7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19"/>
                                        </p:tgtEl>
                                        <p:attrNameLst>
                                          <p:attrName>ppt_w</p:attrName>
                                        </p:attrNameLst>
                                      </p:cBhvr>
                                      <p:tavLst>
                                        <p:tav tm="0">
                                          <p:val>
                                            <p:strVal val="#ppt_w/10"/>
                                          </p:val>
                                        </p:tav>
                                        <p:tav tm="50000">
                                          <p:val>
                                            <p:strVal val="#ppt_w+.01"/>
                                          </p:val>
                                        </p:tav>
                                        <p:tav tm="100000">
                                          <p:val>
                                            <p:strVal val="#ppt_w"/>
                                          </p:val>
                                        </p:tav>
                                      </p:tavLst>
                                    </p:anim>
                                    <p:animEffect>
                                      <p:cBhvr>
                                        <p:cTn id="80" dur="500" tmFilter="0,0; .5, 1; 1, 1"/>
                                        <p:tgtEl>
                                          <p:spTgt spid="19"/>
                                        </p:tgtEl>
                                      </p:cBhvr>
                                    </p:animEffect>
                                  </p:childTnLst>
                                </p:cTn>
                              </p:par>
                            </p:childTnLst>
                          </p:cTn>
                        </p:par>
                        <p:par>
                          <p:cTn id="81" fill="hold">
                            <p:stCondLst>
                              <p:cond delay="375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22"/>
                                        </p:tgtEl>
                                        <p:attrNameLst>
                                          <p:attrName>style.visibility</p:attrName>
                                        </p:attrNameLst>
                                      </p:cBhvr>
                                      <p:to>
                                        <p:strVal val="visible"/>
                                      </p:to>
                                    </p:set>
                                    <p:anim calcmode="lin" valueType="num">
                                      <p:cBhvr>
                                        <p:cTn id="8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22"/>
                                        </p:tgtEl>
                                        <p:attrNameLst>
                                          <p:attrName>ppt_y</p:attrName>
                                        </p:attrNameLst>
                                      </p:cBhvr>
                                      <p:tavLst>
                                        <p:tav tm="0">
                                          <p:val>
                                            <p:strVal val="#ppt_y"/>
                                          </p:val>
                                        </p:tav>
                                        <p:tav tm="100000">
                                          <p:val>
                                            <p:strVal val="#ppt_y"/>
                                          </p:val>
                                        </p:tav>
                                      </p:tavLst>
                                    </p:anim>
                                    <p:anim calcmode="lin" valueType="num">
                                      <p:cBhvr>
                                        <p:cTn id="8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88" dur="500" tmFilter="0,0; .5, 1; 1, 1"/>
                                        <p:tgtEl>
                                          <p:spTgt spid="22"/>
                                        </p:tgtEl>
                                      </p:cBhvr>
                                    </p:animEffect>
                                  </p:childTnLst>
                                </p:cTn>
                              </p:par>
                              <p:par>
                                <p:cTn id="89" presetID="41" presetClass="entr" presetSubtype="0" fill="hold" grpId="0" nodeType="withEffect">
                                  <p:stCondLst>
                                    <p:cond delay="0"/>
                                  </p:stCondLst>
                                  <p:iterate type="lt">
                                    <p:tmPct val="10000"/>
                                  </p:iterate>
                                  <p:childTnLst>
                                    <p:set>
                                      <p:cBhvr>
                                        <p:cTn id="90" dur="1" fill="hold">
                                          <p:stCondLst>
                                            <p:cond delay="0"/>
                                          </p:stCondLst>
                                        </p:cTn>
                                        <p:tgtEl>
                                          <p:spTgt spid="21"/>
                                        </p:tgtEl>
                                        <p:attrNameLst>
                                          <p:attrName>style.visibility</p:attrName>
                                        </p:attrNameLst>
                                      </p:cBhvr>
                                      <p:to>
                                        <p:strVal val="visible"/>
                                      </p:to>
                                    </p:set>
                                    <p:anim calcmode="lin" valueType="num">
                                      <p:cBhvr>
                                        <p:cTn id="91"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1"/>
                                        </p:tgtEl>
                                        <p:attrNameLst>
                                          <p:attrName>ppt_y</p:attrName>
                                        </p:attrNameLst>
                                      </p:cBhvr>
                                      <p:tavLst>
                                        <p:tav tm="0">
                                          <p:val>
                                            <p:strVal val="#ppt_y"/>
                                          </p:val>
                                        </p:tav>
                                        <p:tav tm="100000">
                                          <p:val>
                                            <p:strVal val="#ppt_y"/>
                                          </p:val>
                                        </p:tav>
                                      </p:tavLst>
                                    </p:anim>
                                    <p:anim calcmode="lin" valueType="num">
                                      <p:cBhvr>
                                        <p:cTn id="93"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95" dur="500" tmFilter="0,0; .5, 1; 1, 1"/>
                                        <p:tgtEl>
                                          <p:spTgt spid="21"/>
                                        </p:tgtEl>
                                      </p:cBhvr>
                                    </p:animEffect>
                                  </p:childTnLst>
                                </p:cTn>
                              </p:par>
                            </p:childTnLst>
                          </p:cTn>
                        </p:par>
                        <p:par>
                          <p:cTn id="96" fill="hold">
                            <p:stCondLst>
                              <p:cond delay="450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27"/>
                                        </p:tgtEl>
                                        <p:attrNameLst>
                                          <p:attrName>style.visibility</p:attrName>
                                        </p:attrNameLst>
                                      </p:cBhvr>
                                      <p:to>
                                        <p:strVal val="visible"/>
                                      </p:to>
                                    </p:set>
                                    <p:anim calcmode="lin" valueType="num">
                                      <p:cBhvr>
                                        <p:cTn id="99"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27"/>
                                        </p:tgtEl>
                                        <p:attrNameLst>
                                          <p:attrName>ppt_y</p:attrName>
                                        </p:attrNameLst>
                                      </p:cBhvr>
                                      <p:tavLst>
                                        <p:tav tm="0">
                                          <p:val>
                                            <p:strVal val="#ppt_y"/>
                                          </p:val>
                                        </p:tav>
                                        <p:tav tm="100000">
                                          <p:val>
                                            <p:strVal val="#ppt_y"/>
                                          </p:val>
                                        </p:tav>
                                      </p:tavLst>
                                    </p:anim>
                                    <p:anim calcmode="lin" valueType="num">
                                      <p:cBhvr>
                                        <p:cTn id="101"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27"/>
                                        </p:tgtEl>
                                        <p:attrNameLst>
                                          <p:attrName>ppt_w</p:attrName>
                                        </p:attrNameLst>
                                      </p:cBhvr>
                                      <p:tavLst>
                                        <p:tav tm="0">
                                          <p:val>
                                            <p:strVal val="#ppt_w/10"/>
                                          </p:val>
                                        </p:tav>
                                        <p:tav tm="50000">
                                          <p:val>
                                            <p:strVal val="#ppt_w+.01"/>
                                          </p:val>
                                        </p:tav>
                                        <p:tav tm="100000">
                                          <p:val>
                                            <p:strVal val="#ppt_w"/>
                                          </p:val>
                                        </p:tav>
                                      </p:tavLst>
                                    </p:anim>
                                    <p:animEffect>
                                      <p:cBhvr>
                                        <p:cTn id="103" dur="500" tmFilter="0,0; .5, 1; 1, 1"/>
                                        <p:tgtEl>
                                          <p:spTgt spid="27"/>
                                        </p:tgtEl>
                                      </p:cBhvr>
                                    </p:animEffect>
                                  </p:childTnLst>
                                </p:cTn>
                              </p:par>
                              <p:par>
                                <p:cTn id="104" presetID="41" presetClass="entr" presetSubtype="0" fill="hold" grpId="0" nodeType="withEffect">
                                  <p:stCondLst>
                                    <p:cond delay="0"/>
                                  </p:stCondLst>
                                  <p:iterate type="lt">
                                    <p:tmPct val="10000"/>
                                  </p:iterate>
                                  <p:childTnLst>
                                    <p:set>
                                      <p:cBhvr>
                                        <p:cTn id="105" dur="1" fill="hold">
                                          <p:stCondLst>
                                            <p:cond delay="0"/>
                                          </p:stCondLst>
                                        </p:cTn>
                                        <p:tgtEl>
                                          <p:spTgt spid="26"/>
                                        </p:tgtEl>
                                        <p:attrNameLst>
                                          <p:attrName>style.visibility</p:attrName>
                                        </p:attrNameLst>
                                      </p:cBhvr>
                                      <p:to>
                                        <p:strVal val="visible"/>
                                      </p:to>
                                    </p:set>
                                    <p:anim calcmode="lin" valueType="num">
                                      <p:cBhvr>
                                        <p:cTn id="10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26"/>
                                        </p:tgtEl>
                                        <p:attrNameLst>
                                          <p:attrName>ppt_y</p:attrName>
                                        </p:attrNameLst>
                                      </p:cBhvr>
                                      <p:tavLst>
                                        <p:tav tm="0">
                                          <p:val>
                                            <p:strVal val="#ppt_y"/>
                                          </p:val>
                                        </p:tav>
                                        <p:tav tm="100000">
                                          <p:val>
                                            <p:strVal val="#ppt_y"/>
                                          </p:val>
                                        </p:tav>
                                      </p:tavLst>
                                    </p:anim>
                                    <p:anim calcmode="lin" valueType="num">
                                      <p:cBhvr>
                                        <p:cTn id="10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110" dur="500" tmFilter="0,0; .5, 1; 1, 1"/>
                                        <p:tgtEl>
                                          <p:spTgt spid="26"/>
                                        </p:tgtEl>
                                      </p:cBhvr>
                                    </p:animEffect>
                                  </p:childTnLst>
                                </p:cTn>
                              </p:par>
                              <p:par>
                                <p:cTn id="111" presetID="42" presetClass="entr" presetSubtype="0" fill="hold" nodeType="with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500"/>
                                        <p:tgtEl>
                                          <p:spTgt spid="28"/>
                                        </p:tgtEl>
                                      </p:cBhvr>
                                    </p:animEffect>
                                    <p:anim calcmode="lin" valueType="num">
                                      <p:cBhvr>
                                        <p:cTn id="114" dur="500" fill="hold"/>
                                        <p:tgtEl>
                                          <p:spTgt spid="28"/>
                                        </p:tgtEl>
                                        <p:attrNameLst>
                                          <p:attrName>ppt_x</p:attrName>
                                        </p:attrNameLst>
                                      </p:cBhvr>
                                      <p:tavLst>
                                        <p:tav tm="0">
                                          <p:val>
                                            <p:strVal val="#ppt_x"/>
                                          </p:val>
                                        </p:tav>
                                        <p:tav tm="100000">
                                          <p:val>
                                            <p:strVal val="#ppt_x"/>
                                          </p:val>
                                        </p:tav>
                                      </p:tavLst>
                                    </p:anim>
                                    <p:anim calcmode="lin" valueType="num">
                                      <p:cBhvr>
                                        <p:cTn id="115"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bldLvl="0" autoUpdateAnimBg="0"/>
      <p:bldP spid="12" grpId="0" bldLvl="0" autoUpdateAnimBg="0"/>
      <p:bldP spid="13" grpId="0" bldLvl="0" autoUpdateAnimBg="0"/>
      <p:bldP spid="14" grpId="0" animBg="1"/>
      <p:bldP spid="15" grpId="0" animBg="1"/>
      <p:bldP spid="16" grpId="0" animBg="1"/>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nimBg="1" autoUpdateAnimBg="0"/>
      <p:bldP spid="24" grpId="0" bldLvl="0" autoUpdateAnimBg="0"/>
      <p:bldP spid="25" grpId="0" animBg="1"/>
      <p:bldP spid="26" grpId="0" bldLvl="0" autoUpdateAnimBg="0"/>
      <p:bldP spid="27"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56DD0A71-D402-4D5A-B261-20BDDDCD45B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pic>
        <p:nvPicPr>
          <p:cNvPr id="19" name="图片 18">
            <a:extLst>
              <a:ext uri="{FF2B5EF4-FFF2-40B4-BE49-F238E27FC236}">
                <a16:creationId xmlns:a16="http://schemas.microsoft.com/office/drawing/2014/main" xmlns="" id="{FC737E96-D785-45FB-8F6F-DDB4BA9A265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241"/>
            <a:ext cx="3734664" cy="6859588"/>
          </a:xfrm>
          <a:prstGeom prst="rect">
            <a:avLst/>
          </a:prstGeom>
        </p:spPr>
      </p:pic>
      <p:grpSp>
        <p:nvGrpSpPr>
          <p:cNvPr id="26" name="组合 25">
            <a:extLst>
              <a:ext uri="{FF2B5EF4-FFF2-40B4-BE49-F238E27FC236}">
                <a16:creationId xmlns:a16="http://schemas.microsoft.com/office/drawing/2014/main" xmlns="" id="{37B1C9DF-BA75-40D8-8808-9A4A78BE11F7}"/>
              </a:ext>
            </a:extLst>
          </p:cNvPr>
          <p:cNvGrpSpPr>
            <a:grpSpLocks/>
          </p:cNvGrpSpPr>
          <p:nvPr/>
        </p:nvGrpSpPr>
        <p:grpSpPr bwMode="auto">
          <a:xfrm>
            <a:off x="8119268" y="-1241"/>
            <a:ext cx="1322709" cy="1899456"/>
            <a:chOff x="5663114" y="393780"/>
            <a:chExt cx="865773" cy="2122993"/>
          </a:xfrm>
        </p:grpSpPr>
        <p:sp>
          <p:nvSpPr>
            <p:cNvPr id="27" name="矩形 26">
              <a:extLst>
                <a:ext uri="{FF2B5EF4-FFF2-40B4-BE49-F238E27FC236}">
                  <a16:creationId xmlns:a16="http://schemas.microsoft.com/office/drawing/2014/main" xmlns="" id="{716EE3A8-1E72-4356-A55C-BF3D6CB19D82}"/>
                </a:ext>
              </a:extLst>
            </p:cNvPr>
            <p:cNvSpPr/>
            <p:nvPr/>
          </p:nvSpPr>
          <p:spPr>
            <a:xfrm>
              <a:off x="5663114" y="393780"/>
              <a:ext cx="865773" cy="212299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2" name="矩形 33">
              <a:extLst>
                <a:ext uri="{FF2B5EF4-FFF2-40B4-BE49-F238E27FC236}">
                  <a16:creationId xmlns:a16="http://schemas.microsoft.com/office/drawing/2014/main" xmlns="" id="{DAB9F828-C881-4747-940A-7BB3F6E01628}"/>
                </a:ext>
              </a:extLst>
            </p:cNvPr>
            <p:cNvSpPr>
              <a:spLocks noChangeArrowheads="1"/>
            </p:cNvSpPr>
            <p:nvPr/>
          </p:nvSpPr>
          <p:spPr bwMode="auto">
            <a:xfrm>
              <a:off x="5874401" y="715794"/>
              <a:ext cx="443198" cy="147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第三章</a:t>
              </a:r>
            </a:p>
          </p:txBody>
        </p:sp>
      </p:grpSp>
      <p:grpSp>
        <p:nvGrpSpPr>
          <p:cNvPr id="28" name="组合 27">
            <a:extLst>
              <a:ext uri="{FF2B5EF4-FFF2-40B4-BE49-F238E27FC236}">
                <a16:creationId xmlns:a16="http://schemas.microsoft.com/office/drawing/2014/main" xmlns="" id="{51C3B40D-16FD-4C18-A411-A0E02F999A6E}"/>
              </a:ext>
            </a:extLst>
          </p:cNvPr>
          <p:cNvGrpSpPr/>
          <p:nvPr/>
        </p:nvGrpSpPr>
        <p:grpSpPr>
          <a:xfrm>
            <a:off x="6822529" y="2718157"/>
            <a:ext cx="3857513" cy="523403"/>
            <a:chOff x="6990782" y="2801145"/>
            <a:chExt cx="3857513" cy="523403"/>
          </a:xfrm>
        </p:grpSpPr>
        <p:sp>
          <p:nvSpPr>
            <p:cNvPr id="29" name="椭圆 28">
              <a:extLst>
                <a:ext uri="{FF2B5EF4-FFF2-40B4-BE49-F238E27FC236}">
                  <a16:creationId xmlns:a16="http://schemas.microsoft.com/office/drawing/2014/main" xmlns="" id="{4A1AD530-6B84-4655-BFD6-C58CAFCEA097}"/>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1</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30" name="组合 29">
              <a:extLst>
                <a:ext uri="{FF2B5EF4-FFF2-40B4-BE49-F238E27FC236}">
                  <a16:creationId xmlns:a16="http://schemas.microsoft.com/office/drawing/2014/main" xmlns="" id="{A23A92FC-ACEC-40C7-B80D-742B944ED364}"/>
                </a:ext>
              </a:extLst>
            </p:cNvPr>
            <p:cNvGrpSpPr/>
            <p:nvPr/>
          </p:nvGrpSpPr>
          <p:grpSpPr>
            <a:xfrm>
              <a:off x="7636559" y="2801145"/>
              <a:ext cx="3211736" cy="523403"/>
              <a:chOff x="7636559" y="2801145"/>
              <a:chExt cx="3211736" cy="523403"/>
            </a:xfrm>
          </p:grpSpPr>
          <p:sp>
            <p:nvSpPr>
              <p:cNvPr id="31" name="矩形: 圆角 30">
                <a:extLst>
                  <a:ext uri="{FF2B5EF4-FFF2-40B4-BE49-F238E27FC236}">
                    <a16:creationId xmlns:a16="http://schemas.microsoft.com/office/drawing/2014/main" xmlns="" id="{C1279894-E46A-489C-B85D-31278E8BB961}"/>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a16="http://schemas.microsoft.com/office/drawing/2014/main" xmlns="" id="{0D443C5F-418D-4F3A-8589-90861ED4100C}"/>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42" name="组合 41">
            <a:extLst>
              <a:ext uri="{FF2B5EF4-FFF2-40B4-BE49-F238E27FC236}">
                <a16:creationId xmlns:a16="http://schemas.microsoft.com/office/drawing/2014/main" xmlns="" id="{5EC195BD-FD07-4C30-9A0B-4D5CD4A95B5F}"/>
              </a:ext>
            </a:extLst>
          </p:cNvPr>
          <p:cNvGrpSpPr/>
          <p:nvPr/>
        </p:nvGrpSpPr>
        <p:grpSpPr>
          <a:xfrm>
            <a:off x="6822529" y="3544793"/>
            <a:ext cx="3857513" cy="523403"/>
            <a:chOff x="6990782" y="2801145"/>
            <a:chExt cx="3857513" cy="523403"/>
          </a:xfrm>
        </p:grpSpPr>
        <p:sp>
          <p:nvSpPr>
            <p:cNvPr id="45" name="椭圆 44">
              <a:extLst>
                <a:ext uri="{FF2B5EF4-FFF2-40B4-BE49-F238E27FC236}">
                  <a16:creationId xmlns:a16="http://schemas.microsoft.com/office/drawing/2014/main" xmlns="" id="{AC2A4806-D0C5-4F24-BBE7-1D11AC3EAFBE}"/>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2</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47" name="组合 46">
              <a:extLst>
                <a:ext uri="{FF2B5EF4-FFF2-40B4-BE49-F238E27FC236}">
                  <a16:creationId xmlns:a16="http://schemas.microsoft.com/office/drawing/2014/main" xmlns="" id="{942ED403-AEC2-425F-8E42-381729854CFC}"/>
                </a:ext>
              </a:extLst>
            </p:cNvPr>
            <p:cNvGrpSpPr/>
            <p:nvPr/>
          </p:nvGrpSpPr>
          <p:grpSpPr>
            <a:xfrm>
              <a:off x="7636559" y="2801145"/>
              <a:ext cx="3211736" cy="523403"/>
              <a:chOff x="7636559" y="2801145"/>
              <a:chExt cx="3211736" cy="523403"/>
            </a:xfrm>
          </p:grpSpPr>
          <p:sp>
            <p:nvSpPr>
              <p:cNvPr id="48" name="矩形: 圆角 47">
                <a:extLst>
                  <a:ext uri="{FF2B5EF4-FFF2-40B4-BE49-F238E27FC236}">
                    <a16:creationId xmlns:a16="http://schemas.microsoft.com/office/drawing/2014/main" xmlns="" id="{CBE8BCB7-13B2-4FF7-86C5-8B2382182991}"/>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a16="http://schemas.microsoft.com/office/drawing/2014/main" xmlns="" id="{E5550E4D-3950-4503-9983-8966F10BFB3E}"/>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0" name="组合 49">
            <a:extLst>
              <a:ext uri="{FF2B5EF4-FFF2-40B4-BE49-F238E27FC236}">
                <a16:creationId xmlns:a16="http://schemas.microsoft.com/office/drawing/2014/main" xmlns="" id="{5A1B00F2-93C1-4658-951E-960F5F1C6EEC}"/>
              </a:ext>
            </a:extLst>
          </p:cNvPr>
          <p:cNvGrpSpPr/>
          <p:nvPr/>
        </p:nvGrpSpPr>
        <p:grpSpPr>
          <a:xfrm>
            <a:off x="6822529" y="5198066"/>
            <a:ext cx="3857513" cy="523403"/>
            <a:chOff x="6990782" y="2801145"/>
            <a:chExt cx="3857513" cy="523403"/>
          </a:xfrm>
        </p:grpSpPr>
        <p:sp>
          <p:nvSpPr>
            <p:cNvPr id="51" name="椭圆 50">
              <a:extLst>
                <a:ext uri="{FF2B5EF4-FFF2-40B4-BE49-F238E27FC236}">
                  <a16:creationId xmlns:a16="http://schemas.microsoft.com/office/drawing/2014/main" xmlns="" id="{E803F483-CA94-4956-A417-45F7F35C9914}"/>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4</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52" name="组合 51">
              <a:extLst>
                <a:ext uri="{FF2B5EF4-FFF2-40B4-BE49-F238E27FC236}">
                  <a16:creationId xmlns:a16="http://schemas.microsoft.com/office/drawing/2014/main" xmlns="" id="{7A307EA7-627A-4B0F-8242-C3D527AD4ABF}"/>
                </a:ext>
              </a:extLst>
            </p:cNvPr>
            <p:cNvGrpSpPr/>
            <p:nvPr/>
          </p:nvGrpSpPr>
          <p:grpSpPr>
            <a:xfrm>
              <a:off x="7636559" y="2801145"/>
              <a:ext cx="3211736" cy="523403"/>
              <a:chOff x="7636559" y="2801145"/>
              <a:chExt cx="3211736" cy="523403"/>
            </a:xfrm>
          </p:grpSpPr>
          <p:sp>
            <p:nvSpPr>
              <p:cNvPr id="53" name="矩形: 圆角 52">
                <a:extLst>
                  <a:ext uri="{FF2B5EF4-FFF2-40B4-BE49-F238E27FC236}">
                    <a16:creationId xmlns:a16="http://schemas.microsoft.com/office/drawing/2014/main" xmlns="" id="{42A270EC-A154-471D-B853-6CD3426C19D6}"/>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a:extLst>
                  <a:ext uri="{FF2B5EF4-FFF2-40B4-BE49-F238E27FC236}">
                    <a16:creationId xmlns:a16="http://schemas.microsoft.com/office/drawing/2014/main" xmlns="" id="{81088017-CD69-4274-B0A4-96DD5D56AFF9}"/>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5" name="组合 54">
            <a:extLst>
              <a:ext uri="{FF2B5EF4-FFF2-40B4-BE49-F238E27FC236}">
                <a16:creationId xmlns:a16="http://schemas.microsoft.com/office/drawing/2014/main" xmlns="" id="{EF34F97C-0266-4C8B-938D-C4BBF8405DA8}"/>
              </a:ext>
            </a:extLst>
          </p:cNvPr>
          <p:cNvGrpSpPr/>
          <p:nvPr/>
        </p:nvGrpSpPr>
        <p:grpSpPr>
          <a:xfrm>
            <a:off x="6822529" y="4371429"/>
            <a:ext cx="3857513" cy="523403"/>
            <a:chOff x="6990782" y="2801145"/>
            <a:chExt cx="3857513" cy="523403"/>
          </a:xfrm>
        </p:grpSpPr>
        <p:sp>
          <p:nvSpPr>
            <p:cNvPr id="56" name="椭圆 55">
              <a:extLst>
                <a:ext uri="{FF2B5EF4-FFF2-40B4-BE49-F238E27FC236}">
                  <a16:creationId xmlns:a16="http://schemas.microsoft.com/office/drawing/2014/main" xmlns="" id="{DF783547-0838-4268-84BB-67C3A9829E2A}"/>
                </a:ext>
              </a:extLst>
            </p:cNvPr>
            <p:cNvSpPr/>
            <p:nvPr/>
          </p:nvSpPr>
          <p:spPr>
            <a:xfrm>
              <a:off x="6990782" y="2801145"/>
              <a:ext cx="525195" cy="523403"/>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bg1"/>
                  </a:solidFill>
                  <a:latin typeface="微软雅黑" panose="020B0503020204020204" pitchFamily="34" charset="-122"/>
                  <a:ea typeface="微软雅黑" panose="020B0503020204020204" pitchFamily="34" charset="-122"/>
                </a:rPr>
                <a:t>3</a:t>
              </a:r>
              <a:endParaRPr lang="zh-CN" altLang="en-US" sz="2000" noProof="1">
                <a:solidFill>
                  <a:schemeClr val="bg1"/>
                </a:solidFill>
                <a:latin typeface="微软雅黑" panose="020B0503020204020204" pitchFamily="34" charset="-122"/>
                <a:ea typeface="微软雅黑" panose="020B0503020204020204" pitchFamily="34" charset="-122"/>
              </a:endParaRPr>
            </a:p>
          </p:txBody>
        </p:sp>
        <p:grpSp>
          <p:nvGrpSpPr>
            <p:cNvPr id="57" name="组合 56">
              <a:extLst>
                <a:ext uri="{FF2B5EF4-FFF2-40B4-BE49-F238E27FC236}">
                  <a16:creationId xmlns:a16="http://schemas.microsoft.com/office/drawing/2014/main" xmlns="" id="{D18F6C8F-ABAB-4A67-B9C2-E96554A4EA50}"/>
                </a:ext>
              </a:extLst>
            </p:cNvPr>
            <p:cNvGrpSpPr/>
            <p:nvPr/>
          </p:nvGrpSpPr>
          <p:grpSpPr>
            <a:xfrm>
              <a:off x="7636559" y="2801145"/>
              <a:ext cx="3211736" cy="523403"/>
              <a:chOff x="7636559" y="2801145"/>
              <a:chExt cx="3211736" cy="523403"/>
            </a:xfrm>
          </p:grpSpPr>
          <p:sp>
            <p:nvSpPr>
              <p:cNvPr id="58" name="矩形: 圆角 57">
                <a:extLst>
                  <a:ext uri="{FF2B5EF4-FFF2-40B4-BE49-F238E27FC236}">
                    <a16:creationId xmlns:a16="http://schemas.microsoft.com/office/drawing/2014/main" xmlns="" id="{28BB9788-08F1-4741-B65B-5872889C1881}"/>
                  </a:ext>
                </a:extLst>
              </p:cNvPr>
              <p:cNvSpPr/>
              <p:nvPr/>
            </p:nvSpPr>
            <p:spPr>
              <a:xfrm>
                <a:off x="7636559" y="2801145"/>
                <a:ext cx="3211736" cy="523403"/>
              </a:xfrm>
              <a:prstGeom prst="roundRect">
                <a:avLst>
                  <a:gd name="adj" fmla="val 50000"/>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矩形 62">
                <a:extLst>
                  <a:ext uri="{FF2B5EF4-FFF2-40B4-BE49-F238E27FC236}">
                    <a16:creationId xmlns:a16="http://schemas.microsoft.com/office/drawing/2014/main" xmlns="" id="{525CB533-5C1A-40C9-9081-48D8F4CC429A}"/>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134253125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childTnLst>
                          </p:cTn>
                        </p:par>
                        <p:par>
                          <p:cTn id="8" fill="hold">
                            <p:stCondLst>
                              <p:cond delay="750"/>
                            </p:stCondLst>
                            <p:childTnLst>
                              <p:par>
                                <p:cTn id="9" presetID="4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750"/>
                                        <p:tgtEl>
                                          <p:spTgt spid="19"/>
                                        </p:tgtEl>
                                      </p:cBhvr>
                                    </p:animEffect>
                                    <p:anim calcmode="lin" valueType="num">
                                      <p:cBhvr>
                                        <p:cTn id="12" dur="750" fill="hold"/>
                                        <p:tgtEl>
                                          <p:spTgt spid="19"/>
                                        </p:tgtEl>
                                        <p:attrNameLst>
                                          <p:attrName>ppt_x</p:attrName>
                                        </p:attrNameLst>
                                      </p:cBhvr>
                                      <p:tavLst>
                                        <p:tav tm="0">
                                          <p:val>
                                            <p:strVal val="#ppt_x"/>
                                          </p:val>
                                        </p:tav>
                                        <p:tav tm="100000">
                                          <p:val>
                                            <p:strVal val="#ppt_x"/>
                                          </p:val>
                                        </p:tav>
                                      </p:tavLst>
                                    </p:anim>
                                    <p:anim calcmode="lin" valueType="num">
                                      <p:cBhvr>
                                        <p:cTn id="13" dur="7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0-#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2" presetClass="entr" presetSubtype="8"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0-#ppt_w/2"/>
                                          </p:val>
                                        </p:tav>
                                        <p:tav tm="100000">
                                          <p:val>
                                            <p:strVal val="#ppt_x"/>
                                          </p:val>
                                        </p:tav>
                                      </p:tavLst>
                                    </p:anim>
                                    <p:anim calcmode="lin" valueType="num">
                                      <p:cBhvr additive="base">
                                        <p:cTn id="34" dur="500" fill="hold"/>
                                        <p:tgtEl>
                                          <p:spTgt spid="55"/>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2" presetClass="entr" presetSubtype="8"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0-#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ppt_w</p:attrName>
                                        </p:attrNameLst>
                                      </p:cBhvr>
                                      <p:tavLst>
                                        <p:tav tm="0">
                                          <p:val>
                                            <p:fltVal val="0"/>
                                          </p:val>
                                        </p:tav>
                                        <p:tav tm="100000">
                                          <p:val>
                                            <p:strVal val="#ppt_w"/>
                                          </p:val>
                                        </p:tav>
                                      </p:tavLst>
                                    </p:anim>
                                    <p:anim calcmode="lin" valueType="num">
                                      <p:cBhvr>
                                        <p:cTn id="44" dur="500" fill="hold"/>
                                        <p:tgtEl>
                                          <p:spTgt spid="55"/>
                                        </p:tgtEl>
                                        <p:attrNameLst>
                                          <p:attrName>ppt_h</p:attrName>
                                        </p:attrNameLst>
                                      </p:cBhvr>
                                      <p:tavLst>
                                        <p:tav tm="0">
                                          <p:val>
                                            <p:fltVal val="0"/>
                                          </p:val>
                                        </p:tav>
                                        <p:tav tm="100000">
                                          <p:val>
                                            <p:strVal val="#ppt_h"/>
                                          </p:val>
                                        </p:tav>
                                      </p:tavLst>
                                    </p:anim>
                                    <p:animEffect transition="in" filter="fade">
                                      <p:cBhvr>
                                        <p:cTn id="4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cxnSp>
        <p:nvCxnSpPr>
          <p:cNvPr id="6" name="直接连接符 5">
            <a:extLst>
              <a:ext uri="{FF2B5EF4-FFF2-40B4-BE49-F238E27FC236}">
                <a16:creationId xmlns:a16="http://schemas.microsoft.com/office/drawing/2014/main" xmlns="" id="{F67AD6AC-E99F-40E7-B717-C933AAA19089}"/>
              </a:ext>
            </a:extLst>
          </p:cNvPr>
          <p:cNvCxnSpPr/>
          <p:nvPr/>
        </p:nvCxnSpPr>
        <p:spPr>
          <a:xfrm>
            <a:off x="6035160" y="2064694"/>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a16="http://schemas.microsoft.com/office/drawing/2014/main" xmlns="" id="{EF48A3E3-A071-43DA-81D1-AFFCF1A408C7}"/>
              </a:ext>
            </a:extLst>
          </p:cNvPr>
          <p:cNvCxnSpPr/>
          <p:nvPr/>
        </p:nvCxnSpPr>
        <p:spPr>
          <a:xfrm>
            <a:off x="6886207" y="2064694"/>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F843FAF0-1F80-48D9-9D91-89E583795CD8}"/>
              </a:ext>
            </a:extLst>
          </p:cNvPr>
          <p:cNvCxnSpPr/>
          <p:nvPr/>
        </p:nvCxnSpPr>
        <p:spPr>
          <a:xfrm>
            <a:off x="7737255" y="2064694"/>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C106880A-4622-48FE-A9E9-9C3E52D977AF}"/>
              </a:ext>
            </a:extLst>
          </p:cNvPr>
          <p:cNvCxnSpPr/>
          <p:nvPr/>
        </p:nvCxnSpPr>
        <p:spPr>
          <a:xfrm>
            <a:off x="8588303" y="2064694"/>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sp>
        <p:nvSpPr>
          <p:cNvPr id="12" name="矩形 7">
            <a:extLst>
              <a:ext uri="{FF2B5EF4-FFF2-40B4-BE49-F238E27FC236}">
                <a16:creationId xmlns:a16="http://schemas.microsoft.com/office/drawing/2014/main" xmlns="" id="{35EA5302-183C-40B5-8ACA-213D4CE26C05}"/>
              </a:ext>
            </a:extLst>
          </p:cNvPr>
          <p:cNvSpPr/>
          <p:nvPr/>
        </p:nvSpPr>
        <p:spPr>
          <a:xfrm>
            <a:off x="4777642" y="4853206"/>
            <a:ext cx="5652481" cy="10267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0 h 0"/>
              <a:gd name="connsiteX1-45" fmla="*/ 2520280 w 2520280"/>
              <a:gd name="connsiteY1-46" fmla="*/ 0 h 0"/>
              <a:gd name="connsiteX2-47" fmla="*/ 0 w 2520280"/>
              <a:gd name="connsiteY2-48" fmla="*/ 0 h 0"/>
            </a:gdLst>
            <a:ahLst/>
            <a:cxnLst>
              <a:cxn ang="0">
                <a:pos x="connsiteX0-1" y="connsiteY0-2"/>
              </a:cxn>
              <a:cxn ang="0">
                <a:pos x="connsiteX1-3" y="connsiteY1-4"/>
              </a:cxn>
              <a:cxn ang="0">
                <a:pos x="connsiteX2-5" y="connsiteY2-6"/>
              </a:cxn>
            </a:cxnLst>
            <a:rect l="l" t="t" r="r" b="b"/>
            <a:pathLst>
              <a:path w="2520280">
                <a:moveTo>
                  <a:pt x="0" y="0"/>
                </a:moveTo>
                <a:lnTo>
                  <a:pt x="2520280" y="0"/>
                </a:lnTo>
                <a:lnTo>
                  <a:pt x="0" y="0"/>
                </a:lnTo>
                <a:close/>
              </a:path>
            </a:pathLst>
          </a:custGeom>
          <a:solidFill>
            <a:schemeClr val="tx2">
              <a:lumMod val="50000"/>
            </a:schemeClr>
          </a:solidFill>
          <a:ln w="38100" cap="sq">
            <a:solidFill>
              <a:schemeClr val="tx2">
                <a:lumMod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lIns="0" tIns="45729" rIns="0" bIns="45729" anchor="b"/>
          <a:lstStyle/>
          <a:p>
            <a:pPr algn="just" fontAlgn="auto">
              <a:lnSpc>
                <a:spcPct val="120000"/>
              </a:lnSpc>
              <a:spcBef>
                <a:spcPts val="0"/>
              </a:spcBef>
              <a:spcAft>
                <a:spcPts val="0"/>
              </a:spcAft>
              <a:defRPr/>
            </a:pPr>
            <a:endParaRPr lang="zh-CN" altLang="en-US" sz="1200" dirty="0">
              <a:solidFill>
                <a:srgbClr val="4D4D4D"/>
              </a:solidFill>
              <a:latin typeface="Impact" panose="020B0806030902050204" pitchFamily="34" charset="0"/>
              <a:ea typeface="微软雅黑" panose="020B0503020204020204" pitchFamily="34" charset="-122"/>
            </a:endParaRPr>
          </a:p>
        </p:txBody>
      </p:sp>
      <p:grpSp>
        <p:nvGrpSpPr>
          <p:cNvPr id="13" name="组合 12">
            <a:extLst>
              <a:ext uri="{FF2B5EF4-FFF2-40B4-BE49-F238E27FC236}">
                <a16:creationId xmlns:a16="http://schemas.microsoft.com/office/drawing/2014/main" xmlns="" id="{F6620397-9417-4961-8FF3-B14A58FB787B}"/>
              </a:ext>
            </a:extLst>
          </p:cNvPr>
          <p:cNvGrpSpPr/>
          <p:nvPr/>
        </p:nvGrpSpPr>
        <p:grpSpPr>
          <a:xfrm>
            <a:off x="4777641" y="2174266"/>
            <a:ext cx="5760450" cy="368414"/>
            <a:chOff x="1741140" y="1087140"/>
            <a:chExt cx="5759450" cy="368300"/>
          </a:xfrm>
          <a:solidFill>
            <a:schemeClr val="tx2">
              <a:lumMod val="50000"/>
            </a:schemeClr>
          </a:solidFill>
        </p:grpSpPr>
        <p:sp>
          <p:nvSpPr>
            <p:cNvPr id="14" name="文本框 1344">
              <a:extLst>
                <a:ext uri="{FF2B5EF4-FFF2-40B4-BE49-F238E27FC236}">
                  <a16:creationId xmlns:a16="http://schemas.microsoft.com/office/drawing/2014/main" xmlns="" id="{33377576-2E9E-4C3E-AC96-DA549144E9C4}"/>
                </a:ext>
              </a:extLst>
            </p:cNvPr>
            <p:cNvSpPr txBox="1">
              <a:spLocks noChangeArrowheads="1"/>
            </p:cNvSpPr>
            <p:nvPr/>
          </p:nvSpPr>
          <p:spPr bwMode="auto">
            <a:xfrm>
              <a:off x="6630640" y="1087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100</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grpSp>
          <p:nvGrpSpPr>
            <p:cNvPr id="15" name="组合 14">
              <a:extLst>
                <a:ext uri="{FF2B5EF4-FFF2-40B4-BE49-F238E27FC236}">
                  <a16:creationId xmlns:a16="http://schemas.microsoft.com/office/drawing/2014/main" xmlns="" id="{C6E28D7C-B738-4AA7-97CA-CFFAB8F19511}"/>
                </a:ext>
              </a:extLst>
            </p:cNvPr>
            <p:cNvGrpSpPr/>
            <p:nvPr/>
          </p:nvGrpSpPr>
          <p:grpSpPr>
            <a:xfrm>
              <a:off x="1741140" y="1131590"/>
              <a:ext cx="4700588" cy="260350"/>
              <a:chOff x="1741140" y="1131590"/>
              <a:chExt cx="4700588" cy="260350"/>
            </a:xfrm>
            <a:grpFill/>
          </p:grpSpPr>
          <p:sp>
            <p:nvSpPr>
              <p:cNvPr id="16" name="同侧圆角矩形 9">
                <a:extLst>
                  <a:ext uri="{FF2B5EF4-FFF2-40B4-BE49-F238E27FC236}">
                    <a16:creationId xmlns:a16="http://schemas.microsoft.com/office/drawing/2014/main" xmlns="" id="{8322B98F-B831-41C9-9343-6FC871D63687}"/>
                  </a:ext>
                </a:extLst>
              </p:cNvPr>
              <p:cNvSpPr/>
              <p:nvPr/>
            </p:nvSpPr>
            <p:spPr>
              <a:xfrm rot="5400000">
                <a:off x="4152553" y="-897235"/>
                <a:ext cx="260350" cy="4318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17" name="任意多边形 10">
                <a:extLst>
                  <a:ext uri="{FF2B5EF4-FFF2-40B4-BE49-F238E27FC236}">
                    <a16:creationId xmlns:a16="http://schemas.microsoft.com/office/drawing/2014/main" xmlns="" id="{A091DC6F-929A-4432-B013-C7FDB5220726}"/>
                  </a:ext>
                </a:extLst>
              </p:cNvPr>
              <p:cNvSpPr/>
              <p:nvPr/>
            </p:nvSpPr>
            <p:spPr>
              <a:xfrm>
                <a:off x="1741140" y="1131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A</a:t>
                </a:r>
                <a:endParaRPr lang="zh-CN" altLang="en-US" dirty="0">
                  <a:solidFill>
                    <a:srgbClr val="FFFFFF"/>
                  </a:solidFill>
                  <a:latin typeface="Impact" panose="020B0806030902050204" pitchFamily="34" charset="0"/>
                </a:endParaRPr>
              </a:p>
            </p:txBody>
          </p:sp>
        </p:grpSp>
      </p:grpSp>
      <p:grpSp>
        <p:nvGrpSpPr>
          <p:cNvPr id="18" name="组合 17">
            <a:extLst>
              <a:ext uri="{FF2B5EF4-FFF2-40B4-BE49-F238E27FC236}">
                <a16:creationId xmlns:a16="http://schemas.microsoft.com/office/drawing/2014/main" xmlns="" id="{C5939469-5BD8-4FC5-929C-99336D335737}"/>
              </a:ext>
            </a:extLst>
          </p:cNvPr>
          <p:cNvGrpSpPr/>
          <p:nvPr/>
        </p:nvGrpSpPr>
        <p:grpSpPr>
          <a:xfrm>
            <a:off x="4777641" y="2555383"/>
            <a:ext cx="5760450" cy="368414"/>
            <a:chOff x="1741140" y="1468140"/>
            <a:chExt cx="5759450" cy="368300"/>
          </a:xfrm>
          <a:solidFill>
            <a:schemeClr val="tx2">
              <a:lumMod val="50000"/>
            </a:schemeClr>
          </a:solidFill>
        </p:grpSpPr>
        <p:sp>
          <p:nvSpPr>
            <p:cNvPr id="19" name="文本框 367">
              <a:extLst>
                <a:ext uri="{FF2B5EF4-FFF2-40B4-BE49-F238E27FC236}">
                  <a16:creationId xmlns:a16="http://schemas.microsoft.com/office/drawing/2014/main" xmlns="" id="{CAD21EF4-E14B-4498-A8D8-81F975C8DA9B}"/>
                </a:ext>
              </a:extLst>
            </p:cNvPr>
            <p:cNvSpPr txBox="1">
              <a:spLocks noChangeArrowheads="1"/>
            </p:cNvSpPr>
            <p:nvPr/>
          </p:nvSpPr>
          <p:spPr bwMode="auto">
            <a:xfrm>
              <a:off x="6630640" y="1468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88</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sp>
          <p:nvSpPr>
            <p:cNvPr id="20" name="同侧圆角矩形 13">
              <a:extLst>
                <a:ext uri="{FF2B5EF4-FFF2-40B4-BE49-F238E27FC236}">
                  <a16:creationId xmlns:a16="http://schemas.microsoft.com/office/drawing/2014/main" xmlns="" id="{CB18BBA2-2EAE-4BF9-98F1-BA9FD2FE3942}"/>
                </a:ext>
              </a:extLst>
            </p:cNvPr>
            <p:cNvSpPr/>
            <p:nvPr/>
          </p:nvSpPr>
          <p:spPr>
            <a:xfrm rot="5400000">
              <a:off x="3864422" y="-224929"/>
              <a:ext cx="260350" cy="374173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21" name="任意多边形 14">
              <a:extLst>
                <a:ext uri="{FF2B5EF4-FFF2-40B4-BE49-F238E27FC236}">
                  <a16:creationId xmlns:a16="http://schemas.microsoft.com/office/drawing/2014/main" xmlns="" id="{A2D5714B-73E6-489C-A6DB-0A4588B3C9E2}"/>
                </a:ext>
              </a:extLst>
            </p:cNvPr>
            <p:cNvSpPr/>
            <p:nvPr/>
          </p:nvSpPr>
          <p:spPr>
            <a:xfrm>
              <a:off x="1741140" y="1512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B</a:t>
              </a:r>
              <a:endParaRPr lang="zh-CN" altLang="en-US" dirty="0">
                <a:solidFill>
                  <a:srgbClr val="FFFFFF"/>
                </a:solidFill>
                <a:latin typeface="Impact" panose="020B0806030902050204" pitchFamily="34" charset="0"/>
              </a:endParaRPr>
            </a:p>
          </p:txBody>
        </p:sp>
      </p:grpSp>
      <p:grpSp>
        <p:nvGrpSpPr>
          <p:cNvPr id="22" name="组合 21">
            <a:extLst>
              <a:ext uri="{FF2B5EF4-FFF2-40B4-BE49-F238E27FC236}">
                <a16:creationId xmlns:a16="http://schemas.microsoft.com/office/drawing/2014/main" xmlns="" id="{A4E2982C-DD05-461D-B9AF-ED2A70EA95BB}"/>
              </a:ext>
            </a:extLst>
          </p:cNvPr>
          <p:cNvGrpSpPr/>
          <p:nvPr/>
        </p:nvGrpSpPr>
        <p:grpSpPr>
          <a:xfrm>
            <a:off x="4777641" y="2936501"/>
            <a:ext cx="5760450" cy="368414"/>
            <a:chOff x="1741140" y="1849140"/>
            <a:chExt cx="5759450" cy="368300"/>
          </a:xfrm>
          <a:solidFill>
            <a:schemeClr val="tx2">
              <a:lumMod val="50000"/>
            </a:schemeClr>
          </a:solidFill>
        </p:grpSpPr>
        <p:sp>
          <p:nvSpPr>
            <p:cNvPr id="23" name="文本框 369">
              <a:extLst>
                <a:ext uri="{FF2B5EF4-FFF2-40B4-BE49-F238E27FC236}">
                  <a16:creationId xmlns:a16="http://schemas.microsoft.com/office/drawing/2014/main" xmlns="" id="{5EFE4F99-927C-4118-95FB-8A7085EE9A46}"/>
                </a:ext>
              </a:extLst>
            </p:cNvPr>
            <p:cNvSpPr txBox="1">
              <a:spLocks noChangeArrowheads="1"/>
            </p:cNvSpPr>
            <p:nvPr/>
          </p:nvSpPr>
          <p:spPr bwMode="auto">
            <a:xfrm>
              <a:off x="6630640" y="1849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75</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sp>
          <p:nvSpPr>
            <p:cNvPr id="24" name="同侧圆角矩形 17">
              <a:extLst>
                <a:ext uri="{FF2B5EF4-FFF2-40B4-BE49-F238E27FC236}">
                  <a16:creationId xmlns:a16="http://schemas.microsoft.com/office/drawing/2014/main" xmlns="" id="{15EA12DE-B264-4CD2-A6FB-842FB222AF71}"/>
                </a:ext>
              </a:extLst>
            </p:cNvPr>
            <p:cNvSpPr/>
            <p:nvPr/>
          </p:nvSpPr>
          <p:spPr>
            <a:xfrm rot="5400000">
              <a:off x="3579466" y="444202"/>
              <a:ext cx="258762" cy="317023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25" name="任意多边形 18">
              <a:extLst>
                <a:ext uri="{FF2B5EF4-FFF2-40B4-BE49-F238E27FC236}">
                  <a16:creationId xmlns:a16="http://schemas.microsoft.com/office/drawing/2014/main" xmlns="" id="{0FDADFDF-FBAD-4EA9-B285-B8259A208A2D}"/>
                </a:ext>
              </a:extLst>
            </p:cNvPr>
            <p:cNvSpPr/>
            <p:nvPr/>
          </p:nvSpPr>
          <p:spPr>
            <a:xfrm>
              <a:off x="1741140" y="1893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C</a:t>
              </a:r>
              <a:endParaRPr lang="zh-CN" altLang="en-US" dirty="0">
                <a:solidFill>
                  <a:srgbClr val="FFFFFF"/>
                </a:solidFill>
                <a:latin typeface="Impact" panose="020B0806030902050204" pitchFamily="34" charset="0"/>
              </a:endParaRPr>
            </a:p>
          </p:txBody>
        </p:sp>
      </p:grpSp>
      <p:grpSp>
        <p:nvGrpSpPr>
          <p:cNvPr id="26" name="组合 25">
            <a:extLst>
              <a:ext uri="{FF2B5EF4-FFF2-40B4-BE49-F238E27FC236}">
                <a16:creationId xmlns:a16="http://schemas.microsoft.com/office/drawing/2014/main" xmlns="" id="{DBA2DFF2-024D-4FC9-AA3E-DADCB39EEFB6}"/>
              </a:ext>
            </a:extLst>
          </p:cNvPr>
          <p:cNvGrpSpPr/>
          <p:nvPr/>
        </p:nvGrpSpPr>
        <p:grpSpPr>
          <a:xfrm>
            <a:off x="4777641" y="3317619"/>
            <a:ext cx="5760450" cy="368414"/>
            <a:chOff x="1741140" y="2230140"/>
            <a:chExt cx="5759450" cy="368300"/>
          </a:xfrm>
          <a:solidFill>
            <a:schemeClr val="tx2">
              <a:lumMod val="50000"/>
            </a:schemeClr>
          </a:solidFill>
        </p:grpSpPr>
        <p:sp>
          <p:nvSpPr>
            <p:cNvPr id="27" name="文本框 371">
              <a:extLst>
                <a:ext uri="{FF2B5EF4-FFF2-40B4-BE49-F238E27FC236}">
                  <a16:creationId xmlns:a16="http://schemas.microsoft.com/office/drawing/2014/main" xmlns="" id="{6FC34273-C3D6-4047-A58F-069F4929649C}"/>
                </a:ext>
              </a:extLst>
            </p:cNvPr>
            <p:cNvSpPr txBox="1">
              <a:spLocks noChangeArrowheads="1"/>
            </p:cNvSpPr>
            <p:nvPr/>
          </p:nvSpPr>
          <p:spPr bwMode="auto">
            <a:xfrm>
              <a:off x="6630640" y="2230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58</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sp>
          <p:nvSpPr>
            <p:cNvPr id="28" name="同侧圆角矩形 21">
              <a:extLst>
                <a:ext uri="{FF2B5EF4-FFF2-40B4-BE49-F238E27FC236}">
                  <a16:creationId xmlns:a16="http://schemas.microsoft.com/office/drawing/2014/main" xmlns="" id="{216F179C-9637-4C25-A8E6-A9CA626EC33F}"/>
                </a:ext>
              </a:extLst>
            </p:cNvPr>
            <p:cNvSpPr/>
            <p:nvPr/>
          </p:nvSpPr>
          <p:spPr>
            <a:xfrm rot="5400000">
              <a:off x="3262760" y="1145083"/>
              <a:ext cx="258762" cy="253682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29" name="任意多边形 22">
              <a:extLst>
                <a:ext uri="{FF2B5EF4-FFF2-40B4-BE49-F238E27FC236}">
                  <a16:creationId xmlns:a16="http://schemas.microsoft.com/office/drawing/2014/main" xmlns="" id="{7B655470-4500-42C6-A22B-3B7B6EF37714}"/>
                </a:ext>
              </a:extLst>
            </p:cNvPr>
            <p:cNvSpPr/>
            <p:nvPr/>
          </p:nvSpPr>
          <p:spPr>
            <a:xfrm>
              <a:off x="1741140" y="2274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D</a:t>
              </a:r>
              <a:endParaRPr lang="zh-CN" altLang="en-US" dirty="0">
                <a:solidFill>
                  <a:srgbClr val="FFFFFF"/>
                </a:solidFill>
                <a:latin typeface="Impact" panose="020B0806030902050204" pitchFamily="34" charset="0"/>
              </a:endParaRPr>
            </a:p>
          </p:txBody>
        </p:sp>
      </p:grpSp>
      <p:grpSp>
        <p:nvGrpSpPr>
          <p:cNvPr id="30" name="组合 29">
            <a:extLst>
              <a:ext uri="{FF2B5EF4-FFF2-40B4-BE49-F238E27FC236}">
                <a16:creationId xmlns:a16="http://schemas.microsoft.com/office/drawing/2014/main" xmlns="" id="{FA3C652D-673C-411C-8C5E-0B480A5ABDF5}"/>
              </a:ext>
            </a:extLst>
          </p:cNvPr>
          <p:cNvGrpSpPr/>
          <p:nvPr/>
        </p:nvGrpSpPr>
        <p:grpSpPr>
          <a:xfrm>
            <a:off x="4777641" y="3698736"/>
            <a:ext cx="5760450" cy="368414"/>
            <a:chOff x="1741140" y="2611140"/>
            <a:chExt cx="5759450" cy="368300"/>
          </a:xfrm>
          <a:solidFill>
            <a:schemeClr val="tx2">
              <a:lumMod val="50000"/>
            </a:schemeClr>
          </a:solidFill>
        </p:grpSpPr>
        <p:sp>
          <p:nvSpPr>
            <p:cNvPr id="31" name="文本框 373">
              <a:extLst>
                <a:ext uri="{FF2B5EF4-FFF2-40B4-BE49-F238E27FC236}">
                  <a16:creationId xmlns:a16="http://schemas.microsoft.com/office/drawing/2014/main" xmlns="" id="{4C0F1B1B-B227-4740-9B04-D5196DA8B486}"/>
                </a:ext>
              </a:extLst>
            </p:cNvPr>
            <p:cNvSpPr txBox="1">
              <a:spLocks noChangeArrowheads="1"/>
            </p:cNvSpPr>
            <p:nvPr/>
          </p:nvSpPr>
          <p:spPr bwMode="auto">
            <a:xfrm>
              <a:off x="6630640" y="2611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45</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sp>
          <p:nvSpPr>
            <p:cNvPr id="32" name="同侧圆角矩形 25">
              <a:extLst>
                <a:ext uri="{FF2B5EF4-FFF2-40B4-BE49-F238E27FC236}">
                  <a16:creationId xmlns:a16="http://schemas.microsoft.com/office/drawing/2014/main" xmlns="" id="{B2F9D10A-E7C6-4314-97A9-E6FC2DFD357A}"/>
                </a:ext>
              </a:extLst>
            </p:cNvPr>
            <p:cNvSpPr/>
            <p:nvPr/>
          </p:nvSpPr>
          <p:spPr>
            <a:xfrm rot="5400000">
              <a:off x="2929384" y="1861046"/>
              <a:ext cx="258763" cy="18700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33" name="任意多边形 26">
              <a:extLst>
                <a:ext uri="{FF2B5EF4-FFF2-40B4-BE49-F238E27FC236}">
                  <a16:creationId xmlns:a16="http://schemas.microsoft.com/office/drawing/2014/main" xmlns="" id="{E4AB3CD0-2A21-44AA-91C4-B6F4BB3E5E2B}"/>
                </a:ext>
              </a:extLst>
            </p:cNvPr>
            <p:cNvSpPr/>
            <p:nvPr/>
          </p:nvSpPr>
          <p:spPr>
            <a:xfrm>
              <a:off x="1741140" y="2655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E</a:t>
              </a:r>
              <a:endParaRPr lang="zh-CN" altLang="en-US" dirty="0">
                <a:solidFill>
                  <a:srgbClr val="FFFFFF"/>
                </a:solidFill>
                <a:latin typeface="Impact" panose="020B0806030902050204" pitchFamily="34" charset="0"/>
              </a:endParaRPr>
            </a:p>
          </p:txBody>
        </p:sp>
      </p:grpSp>
      <p:grpSp>
        <p:nvGrpSpPr>
          <p:cNvPr id="34" name="组合 33">
            <a:extLst>
              <a:ext uri="{FF2B5EF4-FFF2-40B4-BE49-F238E27FC236}">
                <a16:creationId xmlns:a16="http://schemas.microsoft.com/office/drawing/2014/main" xmlns="" id="{51B343CB-0DBF-4667-BADE-99EC334B2331}"/>
              </a:ext>
            </a:extLst>
          </p:cNvPr>
          <p:cNvGrpSpPr/>
          <p:nvPr/>
        </p:nvGrpSpPr>
        <p:grpSpPr>
          <a:xfrm>
            <a:off x="4777641" y="4079854"/>
            <a:ext cx="5760450" cy="368414"/>
            <a:chOff x="1741140" y="2992140"/>
            <a:chExt cx="5759450" cy="368300"/>
          </a:xfrm>
          <a:solidFill>
            <a:schemeClr val="tx2">
              <a:lumMod val="50000"/>
            </a:schemeClr>
          </a:solidFill>
        </p:grpSpPr>
        <p:sp>
          <p:nvSpPr>
            <p:cNvPr id="35" name="文本框 375">
              <a:extLst>
                <a:ext uri="{FF2B5EF4-FFF2-40B4-BE49-F238E27FC236}">
                  <a16:creationId xmlns:a16="http://schemas.microsoft.com/office/drawing/2014/main" xmlns="" id="{BDF65B3D-5D57-444E-82D4-327A1005D2BA}"/>
                </a:ext>
              </a:extLst>
            </p:cNvPr>
            <p:cNvSpPr txBox="1">
              <a:spLocks noChangeArrowheads="1"/>
            </p:cNvSpPr>
            <p:nvPr/>
          </p:nvSpPr>
          <p:spPr bwMode="auto">
            <a:xfrm>
              <a:off x="6630640" y="2992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30</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sp>
          <p:nvSpPr>
            <p:cNvPr id="36" name="同侧圆角矩形 29">
              <a:extLst>
                <a:ext uri="{FF2B5EF4-FFF2-40B4-BE49-F238E27FC236}">
                  <a16:creationId xmlns:a16="http://schemas.microsoft.com/office/drawing/2014/main" xmlns="" id="{AE6591C8-F172-4992-B0F6-E663480627FC}"/>
                </a:ext>
              </a:extLst>
            </p:cNvPr>
            <p:cNvSpPr/>
            <p:nvPr/>
          </p:nvSpPr>
          <p:spPr>
            <a:xfrm rot="5400000">
              <a:off x="2657127" y="2558600"/>
              <a:ext cx="258763" cy="132556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37" name="任意多边形 30">
              <a:extLst>
                <a:ext uri="{FF2B5EF4-FFF2-40B4-BE49-F238E27FC236}">
                  <a16:creationId xmlns:a16="http://schemas.microsoft.com/office/drawing/2014/main" xmlns="" id="{6411DF99-4B79-435C-81E6-AAA5FD9A4189}"/>
                </a:ext>
              </a:extLst>
            </p:cNvPr>
            <p:cNvSpPr/>
            <p:nvPr/>
          </p:nvSpPr>
          <p:spPr>
            <a:xfrm>
              <a:off x="1741140" y="3077712"/>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F</a:t>
              </a:r>
              <a:endParaRPr lang="zh-CN" altLang="en-US" dirty="0">
                <a:solidFill>
                  <a:srgbClr val="FFFFFF"/>
                </a:solidFill>
                <a:latin typeface="Impact" panose="020B0806030902050204" pitchFamily="34" charset="0"/>
              </a:endParaRPr>
            </a:p>
          </p:txBody>
        </p:sp>
      </p:grpSp>
      <p:sp>
        <p:nvSpPr>
          <p:cNvPr id="38" name="矩形 37">
            <a:extLst>
              <a:ext uri="{FF2B5EF4-FFF2-40B4-BE49-F238E27FC236}">
                <a16:creationId xmlns:a16="http://schemas.microsoft.com/office/drawing/2014/main" xmlns="" id="{1717A66A-7219-4703-8349-55B546E36078}"/>
              </a:ext>
            </a:extLst>
          </p:cNvPr>
          <p:cNvSpPr/>
          <p:nvPr/>
        </p:nvSpPr>
        <p:spPr>
          <a:xfrm>
            <a:off x="4728173" y="4975195"/>
            <a:ext cx="5927892" cy="646531"/>
          </a:xfrm>
          <a:prstGeom prst="rect">
            <a:avLst/>
          </a:prstGeom>
        </p:spPr>
        <p:txBody>
          <a:bodyPr wrap="square" lIns="68594" tIns="34297" rIns="68594" bIns="34297">
            <a:spAutoFit/>
          </a:bodyPr>
          <a:lstStyle/>
          <a:p>
            <a:pPr>
              <a:lnSpc>
                <a:spcPts val="1500"/>
              </a:lnSpc>
              <a:spcBef>
                <a:spcPts val="840"/>
              </a:spcBef>
              <a:spcAft>
                <a:spcPts val="840"/>
              </a:spcAft>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或者复制您的文本粘贴到此处请在此处。或者复制您的文本粘贴到此处请在此处或者复制您的文本粘贴到此处请在此处</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39" name="组合 38">
            <a:extLst>
              <a:ext uri="{FF2B5EF4-FFF2-40B4-BE49-F238E27FC236}">
                <a16:creationId xmlns:a16="http://schemas.microsoft.com/office/drawing/2014/main" xmlns="" id="{39F0FC6E-3DEA-4863-8DB9-7E1BAA5C8EC4}"/>
              </a:ext>
            </a:extLst>
          </p:cNvPr>
          <p:cNvGrpSpPr/>
          <p:nvPr/>
        </p:nvGrpSpPr>
        <p:grpSpPr>
          <a:xfrm>
            <a:off x="2073738" y="2036882"/>
            <a:ext cx="1972886" cy="3573414"/>
            <a:chOff x="1726173" y="1841912"/>
            <a:chExt cx="2485289" cy="4501513"/>
          </a:xfrm>
        </p:grpSpPr>
        <p:sp>
          <p:nvSpPr>
            <p:cNvPr id="40" name="椭圆 39">
              <a:extLst>
                <a:ext uri="{FF2B5EF4-FFF2-40B4-BE49-F238E27FC236}">
                  <a16:creationId xmlns:a16="http://schemas.microsoft.com/office/drawing/2014/main" xmlns="" id="{29583434-6CFA-46FB-BFEE-D4B9C8FF8C0D}"/>
                </a:ext>
              </a:extLst>
            </p:cNvPr>
            <p:cNvSpPr/>
            <p:nvPr/>
          </p:nvSpPr>
          <p:spPr>
            <a:xfrm>
              <a:off x="1726173" y="3858136"/>
              <a:ext cx="2485289" cy="248528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1" name="TextBox 9">
              <a:extLst>
                <a:ext uri="{FF2B5EF4-FFF2-40B4-BE49-F238E27FC236}">
                  <a16:creationId xmlns:a16="http://schemas.microsoft.com/office/drawing/2014/main" xmlns="" id="{D6A66F60-201F-4310-9CD2-943615E945F1}"/>
                </a:ext>
              </a:extLst>
            </p:cNvPr>
            <p:cNvSpPr txBox="1"/>
            <p:nvPr/>
          </p:nvSpPr>
          <p:spPr>
            <a:xfrm>
              <a:off x="1967836" y="4893973"/>
              <a:ext cx="2001962" cy="3693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400" b="1" dirty="0">
                  <a:solidFill>
                    <a:schemeClr val="bg1"/>
                  </a:solidFill>
                </a:rPr>
                <a:t>加入你的标题</a:t>
              </a:r>
              <a:endParaRPr lang="en-US" altLang="zh-CN" sz="2400" b="1" dirty="0">
                <a:solidFill>
                  <a:schemeClr val="bg1"/>
                </a:solidFill>
              </a:endParaRPr>
            </a:p>
          </p:txBody>
        </p:sp>
        <p:sp>
          <p:nvSpPr>
            <p:cNvPr id="42" name="椭圆 41">
              <a:extLst>
                <a:ext uri="{FF2B5EF4-FFF2-40B4-BE49-F238E27FC236}">
                  <a16:creationId xmlns:a16="http://schemas.microsoft.com/office/drawing/2014/main" xmlns="" id="{7AB0EDC9-56AC-49B5-AC62-81896B29AA0C}"/>
                </a:ext>
              </a:extLst>
            </p:cNvPr>
            <p:cNvSpPr/>
            <p:nvPr/>
          </p:nvSpPr>
          <p:spPr>
            <a:xfrm>
              <a:off x="1726173" y="1841912"/>
              <a:ext cx="2485289" cy="2485289"/>
            </a:xfrm>
            <a:prstGeom prst="ellipse">
              <a:avLst/>
            </a:prstGeom>
            <a:solidFill>
              <a:schemeClr val="tx2">
                <a:lumMod val="5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KSO_Shape">
              <a:extLst>
                <a:ext uri="{FF2B5EF4-FFF2-40B4-BE49-F238E27FC236}">
                  <a16:creationId xmlns:a16="http://schemas.microsoft.com/office/drawing/2014/main" xmlns="" id="{8170A198-E6F2-434A-8FC5-46B4CB463B09}"/>
                </a:ext>
              </a:extLst>
            </p:cNvPr>
            <p:cNvSpPr>
              <a:spLocks/>
            </p:cNvSpPr>
            <p:nvPr/>
          </p:nvSpPr>
          <p:spPr bwMode="auto">
            <a:xfrm>
              <a:off x="2144756" y="2550205"/>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spTree>
    <p:extLst>
      <p:ext uri="{BB962C8B-B14F-4D97-AF65-F5344CB8AC3E}">
        <p14:creationId xmlns:p14="http://schemas.microsoft.com/office/powerpoint/2010/main" val="283612370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2" presetClass="entr" presetSubtype="2"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1+#ppt_w/2"/>
                                          </p:val>
                                        </p:tav>
                                        <p:tav tm="100000">
                                          <p:val>
                                            <p:strVal val="#ppt_x"/>
                                          </p:val>
                                        </p:tav>
                                      </p:tavLst>
                                    </p:anim>
                                    <p:anim calcmode="lin" valueType="num">
                                      <p:cBhvr additive="base">
                                        <p:cTn id="18" dur="5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1+#ppt_w/2"/>
                                          </p:val>
                                        </p:tav>
                                        <p:tav tm="100000">
                                          <p:val>
                                            <p:strVal val="#ppt_x"/>
                                          </p:val>
                                        </p:tav>
                                      </p:tavLst>
                                    </p:anim>
                                    <p:anim calcmode="lin" valueType="num">
                                      <p:cBhvr additive="base">
                                        <p:cTn id="33" dur="500" fill="hold"/>
                                        <p:tgtEl>
                                          <p:spTgt spid="2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1+#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1+#ppt_w/2"/>
                                          </p:val>
                                        </p:tav>
                                        <p:tav tm="100000">
                                          <p:val>
                                            <p:strVal val="#ppt_x"/>
                                          </p:val>
                                        </p:tav>
                                      </p:tavLst>
                                    </p:anim>
                                    <p:anim calcmode="lin" valueType="num">
                                      <p:cBhvr additive="base">
                                        <p:cTn id="43" dur="500" fill="hold"/>
                                        <p:tgtEl>
                                          <p:spTgt spid="3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a:extLst>
              <a:ext uri="{FF2B5EF4-FFF2-40B4-BE49-F238E27FC236}">
                <a16:creationId xmlns:a16="http://schemas.microsoft.com/office/drawing/2014/main" xmlns="" id="{09D32758-3771-4A1F-8B53-03CA42FDBE22}"/>
              </a:ext>
            </a:extLst>
          </p:cNvPr>
          <p:cNvGrpSpPr/>
          <p:nvPr/>
        </p:nvGrpSpPr>
        <p:grpSpPr>
          <a:xfrm>
            <a:off x="570770" y="2358080"/>
            <a:ext cx="3486880" cy="1701688"/>
            <a:chOff x="-218499" y="1323975"/>
            <a:chExt cx="4215759" cy="2057400"/>
          </a:xfrm>
        </p:grpSpPr>
        <p:grpSp>
          <p:nvGrpSpPr>
            <p:cNvPr id="7" name="组合 6">
              <a:extLst>
                <a:ext uri="{FF2B5EF4-FFF2-40B4-BE49-F238E27FC236}">
                  <a16:creationId xmlns:a16="http://schemas.microsoft.com/office/drawing/2014/main" xmlns="" id="{35852C75-11E1-430A-9D9C-011246BC65FE}"/>
                </a:ext>
              </a:extLst>
            </p:cNvPr>
            <p:cNvGrpSpPr/>
            <p:nvPr/>
          </p:nvGrpSpPr>
          <p:grpSpPr>
            <a:xfrm>
              <a:off x="-218499" y="1323975"/>
              <a:ext cx="4215759" cy="2057400"/>
              <a:chOff x="213368" y="1000125"/>
              <a:chExt cx="4215758" cy="2057400"/>
            </a:xfrm>
          </p:grpSpPr>
          <p:sp>
            <p:nvSpPr>
              <p:cNvPr id="13" name="圆角矩形 13">
                <a:extLst>
                  <a:ext uri="{FF2B5EF4-FFF2-40B4-BE49-F238E27FC236}">
                    <a16:creationId xmlns:a16="http://schemas.microsoft.com/office/drawing/2014/main" xmlns="" id="{28F1FD57-ABF8-4EE6-9C8E-4499D2DE90FB}"/>
                  </a:ext>
                </a:extLst>
              </p:cNvPr>
              <p:cNvSpPr/>
              <p:nvPr/>
            </p:nvSpPr>
            <p:spPr>
              <a:xfrm>
                <a:off x="213368" y="1000125"/>
                <a:ext cx="4215758" cy="2057400"/>
              </a:xfrm>
              <a:prstGeom prst="roundRect">
                <a:avLst>
                  <a:gd name="adj" fmla="val 4167"/>
                </a:avLst>
              </a:prstGeom>
              <a:solidFill>
                <a:schemeClr val="bg1">
                  <a:lumMod val="95000"/>
                </a:schemeClr>
              </a:solidFill>
              <a:ln>
                <a:solidFill>
                  <a:schemeClr val="bg1">
                    <a:lumMod val="85000"/>
                    <a:alpha val="53000"/>
                  </a:schemeClr>
                </a:solidFill>
              </a:ln>
              <a:effectLst>
                <a:outerShdw blurRad="12700" dist="127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14" name="圆角矩形 14">
                <a:extLst>
                  <a:ext uri="{FF2B5EF4-FFF2-40B4-BE49-F238E27FC236}">
                    <a16:creationId xmlns:a16="http://schemas.microsoft.com/office/drawing/2014/main" xmlns="" id="{4BE13B47-501B-46FC-850F-51BA8CC8221F}"/>
                  </a:ext>
                </a:extLst>
              </p:cNvPr>
              <p:cNvSpPr/>
              <p:nvPr/>
            </p:nvSpPr>
            <p:spPr>
              <a:xfrm>
                <a:off x="2578894" y="1218010"/>
                <a:ext cx="1621631" cy="1621631"/>
              </a:xfrm>
              <a:prstGeom prst="roundRect">
                <a:avLst>
                  <a:gd name="adj" fmla="val 4332"/>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grpSp>
            <p:nvGrpSpPr>
              <p:cNvPr id="15" name="组合 14">
                <a:extLst>
                  <a:ext uri="{FF2B5EF4-FFF2-40B4-BE49-F238E27FC236}">
                    <a16:creationId xmlns:a16="http://schemas.microsoft.com/office/drawing/2014/main" xmlns="" id="{37A821CF-A2CD-46D2-B02C-2BD9F9DA0905}"/>
                  </a:ext>
                </a:extLst>
              </p:cNvPr>
              <p:cNvGrpSpPr/>
              <p:nvPr/>
            </p:nvGrpSpPr>
            <p:grpSpPr>
              <a:xfrm>
                <a:off x="2940264" y="1600201"/>
                <a:ext cx="898890" cy="857248"/>
                <a:chOff x="1895228" y="964869"/>
                <a:chExt cx="520963" cy="496831"/>
              </a:xfrm>
            </p:grpSpPr>
            <p:sp>
              <p:nvSpPr>
                <p:cNvPr id="16" name="Freeform 7">
                  <a:extLst>
                    <a:ext uri="{FF2B5EF4-FFF2-40B4-BE49-F238E27FC236}">
                      <a16:creationId xmlns:a16="http://schemas.microsoft.com/office/drawing/2014/main" xmlns="" id="{1AE9FDC0-7E8F-4FE1-98B4-47F101E90B72}"/>
                    </a:ext>
                  </a:extLst>
                </p:cNvPr>
                <p:cNvSpPr>
                  <a:spLocks noEditPoints="1"/>
                </p:cNvSpPr>
                <p:nvPr/>
              </p:nvSpPr>
              <p:spPr bwMode="auto">
                <a:xfrm>
                  <a:off x="1895228" y="964869"/>
                  <a:ext cx="520963" cy="496831"/>
                </a:xfrm>
                <a:custGeom>
                  <a:avLst/>
                  <a:gdLst>
                    <a:gd name="T0" fmla="*/ 114 w 135"/>
                    <a:gd name="T1" fmla="*/ 129 h 129"/>
                    <a:gd name="T2" fmla="*/ 60 w 135"/>
                    <a:gd name="T3" fmla="*/ 129 h 129"/>
                    <a:gd name="T4" fmla="*/ 60 w 135"/>
                    <a:gd name="T5" fmla="*/ 83 h 129"/>
                    <a:gd name="T6" fmla="*/ 43 w 135"/>
                    <a:gd name="T7" fmla="*/ 83 h 129"/>
                    <a:gd name="T8" fmla="*/ 43 w 135"/>
                    <a:gd name="T9" fmla="*/ 129 h 129"/>
                    <a:gd name="T10" fmla="*/ 21 w 135"/>
                    <a:gd name="T11" fmla="*/ 129 h 129"/>
                    <a:gd name="T12" fmla="*/ 13 w 135"/>
                    <a:gd name="T13" fmla="*/ 121 h 129"/>
                    <a:gd name="T14" fmla="*/ 13 w 135"/>
                    <a:gd name="T15" fmla="*/ 75 h 129"/>
                    <a:gd name="T16" fmla="*/ 4 w 135"/>
                    <a:gd name="T17" fmla="*/ 75 h 129"/>
                    <a:gd name="T18" fmla="*/ 3 w 135"/>
                    <a:gd name="T19" fmla="*/ 74 h 129"/>
                    <a:gd name="T20" fmla="*/ 0 w 135"/>
                    <a:gd name="T21" fmla="*/ 68 h 129"/>
                    <a:gd name="T22" fmla="*/ 3 w 135"/>
                    <a:gd name="T23" fmla="*/ 62 h 129"/>
                    <a:gd name="T24" fmla="*/ 62 w 135"/>
                    <a:gd name="T25" fmla="*/ 3 h 129"/>
                    <a:gd name="T26" fmla="*/ 73 w 135"/>
                    <a:gd name="T27" fmla="*/ 3 h 129"/>
                    <a:gd name="T28" fmla="*/ 132 w 135"/>
                    <a:gd name="T29" fmla="*/ 62 h 129"/>
                    <a:gd name="T30" fmla="*/ 135 w 135"/>
                    <a:gd name="T31" fmla="*/ 68 h 129"/>
                    <a:gd name="T32" fmla="*/ 132 w 135"/>
                    <a:gd name="T33" fmla="*/ 74 h 129"/>
                    <a:gd name="T34" fmla="*/ 131 w 135"/>
                    <a:gd name="T35" fmla="*/ 75 h 129"/>
                    <a:gd name="T36" fmla="*/ 122 w 135"/>
                    <a:gd name="T37" fmla="*/ 75 h 129"/>
                    <a:gd name="T38" fmla="*/ 122 w 135"/>
                    <a:gd name="T39" fmla="*/ 121 h 129"/>
                    <a:gd name="T40" fmla="*/ 114 w 135"/>
                    <a:gd name="T41" fmla="*/ 129 h 129"/>
                    <a:gd name="T42" fmla="*/ 10 w 135"/>
                    <a:gd name="T43" fmla="*/ 67 h 129"/>
                    <a:gd name="T44" fmla="*/ 21 w 135"/>
                    <a:gd name="T45" fmla="*/ 67 h 129"/>
                    <a:gd name="T46" fmla="*/ 21 w 135"/>
                    <a:gd name="T47" fmla="*/ 121 h 129"/>
                    <a:gd name="T48" fmla="*/ 34 w 135"/>
                    <a:gd name="T49" fmla="*/ 120 h 129"/>
                    <a:gd name="T50" fmla="*/ 34 w 135"/>
                    <a:gd name="T51" fmla="*/ 82 h 129"/>
                    <a:gd name="T52" fmla="*/ 41 w 135"/>
                    <a:gd name="T53" fmla="*/ 75 h 129"/>
                    <a:gd name="T54" fmla="*/ 62 w 135"/>
                    <a:gd name="T55" fmla="*/ 75 h 129"/>
                    <a:gd name="T56" fmla="*/ 68 w 135"/>
                    <a:gd name="T57" fmla="*/ 82 h 129"/>
                    <a:gd name="T58" fmla="*/ 68 w 135"/>
                    <a:gd name="T59" fmla="*/ 120 h 129"/>
                    <a:gd name="T60" fmla="*/ 114 w 135"/>
                    <a:gd name="T61" fmla="*/ 120 h 129"/>
                    <a:gd name="T62" fmla="*/ 114 w 135"/>
                    <a:gd name="T63" fmla="*/ 67 h 129"/>
                    <a:gd name="T64" fmla="*/ 125 w 135"/>
                    <a:gd name="T65" fmla="*/ 67 h 129"/>
                    <a:gd name="T66" fmla="*/ 68 w 135"/>
                    <a:gd name="T67" fmla="*/ 9 h 129"/>
                    <a:gd name="T68" fmla="*/ 10 w 135"/>
                    <a:gd name="T69" fmla="*/ 6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29">
                      <a:moveTo>
                        <a:pt x="114" y="129"/>
                      </a:moveTo>
                      <a:cubicBezTo>
                        <a:pt x="60" y="129"/>
                        <a:pt x="60" y="129"/>
                        <a:pt x="60" y="129"/>
                      </a:cubicBezTo>
                      <a:cubicBezTo>
                        <a:pt x="60" y="83"/>
                        <a:pt x="60" y="83"/>
                        <a:pt x="60" y="83"/>
                      </a:cubicBezTo>
                      <a:cubicBezTo>
                        <a:pt x="43" y="83"/>
                        <a:pt x="43" y="83"/>
                        <a:pt x="43" y="83"/>
                      </a:cubicBezTo>
                      <a:cubicBezTo>
                        <a:pt x="43" y="129"/>
                        <a:pt x="43" y="129"/>
                        <a:pt x="43" y="129"/>
                      </a:cubicBezTo>
                      <a:cubicBezTo>
                        <a:pt x="21" y="129"/>
                        <a:pt x="21" y="129"/>
                        <a:pt x="21" y="129"/>
                      </a:cubicBezTo>
                      <a:cubicBezTo>
                        <a:pt x="16" y="129"/>
                        <a:pt x="13" y="125"/>
                        <a:pt x="13" y="121"/>
                      </a:cubicBezTo>
                      <a:cubicBezTo>
                        <a:pt x="13" y="75"/>
                        <a:pt x="13" y="75"/>
                        <a:pt x="13" y="75"/>
                      </a:cubicBezTo>
                      <a:cubicBezTo>
                        <a:pt x="4" y="75"/>
                        <a:pt x="4" y="75"/>
                        <a:pt x="4" y="75"/>
                      </a:cubicBezTo>
                      <a:cubicBezTo>
                        <a:pt x="3" y="74"/>
                        <a:pt x="3" y="74"/>
                        <a:pt x="3" y="74"/>
                      </a:cubicBezTo>
                      <a:cubicBezTo>
                        <a:pt x="1" y="72"/>
                        <a:pt x="0" y="70"/>
                        <a:pt x="0" y="68"/>
                      </a:cubicBezTo>
                      <a:cubicBezTo>
                        <a:pt x="0" y="66"/>
                        <a:pt x="1" y="64"/>
                        <a:pt x="3" y="62"/>
                      </a:cubicBezTo>
                      <a:cubicBezTo>
                        <a:pt x="62" y="3"/>
                        <a:pt x="62" y="3"/>
                        <a:pt x="62" y="3"/>
                      </a:cubicBezTo>
                      <a:cubicBezTo>
                        <a:pt x="65" y="0"/>
                        <a:pt x="70" y="0"/>
                        <a:pt x="73" y="3"/>
                      </a:cubicBezTo>
                      <a:cubicBezTo>
                        <a:pt x="132" y="62"/>
                        <a:pt x="132" y="62"/>
                        <a:pt x="132" y="62"/>
                      </a:cubicBezTo>
                      <a:cubicBezTo>
                        <a:pt x="134" y="64"/>
                        <a:pt x="135" y="66"/>
                        <a:pt x="135" y="68"/>
                      </a:cubicBezTo>
                      <a:cubicBezTo>
                        <a:pt x="135" y="70"/>
                        <a:pt x="134" y="72"/>
                        <a:pt x="132" y="74"/>
                      </a:cubicBezTo>
                      <a:cubicBezTo>
                        <a:pt x="131" y="75"/>
                        <a:pt x="131" y="75"/>
                        <a:pt x="131" y="75"/>
                      </a:cubicBezTo>
                      <a:cubicBezTo>
                        <a:pt x="122" y="75"/>
                        <a:pt x="122" y="75"/>
                        <a:pt x="122" y="75"/>
                      </a:cubicBezTo>
                      <a:cubicBezTo>
                        <a:pt x="122" y="121"/>
                        <a:pt x="122" y="121"/>
                        <a:pt x="122" y="121"/>
                      </a:cubicBezTo>
                      <a:cubicBezTo>
                        <a:pt x="122" y="125"/>
                        <a:pt x="119" y="129"/>
                        <a:pt x="114" y="129"/>
                      </a:cubicBezTo>
                      <a:close/>
                      <a:moveTo>
                        <a:pt x="10" y="67"/>
                      </a:moveTo>
                      <a:cubicBezTo>
                        <a:pt x="21" y="67"/>
                        <a:pt x="21" y="67"/>
                        <a:pt x="21" y="67"/>
                      </a:cubicBezTo>
                      <a:cubicBezTo>
                        <a:pt x="21" y="121"/>
                        <a:pt x="21" y="121"/>
                        <a:pt x="21" y="121"/>
                      </a:cubicBezTo>
                      <a:cubicBezTo>
                        <a:pt x="34" y="120"/>
                        <a:pt x="34" y="120"/>
                        <a:pt x="34" y="120"/>
                      </a:cubicBezTo>
                      <a:cubicBezTo>
                        <a:pt x="34" y="82"/>
                        <a:pt x="34" y="82"/>
                        <a:pt x="34" y="82"/>
                      </a:cubicBezTo>
                      <a:cubicBezTo>
                        <a:pt x="34" y="78"/>
                        <a:pt x="37" y="75"/>
                        <a:pt x="41" y="75"/>
                      </a:cubicBezTo>
                      <a:cubicBezTo>
                        <a:pt x="62" y="75"/>
                        <a:pt x="62" y="75"/>
                        <a:pt x="62" y="75"/>
                      </a:cubicBezTo>
                      <a:cubicBezTo>
                        <a:pt x="65" y="75"/>
                        <a:pt x="68" y="78"/>
                        <a:pt x="68" y="82"/>
                      </a:cubicBezTo>
                      <a:cubicBezTo>
                        <a:pt x="68" y="120"/>
                        <a:pt x="68" y="120"/>
                        <a:pt x="68" y="120"/>
                      </a:cubicBezTo>
                      <a:cubicBezTo>
                        <a:pt x="114" y="120"/>
                        <a:pt x="114" y="120"/>
                        <a:pt x="114" y="120"/>
                      </a:cubicBezTo>
                      <a:cubicBezTo>
                        <a:pt x="114" y="67"/>
                        <a:pt x="114" y="67"/>
                        <a:pt x="114" y="67"/>
                      </a:cubicBezTo>
                      <a:cubicBezTo>
                        <a:pt x="125" y="67"/>
                        <a:pt x="125" y="67"/>
                        <a:pt x="125" y="67"/>
                      </a:cubicBezTo>
                      <a:cubicBezTo>
                        <a:pt x="68" y="9"/>
                        <a:pt x="68" y="9"/>
                        <a:pt x="68" y="9"/>
                      </a:cubicBezTo>
                      <a:lnTo>
                        <a:pt x="10"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7" name="Freeform 8">
                  <a:extLst>
                    <a:ext uri="{FF2B5EF4-FFF2-40B4-BE49-F238E27FC236}">
                      <a16:creationId xmlns:a16="http://schemas.microsoft.com/office/drawing/2014/main" xmlns="" id="{4F3B9EBC-D009-4592-938B-15A65B38B5F5}"/>
                    </a:ext>
                  </a:extLst>
                </p:cNvPr>
                <p:cNvSpPr>
                  <a:spLocks noEditPoints="1"/>
                </p:cNvSpPr>
                <p:nvPr/>
              </p:nvSpPr>
              <p:spPr bwMode="auto">
                <a:xfrm>
                  <a:off x="2184809" y="1261548"/>
                  <a:ext cx="130595" cy="119239"/>
                </a:xfrm>
                <a:custGeom>
                  <a:avLst/>
                  <a:gdLst>
                    <a:gd name="T0" fmla="*/ 27 w 34"/>
                    <a:gd name="T1" fmla="*/ 31 h 31"/>
                    <a:gd name="T2" fmla="*/ 7 w 34"/>
                    <a:gd name="T3" fmla="*/ 31 h 31"/>
                    <a:gd name="T4" fmla="*/ 0 w 34"/>
                    <a:gd name="T5" fmla="*/ 24 h 31"/>
                    <a:gd name="T6" fmla="*/ 0 w 34"/>
                    <a:gd name="T7" fmla="*/ 6 h 31"/>
                    <a:gd name="T8" fmla="*/ 7 w 34"/>
                    <a:gd name="T9" fmla="*/ 0 h 31"/>
                    <a:gd name="T10" fmla="*/ 27 w 34"/>
                    <a:gd name="T11" fmla="*/ 0 h 31"/>
                    <a:gd name="T12" fmla="*/ 34 w 34"/>
                    <a:gd name="T13" fmla="*/ 6 h 31"/>
                    <a:gd name="T14" fmla="*/ 34 w 34"/>
                    <a:gd name="T15" fmla="*/ 24 h 31"/>
                    <a:gd name="T16" fmla="*/ 27 w 34"/>
                    <a:gd name="T17" fmla="*/ 31 h 31"/>
                    <a:gd name="T18" fmla="*/ 9 w 34"/>
                    <a:gd name="T19" fmla="*/ 23 h 31"/>
                    <a:gd name="T20" fmla="*/ 26 w 34"/>
                    <a:gd name="T21" fmla="*/ 23 h 31"/>
                    <a:gd name="T22" fmla="*/ 26 w 34"/>
                    <a:gd name="T23" fmla="*/ 8 h 31"/>
                    <a:gd name="T24" fmla="*/ 9 w 34"/>
                    <a:gd name="T25" fmla="*/ 8 h 31"/>
                    <a:gd name="T26" fmla="*/ 9 w 34"/>
                    <a:gd name="T2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31">
                      <a:moveTo>
                        <a:pt x="27" y="31"/>
                      </a:moveTo>
                      <a:cubicBezTo>
                        <a:pt x="7" y="31"/>
                        <a:pt x="7" y="31"/>
                        <a:pt x="7" y="31"/>
                      </a:cubicBezTo>
                      <a:cubicBezTo>
                        <a:pt x="3" y="31"/>
                        <a:pt x="0" y="28"/>
                        <a:pt x="0" y="24"/>
                      </a:cubicBezTo>
                      <a:cubicBezTo>
                        <a:pt x="0" y="6"/>
                        <a:pt x="0" y="6"/>
                        <a:pt x="0" y="6"/>
                      </a:cubicBezTo>
                      <a:cubicBezTo>
                        <a:pt x="0" y="3"/>
                        <a:pt x="3" y="0"/>
                        <a:pt x="7" y="0"/>
                      </a:cubicBezTo>
                      <a:cubicBezTo>
                        <a:pt x="27" y="0"/>
                        <a:pt x="27" y="0"/>
                        <a:pt x="27" y="0"/>
                      </a:cubicBezTo>
                      <a:cubicBezTo>
                        <a:pt x="31" y="0"/>
                        <a:pt x="34" y="3"/>
                        <a:pt x="34" y="6"/>
                      </a:cubicBezTo>
                      <a:cubicBezTo>
                        <a:pt x="34" y="24"/>
                        <a:pt x="34" y="24"/>
                        <a:pt x="34" y="24"/>
                      </a:cubicBezTo>
                      <a:cubicBezTo>
                        <a:pt x="34" y="28"/>
                        <a:pt x="31" y="31"/>
                        <a:pt x="27" y="31"/>
                      </a:cubicBezTo>
                      <a:close/>
                      <a:moveTo>
                        <a:pt x="9" y="23"/>
                      </a:moveTo>
                      <a:cubicBezTo>
                        <a:pt x="26" y="23"/>
                        <a:pt x="26" y="23"/>
                        <a:pt x="26" y="23"/>
                      </a:cubicBezTo>
                      <a:cubicBezTo>
                        <a:pt x="26" y="8"/>
                        <a:pt x="26" y="8"/>
                        <a:pt x="26" y="8"/>
                      </a:cubicBezTo>
                      <a:cubicBezTo>
                        <a:pt x="9" y="8"/>
                        <a:pt x="9" y="8"/>
                        <a:pt x="9" y="8"/>
                      </a:cubicBezTo>
                      <a:lnTo>
                        <a:pt x="9"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8" name="Freeform 9">
                  <a:extLst>
                    <a:ext uri="{FF2B5EF4-FFF2-40B4-BE49-F238E27FC236}">
                      <a16:creationId xmlns:a16="http://schemas.microsoft.com/office/drawing/2014/main" xmlns="" id="{F140C85A-3E8D-4A78-8946-F1E01CF65652}"/>
                    </a:ext>
                  </a:extLst>
                </p:cNvPr>
                <p:cNvSpPr>
                  <a:spLocks noEditPoints="1"/>
                </p:cNvSpPr>
                <p:nvPr/>
              </p:nvSpPr>
              <p:spPr bwMode="auto">
                <a:xfrm>
                  <a:off x="2245848" y="1007454"/>
                  <a:ext cx="119239" cy="197313"/>
                </a:xfrm>
                <a:custGeom>
                  <a:avLst/>
                  <a:gdLst>
                    <a:gd name="T0" fmla="*/ 31 w 31"/>
                    <a:gd name="T1" fmla="*/ 51 h 51"/>
                    <a:gd name="T2" fmla="*/ 0 w 31"/>
                    <a:gd name="T3" fmla="*/ 20 h 51"/>
                    <a:gd name="T4" fmla="*/ 0 w 31"/>
                    <a:gd name="T5" fmla="*/ 7 h 51"/>
                    <a:gd name="T6" fmla="*/ 6 w 31"/>
                    <a:gd name="T7" fmla="*/ 0 h 51"/>
                    <a:gd name="T8" fmla="*/ 25 w 31"/>
                    <a:gd name="T9" fmla="*/ 0 h 51"/>
                    <a:gd name="T10" fmla="*/ 31 w 31"/>
                    <a:gd name="T11" fmla="*/ 7 h 51"/>
                    <a:gd name="T12" fmla="*/ 31 w 31"/>
                    <a:gd name="T13" fmla="*/ 51 h 51"/>
                    <a:gd name="T14" fmla="*/ 8 w 31"/>
                    <a:gd name="T15" fmla="*/ 17 h 51"/>
                    <a:gd name="T16" fmla="*/ 23 w 31"/>
                    <a:gd name="T17" fmla="*/ 32 h 51"/>
                    <a:gd name="T18" fmla="*/ 23 w 31"/>
                    <a:gd name="T19" fmla="*/ 8 h 51"/>
                    <a:gd name="T20" fmla="*/ 8 w 31"/>
                    <a:gd name="T21" fmla="*/ 8 h 51"/>
                    <a:gd name="T22" fmla="*/ 8 w 31"/>
                    <a:gd name="T23" fmla="*/ 1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51">
                      <a:moveTo>
                        <a:pt x="31" y="51"/>
                      </a:moveTo>
                      <a:cubicBezTo>
                        <a:pt x="0" y="20"/>
                        <a:pt x="0" y="20"/>
                        <a:pt x="0" y="20"/>
                      </a:cubicBezTo>
                      <a:cubicBezTo>
                        <a:pt x="0" y="7"/>
                        <a:pt x="0" y="7"/>
                        <a:pt x="0" y="7"/>
                      </a:cubicBezTo>
                      <a:cubicBezTo>
                        <a:pt x="0" y="3"/>
                        <a:pt x="3" y="0"/>
                        <a:pt x="6" y="0"/>
                      </a:cubicBezTo>
                      <a:cubicBezTo>
                        <a:pt x="25" y="0"/>
                        <a:pt x="25" y="0"/>
                        <a:pt x="25" y="0"/>
                      </a:cubicBezTo>
                      <a:cubicBezTo>
                        <a:pt x="28" y="0"/>
                        <a:pt x="31" y="3"/>
                        <a:pt x="31" y="7"/>
                      </a:cubicBezTo>
                      <a:lnTo>
                        <a:pt x="31" y="51"/>
                      </a:lnTo>
                      <a:close/>
                      <a:moveTo>
                        <a:pt x="8" y="17"/>
                      </a:moveTo>
                      <a:cubicBezTo>
                        <a:pt x="23" y="32"/>
                        <a:pt x="23" y="32"/>
                        <a:pt x="23" y="32"/>
                      </a:cubicBezTo>
                      <a:cubicBezTo>
                        <a:pt x="23" y="8"/>
                        <a:pt x="23" y="8"/>
                        <a:pt x="23" y="8"/>
                      </a:cubicBezTo>
                      <a:cubicBezTo>
                        <a:pt x="8" y="8"/>
                        <a:pt x="8" y="8"/>
                        <a:pt x="8" y="8"/>
                      </a:cubicBezTo>
                      <a:lnTo>
                        <a:pt x="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grpSp>
          <p:nvGrpSpPr>
            <p:cNvPr id="10" name="组合 9">
              <a:extLst>
                <a:ext uri="{FF2B5EF4-FFF2-40B4-BE49-F238E27FC236}">
                  <a16:creationId xmlns:a16="http://schemas.microsoft.com/office/drawing/2014/main" xmlns="" id="{5B7C8483-2B6A-4E3F-8003-01264A1A7747}"/>
                </a:ext>
              </a:extLst>
            </p:cNvPr>
            <p:cNvGrpSpPr/>
            <p:nvPr/>
          </p:nvGrpSpPr>
          <p:grpSpPr>
            <a:xfrm>
              <a:off x="20123" y="1738632"/>
              <a:ext cx="1959794" cy="1115850"/>
              <a:chOff x="1544123" y="1414781"/>
              <a:chExt cx="1959794" cy="1115850"/>
            </a:xfrm>
          </p:grpSpPr>
          <p:sp>
            <p:nvSpPr>
              <p:cNvPr id="11" name="文本框 5">
                <a:extLst>
                  <a:ext uri="{FF2B5EF4-FFF2-40B4-BE49-F238E27FC236}">
                    <a16:creationId xmlns:a16="http://schemas.microsoft.com/office/drawing/2014/main" xmlns="" id="{E09C337B-6D9E-452C-9849-4B142557F7B4}"/>
                  </a:ext>
                </a:extLst>
              </p:cNvPr>
              <p:cNvSpPr txBox="1"/>
              <p:nvPr/>
            </p:nvSpPr>
            <p:spPr>
              <a:xfrm>
                <a:off x="1544123" y="1414781"/>
                <a:ext cx="1339606" cy="446535"/>
              </a:xfrm>
              <a:prstGeom prst="rect">
                <a:avLst/>
              </a:prstGeom>
              <a:noFill/>
            </p:spPr>
            <p:txBody>
              <a:bodyPr wrap="none" rtlCol="0">
                <a:spAutoFit/>
              </a:bodyPr>
              <a:lstStyle/>
              <a:p>
                <a:r>
                  <a:rPr lang="zh-CN" altLang="en-US" dirty="0">
                    <a:solidFill>
                      <a:schemeClr val="bg1">
                        <a:lumMod val="50000"/>
                      </a:schemeClr>
                    </a:solidFill>
                    <a:latin typeface="微软雅黑 Light" panose="020B0502040204020203" pitchFamily="34" charset="-122"/>
                    <a:ea typeface="微软雅黑 Light" panose="020B0502040204020203" pitchFamily="34" charset="-122"/>
                  </a:rPr>
                  <a:t>文字内容</a:t>
                </a:r>
              </a:p>
            </p:txBody>
          </p:sp>
          <p:sp>
            <p:nvSpPr>
              <p:cNvPr id="12" name="文本框 6">
                <a:extLst>
                  <a:ext uri="{FF2B5EF4-FFF2-40B4-BE49-F238E27FC236}">
                    <a16:creationId xmlns:a16="http://schemas.microsoft.com/office/drawing/2014/main" xmlns="" id="{F3C594BA-3675-4870-8FEF-D8EADBD4F734}"/>
                  </a:ext>
                </a:extLst>
              </p:cNvPr>
              <p:cNvSpPr txBox="1"/>
              <p:nvPr/>
            </p:nvSpPr>
            <p:spPr>
              <a:xfrm>
                <a:off x="1544123" y="1898040"/>
                <a:ext cx="1959794" cy="632591"/>
              </a:xfrm>
              <a:prstGeom prst="rect">
                <a:avLst/>
              </a:prstGeom>
              <a:noFill/>
            </p:spPr>
            <p:txBody>
              <a:bodyPr wrap="none" rtlCol="0">
                <a:spAutoFit/>
              </a:bodyPr>
              <a:lstStyle/>
              <a:p>
                <a:r>
                  <a:rPr lang="zh-CN" altLang="en-US" sz="2800" dirty="0">
                    <a:solidFill>
                      <a:schemeClr val="bg1">
                        <a:lumMod val="50000"/>
                      </a:schemeClr>
                    </a:solidFill>
                    <a:latin typeface="微软雅黑 Light" panose="020B0502040204020203" pitchFamily="34" charset="-122"/>
                    <a:ea typeface="微软雅黑 Light" panose="020B0502040204020203" pitchFamily="34" charset="-122"/>
                  </a:rPr>
                  <a:t>加入文字</a:t>
                </a:r>
              </a:p>
            </p:txBody>
          </p:sp>
        </p:grpSp>
      </p:grpSp>
      <p:grpSp>
        <p:nvGrpSpPr>
          <p:cNvPr id="19" name="组合 18">
            <a:extLst>
              <a:ext uri="{FF2B5EF4-FFF2-40B4-BE49-F238E27FC236}">
                <a16:creationId xmlns:a16="http://schemas.microsoft.com/office/drawing/2014/main" xmlns="" id="{D1261E3D-EC8F-4AB6-A857-EA2DD7AB85AD}"/>
              </a:ext>
            </a:extLst>
          </p:cNvPr>
          <p:cNvGrpSpPr/>
          <p:nvPr/>
        </p:nvGrpSpPr>
        <p:grpSpPr>
          <a:xfrm>
            <a:off x="4382124" y="2358080"/>
            <a:ext cx="3486179" cy="1701688"/>
            <a:chOff x="4407927" y="1323975"/>
            <a:chExt cx="4214912" cy="2057400"/>
          </a:xfrm>
        </p:grpSpPr>
        <p:grpSp>
          <p:nvGrpSpPr>
            <p:cNvPr id="20" name="组合 19">
              <a:extLst>
                <a:ext uri="{FF2B5EF4-FFF2-40B4-BE49-F238E27FC236}">
                  <a16:creationId xmlns:a16="http://schemas.microsoft.com/office/drawing/2014/main" xmlns="" id="{50D1D54C-C517-4968-B643-92144488CCFF}"/>
                </a:ext>
              </a:extLst>
            </p:cNvPr>
            <p:cNvGrpSpPr/>
            <p:nvPr/>
          </p:nvGrpSpPr>
          <p:grpSpPr>
            <a:xfrm>
              <a:off x="4407927" y="1323975"/>
              <a:ext cx="4214912" cy="2057400"/>
              <a:chOff x="5931925" y="1000125"/>
              <a:chExt cx="4214911" cy="2057400"/>
            </a:xfrm>
          </p:grpSpPr>
          <p:sp>
            <p:nvSpPr>
              <p:cNvPr id="24" name="圆角矩形 25">
                <a:extLst>
                  <a:ext uri="{FF2B5EF4-FFF2-40B4-BE49-F238E27FC236}">
                    <a16:creationId xmlns:a16="http://schemas.microsoft.com/office/drawing/2014/main" xmlns="" id="{7D3DBF72-00A5-4DE6-AF85-08518C76D664}"/>
                  </a:ext>
                </a:extLst>
              </p:cNvPr>
              <p:cNvSpPr/>
              <p:nvPr/>
            </p:nvSpPr>
            <p:spPr>
              <a:xfrm>
                <a:off x="5931925" y="1000125"/>
                <a:ext cx="4214911" cy="2057400"/>
              </a:xfrm>
              <a:prstGeom prst="roundRect">
                <a:avLst>
                  <a:gd name="adj" fmla="val 4167"/>
                </a:avLst>
              </a:prstGeom>
              <a:solidFill>
                <a:schemeClr val="bg1">
                  <a:lumMod val="95000"/>
                </a:schemeClr>
              </a:solidFill>
              <a:ln>
                <a:solidFill>
                  <a:schemeClr val="bg1">
                    <a:lumMod val="85000"/>
                    <a:alpha val="53000"/>
                  </a:schemeClr>
                </a:solidFill>
              </a:ln>
              <a:effectLst>
                <a:outerShdw blurRad="12700" dist="127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25" name="圆角矩形 26">
                <a:extLst>
                  <a:ext uri="{FF2B5EF4-FFF2-40B4-BE49-F238E27FC236}">
                    <a16:creationId xmlns:a16="http://schemas.microsoft.com/office/drawing/2014/main" xmlns="" id="{3B2933FA-0C7C-426D-A720-4F5F47248FD7}"/>
                  </a:ext>
                </a:extLst>
              </p:cNvPr>
              <p:cNvSpPr/>
              <p:nvPr/>
            </p:nvSpPr>
            <p:spPr>
              <a:xfrm>
                <a:off x="8296603" y="1218010"/>
                <a:ext cx="1621631" cy="1621631"/>
              </a:xfrm>
              <a:prstGeom prst="roundRect">
                <a:avLst>
                  <a:gd name="adj" fmla="val 4332"/>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26" name="Freeform 6">
                <a:extLst>
                  <a:ext uri="{FF2B5EF4-FFF2-40B4-BE49-F238E27FC236}">
                    <a16:creationId xmlns:a16="http://schemas.microsoft.com/office/drawing/2014/main" xmlns="" id="{FDA89F62-D9CD-4DA1-B8AD-685D60C2294F}"/>
                  </a:ext>
                </a:extLst>
              </p:cNvPr>
              <p:cNvSpPr>
                <a:spLocks noEditPoints="1"/>
              </p:cNvSpPr>
              <p:nvPr/>
            </p:nvSpPr>
            <p:spPr bwMode="auto">
              <a:xfrm>
                <a:off x="8672669" y="1603875"/>
                <a:ext cx="869498" cy="849900"/>
              </a:xfrm>
              <a:custGeom>
                <a:avLst/>
                <a:gdLst>
                  <a:gd name="T0" fmla="*/ 93 w 131"/>
                  <a:gd name="T1" fmla="*/ 6 h 128"/>
                  <a:gd name="T2" fmla="*/ 67 w 131"/>
                  <a:gd name="T3" fmla="*/ 112 h 128"/>
                  <a:gd name="T4" fmla="*/ 54 w 131"/>
                  <a:gd name="T5" fmla="*/ 118 h 128"/>
                  <a:gd name="T6" fmla="*/ 79 w 131"/>
                  <a:gd name="T7" fmla="*/ 119 h 128"/>
                  <a:gd name="T8" fmla="*/ 73 w 131"/>
                  <a:gd name="T9" fmla="*/ 109 h 128"/>
                  <a:gd name="T10" fmla="*/ 90 w 131"/>
                  <a:gd name="T11" fmla="*/ 89 h 128"/>
                  <a:gd name="T12" fmla="*/ 81 w 131"/>
                  <a:gd name="T13" fmla="*/ 101 h 128"/>
                  <a:gd name="T14" fmla="*/ 82 w 131"/>
                  <a:gd name="T15" fmla="*/ 111 h 128"/>
                  <a:gd name="T16" fmla="*/ 117 w 131"/>
                  <a:gd name="T17" fmla="*/ 91 h 128"/>
                  <a:gd name="T18" fmla="*/ 52 w 131"/>
                  <a:gd name="T19" fmla="*/ 113 h 128"/>
                  <a:gd name="T20" fmla="*/ 67 w 131"/>
                  <a:gd name="T21" fmla="*/ 105 h 128"/>
                  <a:gd name="T22" fmla="*/ 60 w 131"/>
                  <a:gd name="T23" fmla="*/ 97 h 128"/>
                  <a:gd name="T24" fmla="*/ 34 w 131"/>
                  <a:gd name="T25" fmla="*/ 92 h 128"/>
                  <a:gd name="T26" fmla="*/ 37 w 131"/>
                  <a:gd name="T27" fmla="*/ 106 h 128"/>
                  <a:gd name="T28" fmla="*/ 46 w 131"/>
                  <a:gd name="T29" fmla="*/ 90 h 128"/>
                  <a:gd name="T30" fmla="*/ 33 w 131"/>
                  <a:gd name="T31" fmla="*/ 87 h 128"/>
                  <a:gd name="T32" fmla="*/ 17 w 131"/>
                  <a:gd name="T33" fmla="*/ 88 h 128"/>
                  <a:gd name="T34" fmla="*/ 32 w 131"/>
                  <a:gd name="T35" fmla="*/ 110 h 128"/>
                  <a:gd name="T36" fmla="*/ 28 w 131"/>
                  <a:gd name="T37" fmla="*/ 94 h 128"/>
                  <a:gd name="T38" fmla="*/ 63 w 131"/>
                  <a:gd name="T39" fmla="*/ 91 h 128"/>
                  <a:gd name="T40" fmla="*/ 71 w 131"/>
                  <a:gd name="T41" fmla="*/ 97 h 128"/>
                  <a:gd name="T42" fmla="*/ 79 w 131"/>
                  <a:gd name="T43" fmla="*/ 94 h 128"/>
                  <a:gd name="T44" fmla="*/ 87 w 131"/>
                  <a:gd name="T45" fmla="*/ 83 h 128"/>
                  <a:gd name="T46" fmla="*/ 37 w 131"/>
                  <a:gd name="T47" fmla="*/ 59 h 128"/>
                  <a:gd name="T48" fmla="*/ 34 w 131"/>
                  <a:gd name="T49" fmla="*/ 72 h 128"/>
                  <a:gd name="T50" fmla="*/ 37 w 131"/>
                  <a:gd name="T51" fmla="*/ 81 h 128"/>
                  <a:gd name="T52" fmla="*/ 49 w 131"/>
                  <a:gd name="T53" fmla="*/ 85 h 128"/>
                  <a:gd name="T54" fmla="*/ 119 w 131"/>
                  <a:gd name="T55" fmla="*/ 45 h 128"/>
                  <a:gd name="T56" fmla="*/ 104 w 131"/>
                  <a:gd name="T57" fmla="*/ 47 h 128"/>
                  <a:gd name="T58" fmla="*/ 102 w 131"/>
                  <a:gd name="T59" fmla="*/ 60 h 128"/>
                  <a:gd name="T60" fmla="*/ 98 w 131"/>
                  <a:gd name="T61" fmla="*/ 74 h 128"/>
                  <a:gd name="T62" fmla="*/ 12 w 131"/>
                  <a:gd name="T63" fmla="*/ 42 h 128"/>
                  <a:gd name="T64" fmla="*/ 19 w 131"/>
                  <a:gd name="T65" fmla="*/ 81 h 128"/>
                  <a:gd name="T66" fmla="*/ 27 w 131"/>
                  <a:gd name="T67" fmla="*/ 76 h 128"/>
                  <a:gd name="T68" fmla="*/ 30 w 131"/>
                  <a:gd name="T69" fmla="*/ 61 h 128"/>
                  <a:gd name="T70" fmla="*/ 79 w 131"/>
                  <a:gd name="T71" fmla="*/ 42 h 128"/>
                  <a:gd name="T72" fmla="*/ 95 w 131"/>
                  <a:gd name="T73" fmla="*/ 64 h 128"/>
                  <a:gd name="T74" fmla="*/ 98 w 131"/>
                  <a:gd name="T75" fmla="*/ 51 h 128"/>
                  <a:gd name="T76" fmla="*/ 91 w 131"/>
                  <a:gd name="T77" fmla="*/ 45 h 128"/>
                  <a:gd name="T78" fmla="*/ 80 w 131"/>
                  <a:gd name="T79" fmla="*/ 42 h 128"/>
                  <a:gd name="T80" fmla="*/ 51 w 131"/>
                  <a:gd name="T81" fmla="*/ 35 h 128"/>
                  <a:gd name="T82" fmla="*/ 43 w 131"/>
                  <a:gd name="T83" fmla="*/ 47 h 128"/>
                  <a:gd name="T84" fmla="*/ 68 w 131"/>
                  <a:gd name="T85" fmla="*/ 36 h 128"/>
                  <a:gd name="T86" fmla="*/ 60 w 131"/>
                  <a:gd name="T87" fmla="*/ 30 h 128"/>
                  <a:gd name="T88" fmla="*/ 36 w 131"/>
                  <a:gd name="T89" fmla="*/ 47 h 128"/>
                  <a:gd name="T90" fmla="*/ 44 w 131"/>
                  <a:gd name="T91" fmla="*/ 35 h 128"/>
                  <a:gd name="T92" fmla="*/ 54 w 131"/>
                  <a:gd name="T93" fmla="*/ 24 h 128"/>
                  <a:gd name="T94" fmla="*/ 47 w 131"/>
                  <a:gd name="T95" fmla="*/ 13 h 128"/>
                  <a:gd name="T96" fmla="*/ 103 w 131"/>
                  <a:gd name="T97" fmla="*/ 29 h 128"/>
                  <a:gd name="T98" fmla="*/ 107 w 131"/>
                  <a:gd name="T99" fmla="*/ 40 h 128"/>
                  <a:gd name="T100" fmla="*/ 118 w 131"/>
                  <a:gd name="T101" fmla="*/ 39 h 128"/>
                  <a:gd name="T102" fmla="*/ 85 w 131"/>
                  <a:gd name="T103" fmla="*/ 38 h 128"/>
                  <a:gd name="T104" fmla="*/ 98 w 131"/>
                  <a:gd name="T105" fmla="*/ 40 h 128"/>
                  <a:gd name="T106" fmla="*/ 96 w 131"/>
                  <a:gd name="T107" fmla="*/ 27 h 128"/>
                  <a:gd name="T108" fmla="*/ 83 w 131"/>
                  <a:gd name="T109" fmla="*/ 14 h 128"/>
                  <a:gd name="T110" fmla="*/ 68 w 131"/>
                  <a:gd name="T111" fmla="*/ 20 h 128"/>
                  <a:gd name="T112" fmla="*/ 67 w 131"/>
                  <a:gd name="T113" fmla="*/ 28 h 128"/>
                  <a:gd name="T114" fmla="*/ 76 w 131"/>
                  <a:gd name="T115" fmla="*/ 33 h 128"/>
                  <a:gd name="T116" fmla="*/ 53 w 131"/>
                  <a:gd name="T117" fmla="*/ 11 h 128"/>
                  <a:gd name="T118" fmla="*/ 59 w 131"/>
                  <a:gd name="T119" fmla="*/ 19 h 128"/>
                  <a:gd name="T120" fmla="*/ 73 w 131"/>
                  <a:gd name="T121" fmla="*/ 11 h 128"/>
                  <a:gd name="T122" fmla="*/ 66 w 131"/>
                  <a:gd name="T123" fmla="*/ 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1" h="128">
                    <a:moveTo>
                      <a:pt x="65" y="128"/>
                    </a:moveTo>
                    <a:cubicBezTo>
                      <a:pt x="56" y="128"/>
                      <a:pt x="47" y="126"/>
                      <a:pt x="39" y="122"/>
                    </a:cubicBezTo>
                    <a:cubicBezTo>
                      <a:pt x="24" y="115"/>
                      <a:pt x="13" y="103"/>
                      <a:pt x="7" y="88"/>
                    </a:cubicBezTo>
                    <a:cubicBezTo>
                      <a:pt x="0" y="71"/>
                      <a:pt x="0" y="53"/>
                      <a:pt x="8" y="37"/>
                    </a:cubicBezTo>
                    <a:cubicBezTo>
                      <a:pt x="15" y="21"/>
                      <a:pt x="29" y="8"/>
                      <a:pt x="46" y="3"/>
                    </a:cubicBezTo>
                    <a:cubicBezTo>
                      <a:pt x="52" y="1"/>
                      <a:pt x="59" y="0"/>
                      <a:pt x="66" y="0"/>
                    </a:cubicBezTo>
                    <a:cubicBezTo>
                      <a:pt x="75" y="0"/>
                      <a:pt x="84" y="2"/>
                      <a:pt x="93" y="6"/>
                    </a:cubicBezTo>
                    <a:cubicBezTo>
                      <a:pt x="107" y="13"/>
                      <a:pt x="118" y="25"/>
                      <a:pt x="125" y="40"/>
                    </a:cubicBezTo>
                    <a:cubicBezTo>
                      <a:pt x="131" y="56"/>
                      <a:pt x="131" y="75"/>
                      <a:pt x="123" y="91"/>
                    </a:cubicBezTo>
                    <a:cubicBezTo>
                      <a:pt x="116" y="107"/>
                      <a:pt x="102" y="119"/>
                      <a:pt x="85" y="124"/>
                    </a:cubicBezTo>
                    <a:cubicBezTo>
                      <a:pt x="79" y="127"/>
                      <a:pt x="72" y="128"/>
                      <a:pt x="65" y="128"/>
                    </a:cubicBezTo>
                    <a:close/>
                    <a:moveTo>
                      <a:pt x="70" y="110"/>
                    </a:moveTo>
                    <a:cubicBezTo>
                      <a:pt x="69" y="110"/>
                      <a:pt x="69" y="110"/>
                      <a:pt x="69" y="110"/>
                    </a:cubicBezTo>
                    <a:cubicBezTo>
                      <a:pt x="69" y="111"/>
                      <a:pt x="67" y="112"/>
                      <a:pt x="67" y="112"/>
                    </a:cubicBezTo>
                    <a:cubicBezTo>
                      <a:pt x="67" y="112"/>
                      <a:pt x="65" y="113"/>
                      <a:pt x="65" y="113"/>
                    </a:cubicBezTo>
                    <a:cubicBezTo>
                      <a:pt x="64" y="114"/>
                      <a:pt x="63" y="114"/>
                      <a:pt x="62" y="115"/>
                    </a:cubicBezTo>
                    <a:cubicBezTo>
                      <a:pt x="62" y="115"/>
                      <a:pt x="62" y="115"/>
                      <a:pt x="62" y="115"/>
                    </a:cubicBezTo>
                    <a:cubicBezTo>
                      <a:pt x="61" y="115"/>
                      <a:pt x="61" y="115"/>
                      <a:pt x="60" y="116"/>
                    </a:cubicBezTo>
                    <a:cubicBezTo>
                      <a:pt x="60" y="116"/>
                      <a:pt x="58" y="117"/>
                      <a:pt x="58" y="117"/>
                    </a:cubicBezTo>
                    <a:cubicBezTo>
                      <a:pt x="57" y="117"/>
                      <a:pt x="57" y="117"/>
                      <a:pt x="57" y="117"/>
                    </a:cubicBezTo>
                    <a:cubicBezTo>
                      <a:pt x="56" y="117"/>
                      <a:pt x="54" y="118"/>
                      <a:pt x="54" y="118"/>
                    </a:cubicBezTo>
                    <a:cubicBezTo>
                      <a:pt x="54" y="119"/>
                      <a:pt x="53" y="119"/>
                      <a:pt x="52" y="119"/>
                    </a:cubicBezTo>
                    <a:cubicBezTo>
                      <a:pt x="51" y="119"/>
                      <a:pt x="51" y="119"/>
                      <a:pt x="51" y="119"/>
                    </a:cubicBezTo>
                    <a:cubicBezTo>
                      <a:pt x="52" y="120"/>
                      <a:pt x="52" y="120"/>
                      <a:pt x="52" y="120"/>
                    </a:cubicBezTo>
                    <a:cubicBezTo>
                      <a:pt x="56" y="121"/>
                      <a:pt x="61" y="121"/>
                      <a:pt x="65" y="121"/>
                    </a:cubicBezTo>
                    <a:cubicBezTo>
                      <a:pt x="70" y="121"/>
                      <a:pt x="75" y="121"/>
                      <a:pt x="79" y="120"/>
                    </a:cubicBezTo>
                    <a:cubicBezTo>
                      <a:pt x="80" y="120"/>
                      <a:pt x="80" y="120"/>
                      <a:pt x="80" y="120"/>
                    </a:cubicBezTo>
                    <a:cubicBezTo>
                      <a:pt x="79" y="119"/>
                      <a:pt x="79" y="119"/>
                      <a:pt x="79" y="119"/>
                    </a:cubicBezTo>
                    <a:cubicBezTo>
                      <a:pt x="79" y="118"/>
                      <a:pt x="79" y="118"/>
                      <a:pt x="78" y="117"/>
                    </a:cubicBezTo>
                    <a:cubicBezTo>
                      <a:pt x="78" y="116"/>
                      <a:pt x="78" y="116"/>
                      <a:pt x="78" y="116"/>
                    </a:cubicBezTo>
                    <a:cubicBezTo>
                      <a:pt x="78" y="115"/>
                      <a:pt x="77" y="115"/>
                      <a:pt x="77" y="114"/>
                    </a:cubicBezTo>
                    <a:cubicBezTo>
                      <a:pt x="76" y="113"/>
                      <a:pt x="76" y="113"/>
                      <a:pt x="76" y="113"/>
                    </a:cubicBezTo>
                    <a:cubicBezTo>
                      <a:pt x="76" y="113"/>
                      <a:pt x="75" y="112"/>
                      <a:pt x="75" y="111"/>
                    </a:cubicBezTo>
                    <a:cubicBezTo>
                      <a:pt x="74" y="111"/>
                      <a:pt x="74" y="111"/>
                      <a:pt x="74" y="111"/>
                    </a:cubicBezTo>
                    <a:cubicBezTo>
                      <a:pt x="74" y="110"/>
                      <a:pt x="74" y="109"/>
                      <a:pt x="73" y="109"/>
                    </a:cubicBezTo>
                    <a:cubicBezTo>
                      <a:pt x="73" y="108"/>
                      <a:pt x="73" y="108"/>
                      <a:pt x="73" y="108"/>
                    </a:cubicBezTo>
                    <a:cubicBezTo>
                      <a:pt x="73" y="108"/>
                      <a:pt x="71" y="109"/>
                      <a:pt x="70" y="110"/>
                    </a:cubicBezTo>
                    <a:close/>
                    <a:moveTo>
                      <a:pt x="94" y="82"/>
                    </a:moveTo>
                    <a:cubicBezTo>
                      <a:pt x="94" y="83"/>
                      <a:pt x="94" y="83"/>
                      <a:pt x="94" y="83"/>
                    </a:cubicBezTo>
                    <a:cubicBezTo>
                      <a:pt x="93" y="84"/>
                      <a:pt x="93" y="85"/>
                      <a:pt x="92" y="86"/>
                    </a:cubicBezTo>
                    <a:cubicBezTo>
                      <a:pt x="91" y="87"/>
                      <a:pt x="91" y="87"/>
                      <a:pt x="91" y="87"/>
                    </a:cubicBezTo>
                    <a:cubicBezTo>
                      <a:pt x="91" y="88"/>
                      <a:pt x="91" y="89"/>
                      <a:pt x="90" y="89"/>
                    </a:cubicBezTo>
                    <a:cubicBezTo>
                      <a:pt x="90" y="90"/>
                      <a:pt x="89" y="90"/>
                      <a:pt x="89" y="91"/>
                    </a:cubicBezTo>
                    <a:cubicBezTo>
                      <a:pt x="89" y="91"/>
                      <a:pt x="88" y="92"/>
                      <a:pt x="88" y="93"/>
                    </a:cubicBezTo>
                    <a:cubicBezTo>
                      <a:pt x="87" y="93"/>
                      <a:pt x="87" y="94"/>
                      <a:pt x="86" y="94"/>
                    </a:cubicBezTo>
                    <a:cubicBezTo>
                      <a:pt x="86" y="95"/>
                      <a:pt x="85" y="96"/>
                      <a:pt x="85" y="96"/>
                    </a:cubicBezTo>
                    <a:cubicBezTo>
                      <a:pt x="85" y="97"/>
                      <a:pt x="84" y="97"/>
                      <a:pt x="84" y="98"/>
                    </a:cubicBezTo>
                    <a:cubicBezTo>
                      <a:pt x="83" y="98"/>
                      <a:pt x="83" y="99"/>
                      <a:pt x="82" y="99"/>
                    </a:cubicBezTo>
                    <a:cubicBezTo>
                      <a:pt x="81" y="100"/>
                      <a:pt x="81" y="100"/>
                      <a:pt x="81" y="101"/>
                    </a:cubicBezTo>
                    <a:cubicBezTo>
                      <a:pt x="80" y="101"/>
                      <a:pt x="80" y="102"/>
                      <a:pt x="79" y="102"/>
                    </a:cubicBezTo>
                    <a:cubicBezTo>
                      <a:pt x="78" y="104"/>
                      <a:pt x="78" y="104"/>
                      <a:pt x="78" y="104"/>
                    </a:cubicBezTo>
                    <a:cubicBezTo>
                      <a:pt x="77" y="104"/>
                      <a:pt x="77" y="104"/>
                      <a:pt x="77" y="104"/>
                    </a:cubicBezTo>
                    <a:cubicBezTo>
                      <a:pt x="78" y="105"/>
                      <a:pt x="78" y="105"/>
                      <a:pt x="78" y="105"/>
                    </a:cubicBezTo>
                    <a:cubicBezTo>
                      <a:pt x="78" y="106"/>
                      <a:pt x="79" y="106"/>
                      <a:pt x="79" y="107"/>
                    </a:cubicBezTo>
                    <a:cubicBezTo>
                      <a:pt x="80" y="108"/>
                      <a:pt x="80" y="108"/>
                      <a:pt x="80" y="108"/>
                    </a:cubicBezTo>
                    <a:cubicBezTo>
                      <a:pt x="81" y="109"/>
                      <a:pt x="81" y="110"/>
                      <a:pt x="82" y="111"/>
                    </a:cubicBezTo>
                    <a:cubicBezTo>
                      <a:pt x="83" y="112"/>
                      <a:pt x="83" y="113"/>
                      <a:pt x="84" y="114"/>
                    </a:cubicBezTo>
                    <a:cubicBezTo>
                      <a:pt x="84" y="114"/>
                      <a:pt x="84" y="114"/>
                      <a:pt x="84" y="114"/>
                    </a:cubicBezTo>
                    <a:cubicBezTo>
                      <a:pt x="85" y="115"/>
                      <a:pt x="85" y="116"/>
                      <a:pt x="85" y="117"/>
                    </a:cubicBezTo>
                    <a:cubicBezTo>
                      <a:pt x="85" y="117"/>
                      <a:pt x="85" y="117"/>
                      <a:pt x="85" y="117"/>
                    </a:cubicBezTo>
                    <a:cubicBezTo>
                      <a:pt x="86" y="118"/>
                      <a:pt x="86" y="118"/>
                      <a:pt x="86" y="118"/>
                    </a:cubicBezTo>
                    <a:cubicBezTo>
                      <a:pt x="99" y="113"/>
                      <a:pt x="110" y="103"/>
                      <a:pt x="116" y="91"/>
                    </a:cubicBezTo>
                    <a:cubicBezTo>
                      <a:pt x="117" y="91"/>
                      <a:pt x="117" y="91"/>
                      <a:pt x="117" y="91"/>
                    </a:cubicBezTo>
                    <a:cubicBezTo>
                      <a:pt x="95" y="81"/>
                      <a:pt x="95" y="81"/>
                      <a:pt x="95" y="81"/>
                    </a:cubicBezTo>
                    <a:lnTo>
                      <a:pt x="94" y="82"/>
                    </a:lnTo>
                    <a:close/>
                    <a:moveTo>
                      <a:pt x="55" y="94"/>
                    </a:moveTo>
                    <a:cubicBezTo>
                      <a:pt x="45" y="115"/>
                      <a:pt x="45" y="115"/>
                      <a:pt x="45" y="115"/>
                    </a:cubicBezTo>
                    <a:cubicBezTo>
                      <a:pt x="47" y="114"/>
                      <a:pt x="47" y="114"/>
                      <a:pt x="47" y="114"/>
                    </a:cubicBezTo>
                    <a:cubicBezTo>
                      <a:pt x="48" y="114"/>
                      <a:pt x="48" y="114"/>
                      <a:pt x="48" y="114"/>
                    </a:cubicBezTo>
                    <a:cubicBezTo>
                      <a:pt x="49" y="114"/>
                      <a:pt x="50" y="113"/>
                      <a:pt x="52" y="113"/>
                    </a:cubicBezTo>
                    <a:cubicBezTo>
                      <a:pt x="53" y="112"/>
                      <a:pt x="54" y="112"/>
                      <a:pt x="56" y="111"/>
                    </a:cubicBezTo>
                    <a:cubicBezTo>
                      <a:pt x="57" y="111"/>
                      <a:pt x="57" y="111"/>
                      <a:pt x="57" y="111"/>
                    </a:cubicBezTo>
                    <a:cubicBezTo>
                      <a:pt x="58" y="110"/>
                      <a:pt x="58" y="110"/>
                      <a:pt x="59" y="109"/>
                    </a:cubicBezTo>
                    <a:cubicBezTo>
                      <a:pt x="60" y="109"/>
                      <a:pt x="60" y="109"/>
                      <a:pt x="61" y="109"/>
                    </a:cubicBezTo>
                    <a:cubicBezTo>
                      <a:pt x="61" y="108"/>
                      <a:pt x="62" y="108"/>
                      <a:pt x="63" y="107"/>
                    </a:cubicBezTo>
                    <a:cubicBezTo>
                      <a:pt x="63" y="107"/>
                      <a:pt x="64" y="107"/>
                      <a:pt x="64" y="106"/>
                    </a:cubicBezTo>
                    <a:cubicBezTo>
                      <a:pt x="65" y="106"/>
                      <a:pt x="66" y="105"/>
                      <a:pt x="67" y="105"/>
                    </a:cubicBezTo>
                    <a:cubicBezTo>
                      <a:pt x="68" y="104"/>
                      <a:pt x="68" y="104"/>
                      <a:pt x="68" y="104"/>
                    </a:cubicBezTo>
                    <a:cubicBezTo>
                      <a:pt x="68" y="103"/>
                      <a:pt x="68" y="103"/>
                      <a:pt x="68" y="103"/>
                    </a:cubicBezTo>
                    <a:cubicBezTo>
                      <a:pt x="68" y="103"/>
                      <a:pt x="66" y="102"/>
                      <a:pt x="66" y="102"/>
                    </a:cubicBezTo>
                    <a:cubicBezTo>
                      <a:pt x="66" y="101"/>
                      <a:pt x="65" y="101"/>
                      <a:pt x="64" y="100"/>
                    </a:cubicBezTo>
                    <a:cubicBezTo>
                      <a:pt x="64" y="100"/>
                      <a:pt x="64" y="100"/>
                      <a:pt x="64" y="100"/>
                    </a:cubicBezTo>
                    <a:cubicBezTo>
                      <a:pt x="64" y="99"/>
                      <a:pt x="63" y="99"/>
                      <a:pt x="62" y="98"/>
                    </a:cubicBezTo>
                    <a:cubicBezTo>
                      <a:pt x="62" y="98"/>
                      <a:pt x="61" y="97"/>
                      <a:pt x="60" y="97"/>
                    </a:cubicBezTo>
                    <a:cubicBezTo>
                      <a:pt x="60" y="97"/>
                      <a:pt x="58" y="96"/>
                      <a:pt x="58" y="95"/>
                    </a:cubicBezTo>
                    <a:cubicBezTo>
                      <a:pt x="57" y="95"/>
                      <a:pt x="57" y="95"/>
                      <a:pt x="57" y="95"/>
                    </a:cubicBezTo>
                    <a:cubicBezTo>
                      <a:pt x="56" y="94"/>
                      <a:pt x="56" y="94"/>
                      <a:pt x="55" y="94"/>
                    </a:cubicBezTo>
                    <a:cubicBezTo>
                      <a:pt x="55" y="94"/>
                      <a:pt x="55" y="94"/>
                      <a:pt x="55" y="94"/>
                    </a:cubicBezTo>
                    <a:close/>
                    <a:moveTo>
                      <a:pt x="33" y="88"/>
                    </a:moveTo>
                    <a:cubicBezTo>
                      <a:pt x="33" y="89"/>
                      <a:pt x="33" y="89"/>
                      <a:pt x="33" y="89"/>
                    </a:cubicBezTo>
                    <a:cubicBezTo>
                      <a:pt x="33" y="90"/>
                      <a:pt x="34" y="91"/>
                      <a:pt x="34" y="92"/>
                    </a:cubicBezTo>
                    <a:cubicBezTo>
                      <a:pt x="34" y="93"/>
                      <a:pt x="34" y="93"/>
                      <a:pt x="34" y="94"/>
                    </a:cubicBezTo>
                    <a:cubicBezTo>
                      <a:pt x="34" y="95"/>
                      <a:pt x="34" y="95"/>
                      <a:pt x="34" y="96"/>
                    </a:cubicBezTo>
                    <a:cubicBezTo>
                      <a:pt x="35" y="98"/>
                      <a:pt x="35" y="98"/>
                      <a:pt x="35" y="98"/>
                    </a:cubicBezTo>
                    <a:cubicBezTo>
                      <a:pt x="35" y="99"/>
                      <a:pt x="35" y="100"/>
                      <a:pt x="35" y="101"/>
                    </a:cubicBezTo>
                    <a:cubicBezTo>
                      <a:pt x="36" y="102"/>
                      <a:pt x="36" y="102"/>
                      <a:pt x="36" y="102"/>
                    </a:cubicBezTo>
                    <a:cubicBezTo>
                      <a:pt x="36" y="103"/>
                      <a:pt x="36" y="104"/>
                      <a:pt x="37" y="106"/>
                    </a:cubicBezTo>
                    <a:cubicBezTo>
                      <a:pt x="37" y="106"/>
                      <a:pt x="37" y="106"/>
                      <a:pt x="37" y="106"/>
                    </a:cubicBezTo>
                    <a:cubicBezTo>
                      <a:pt x="37" y="107"/>
                      <a:pt x="38" y="108"/>
                      <a:pt x="38" y="109"/>
                    </a:cubicBezTo>
                    <a:cubicBezTo>
                      <a:pt x="39" y="112"/>
                      <a:pt x="39" y="112"/>
                      <a:pt x="39" y="112"/>
                    </a:cubicBezTo>
                    <a:cubicBezTo>
                      <a:pt x="40" y="111"/>
                      <a:pt x="40" y="111"/>
                      <a:pt x="40" y="111"/>
                    </a:cubicBezTo>
                    <a:cubicBezTo>
                      <a:pt x="49" y="91"/>
                      <a:pt x="49" y="91"/>
                      <a:pt x="49" y="91"/>
                    </a:cubicBezTo>
                    <a:cubicBezTo>
                      <a:pt x="49" y="91"/>
                      <a:pt x="49" y="91"/>
                      <a:pt x="49" y="91"/>
                    </a:cubicBezTo>
                    <a:cubicBezTo>
                      <a:pt x="48" y="91"/>
                      <a:pt x="48" y="90"/>
                      <a:pt x="47" y="90"/>
                    </a:cubicBezTo>
                    <a:cubicBezTo>
                      <a:pt x="46" y="90"/>
                      <a:pt x="46" y="90"/>
                      <a:pt x="46" y="90"/>
                    </a:cubicBezTo>
                    <a:cubicBezTo>
                      <a:pt x="46" y="90"/>
                      <a:pt x="45" y="90"/>
                      <a:pt x="45" y="89"/>
                    </a:cubicBezTo>
                    <a:cubicBezTo>
                      <a:pt x="44" y="89"/>
                      <a:pt x="44" y="89"/>
                      <a:pt x="44" y="89"/>
                    </a:cubicBezTo>
                    <a:cubicBezTo>
                      <a:pt x="43" y="89"/>
                      <a:pt x="41" y="88"/>
                      <a:pt x="41" y="88"/>
                    </a:cubicBezTo>
                    <a:cubicBezTo>
                      <a:pt x="40" y="88"/>
                      <a:pt x="40" y="88"/>
                      <a:pt x="39" y="88"/>
                    </a:cubicBezTo>
                    <a:cubicBezTo>
                      <a:pt x="38" y="88"/>
                      <a:pt x="38" y="88"/>
                      <a:pt x="38" y="88"/>
                    </a:cubicBezTo>
                    <a:cubicBezTo>
                      <a:pt x="38" y="88"/>
                      <a:pt x="37" y="88"/>
                      <a:pt x="36" y="87"/>
                    </a:cubicBezTo>
                    <a:cubicBezTo>
                      <a:pt x="33" y="87"/>
                      <a:pt x="33" y="87"/>
                      <a:pt x="33" y="87"/>
                    </a:cubicBezTo>
                    <a:lnTo>
                      <a:pt x="33" y="88"/>
                    </a:lnTo>
                    <a:close/>
                    <a:moveTo>
                      <a:pt x="26" y="87"/>
                    </a:moveTo>
                    <a:cubicBezTo>
                      <a:pt x="25" y="87"/>
                      <a:pt x="25" y="87"/>
                      <a:pt x="24" y="87"/>
                    </a:cubicBezTo>
                    <a:cubicBezTo>
                      <a:pt x="23" y="87"/>
                      <a:pt x="23" y="87"/>
                      <a:pt x="23" y="87"/>
                    </a:cubicBezTo>
                    <a:cubicBezTo>
                      <a:pt x="22" y="87"/>
                      <a:pt x="21" y="87"/>
                      <a:pt x="21" y="87"/>
                    </a:cubicBezTo>
                    <a:cubicBezTo>
                      <a:pt x="20" y="87"/>
                      <a:pt x="20" y="87"/>
                      <a:pt x="20" y="87"/>
                    </a:cubicBezTo>
                    <a:cubicBezTo>
                      <a:pt x="19" y="88"/>
                      <a:pt x="18" y="88"/>
                      <a:pt x="17" y="88"/>
                    </a:cubicBezTo>
                    <a:cubicBezTo>
                      <a:pt x="17" y="88"/>
                      <a:pt x="17" y="88"/>
                      <a:pt x="17" y="88"/>
                    </a:cubicBezTo>
                    <a:cubicBezTo>
                      <a:pt x="16" y="88"/>
                      <a:pt x="15" y="88"/>
                      <a:pt x="14" y="88"/>
                    </a:cubicBezTo>
                    <a:cubicBezTo>
                      <a:pt x="13" y="89"/>
                      <a:pt x="13" y="89"/>
                      <a:pt x="13" y="89"/>
                    </a:cubicBezTo>
                    <a:cubicBezTo>
                      <a:pt x="14" y="89"/>
                      <a:pt x="14" y="89"/>
                      <a:pt x="14" y="89"/>
                    </a:cubicBezTo>
                    <a:cubicBezTo>
                      <a:pt x="18" y="97"/>
                      <a:pt x="24" y="105"/>
                      <a:pt x="31" y="110"/>
                    </a:cubicBezTo>
                    <a:cubicBezTo>
                      <a:pt x="32" y="111"/>
                      <a:pt x="32" y="111"/>
                      <a:pt x="32" y="111"/>
                    </a:cubicBezTo>
                    <a:cubicBezTo>
                      <a:pt x="32" y="110"/>
                      <a:pt x="32" y="110"/>
                      <a:pt x="32" y="110"/>
                    </a:cubicBezTo>
                    <a:cubicBezTo>
                      <a:pt x="31" y="108"/>
                      <a:pt x="31" y="108"/>
                      <a:pt x="31" y="108"/>
                    </a:cubicBezTo>
                    <a:cubicBezTo>
                      <a:pt x="31" y="106"/>
                      <a:pt x="30" y="105"/>
                      <a:pt x="30" y="104"/>
                    </a:cubicBezTo>
                    <a:cubicBezTo>
                      <a:pt x="30" y="103"/>
                      <a:pt x="30" y="103"/>
                      <a:pt x="30" y="103"/>
                    </a:cubicBezTo>
                    <a:cubicBezTo>
                      <a:pt x="29" y="101"/>
                      <a:pt x="29" y="100"/>
                      <a:pt x="29" y="99"/>
                    </a:cubicBezTo>
                    <a:cubicBezTo>
                      <a:pt x="29" y="98"/>
                      <a:pt x="29" y="98"/>
                      <a:pt x="29" y="98"/>
                    </a:cubicBezTo>
                    <a:cubicBezTo>
                      <a:pt x="28" y="97"/>
                      <a:pt x="28" y="96"/>
                      <a:pt x="28" y="94"/>
                    </a:cubicBezTo>
                    <a:cubicBezTo>
                      <a:pt x="28" y="94"/>
                      <a:pt x="28" y="94"/>
                      <a:pt x="28" y="94"/>
                    </a:cubicBezTo>
                    <a:cubicBezTo>
                      <a:pt x="28" y="92"/>
                      <a:pt x="27" y="91"/>
                      <a:pt x="27" y="89"/>
                    </a:cubicBezTo>
                    <a:cubicBezTo>
                      <a:pt x="27" y="87"/>
                      <a:pt x="27" y="87"/>
                      <a:pt x="27" y="87"/>
                    </a:cubicBezTo>
                    <a:lnTo>
                      <a:pt x="26" y="87"/>
                    </a:lnTo>
                    <a:close/>
                    <a:moveTo>
                      <a:pt x="58" y="88"/>
                    </a:moveTo>
                    <a:cubicBezTo>
                      <a:pt x="58" y="89"/>
                      <a:pt x="58" y="89"/>
                      <a:pt x="58" y="89"/>
                    </a:cubicBezTo>
                    <a:cubicBezTo>
                      <a:pt x="59" y="89"/>
                      <a:pt x="60" y="89"/>
                      <a:pt x="60" y="90"/>
                    </a:cubicBezTo>
                    <a:cubicBezTo>
                      <a:pt x="60" y="90"/>
                      <a:pt x="62" y="91"/>
                      <a:pt x="63" y="91"/>
                    </a:cubicBezTo>
                    <a:cubicBezTo>
                      <a:pt x="64" y="92"/>
                      <a:pt x="64" y="92"/>
                      <a:pt x="64" y="92"/>
                    </a:cubicBezTo>
                    <a:cubicBezTo>
                      <a:pt x="64" y="92"/>
                      <a:pt x="65" y="93"/>
                      <a:pt x="65" y="93"/>
                    </a:cubicBezTo>
                    <a:cubicBezTo>
                      <a:pt x="66" y="94"/>
                      <a:pt x="66" y="94"/>
                      <a:pt x="66" y="94"/>
                    </a:cubicBezTo>
                    <a:cubicBezTo>
                      <a:pt x="67" y="94"/>
                      <a:pt x="67" y="94"/>
                      <a:pt x="68" y="95"/>
                    </a:cubicBezTo>
                    <a:cubicBezTo>
                      <a:pt x="68" y="95"/>
                      <a:pt x="68" y="95"/>
                      <a:pt x="68" y="95"/>
                    </a:cubicBezTo>
                    <a:cubicBezTo>
                      <a:pt x="69" y="96"/>
                      <a:pt x="70" y="96"/>
                      <a:pt x="70" y="97"/>
                    </a:cubicBezTo>
                    <a:cubicBezTo>
                      <a:pt x="71" y="97"/>
                      <a:pt x="71" y="97"/>
                      <a:pt x="71" y="97"/>
                    </a:cubicBezTo>
                    <a:cubicBezTo>
                      <a:pt x="71" y="98"/>
                      <a:pt x="72" y="99"/>
                      <a:pt x="73" y="99"/>
                    </a:cubicBezTo>
                    <a:cubicBezTo>
                      <a:pt x="73" y="100"/>
                      <a:pt x="73" y="100"/>
                      <a:pt x="73" y="100"/>
                    </a:cubicBezTo>
                    <a:cubicBezTo>
                      <a:pt x="74" y="99"/>
                      <a:pt x="74" y="99"/>
                      <a:pt x="74" y="99"/>
                    </a:cubicBezTo>
                    <a:cubicBezTo>
                      <a:pt x="75" y="98"/>
                      <a:pt x="75" y="98"/>
                      <a:pt x="75" y="98"/>
                    </a:cubicBezTo>
                    <a:cubicBezTo>
                      <a:pt x="76" y="97"/>
                      <a:pt x="76" y="97"/>
                      <a:pt x="77" y="96"/>
                    </a:cubicBezTo>
                    <a:cubicBezTo>
                      <a:pt x="78" y="95"/>
                      <a:pt x="78" y="95"/>
                      <a:pt x="78" y="95"/>
                    </a:cubicBezTo>
                    <a:cubicBezTo>
                      <a:pt x="78" y="95"/>
                      <a:pt x="79" y="94"/>
                      <a:pt x="79" y="94"/>
                    </a:cubicBezTo>
                    <a:cubicBezTo>
                      <a:pt x="80" y="93"/>
                      <a:pt x="80" y="93"/>
                      <a:pt x="80" y="92"/>
                    </a:cubicBezTo>
                    <a:cubicBezTo>
                      <a:pt x="81" y="92"/>
                      <a:pt x="81" y="91"/>
                      <a:pt x="82" y="91"/>
                    </a:cubicBezTo>
                    <a:cubicBezTo>
                      <a:pt x="83" y="89"/>
                      <a:pt x="83" y="89"/>
                      <a:pt x="83" y="89"/>
                    </a:cubicBezTo>
                    <a:cubicBezTo>
                      <a:pt x="83" y="89"/>
                      <a:pt x="84" y="87"/>
                      <a:pt x="84" y="87"/>
                    </a:cubicBezTo>
                    <a:cubicBezTo>
                      <a:pt x="85" y="86"/>
                      <a:pt x="85" y="86"/>
                      <a:pt x="85" y="86"/>
                    </a:cubicBezTo>
                    <a:cubicBezTo>
                      <a:pt x="85" y="85"/>
                      <a:pt x="86" y="85"/>
                      <a:pt x="86" y="84"/>
                    </a:cubicBezTo>
                    <a:cubicBezTo>
                      <a:pt x="87" y="83"/>
                      <a:pt x="87" y="83"/>
                      <a:pt x="87" y="83"/>
                    </a:cubicBezTo>
                    <a:cubicBezTo>
                      <a:pt x="88" y="82"/>
                      <a:pt x="88" y="81"/>
                      <a:pt x="88" y="80"/>
                    </a:cubicBezTo>
                    <a:cubicBezTo>
                      <a:pt x="89" y="79"/>
                      <a:pt x="89" y="79"/>
                      <a:pt x="89" y="79"/>
                    </a:cubicBezTo>
                    <a:cubicBezTo>
                      <a:pt x="89" y="78"/>
                      <a:pt x="89" y="78"/>
                      <a:pt x="89" y="78"/>
                    </a:cubicBezTo>
                    <a:cubicBezTo>
                      <a:pt x="67" y="68"/>
                      <a:pt x="67" y="68"/>
                      <a:pt x="67" y="68"/>
                    </a:cubicBezTo>
                    <a:lnTo>
                      <a:pt x="58" y="88"/>
                    </a:lnTo>
                    <a:close/>
                    <a:moveTo>
                      <a:pt x="38" y="57"/>
                    </a:moveTo>
                    <a:cubicBezTo>
                      <a:pt x="38" y="58"/>
                      <a:pt x="37" y="58"/>
                      <a:pt x="37" y="59"/>
                    </a:cubicBezTo>
                    <a:cubicBezTo>
                      <a:pt x="37" y="60"/>
                      <a:pt x="37" y="60"/>
                      <a:pt x="37" y="61"/>
                    </a:cubicBezTo>
                    <a:cubicBezTo>
                      <a:pt x="36" y="62"/>
                      <a:pt x="36" y="62"/>
                      <a:pt x="36" y="63"/>
                    </a:cubicBezTo>
                    <a:cubicBezTo>
                      <a:pt x="36" y="64"/>
                      <a:pt x="36" y="64"/>
                      <a:pt x="36" y="65"/>
                    </a:cubicBezTo>
                    <a:cubicBezTo>
                      <a:pt x="35" y="65"/>
                      <a:pt x="35" y="66"/>
                      <a:pt x="35" y="67"/>
                    </a:cubicBezTo>
                    <a:cubicBezTo>
                      <a:pt x="35" y="67"/>
                      <a:pt x="35" y="68"/>
                      <a:pt x="35" y="69"/>
                    </a:cubicBezTo>
                    <a:cubicBezTo>
                      <a:pt x="34" y="69"/>
                      <a:pt x="34" y="70"/>
                      <a:pt x="34" y="71"/>
                    </a:cubicBezTo>
                    <a:cubicBezTo>
                      <a:pt x="34" y="71"/>
                      <a:pt x="34" y="72"/>
                      <a:pt x="34" y="72"/>
                    </a:cubicBezTo>
                    <a:cubicBezTo>
                      <a:pt x="34" y="73"/>
                      <a:pt x="34" y="74"/>
                      <a:pt x="34" y="75"/>
                    </a:cubicBezTo>
                    <a:cubicBezTo>
                      <a:pt x="33" y="76"/>
                      <a:pt x="33" y="76"/>
                      <a:pt x="33" y="76"/>
                    </a:cubicBezTo>
                    <a:cubicBezTo>
                      <a:pt x="33" y="77"/>
                      <a:pt x="33" y="78"/>
                      <a:pt x="33" y="79"/>
                    </a:cubicBezTo>
                    <a:cubicBezTo>
                      <a:pt x="33" y="81"/>
                      <a:pt x="33" y="81"/>
                      <a:pt x="33" y="81"/>
                    </a:cubicBezTo>
                    <a:cubicBezTo>
                      <a:pt x="33" y="81"/>
                      <a:pt x="33" y="81"/>
                      <a:pt x="33" y="81"/>
                    </a:cubicBezTo>
                    <a:cubicBezTo>
                      <a:pt x="34" y="81"/>
                      <a:pt x="35" y="81"/>
                      <a:pt x="36" y="81"/>
                    </a:cubicBezTo>
                    <a:cubicBezTo>
                      <a:pt x="37" y="81"/>
                      <a:pt x="37" y="81"/>
                      <a:pt x="37" y="81"/>
                    </a:cubicBezTo>
                    <a:cubicBezTo>
                      <a:pt x="38" y="82"/>
                      <a:pt x="39" y="82"/>
                      <a:pt x="39" y="82"/>
                    </a:cubicBezTo>
                    <a:cubicBezTo>
                      <a:pt x="39" y="82"/>
                      <a:pt x="42" y="82"/>
                      <a:pt x="42" y="82"/>
                    </a:cubicBezTo>
                    <a:cubicBezTo>
                      <a:pt x="43" y="83"/>
                      <a:pt x="43" y="83"/>
                      <a:pt x="43" y="83"/>
                    </a:cubicBezTo>
                    <a:cubicBezTo>
                      <a:pt x="44" y="83"/>
                      <a:pt x="45" y="83"/>
                      <a:pt x="45" y="83"/>
                    </a:cubicBezTo>
                    <a:cubicBezTo>
                      <a:pt x="46" y="84"/>
                      <a:pt x="46" y="84"/>
                      <a:pt x="46" y="84"/>
                    </a:cubicBezTo>
                    <a:cubicBezTo>
                      <a:pt x="47" y="84"/>
                      <a:pt x="49" y="84"/>
                      <a:pt x="49" y="84"/>
                    </a:cubicBezTo>
                    <a:cubicBezTo>
                      <a:pt x="49" y="85"/>
                      <a:pt x="49" y="85"/>
                      <a:pt x="49" y="85"/>
                    </a:cubicBezTo>
                    <a:cubicBezTo>
                      <a:pt x="50" y="85"/>
                      <a:pt x="50" y="85"/>
                      <a:pt x="51" y="85"/>
                    </a:cubicBezTo>
                    <a:cubicBezTo>
                      <a:pt x="51" y="85"/>
                      <a:pt x="51" y="85"/>
                      <a:pt x="51" y="85"/>
                    </a:cubicBezTo>
                    <a:cubicBezTo>
                      <a:pt x="52" y="85"/>
                      <a:pt x="52" y="85"/>
                      <a:pt x="52" y="85"/>
                    </a:cubicBezTo>
                    <a:cubicBezTo>
                      <a:pt x="62" y="65"/>
                      <a:pt x="62" y="65"/>
                      <a:pt x="62" y="65"/>
                    </a:cubicBezTo>
                    <a:cubicBezTo>
                      <a:pt x="39" y="55"/>
                      <a:pt x="39" y="55"/>
                      <a:pt x="39" y="55"/>
                    </a:cubicBezTo>
                    <a:lnTo>
                      <a:pt x="38" y="57"/>
                    </a:lnTo>
                    <a:close/>
                    <a:moveTo>
                      <a:pt x="119" y="45"/>
                    </a:moveTo>
                    <a:cubicBezTo>
                      <a:pt x="118" y="45"/>
                      <a:pt x="117" y="45"/>
                      <a:pt x="116" y="45"/>
                    </a:cubicBezTo>
                    <a:cubicBezTo>
                      <a:pt x="116" y="45"/>
                      <a:pt x="116" y="45"/>
                      <a:pt x="116" y="45"/>
                    </a:cubicBezTo>
                    <a:cubicBezTo>
                      <a:pt x="115" y="46"/>
                      <a:pt x="114" y="46"/>
                      <a:pt x="112" y="46"/>
                    </a:cubicBezTo>
                    <a:cubicBezTo>
                      <a:pt x="112" y="46"/>
                      <a:pt x="112" y="46"/>
                      <a:pt x="112" y="46"/>
                    </a:cubicBezTo>
                    <a:cubicBezTo>
                      <a:pt x="111" y="46"/>
                      <a:pt x="109" y="46"/>
                      <a:pt x="108" y="46"/>
                    </a:cubicBezTo>
                    <a:cubicBezTo>
                      <a:pt x="107" y="47"/>
                      <a:pt x="106" y="47"/>
                      <a:pt x="105" y="47"/>
                    </a:cubicBezTo>
                    <a:cubicBezTo>
                      <a:pt x="104" y="47"/>
                      <a:pt x="104" y="47"/>
                      <a:pt x="104" y="47"/>
                    </a:cubicBezTo>
                    <a:cubicBezTo>
                      <a:pt x="104" y="47"/>
                      <a:pt x="104" y="47"/>
                      <a:pt x="104" y="47"/>
                    </a:cubicBezTo>
                    <a:cubicBezTo>
                      <a:pt x="104" y="49"/>
                      <a:pt x="104" y="49"/>
                      <a:pt x="104" y="49"/>
                    </a:cubicBezTo>
                    <a:cubicBezTo>
                      <a:pt x="104" y="50"/>
                      <a:pt x="104" y="51"/>
                      <a:pt x="104" y="52"/>
                    </a:cubicBezTo>
                    <a:cubicBezTo>
                      <a:pt x="103" y="53"/>
                      <a:pt x="103" y="53"/>
                      <a:pt x="103" y="53"/>
                    </a:cubicBezTo>
                    <a:cubicBezTo>
                      <a:pt x="103" y="54"/>
                      <a:pt x="103" y="55"/>
                      <a:pt x="103" y="56"/>
                    </a:cubicBezTo>
                    <a:cubicBezTo>
                      <a:pt x="103" y="57"/>
                      <a:pt x="103" y="57"/>
                      <a:pt x="103" y="58"/>
                    </a:cubicBezTo>
                    <a:cubicBezTo>
                      <a:pt x="103" y="59"/>
                      <a:pt x="103" y="59"/>
                      <a:pt x="102" y="60"/>
                    </a:cubicBezTo>
                    <a:cubicBezTo>
                      <a:pt x="102" y="61"/>
                      <a:pt x="102" y="61"/>
                      <a:pt x="102" y="62"/>
                    </a:cubicBezTo>
                    <a:cubicBezTo>
                      <a:pt x="102" y="63"/>
                      <a:pt x="102" y="64"/>
                      <a:pt x="101" y="64"/>
                    </a:cubicBezTo>
                    <a:cubicBezTo>
                      <a:pt x="101" y="66"/>
                      <a:pt x="101" y="66"/>
                      <a:pt x="101" y="66"/>
                    </a:cubicBezTo>
                    <a:cubicBezTo>
                      <a:pt x="101" y="67"/>
                      <a:pt x="100" y="68"/>
                      <a:pt x="100" y="69"/>
                    </a:cubicBezTo>
                    <a:cubicBezTo>
                      <a:pt x="100" y="69"/>
                      <a:pt x="100" y="70"/>
                      <a:pt x="100" y="70"/>
                    </a:cubicBezTo>
                    <a:cubicBezTo>
                      <a:pt x="99" y="71"/>
                      <a:pt x="99" y="72"/>
                      <a:pt x="99" y="73"/>
                    </a:cubicBezTo>
                    <a:cubicBezTo>
                      <a:pt x="98" y="74"/>
                      <a:pt x="98" y="74"/>
                      <a:pt x="98" y="74"/>
                    </a:cubicBezTo>
                    <a:cubicBezTo>
                      <a:pt x="98" y="75"/>
                      <a:pt x="98" y="75"/>
                      <a:pt x="98" y="75"/>
                    </a:cubicBezTo>
                    <a:cubicBezTo>
                      <a:pt x="119" y="85"/>
                      <a:pt x="119" y="85"/>
                      <a:pt x="119" y="85"/>
                    </a:cubicBezTo>
                    <a:cubicBezTo>
                      <a:pt x="119" y="85"/>
                      <a:pt x="119" y="85"/>
                      <a:pt x="119" y="85"/>
                    </a:cubicBezTo>
                    <a:cubicBezTo>
                      <a:pt x="124" y="72"/>
                      <a:pt x="125" y="58"/>
                      <a:pt x="120" y="45"/>
                    </a:cubicBezTo>
                    <a:cubicBezTo>
                      <a:pt x="120" y="44"/>
                      <a:pt x="120" y="44"/>
                      <a:pt x="120" y="44"/>
                    </a:cubicBezTo>
                    <a:lnTo>
                      <a:pt x="119" y="45"/>
                    </a:lnTo>
                    <a:close/>
                    <a:moveTo>
                      <a:pt x="12" y="42"/>
                    </a:moveTo>
                    <a:cubicBezTo>
                      <a:pt x="7" y="55"/>
                      <a:pt x="6" y="70"/>
                      <a:pt x="11" y="83"/>
                    </a:cubicBezTo>
                    <a:cubicBezTo>
                      <a:pt x="11" y="83"/>
                      <a:pt x="11" y="83"/>
                      <a:pt x="11" y="83"/>
                    </a:cubicBezTo>
                    <a:cubicBezTo>
                      <a:pt x="12" y="83"/>
                      <a:pt x="12" y="83"/>
                      <a:pt x="12" y="83"/>
                    </a:cubicBezTo>
                    <a:cubicBezTo>
                      <a:pt x="13" y="83"/>
                      <a:pt x="14" y="82"/>
                      <a:pt x="15" y="82"/>
                    </a:cubicBezTo>
                    <a:cubicBezTo>
                      <a:pt x="16" y="82"/>
                      <a:pt x="16" y="82"/>
                      <a:pt x="16" y="82"/>
                    </a:cubicBezTo>
                    <a:cubicBezTo>
                      <a:pt x="17" y="82"/>
                      <a:pt x="18" y="82"/>
                      <a:pt x="19" y="82"/>
                    </a:cubicBezTo>
                    <a:cubicBezTo>
                      <a:pt x="19" y="81"/>
                      <a:pt x="19" y="81"/>
                      <a:pt x="19" y="81"/>
                    </a:cubicBezTo>
                    <a:cubicBezTo>
                      <a:pt x="20" y="81"/>
                      <a:pt x="21" y="81"/>
                      <a:pt x="22" y="81"/>
                    </a:cubicBezTo>
                    <a:cubicBezTo>
                      <a:pt x="23" y="81"/>
                      <a:pt x="23" y="81"/>
                      <a:pt x="23" y="81"/>
                    </a:cubicBezTo>
                    <a:cubicBezTo>
                      <a:pt x="24" y="81"/>
                      <a:pt x="25" y="81"/>
                      <a:pt x="26" y="81"/>
                    </a:cubicBezTo>
                    <a:cubicBezTo>
                      <a:pt x="26" y="81"/>
                      <a:pt x="26" y="81"/>
                      <a:pt x="26" y="81"/>
                    </a:cubicBezTo>
                    <a:cubicBezTo>
                      <a:pt x="27" y="80"/>
                      <a:pt x="27" y="80"/>
                      <a:pt x="27" y="80"/>
                    </a:cubicBezTo>
                    <a:cubicBezTo>
                      <a:pt x="27" y="78"/>
                      <a:pt x="27" y="78"/>
                      <a:pt x="27" y="78"/>
                    </a:cubicBezTo>
                    <a:cubicBezTo>
                      <a:pt x="27" y="77"/>
                      <a:pt x="27" y="77"/>
                      <a:pt x="27" y="76"/>
                    </a:cubicBezTo>
                    <a:cubicBezTo>
                      <a:pt x="28" y="74"/>
                      <a:pt x="28" y="74"/>
                      <a:pt x="28" y="74"/>
                    </a:cubicBezTo>
                    <a:cubicBezTo>
                      <a:pt x="28" y="73"/>
                      <a:pt x="28" y="72"/>
                      <a:pt x="28" y="72"/>
                    </a:cubicBezTo>
                    <a:cubicBezTo>
                      <a:pt x="28" y="71"/>
                      <a:pt x="28" y="70"/>
                      <a:pt x="28" y="70"/>
                    </a:cubicBezTo>
                    <a:cubicBezTo>
                      <a:pt x="28" y="69"/>
                      <a:pt x="29" y="68"/>
                      <a:pt x="29" y="67"/>
                    </a:cubicBezTo>
                    <a:cubicBezTo>
                      <a:pt x="29" y="66"/>
                      <a:pt x="29" y="66"/>
                      <a:pt x="29" y="66"/>
                    </a:cubicBezTo>
                    <a:cubicBezTo>
                      <a:pt x="29" y="65"/>
                      <a:pt x="30" y="64"/>
                      <a:pt x="30" y="63"/>
                    </a:cubicBezTo>
                    <a:cubicBezTo>
                      <a:pt x="30" y="61"/>
                      <a:pt x="30" y="61"/>
                      <a:pt x="30" y="61"/>
                    </a:cubicBezTo>
                    <a:cubicBezTo>
                      <a:pt x="30" y="61"/>
                      <a:pt x="31" y="60"/>
                      <a:pt x="31" y="59"/>
                    </a:cubicBezTo>
                    <a:cubicBezTo>
                      <a:pt x="31" y="57"/>
                      <a:pt x="31" y="57"/>
                      <a:pt x="31" y="57"/>
                    </a:cubicBezTo>
                    <a:cubicBezTo>
                      <a:pt x="32" y="57"/>
                      <a:pt x="32" y="56"/>
                      <a:pt x="32" y="55"/>
                    </a:cubicBezTo>
                    <a:cubicBezTo>
                      <a:pt x="33" y="53"/>
                      <a:pt x="33" y="53"/>
                      <a:pt x="33" y="53"/>
                    </a:cubicBezTo>
                    <a:cubicBezTo>
                      <a:pt x="33" y="52"/>
                      <a:pt x="33" y="52"/>
                      <a:pt x="33" y="52"/>
                    </a:cubicBezTo>
                    <a:cubicBezTo>
                      <a:pt x="12" y="42"/>
                      <a:pt x="12" y="42"/>
                      <a:pt x="12" y="42"/>
                    </a:cubicBezTo>
                    <a:close/>
                    <a:moveTo>
                      <a:pt x="79" y="42"/>
                    </a:moveTo>
                    <a:cubicBezTo>
                      <a:pt x="70" y="62"/>
                      <a:pt x="70" y="62"/>
                      <a:pt x="70" y="62"/>
                    </a:cubicBezTo>
                    <a:cubicBezTo>
                      <a:pt x="92" y="73"/>
                      <a:pt x="92" y="73"/>
                      <a:pt x="92" y="73"/>
                    </a:cubicBezTo>
                    <a:cubicBezTo>
                      <a:pt x="93" y="72"/>
                      <a:pt x="93" y="72"/>
                      <a:pt x="93" y="72"/>
                    </a:cubicBezTo>
                    <a:cubicBezTo>
                      <a:pt x="93" y="71"/>
                      <a:pt x="93" y="71"/>
                      <a:pt x="93" y="71"/>
                    </a:cubicBezTo>
                    <a:cubicBezTo>
                      <a:pt x="93" y="70"/>
                      <a:pt x="94" y="69"/>
                      <a:pt x="94" y="68"/>
                    </a:cubicBezTo>
                    <a:cubicBezTo>
                      <a:pt x="94" y="67"/>
                      <a:pt x="94" y="67"/>
                      <a:pt x="94" y="67"/>
                    </a:cubicBezTo>
                    <a:cubicBezTo>
                      <a:pt x="95" y="66"/>
                      <a:pt x="95" y="65"/>
                      <a:pt x="95" y="64"/>
                    </a:cubicBezTo>
                    <a:cubicBezTo>
                      <a:pt x="95" y="63"/>
                      <a:pt x="95" y="63"/>
                      <a:pt x="95" y="63"/>
                    </a:cubicBezTo>
                    <a:cubicBezTo>
                      <a:pt x="96" y="62"/>
                      <a:pt x="96" y="61"/>
                      <a:pt x="96" y="61"/>
                    </a:cubicBezTo>
                    <a:cubicBezTo>
                      <a:pt x="96" y="59"/>
                      <a:pt x="96" y="59"/>
                      <a:pt x="96" y="59"/>
                    </a:cubicBezTo>
                    <a:cubicBezTo>
                      <a:pt x="97" y="58"/>
                      <a:pt x="97" y="57"/>
                      <a:pt x="97" y="57"/>
                    </a:cubicBezTo>
                    <a:cubicBezTo>
                      <a:pt x="97" y="56"/>
                      <a:pt x="97" y="56"/>
                      <a:pt x="97" y="55"/>
                    </a:cubicBezTo>
                    <a:cubicBezTo>
                      <a:pt x="97" y="54"/>
                      <a:pt x="97" y="54"/>
                      <a:pt x="97" y="53"/>
                    </a:cubicBezTo>
                    <a:cubicBezTo>
                      <a:pt x="98" y="52"/>
                      <a:pt x="98" y="52"/>
                      <a:pt x="98" y="51"/>
                    </a:cubicBezTo>
                    <a:cubicBezTo>
                      <a:pt x="98" y="50"/>
                      <a:pt x="98" y="50"/>
                      <a:pt x="98" y="49"/>
                    </a:cubicBezTo>
                    <a:cubicBezTo>
                      <a:pt x="98" y="47"/>
                      <a:pt x="98" y="47"/>
                      <a:pt x="98" y="47"/>
                    </a:cubicBezTo>
                    <a:cubicBezTo>
                      <a:pt x="98" y="46"/>
                      <a:pt x="98" y="46"/>
                      <a:pt x="98" y="46"/>
                    </a:cubicBezTo>
                    <a:cubicBezTo>
                      <a:pt x="97" y="46"/>
                      <a:pt x="96" y="46"/>
                      <a:pt x="95" y="46"/>
                    </a:cubicBezTo>
                    <a:cubicBezTo>
                      <a:pt x="94" y="46"/>
                      <a:pt x="94" y="46"/>
                      <a:pt x="94" y="46"/>
                    </a:cubicBezTo>
                    <a:cubicBezTo>
                      <a:pt x="93" y="46"/>
                      <a:pt x="92" y="46"/>
                      <a:pt x="92" y="46"/>
                    </a:cubicBezTo>
                    <a:cubicBezTo>
                      <a:pt x="91" y="45"/>
                      <a:pt x="91" y="45"/>
                      <a:pt x="91" y="45"/>
                    </a:cubicBezTo>
                    <a:cubicBezTo>
                      <a:pt x="90" y="45"/>
                      <a:pt x="89" y="45"/>
                      <a:pt x="89" y="45"/>
                    </a:cubicBezTo>
                    <a:cubicBezTo>
                      <a:pt x="88" y="45"/>
                      <a:pt x="88" y="45"/>
                      <a:pt x="88" y="45"/>
                    </a:cubicBezTo>
                    <a:cubicBezTo>
                      <a:pt x="87" y="45"/>
                      <a:pt x="86" y="44"/>
                      <a:pt x="86" y="44"/>
                    </a:cubicBezTo>
                    <a:cubicBezTo>
                      <a:pt x="85" y="44"/>
                      <a:pt x="85" y="44"/>
                      <a:pt x="85" y="44"/>
                    </a:cubicBezTo>
                    <a:cubicBezTo>
                      <a:pt x="84" y="44"/>
                      <a:pt x="84" y="44"/>
                      <a:pt x="83" y="43"/>
                    </a:cubicBezTo>
                    <a:cubicBezTo>
                      <a:pt x="82" y="43"/>
                      <a:pt x="82" y="43"/>
                      <a:pt x="82" y="43"/>
                    </a:cubicBezTo>
                    <a:cubicBezTo>
                      <a:pt x="81" y="43"/>
                      <a:pt x="81" y="42"/>
                      <a:pt x="80" y="42"/>
                    </a:cubicBezTo>
                    <a:cubicBezTo>
                      <a:pt x="80" y="42"/>
                      <a:pt x="80" y="42"/>
                      <a:pt x="80" y="42"/>
                    </a:cubicBezTo>
                    <a:lnTo>
                      <a:pt x="79" y="42"/>
                    </a:lnTo>
                    <a:close/>
                    <a:moveTo>
                      <a:pt x="56" y="29"/>
                    </a:moveTo>
                    <a:cubicBezTo>
                      <a:pt x="56" y="30"/>
                      <a:pt x="55" y="30"/>
                      <a:pt x="55" y="31"/>
                    </a:cubicBezTo>
                    <a:cubicBezTo>
                      <a:pt x="53" y="32"/>
                      <a:pt x="53" y="32"/>
                      <a:pt x="53" y="32"/>
                    </a:cubicBezTo>
                    <a:cubicBezTo>
                      <a:pt x="53" y="33"/>
                      <a:pt x="52" y="33"/>
                      <a:pt x="52" y="34"/>
                    </a:cubicBezTo>
                    <a:cubicBezTo>
                      <a:pt x="51" y="35"/>
                      <a:pt x="51" y="35"/>
                      <a:pt x="51" y="35"/>
                    </a:cubicBezTo>
                    <a:cubicBezTo>
                      <a:pt x="50" y="36"/>
                      <a:pt x="50" y="36"/>
                      <a:pt x="49" y="37"/>
                    </a:cubicBezTo>
                    <a:cubicBezTo>
                      <a:pt x="48" y="38"/>
                      <a:pt x="48" y="38"/>
                      <a:pt x="48" y="38"/>
                    </a:cubicBezTo>
                    <a:cubicBezTo>
                      <a:pt x="48" y="39"/>
                      <a:pt x="47" y="40"/>
                      <a:pt x="47" y="40"/>
                    </a:cubicBezTo>
                    <a:cubicBezTo>
                      <a:pt x="46" y="42"/>
                      <a:pt x="46" y="42"/>
                      <a:pt x="46" y="42"/>
                    </a:cubicBezTo>
                    <a:cubicBezTo>
                      <a:pt x="46" y="42"/>
                      <a:pt x="45" y="43"/>
                      <a:pt x="45" y="43"/>
                    </a:cubicBezTo>
                    <a:cubicBezTo>
                      <a:pt x="44" y="45"/>
                      <a:pt x="44" y="45"/>
                      <a:pt x="44" y="45"/>
                    </a:cubicBezTo>
                    <a:cubicBezTo>
                      <a:pt x="43" y="46"/>
                      <a:pt x="43" y="46"/>
                      <a:pt x="43" y="47"/>
                    </a:cubicBezTo>
                    <a:cubicBezTo>
                      <a:pt x="42" y="49"/>
                      <a:pt x="42" y="49"/>
                      <a:pt x="42" y="49"/>
                    </a:cubicBezTo>
                    <a:cubicBezTo>
                      <a:pt x="42" y="49"/>
                      <a:pt x="42" y="49"/>
                      <a:pt x="42" y="49"/>
                    </a:cubicBezTo>
                    <a:cubicBezTo>
                      <a:pt x="64" y="60"/>
                      <a:pt x="64" y="60"/>
                      <a:pt x="64" y="60"/>
                    </a:cubicBezTo>
                    <a:cubicBezTo>
                      <a:pt x="74" y="39"/>
                      <a:pt x="74" y="39"/>
                      <a:pt x="74" y="39"/>
                    </a:cubicBezTo>
                    <a:cubicBezTo>
                      <a:pt x="73" y="39"/>
                      <a:pt x="73" y="39"/>
                      <a:pt x="73" y="39"/>
                    </a:cubicBezTo>
                    <a:cubicBezTo>
                      <a:pt x="72" y="39"/>
                      <a:pt x="72" y="38"/>
                      <a:pt x="71" y="38"/>
                    </a:cubicBezTo>
                    <a:cubicBezTo>
                      <a:pt x="71" y="38"/>
                      <a:pt x="69" y="37"/>
                      <a:pt x="68" y="36"/>
                    </a:cubicBezTo>
                    <a:cubicBezTo>
                      <a:pt x="68" y="36"/>
                      <a:pt x="68" y="36"/>
                      <a:pt x="67" y="36"/>
                    </a:cubicBezTo>
                    <a:cubicBezTo>
                      <a:pt x="67" y="35"/>
                      <a:pt x="66" y="35"/>
                      <a:pt x="66" y="35"/>
                    </a:cubicBezTo>
                    <a:cubicBezTo>
                      <a:pt x="65" y="34"/>
                      <a:pt x="65" y="34"/>
                      <a:pt x="65" y="34"/>
                    </a:cubicBezTo>
                    <a:cubicBezTo>
                      <a:pt x="64" y="33"/>
                      <a:pt x="64" y="33"/>
                      <a:pt x="63" y="33"/>
                    </a:cubicBezTo>
                    <a:cubicBezTo>
                      <a:pt x="63" y="32"/>
                      <a:pt x="63" y="32"/>
                      <a:pt x="63" y="32"/>
                    </a:cubicBezTo>
                    <a:cubicBezTo>
                      <a:pt x="62" y="32"/>
                      <a:pt x="62" y="31"/>
                      <a:pt x="61" y="31"/>
                    </a:cubicBezTo>
                    <a:cubicBezTo>
                      <a:pt x="60" y="30"/>
                      <a:pt x="60" y="30"/>
                      <a:pt x="60" y="30"/>
                    </a:cubicBezTo>
                    <a:cubicBezTo>
                      <a:pt x="60" y="29"/>
                      <a:pt x="59" y="29"/>
                      <a:pt x="58" y="28"/>
                    </a:cubicBezTo>
                    <a:cubicBezTo>
                      <a:pt x="58" y="28"/>
                      <a:pt x="58" y="28"/>
                      <a:pt x="58" y="28"/>
                    </a:cubicBezTo>
                    <a:lnTo>
                      <a:pt x="56" y="29"/>
                    </a:lnTo>
                    <a:close/>
                    <a:moveTo>
                      <a:pt x="45" y="10"/>
                    </a:moveTo>
                    <a:cubicBezTo>
                      <a:pt x="32" y="15"/>
                      <a:pt x="21" y="24"/>
                      <a:pt x="15" y="36"/>
                    </a:cubicBezTo>
                    <a:cubicBezTo>
                      <a:pt x="15" y="37"/>
                      <a:pt x="15" y="37"/>
                      <a:pt x="15" y="37"/>
                    </a:cubicBezTo>
                    <a:cubicBezTo>
                      <a:pt x="36" y="47"/>
                      <a:pt x="36" y="47"/>
                      <a:pt x="36" y="47"/>
                    </a:cubicBezTo>
                    <a:cubicBezTo>
                      <a:pt x="37" y="46"/>
                      <a:pt x="37" y="46"/>
                      <a:pt x="37" y="46"/>
                    </a:cubicBezTo>
                    <a:cubicBezTo>
                      <a:pt x="37" y="44"/>
                      <a:pt x="37" y="44"/>
                      <a:pt x="37" y="44"/>
                    </a:cubicBezTo>
                    <a:cubicBezTo>
                      <a:pt x="38" y="43"/>
                      <a:pt x="38" y="43"/>
                      <a:pt x="39" y="42"/>
                    </a:cubicBezTo>
                    <a:cubicBezTo>
                      <a:pt x="39" y="41"/>
                      <a:pt x="39" y="41"/>
                      <a:pt x="40" y="41"/>
                    </a:cubicBezTo>
                    <a:cubicBezTo>
                      <a:pt x="40" y="40"/>
                      <a:pt x="41" y="39"/>
                      <a:pt x="41" y="38"/>
                    </a:cubicBezTo>
                    <a:cubicBezTo>
                      <a:pt x="42" y="37"/>
                      <a:pt x="42" y="37"/>
                      <a:pt x="42" y="37"/>
                    </a:cubicBezTo>
                    <a:cubicBezTo>
                      <a:pt x="43" y="36"/>
                      <a:pt x="43" y="35"/>
                      <a:pt x="44" y="35"/>
                    </a:cubicBezTo>
                    <a:cubicBezTo>
                      <a:pt x="44" y="34"/>
                      <a:pt x="44" y="34"/>
                      <a:pt x="45" y="33"/>
                    </a:cubicBezTo>
                    <a:cubicBezTo>
                      <a:pt x="45" y="33"/>
                      <a:pt x="46" y="32"/>
                      <a:pt x="46" y="31"/>
                    </a:cubicBezTo>
                    <a:cubicBezTo>
                      <a:pt x="47" y="31"/>
                      <a:pt x="47" y="30"/>
                      <a:pt x="47" y="30"/>
                    </a:cubicBezTo>
                    <a:cubicBezTo>
                      <a:pt x="48" y="29"/>
                      <a:pt x="48" y="29"/>
                      <a:pt x="49" y="28"/>
                    </a:cubicBezTo>
                    <a:cubicBezTo>
                      <a:pt x="50" y="27"/>
                      <a:pt x="50" y="27"/>
                      <a:pt x="50" y="27"/>
                    </a:cubicBezTo>
                    <a:cubicBezTo>
                      <a:pt x="51" y="26"/>
                      <a:pt x="51" y="26"/>
                      <a:pt x="52" y="25"/>
                    </a:cubicBezTo>
                    <a:cubicBezTo>
                      <a:pt x="54" y="24"/>
                      <a:pt x="54" y="24"/>
                      <a:pt x="54" y="24"/>
                    </a:cubicBezTo>
                    <a:cubicBezTo>
                      <a:pt x="54" y="23"/>
                      <a:pt x="54" y="23"/>
                      <a:pt x="54" y="23"/>
                    </a:cubicBezTo>
                    <a:cubicBezTo>
                      <a:pt x="53" y="23"/>
                      <a:pt x="53" y="23"/>
                      <a:pt x="53" y="23"/>
                    </a:cubicBezTo>
                    <a:cubicBezTo>
                      <a:pt x="53" y="22"/>
                      <a:pt x="52" y="21"/>
                      <a:pt x="52" y="20"/>
                    </a:cubicBezTo>
                    <a:cubicBezTo>
                      <a:pt x="51" y="20"/>
                      <a:pt x="51" y="20"/>
                      <a:pt x="51" y="20"/>
                    </a:cubicBezTo>
                    <a:cubicBezTo>
                      <a:pt x="50" y="19"/>
                      <a:pt x="50" y="18"/>
                      <a:pt x="49" y="17"/>
                    </a:cubicBezTo>
                    <a:cubicBezTo>
                      <a:pt x="49" y="16"/>
                      <a:pt x="48" y="15"/>
                      <a:pt x="47" y="14"/>
                    </a:cubicBezTo>
                    <a:cubicBezTo>
                      <a:pt x="47" y="13"/>
                      <a:pt x="47" y="13"/>
                      <a:pt x="47" y="13"/>
                    </a:cubicBezTo>
                    <a:cubicBezTo>
                      <a:pt x="47" y="12"/>
                      <a:pt x="46" y="11"/>
                      <a:pt x="46" y="10"/>
                    </a:cubicBezTo>
                    <a:cubicBezTo>
                      <a:pt x="46" y="10"/>
                      <a:pt x="46" y="10"/>
                      <a:pt x="46" y="10"/>
                    </a:cubicBezTo>
                    <a:lnTo>
                      <a:pt x="45" y="10"/>
                    </a:lnTo>
                    <a:close/>
                    <a:moveTo>
                      <a:pt x="100" y="20"/>
                    </a:moveTo>
                    <a:cubicBezTo>
                      <a:pt x="100" y="21"/>
                      <a:pt x="101" y="23"/>
                      <a:pt x="101" y="24"/>
                    </a:cubicBezTo>
                    <a:cubicBezTo>
                      <a:pt x="101" y="25"/>
                      <a:pt x="101" y="25"/>
                      <a:pt x="101" y="25"/>
                    </a:cubicBezTo>
                    <a:cubicBezTo>
                      <a:pt x="102" y="26"/>
                      <a:pt x="102" y="27"/>
                      <a:pt x="103" y="29"/>
                    </a:cubicBezTo>
                    <a:cubicBezTo>
                      <a:pt x="103" y="29"/>
                      <a:pt x="103" y="29"/>
                      <a:pt x="103" y="29"/>
                    </a:cubicBezTo>
                    <a:cubicBezTo>
                      <a:pt x="103" y="31"/>
                      <a:pt x="103" y="32"/>
                      <a:pt x="103" y="33"/>
                    </a:cubicBezTo>
                    <a:cubicBezTo>
                      <a:pt x="103" y="34"/>
                      <a:pt x="103" y="34"/>
                      <a:pt x="103" y="34"/>
                    </a:cubicBezTo>
                    <a:cubicBezTo>
                      <a:pt x="104" y="35"/>
                      <a:pt x="104" y="37"/>
                      <a:pt x="104" y="38"/>
                    </a:cubicBezTo>
                    <a:cubicBezTo>
                      <a:pt x="104" y="41"/>
                      <a:pt x="104" y="41"/>
                      <a:pt x="104" y="41"/>
                    </a:cubicBezTo>
                    <a:cubicBezTo>
                      <a:pt x="105" y="41"/>
                      <a:pt x="105" y="41"/>
                      <a:pt x="105" y="41"/>
                    </a:cubicBezTo>
                    <a:cubicBezTo>
                      <a:pt x="106" y="41"/>
                      <a:pt x="106" y="41"/>
                      <a:pt x="107" y="40"/>
                    </a:cubicBezTo>
                    <a:cubicBezTo>
                      <a:pt x="108" y="40"/>
                      <a:pt x="108" y="40"/>
                      <a:pt x="108" y="40"/>
                    </a:cubicBezTo>
                    <a:cubicBezTo>
                      <a:pt x="109" y="40"/>
                      <a:pt x="110" y="40"/>
                      <a:pt x="110" y="40"/>
                    </a:cubicBezTo>
                    <a:cubicBezTo>
                      <a:pt x="111" y="40"/>
                      <a:pt x="111" y="40"/>
                      <a:pt x="111" y="40"/>
                    </a:cubicBezTo>
                    <a:cubicBezTo>
                      <a:pt x="112" y="40"/>
                      <a:pt x="113" y="40"/>
                      <a:pt x="114" y="40"/>
                    </a:cubicBezTo>
                    <a:cubicBezTo>
                      <a:pt x="114" y="39"/>
                      <a:pt x="114" y="39"/>
                      <a:pt x="114" y="39"/>
                    </a:cubicBezTo>
                    <a:cubicBezTo>
                      <a:pt x="115" y="39"/>
                      <a:pt x="116" y="39"/>
                      <a:pt x="117" y="39"/>
                    </a:cubicBezTo>
                    <a:cubicBezTo>
                      <a:pt x="118" y="39"/>
                      <a:pt x="118" y="39"/>
                      <a:pt x="118" y="39"/>
                    </a:cubicBezTo>
                    <a:cubicBezTo>
                      <a:pt x="117" y="38"/>
                      <a:pt x="117" y="38"/>
                      <a:pt x="117" y="38"/>
                    </a:cubicBezTo>
                    <a:cubicBezTo>
                      <a:pt x="113" y="30"/>
                      <a:pt x="107" y="23"/>
                      <a:pt x="100" y="17"/>
                    </a:cubicBezTo>
                    <a:cubicBezTo>
                      <a:pt x="99" y="16"/>
                      <a:pt x="99" y="16"/>
                      <a:pt x="99" y="16"/>
                    </a:cubicBezTo>
                    <a:lnTo>
                      <a:pt x="100" y="20"/>
                    </a:lnTo>
                    <a:close/>
                    <a:moveTo>
                      <a:pt x="82" y="36"/>
                    </a:moveTo>
                    <a:cubicBezTo>
                      <a:pt x="82" y="36"/>
                      <a:pt x="83" y="37"/>
                      <a:pt x="84" y="37"/>
                    </a:cubicBezTo>
                    <a:cubicBezTo>
                      <a:pt x="85" y="38"/>
                      <a:pt x="85" y="38"/>
                      <a:pt x="85" y="38"/>
                    </a:cubicBezTo>
                    <a:cubicBezTo>
                      <a:pt x="85" y="38"/>
                      <a:pt x="86" y="38"/>
                      <a:pt x="86" y="38"/>
                    </a:cubicBezTo>
                    <a:cubicBezTo>
                      <a:pt x="87" y="38"/>
                      <a:pt x="87" y="38"/>
                      <a:pt x="87" y="38"/>
                    </a:cubicBezTo>
                    <a:cubicBezTo>
                      <a:pt x="88" y="39"/>
                      <a:pt x="90" y="39"/>
                      <a:pt x="90" y="39"/>
                    </a:cubicBezTo>
                    <a:cubicBezTo>
                      <a:pt x="91" y="39"/>
                      <a:pt x="91" y="39"/>
                      <a:pt x="92" y="40"/>
                    </a:cubicBezTo>
                    <a:cubicBezTo>
                      <a:pt x="93" y="40"/>
                      <a:pt x="93" y="40"/>
                      <a:pt x="93" y="40"/>
                    </a:cubicBezTo>
                    <a:cubicBezTo>
                      <a:pt x="93" y="40"/>
                      <a:pt x="94" y="40"/>
                      <a:pt x="95" y="40"/>
                    </a:cubicBezTo>
                    <a:cubicBezTo>
                      <a:pt x="98" y="40"/>
                      <a:pt x="98" y="40"/>
                      <a:pt x="98" y="40"/>
                    </a:cubicBezTo>
                    <a:cubicBezTo>
                      <a:pt x="98" y="39"/>
                      <a:pt x="98" y="39"/>
                      <a:pt x="98" y="39"/>
                    </a:cubicBezTo>
                    <a:cubicBezTo>
                      <a:pt x="98" y="38"/>
                      <a:pt x="98" y="38"/>
                      <a:pt x="98" y="38"/>
                    </a:cubicBezTo>
                    <a:cubicBezTo>
                      <a:pt x="98" y="37"/>
                      <a:pt x="98" y="36"/>
                      <a:pt x="97" y="35"/>
                    </a:cubicBezTo>
                    <a:cubicBezTo>
                      <a:pt x="97" y="34"/>
                      <a:pt x="97" y="34"/>
                      <a:pt x="97" y="34"/>
                    </a:cubicBezTo>
                    <a:cubicBezTo>
                      <a:pt x="97" y="33"/>
                      <a:pt x="97" y="32"/>
                      <a:pt x="97" y="31"/>
                    </a:cubicBezTo>
                    <a:cubicBezTo>
                      <a:pt x="96" y="30"/>
                      <a:pt x="96" y="30"/>
                      <a:pt x="96" y="30"/>
                    </a:cubicBezTo>
                    <a:cubicBezTo>
                      <a:pt x="96" y="29"/>
                      <a:pt x="96" y="28"/>
                      <a:pt x="96" y="27"/>
                    </a:cubicBezTo>
                    <a:cubicBezTo>
                      <a:pt x="96" y="26"/>
                      <a:pt x="96" y="26"/>
                      <a:pt x="96" y="26"/>
                    </a:cubicBezTo>
                    <a:cubicBezTo>
                      <a:pt x="95" y="24"/>
                      <a:pt x="95" y="23"/>
                      <a:pt x="94" y="22"/>
                    </a:cubicBezTo>
                    <a:cubicBezTo>
                      <a:pt x="94" y="21"/>
                      <a:pt x="94" y="21"/>
                      <a:pt x="94" y="21"/>
                    </a:cubicBezTo>
                    <a:cubicBezTo>
                      <a:pt x="94" y="20"/>
                      <a:pt x="93" y="19"/>
                      <a:pt x="93" y="18"/>
                    </a:cubicBezTo>
                    <a:cubicBezTo>
                      <a:pt x="91" y="15"/>
                      <a:pt x="91" y="15"/>
                      <a:pt x="91" y="15"/>
                    </a:cubicBezTo>
                    <a:lnTo>
                      <a:pt x="82" y="36"/>
                    </a:lnTo>
                    <a:close/>
                    <a:moveTo>
                      <a:pt x="83" y="14"/>
                    </a:moveTo>
                    <a:cubicBezTo>
                      <a:pt x="82" y="14"/>
                      <a:pt x="81" y="14"/>
                      <a:pt x="80" y="15"/>
                    </a:cubicBezTo>
                    <a:cubicBezTo>
                      <a:pt x="79" y="15"/>
                      <a:pt x="79" y="15"/>
                      <a:pt x="79" y="15"/>
                    </a:cubicBezTo>
                    <a:cubicBezTo>
                      <a:pt x="78" y="15"/>
                      <a:pt x="77" y="16"/>
                      <a:pt x="75" y="16"/>
                    </a:cubicBezTo>
                    <a:cubicBezTo>
                      <a:pt x="74" y="17"/>
                      <a:pt x="74" y="17"/>
                      <a:pt x="74" y="17"/>
                    </a:cubicBezTo>
                    <a:cubicBezTo>
                      <a:pt x="73" y="17"/>
                      <a:pt x="73" y="18"/>
                      <a:pt x="72" y="18"/>
                    </a:cubicBezTo>
                    <a:cubicBezTo>
                      <a:pt x="70" y="19"/>
                      <a:pt x="70" y="19"/>
                      <a:pt x="70" y="19"/>
                    </a:cubicBezTo>
                    <a:cubicBezTo>
                      <a:pt x="70" y="19"/>
                      <a:pt x="69" y="20"/>
                      <a:pt x="68" y="20"/>
                    </a:cubicBezTo>
                    <a:cubicBezTo>
                      <a:pt x="68" y="20"/>
                      <a:pt x="67" y="21"/>
                      <a:pt x="67" y="21"/>
                    </a:cubicBezTo>
                    <a:cubicBezTo>
                      <a:pt x="66" y="22"/>
                      <a:pt x="65" y="22"/>
                      <a:pt x="65" y="23"/>
                    </a:cubicBezTo>
                    <a:cubicBezTo>
                      <a:pt x="63" y="24"/>
                      <a:pt x="63" y="24"/>
                      <a:pt x="63" y="24"/>
                    </a:cubicBezTo>
                    <a:cubicBezTo>
                      <a:pt x="63" y="24"/>
                      <a:pt x="63" y="24"/>
                      <a:pt x="63" y="24"/>
                    </a:cubicBezTo>
                    <a:cubicBezTo>
                      <a:pt x="64" y="26"/>
                      <a:pt x="64" y="26"/>
                      <a:pt x="64" y="26"/>
                    </a:cubicBezTo>
                    <a:cubicBezTo>
                      <a:pt x="65" y="26"/>
                      <a:pt x="66" y="27"/>
                      <a:pt x="67" y="28"/>
                    </a:cubicBezTo>
                    <a:cubicBezTo>
                      <a:pt x="67" y="28"/>
                      <a:pt x="67" y="28"/>
                      <a:pt x="67" y="28"/>
                    </a:cubicBezTo>
                    <a:cubicBezTo>
                      <a:pt x="68" y="28"/>
                      <a:pt x="68" y="29"/>
                      <a:pt x="69" y="29"/>
                    </a:cubicBezTo>
                    <a:cubicBezTo>
                      <a:pt x="69" y="29"/>
                      <a:pt x="70" y="30"/>
                      <a:pt x="71" y="31"/>
                    </a:cubicBezTo>
                    <a:cubicBezTo>
                      <a:pt x="72" y="31"/>
                      <a:pt x="72" y="31"/>
                      <a:pt x="72" y="31"/>
                    </a:cubicBezTo>
                    <a:cubicBezTo>
                      <a:pt x="73" y="32"/>
                      <a:pt x="73" y="32"/>
                      <a:pt x="73" y="32"/>
                    </a:cubicBezTo>
                    <a:cubicBezTo>
                      <a:pt x="74" y="33"/>
                      <a:pt x="74" y="33"/>
                      <a:pt x="74" y="33"/>
                    </a:cubicBezTo>
                    <a:cubicBezTo>
                      <a:pt x="75" y="33"/>
                      <a:pt x="76" y="34"/>
                      <a:pt x="76" y="34"/>
                    </a:cubicBezTo>
                    <a:cubicBezTo>
                      <a:pt x="76" y="33"/>
                      <a:pt x="76" y="33"/>
                      <a:pt x="76" y="33"/>
                    </a:cubicBezTo>
                    <a:cubicBezTo>
                      <a:pt x="86" y="13"/>
                      <a:pt x="86" y="13"/>
                      <a:pt x="86" y="13"/>
                    </a:cubicBezTo>
                    <a:lnTo>
                      <a:pt x="83" y="14"/>
                    </a:lnTo>
                    <a:close/>
                    <a:moveTo>
                      <a:pt x="66" y="6"/>
                    </a:moveTo>
                    <a:cubicBezTo>
                      <a:pt x="61" y="6"/>
                      <a:pt x="56" y="7"/>
                      <a:pt x="52" y="8"/>
                    </a:cubicBezTo>
                    <a:cubicBezTo>
                      <a:pt x="51" y="8"/>
                      <a:pt x="51" y="8"/>
                      <a:pt x="51" y="8"/>
                    </a:cubicBezTo>
                    <a:cubicBezTo>
                      <a:pt x="52" y="9"/>
                      <a:pt x="52" y="9"/>
                      <a:pt x="52" y="9"/>
                    </a:cubicBezTo>
                    <a:cubicBezTo>
                      <a:pt x="52" y="9"/>
                      <a:pt x="52" y="10"/>
                      <a:pt x="53" y="11"/>
                    </a:cubicBezTo>
                    <a:cubicBezTo>
                      <a:pt x="53" y="11"/>
                      <a:pt x="53" y="11"/>
                      <a:pt x="53" y="11"/>
                    </a:cubicBezTo>
                    <a:cubicBezTo>
                      <a:pt x="53" y="12"/>
                      <a:pt x="54" y="13"/>
                      <a:pt x="54" y="14"/>
                    </a:cubicBezTo>
                    <a:cubicBezTo>
                      <a:pt x="55" y="14"/>
                      <a:pt x="55" y="14"/>
                      <a:pt x="55" y="14"/>
                    </a:cubicBezTo>
                    <a:cubicBezTo>
                      <a:pt x="55" y="15"/>
                      <a:pt x="56" y="16"/>
                      <a:pt x="56" y="16"/>
                    </a:cubicBezTo>
                    <a:cubicBezTo>
                      <a:pt x="57" y="17"/>
                      <a:pt x="57" y="17"/>
                      <a:pt x="57" y="17"/>
                    </a:cubicBezTo>
                    <a:cubicBezTo>
                      <a:pt x="57" y="18"/>
                      <a:pt x="58" y="18"/>
                      <a:pt x="58" y="19"/>
                    </a:cubicBezTo>
                    <a:cubicBezTo>
                      <a:pt x="59" y="19"/>
                      <a:pt x="59" y="19"/>
                      <a:pt x="59" y="19"/>
                    </a:cubicBezTo>
                    <a:cubicBezTo>
                      <a:pt x="61" y="18"/>
                      <a:pt x="61" y="18"/>
                      <a:pt x="61" y="18"/>
                    </a:cubicBezTo>
                    <a:cubicBezTo>
                      <a:pt x="62" y="17"/>
                      <a:pt x="62" y="17"/>
                      <a:pt x="62" y="17"/>
                    </a:cubicBezTo>
                    <a:cubicBezTo>
                      <a:pt x="62" y="17"/>
                      <a:pt x="64" y="16"/>
                      <a:pt x="64" y="16"/>
                    </a:cubicBezTo>
                    <a:cubicBezTo>
                      <a:pt x="65" y="15"/>
                      <a:pt x="66" y="14"/>
                      <a:pt x="66" y="14"/>
                    </a:cubicBezTo>
                    <a:cubicBezTo>
                      <a:pt x="67" y="14"/>
                      <a:pt x="68" y="13"/>
                      <a:pt x="69" y="13"/>
                    </a:cubicBezTo>
                    <a:cubicBezTo>
                      <a:pt x="69" y="13"/>
                      <a:pt x="70" y="12"/>
                      <a:pt x="71" y="12"/>
                    </a:cubicBezTo>
                    <a:cubicBezTo>
                      <a:pt x="71" y="12"/>
                      <a:pt x="73" y="11"/>
                      <a:pt x="73" y="11"/>
                    </a:cubicBezTo>
                    <a:cubicBezTo>
                      <a:pt x="74" y="10"/>
                      <a:pt x="74" y="10"/>
                      <a:pt x="74" y="10"/>
                    </a:cubicBezTo>
                    <a:cubicBezTo>
                      <a:pt x="75" y="10"/>
                      <a:pt x="75" y="10"/>
                      <a:pt x="76" y="10"/>
                    </a:cubicBezTo>
                    <a:cubicBezTo>
                      <a:pt x="77" y="9"/>
                      <a:pt x="77" y="9"/>
                      <a:pt x="77" y="9"/>
                    </a:cubicBezTo>
                    <a:cubicBezTo>
                      <a:pt x="78" y="9"/>
                      <a:pt x="78" y="9"/>
                      <a:pt x="79" y="8"/>
                    </a:cubicBezTo>
                    <a:cubicBezTo>
                      <a:pt x="80" y="8"/>
                      <a:pt x="80" y="8"/>
                      <a:pt x="80" y="8"/>
                    </a:cubicBezTo>
                    <a:cubicBezTo>
                      <a:pt x="79" y="8"/>
                      <a:pt x="79" y="8"/>
                      <a:pt x="79" y="8"/>
                    </a:cubicBezTo>
                    <a:cubicBezTo>
                      <a:pt x="75" y="7"/>
                      <a:pt x="70" y="6"/>
                      <a:pt x="66"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nvGrpSpPr>
            <p:cNvPr id="21" name="组合 20">
              <a:extLst>
                <a:ext uri="{FF2B5EF4-FFF2-40B4-BE49-F238E27FC236}">
                  <a16:creationId xmlns:a16="http://schemas.microsoft.com/office/drawing/2014/main" xmlns="" id="{A120D0C9-A3EB-4755-A835-8546042D0E45}"/>
                </a:ext>
              </a:extLst>
            </p:cNvPr>
            <p:cNvGrpSpPr/>
            <p:nvPr/>
          </p:nvGrpSpPr>
          <p:grpSpPr>
            <a:xfrm>
              <a:off x="4646043" y="1754775"/>
              <a:ext cx="1959794" cy="1080751"/>
              <a:chOff x="1475745" y="1430924"/>
              <a:chExt cx="1959793" cy="1080751"/>
            </a:xfrm>
          </p:grpSpPr>
          <p:sp>
            <p:nvSpPr>
              <p:cNvPr id="22" name="文本框 16">
                <a:extLst>
                  <a:ext uri="{FF2B5EF4-FFF2-40B4-BE49-F238E27FC236}">
                    <a16:creationId xmlns:a16="http://schemas.microsoft.com/office/drawing/2014/main" xmlns="" id="{B08C7F58-2640-47D2-A428-E850BD88717D}"/>
                  </a:ext>
                </a:extLst>
              </p:cNvPr>
              <p:cNvSpPr txBox="1"/>
              <p:nvPr/>
            </p:nvSpPr>
            <p:spPr>
              <a:xfrm>
                <a:off x="1475745" y="1430924"/>
                <a:ext cx="1339605" cy="446535"/>
              </a:xfrm>
              <a:prstGeom prst="rect">
                <a:avLst/>
              </a:prstGeom>
              <a:noFill/>
            </p:spPr>
            <p:txBody>
              <a:bodyPr wrap="none" rtlCol="0">
                <a:spAutoFit/>
              </a:bodyPr>
              <a:lstStyle/>
              <a:p>
                <a:r>
                  <a:rPr lang="zh-CN" altLang="en-US" dirty="0">
                    <a:solidFill>
                      <a:schemeClr val="bg1">
                        <a:lumMod val="50000"/>
                      </a:schemeClr>
                    </a:solidFill>
                    <a:latin typeface="微软雅黑 Light" panose="020B0502040204020203" pitchFamily="34" charset="-122"/>
                    <a:ea typeface="微软雅黑 Light" panose="020B0502040204020203" pitchFamily="34" charset="-122"/>
                  </a:rPr>
                  <a:t>文字内容</a:t>
                </a:r>
              </a:p>
            </p:txBody>
          </p:sp>
          <p:sp>
            <p:nvSpPr>
              <p:cNvPr id="23" name="文本框 17">
                <a:extLst>
                  <a:ext uri="{FF2B5EF4-FFF2-40B4-BE49-F238E27FC236}">
                    <a16:creationId xmlns:a16="http://schemas.microsoft.com/office/drawing/2014/main" xmlns="" id="{89EC55BE-2F82-4FBA-B98C-B66D3AAF3608}"/>
                  </a:ext>
                </a:extLst>
              </p:cNvPr>
              <p:cNvSpPr txBox="1"/>
              <p:nvPr/>
            </p:nvSpPr>
            <p:spPr>
              <a:xfrm>
                <a:off x="1475745" y="1879084"/>
                <a:ext cx="1959793" cy="632591"/>
              </a:xfrm>
              <a:prstGeom prst="rect">
                <a:avLst/>
              </a:prstGeom>
              <a:noFill/>
            </p:spPr>
            <p:txBody>
              <a:bodyPr wrap="none" rtlCol="0">
                <a:spAutoFit/>
              </a:bodyPr>
              <a:lstStyle/>
              <a:p>
                <a:pPr lvl="0"/>
                <a:r>
                  <a:rPr lang="zh-CN" altLang="en-US" sz="2800" dirty="0">
                    <a:solidFill>
                      <a:srgbClr val="FFFFFF">
                        <a:lumMod val="50000"/>
                      </a:srgbClr>
                    </a:solidFill>
                    <a:latin typeface="微软雅黑 Light" panose="020B0502040204020203" pitchFamily="34" charset="-122"/>
                    <a:ea typeface="微软雅黑 Light" panose="020B0502040204020203" pitchFamily="34" charset="-122"/>
                  </a:rPr>
                  <a:t>加入文字</a:t>
                </a:r>
              </a:p>
            </p:txBody>
          </p:sp>
        </p:grpSp>
      </p:grpSp>
      <p:grpSp>
        <p:nvGrpSpPr>
          <p:cNvPr id="27" name="组合 26">
            <a:extLst>
              <a:ext uri="{FF2B5EF4-FFF2-40B4-BE49-F238E27FC236}">
                <a16:creationId xmlns:a16="http://schemas.microsoft.com/office/drawing/2014/main" xmlns="" id="{15D8A49B-2493-4958-BF15-F0DCFAE3DF9C}"/>
              </a:ext>
            </a:extLst>
          </p:cNvPr>
          <p:cNvGrpSpPr/>
          <p:nvPr/>
        </p:nvGrpSpPr>
        <p:grpSpPr>
          <a:xfrm>
            <a:off x="8192777" y="2345924"/>
            <a:ext cx="3486879" cy="1701688"/>
            <a:chOff x="-218499" y="4189095"/>
            <a:chExt cx="4215758" cy="2057400"/>
          </a:xfrm>
        </p:grpSpPr>
        <p:grpSp>
          <p:nvGrpSpPr>
            <p:cNvPr id="28" name="组合 27">
              <a:extLst>
                <a:ext uri="{FF2B5EF4-FFF2-40B4-BE49-F238E27FC236}">
                  <a16:creationId xmlns:a16="http://schemas.microsoft.com/office/drawing/2014/main" xmlns="" id="{3A35DA94-9F99-404E-9A2C-2E6E47D9CAD3}"/>
                </a:ext>
              </a:extLst>
            </p:cNvPr>
            <p:cNvGrpSpPr/>
            <p:nvPr/>
          </p:nvGrpSpPr>
          <p:grpSpPr>
            <a:xfrm>
              <a:off x="-218499" y="4189095"/>
              <a:ext cx="4215758" cy="2057400"/>
              <a:chOff x="213368" y="3865245"/>
              <a:chExt cx="4215757" cy="2057400"/>
            </a:xfrm>
          </p:grpSpPr>
          <p:sp>
            <p:nvSpPr>
              <p:cNvPr id="32" name="圆角矩形 38">
                <a:extLst>
                  <a:ext uri="{FF2B5EF4-FFF2-40B4-BE49-F238E27FC236}">
                    <a16:creationId xmlns:a16="http://schemas.microsoft.com/office/drawing/2014/main" xmlns="" id="{D242F91C-3974-4395-82CE-8E54C598CC95}"/>
                  </a:ext>
                </a:extLst>
              </p:cNvPr>
              <p:cNvSpPr/>
              <p:nvPr/>
            </p:nvSpPr>
            <p:spPr>
              <a:xfrm>
                <a:off x="213368" y="3865245"/>
                <a:ext cx="4215757" cy="2057400"/>
              </a:xfrm>
              <a:prstGeom prst="roundRect">
                <a:avLst>
                  <a:gd name="adj" fmla="val 4167"/>
                </a:avLst>
              </a:prstGeom>
              <a:solidFill>
                <a:schemeClr val="bg1">
                  <a:lumMod val="95000"/>
                </a:schemeClr>
              </a:solidFill>
              <a:ln>
                <a:solidFill>
                  <a:schemeClr val="bg1">
                    <a:lumMod val="85000"/>
                    <a:alpha val="53000"/>
                  </a:schemeClr>
                </a:solidFill>
              </a:ln>
              <a:effectLst>
                <a:outerShdw blurRad="12700" dist="127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33" name="圆角矩形 39">
                <a:extLst>
                  <a:ext uri="{FF2B5EF4-FFF2-40B4-BE49-F238E27FC236}">
                    <a16:creationId xmlns:a16="http://schemas.microsoft.com/office/drawing/2014/main" xmlns="" id="{87B1D093-FCA4-4A4A-8FA0-66209E1816A5}"/>
                  </a:ext>
                </a:extLst>
              </p:cNvPr>
              <p:cNvSpPr/>
              <p:nvPr/>
            </p:nvSpPr>
            <p:spPr>
              <a:xfrm>
                <a:off x="2578894" y="4083130"/>
                <a:ext cx="1621631" cy="1621631"/>
              </a:xfrm>
              <a:prstGeom prst="roundRect">
                <a:avLst>
                  <a:gd name="adj" fmla="val 4332"/>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34" name="Freeform 5">
                <a:extLst>
                  <a:ext uri="{FF2B5EF4-FFF2-40B4-BE49-F238E27FC236}">
                    <a16:creationId xmlns:a16="http://schemas.microsoft.com/office/drawing/2014/main" xmlns="" id="{DB08CD7D-33A6-4358-8D99-12109634C292}"/>
                  </a:ext>
                </a:extLst>
              </p:cNvPr>
              <p:cNvSpPr>
                <a:spLocks noEditPoints="1"/>
              </p:cNvSpPr>
              <p:nvPr/>
            </p:nvSpPr>
            <p:spPr bwMode="auto">
              <a:xfrm>
                <a:off x="2947613" y="4468995"/>
                <a:ext cx="884192" cy="849900"/>
              </a:xfrm>
              <a:custGeom>
                <a:avLst/>
                <a:gdLst>
                  <a:gd name="T0" fmla="*/ 290 w 361"/>
                  <a:gd name="T1" fmla="*/ 347 h 347"/>
                  <a:gd name="T2" fmla="*/ 179 w 361"/>
                  <a:gd name="T3" fmla="*/ 285 h 347"/>
                  <a:gd name="T4" fmla="*/ 65 w 361"/>
                  <a:gd name="T5" fmla="*/ 345 h 347"/>
                  <a:gd name="T6" fmla="*/ 89 w 361"/>
                  <a:gd name="T7" fmla="*/ 220 h 347"/>
                  <a:gd name="T8" fmla="*/ 0 w 361"/>
                  <a:gd name="T9" fmla="*/ 130 h 347"/>
                  <a:gd name="T10" fmla="*/ 125 w 361"/>
                  <a:gd name="T11" fmla="*/ 114 h 347"/>
                  <a:gd name="T12" fmla="*/ 182 w 361"/>
                  <a:gd name="T13" fmla="*/ 0 h 347"/>
                  <a:gd name="T14" fmla="*/ 236 w 361"/>
                  <a:gd name="T15" fmla="*/ 114 h 347"/>
                  <a:gd name="T16" fmla="*/ 361 w 361"/>
                  <a:gd name="T17" fmla="*/ 133 h 347"/>
                  <a:gd name="T18" fmla="*/ 271 w 361"/>
                  <a:gd name="T19" fmla="*/ 220 h 347"/>
                  <a:gd name="T20" fmla="*/ 290 w 361"/>
                  <a:gd name="T21" fmla="*/ 347 h 347"/>
                  <a:gd name="T22" fmla="*/ 179 w 361"/>
                  <a:gd name="T23" fmla="*/ 263 h 347"/>
                  <a:gd name="T24" fmla="*/ 263 w 361"/>
                  <a:gd name="T25" fmla="*/ 307 h 347"/>
                  <a:gd name="T26" fmla="*/ 247 w 361"/>
                  <a:gd name="T27" fmla="*/ 215 h 347"/>
                  <a:gd name="T28" fmla="*/ 317 w 361"/>
                  <a:gd name="T29" fmla="*/ 147 h 347"/>
                  <a:gd name="T30" fmla="*/ 222 w 361"/>
                  <a:gd name="T31" fmla="*/ 133 h 347"/>
                  <a:gd name="T32" fmla="*/ 182 w 361"/>
                  <a:gd name="T33" fmla="*/ 46 h 347"/>
                  <a:gd name="T34" fmla="*/ 138 w 361"/>
                  <a:gd name="T35" fmla="*/ 133 h 347"/>
                  <a:gd name="T36" fmla="*/ 43 w 361"/>
                  <a:gd name="T37" fmla="*/ 144 h 347"/>
                  <a:gd name="T38" fmla="*/ 111 w 361"/>
                  <a:gd name="T39" fmla="*/ 212 h 347"/>
                  <a:gd name="T40" fmla="*/ 95 w 361"/>
                  <a:gd name="T41" fmla="*/ 307 h 347"/>
                  <a:gd name="T42" fmla="*/ 179 w 361"/>
                  <a:gd name="T43" fmla="*/ 26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1" h="347">
                    <a:moveTo>
                      <a:pt x="290" y="347"/>
                    </a:moveTo>
                    <a:lnTo>
                      <a:pt x="179" y="285"/>
                    </a:lnTo>
                    <a:lnTo>
                      <a:pt x="65" y="345"/>
                    </a:lnTo>
                    <a:lnTo>
                      <a:pt x="89" y="220"/>
                    </a:lnTo>
                    <a:lnTo>
                      <a:pt x="0" y="130"/>
                    </a:lnTo>
                    <a:lnTo>
                      <a:pt x="125" y="114"/>
                    </a:lnTo>
                    <a:lnTo>
                      <a:pt x="182" y="0"/>
                    </a:lnTo>
                    <a:lnTo>
                      <a:pt x="236" y="114"/>
                    </a:lnTo>
                    <a:lnTo>
                      <a:pt x="361" y="133"/>
                    </a:lnTo>
                    <a:lnTo>
                      <a:pt x="271" y="220"/>
                    </a:lnTo>
                    <a:lnTo>
                      <a:pt x="290" y="347"/>
                    </a:lnTo>
                    <a:close/>
                    <a:moveTo>
                      <a:pt x="179" y="263"/>
                    </a:moveTo>
                    <a:lnTo>
                      <a:pt x="263" y="307"/>
                    </a:lnTo>
                    <a:lnTo>
                      <a:pt x="247" y="215"/>
                    </a:lnTo>
                    <a:lnTo>
                      <a:pt x="317" y="147"/>
                    </a:lnTo>
                    <a:lnTo>
                      <a:pt x="222" y="133"/>
                    </a:lnTo>
                    <a:lnTo>
                      <a:pt x="182" y="46"/>
                    </a:lnTo>
                    <a:lnTo>
                      <a:pt x="138" y="133"/>
                    </a:lnTo>
                    <a:lnTo>
                      <a:pt x="43" y="144"/>
                    </a:lnTo>
                    <a:lnTo>
                      <a:pt x="111" y="212"/>
                    </a:lnTo>
                    <a:lnTo>
                      <a:pt x="95" y="307"/>
                    </a:lnTo>
                    <a:lnTo>
                      <a:pt x="179" y="2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nvGrpSpPr>
            <p:cNvPr id="29" name="组合 28">
              <a:extLst>
                <a:ext uri="{FF2B5EF4-FFF2-40B4-BE49-F238E27FC236}">
                  <a16:creationId xmlns:a16="http://schemas.microsoft.com/office/drawing/2014/main" xmlns="" id="{A57931F6-5678-4552-B593-5C782FC24F05}"/>
                </a:ext>
              </a:extLst>
            </p:cNvPr>
            <p:cNvGrpSpPr/>
            <p:nvPr/>
          </p:nvGrpSpPr>
          <p:grpSpPr>
            <a:xfrm>
              <a:off x="15821" y="4647276"/>
              <a:ext cx="1959794" cy="1115851"/>
              <a:chOff x="1539821" y="1430924"/>
              <a:chExt cx="1959794" cy="1115851"/>
            </a:xfrm>
          </p:grpSpPr>
          <p:sp>
            <p:nvSpPr>
              <p:cNvPr id="30" name="文本框 24">
                <a:extLst>
                  <a:ext uri="{FF2B5EF4-FFF2-40B4-BE49-F238E27FC236}">
                    <a16:creationId xmlns:a16="http://schemas.microsoft.com/office/drawing/2014/main" xmlns="" id="{191A9CCD-A9CB-446A-A24E-C672342B3CD2}"/>
                  </a:ext>
                </a:extLst>
              </p:cNvPr>
              <p:cNvSpPr txBox="1"/>
              <p:nvPr/>
            </p:nvSpPr>
            <p:spPr>
              <a:xfrm>
                <a:off x="1539821" y="1430924"/>
                <a:ext cx="1339605" cy="446535"/>
              </a:xfrm>
              <a:prstGeom prst="rect">
                <a:avLst/>
              </a:prstGeom>
              <a:noFill/>
            </p:spPr>
            <p:txBody>
              <a:bodyPr wrap="none" rtlCol="0">
                <a:spAutoFit/>
              </a:bodyPr>
              <a:lstStyle/>
              <a:p>
                <a:r>
                  <a:rPr lang="zh-CN" altLang="en-US" dirty="0">
                    <a:solidFill>
                      <a:schemeClr val="bg1">
                        <a:lumMod val="50000"/>
                      </a:schemeClr>
                    </a:solidFill>
                    <a:latin typeface="微软雅黑 Light" panose="020B0502040204020203" pitchFamily="34" charset="-122"/>
                    <a:ea typeface="微软雅黑 Light" panose="020B0502040204020203" pitchFamily="34" charset="-122"/>
                  </a:rPr>
                  <a:t>文字内容</a:t>
                </a:r>
              </a:p>
            </p:txBody>
          </p:sp>
          <p:sp>
            <p:nvSpPr>
              <p:cNvPr id="31" name="文本框 25">
                <a:extLst>
                  <a:ext uri="{FF2B5EF4-FFF2-40B4-BE49-F238E27FC236}">
                    <a16:creationId xmlns:a16="http://schemas.microsoft.com/office/drawing/2014/main" xmlns="" id="{00CD2FEA-68E7-42AA-BE0B-A25FAEDDF9E1}"/>
                  </a:ext>
                </a:extLst>
              </p:cNvPr>
              <p:cNvSpPr txBox="1"/>
              <p:nvPr/>
            </p:nvSpPr>
            <p:spPr>
              <a:xfrm>
                <a:off x="1539822" y="1914184"/>
                <a:ext cx="1959793" cy="632591"/>
              </a:xfrm>
              <a:prstGeom prst="rect">
                <a:avLst/>
              </a:prstGeom>
              <a:noFill/>
            </p:spPr>
            <p:txBody>
              <a:bodyPr wrap="none" rtlCol="0">
                <a:spAutoFit/>
              </a:bodyPr>
              <a:lstStyle/>
              <a:p>
                <a:pPr lvl="0"/>
                <a:r>
                  <a:rPr lang="zh-CN" altLang="en-US" sz="2800" dirty="0">
                    <a:solidFill>
                      <a:srgbClr val="FFFFFF">
                        <a:lumMod val="50000"/>
                      </a:srgbClr>
                    </a:solidFill>
                    <a:latin typeface="微软雅黑 Light" panose="020B0502040204020203" pitchFamily="34" charset="-122"/>
                    <a:ea typeface="微软雅黑 Light" panose="020B0502040204020203" pitchFamily="34" charset="-122"/>
                  </a:rPr>
                  <a:t>加入文字</a:t>
                </a:r>
              </a:p>
            </p:txBody>
          </p:sp>
        </p:grpSp>
      </p:grpSp>
      <p:sp>
        <p:nvSpPr>
          <p:cNvPr id="35" name="矩形 34">
            <a:extLst>
              <a:ext uri="{FF2B5EF4-FFF2-40B4-BE49-F238E27FC236}">
                <a16:creationId xmlns:a16="http://schemas.microsoft.com/office/drawing/2014/main" xmlns="" id="{C555F7E4-4AAE-44FB-A2C0-AC5EAE506555}"/>
              </a:ext>
            </a:extLst>
          </p:cNvPr>
          <p:cNvSpPr/>
          <p:nvPr/>
        </p:nvSpPr>
        <p:spPr>
          <a:xfrm>
            <a:off x="760547" y="4410839"/>
            <a:ext cx="3107326" cy="1212640"/>
          </a:xfrm>
          <a:prstGeom prst="rect">
            <a:avLst/>
          </a:prstGeom>
        </p:spPr>
        <p:txBody>
          <a:bodyPr wrap="square">
            <a:spAutoFit/>
          </a:bodyPr>
          <a:lstStyle/>
          <a:p>
            <a:pPr algn="ctr">
              <a:lnSpc>
                <a:spcPct val="130000"/>
              </a:lnSpc>
            </a:pP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　</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那很容易出危险吧，</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我说，</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某处有一口深井，却又无人知道它的具体位置，是吧？一旦有人掉入，岂不没得救了？</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endParaRPr lang="zh-CN" altLang="en-US" sz="14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36" name="矩形 35">
            <a:extLst>
              <a:ext uri="{FF2B5EF4-FFF2-40B4-BE49-F238E27FC236}">
                <a16:creationId xmlns:a16="http://schemas.microsoft.com/office/drawing/2014/main" xmlns="" id="{4051FF88-94A1-45C9-BA9E-7330AF8D5A06}"/>
              </a:ext>
            </a:extLst>
          </p:cNvPr>
          <p:cNvSpPr/>
          <p:nvPr/>
        </p:nvSpPr>
        <p:spPr>
          <a:xfrm>
            <a:off x="4570501" y="4410839"/>
            <a:ext cx="3108724" cy="1212640"/>
          </a:xfrm>
          <a:prstGeom prst="rect">
            <a:avLst/>
          </a:prstGeom>
        </p:spPr>
        <p:txBody>
          <a:bodyPr wrap="square">
            <a:spAutoFit/>
          </a:bodyPr>
          <a:lstStyle/>
          <a:p>
            <a:pPr algn="ctr">
              <a:lnSpc>
                <a:spcPct val="130000"/>
              </a:lnSpc>
            </a:pP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当然算不得好死。</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她用手拂去外套上沾的草穗，</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要是直接摔折脖颈，当即死了倒也罢。可要是不巧只摔断腿脚没死成可怎么办呢？</a:t>
            </a:r>
          </a:p>
        </p:txBody>
      </p:sp>
      <p:sp>
        <p:nvSpPr>
          <p:cNvPr id="37" name="矩形 36">
            <a:extLst>
              <a:ext uri="{FF2B5EF4-FFF2-40B4-BE49-F238E27FC236}">
                <a16:creationId xmlns:a16="http://schemas.microsoft.com/office/drawing/2014/main" xmlns="" id="{E7C84FAA-15BC-4607-AC98-75726245FEDA}"/>
              </a:ext>
            </a:extLst>
          </p:cNvPr>
          <p:cNvSpPr/>
          <p:nvPr/>
        </p:nvSpPr>
        <p:spPr>
          <a:xfrm>
            <a:off x="8381853" y="4410839"/>
            <a:ext cx="3108726" cy="1212640"/>
          </a:xfrm>
          <a:prstGeom prst="rect">
            <a:avLst/>
          </a:prstGeom>
          <a:solidFill>
            <a:srgbClr val="F1F1F1">
              <a:alpha val="52000"/>
            </a:srgbClr>
          </a:solidFill>
        </p:spPr>
        <p:txBody>
          <a:bodyPr wrap="square" rtlCol="0">
            <a:spAutoFit/>
          </a:bodyPr>
          <a:lstStyle/>
          <a:p>
            <a:pPr algn="ctr">
              <a:lnSpc>
                <a:spcPct val="130000"/>
              </a:lnSpc>
            </a:pP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再大声呼喊也没人听见，更没人发现，周围触目皆是爬来爬去的蜥蜴蜘蛛什么的。这么着，那里一堆一块地到处是死人的白骨，阴惨惨湿漉漉的。</a:t>
            </a:r>
          </a:p>
        </p:txBody>
      </p:sp>
    </p:spTree>
    <p:extLst>
      <p:ext uri="{BB962C8B-B14F-4D97-AF65-F5344CB8AC3E}">
        <p14:creationId xmlns:p14="http://schemas.microsoft.com/office/powerpoint/2010/main" val="328606540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250" fill="hold"/>
                                        <p:tgtEl>
                                          <p:spTgt spid="6"/>
                                        </p:tgtEl>
                                        <p:attrNameLst>
                                          <p:attrName>ppt_w</p:attrName>
                                        </p:attrNameLst>
                                      </p:cBhvr>
                                      <p:tavLst>
                                        <p:tav tm="0">
                                          <p:val>
                                            <p:fltVal val="0"/>
                                          </p:val>
                                        </p:tav>
                                        <p:tav tm="100000">
                                          <p:val>
                                            <p:strVal val="#ppt_w"/>
                                          </p:val>
                                        </p:tav>
                                      </p:tavLst>
                                    </p:anim>
                                    <p:anim calcmode="lin" valueType="num">
                                      <p:cBhvr>
                                        <p:cTn id="13" dur="250" fill="hold"/>
                                        <p:tgtEl>
                                          <p:spTgt spid="6"/>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100"/>
                                  </p:stCondLst>
                                  <p:childTnLst>
                                    <p:set>
                                      <p:cBhvr>
                                        <p:cTn id="15" dur="1" fill="hold">
                                          <p:stCondLst>
                                            <p:cond delay="0"/>
                                          </p:stCondLst>
                                        </p:cTn>
                                        <p:tgtEl>
                                          <p:spTgt spid="19"/>
                                        </p:tgtEl>
                                        <p:attrNameLst>
                                          <p:attrName>style.visibility</p:attrName>
                                        </p:attrNameLst>
                                      </p:cBhvr>
                                      <p:to>
                                        <p:strVal val="visible"/>
                                      </p:to>
                                    </p:set>
                                    <p:anim calcmode="lin" valueType="num">
                                      <p:cBhvr>
                                        <p:cTn id="16" dur="250" fill="hold"/>
                                        <p:tgtEl>
                                          <p:spTgt spid="19"/>
                                        </p:tgtEl>
                                        <p:attrNameLst>
                                          <p:attrName>ppt_w</p:attrName>
                                        </p:attrNameLst>
                                      </p:cBhvr>
                                      <p:tavLst>
                                        <p:tav tm="0">
                                          <p:val>
                                            <p:fltVal val="0"/>
                                          </p:val>
                                        </p:tav>
                                        <p:tav tm="100000">
                                          <p:val>
                                            <p:strVal val="#ppt_w"/>
                                          </p:val>
                                        </p:tav>
                                      </p:tavLst>
                                    </p:anim>
                                    <p:anim calcmode="lin" valueType="num">
                                      <p:cBhvr>
                                        <p:cTn id="17" dur="250" fill="hold"/>
                                        <p:tgtEl>
                                          <p:spTgt spid="19"/>
                                        </p:tgtEl>
                                        <p:attrNameLst>
                                          <p:attrName>ppt_h</p:attrName>
                                        </p:attrNameLst>
                                      </p:cBhvr>
                                      <p:tavLst>
                                        <p:tav tm="0">
                                          <p:val>
                                            <p:strVal val="#ppt_h"/>
                                          </p:val>
                                        </p:tav>
                                        <p:tav tm="100000">
                                          <p:val>
                                            <p:strVal val="#ppt_h"/>
                                          </p:val>
                                        </p:tav>
                                      </p:tavLst>
                                    </p:anim>
                                  </p:childTnLst>
                                </p:cTn>
                              </p:par>
                              <p:par>
                                <p:cTn id="18" presetID="17" presetClass="entr" presetSubtype="10" fill="hold" nodeType="withEffect">
                                  <p:stCondLst>
                                    <p:cond delay="200"/>
                                  </p:stCondLst>
                                  <p:childTnLst>
                                    <p:set>
                                      <p:cBhvr>
                                        <p:cTn id="19" dur="1" fill="hold">
                                          <p:stCondLst>
                                            <p:cond delay="0"/>
                                          </p:stCondLst>
                                        </p:cTn>
                                        <p:tgtEl>
                                          <p:spTgt spid="27"/>
                                        </p:tgtEl>
                                        <p:attrNameLst>
                                          <p:attrName>style.visibility</p:attrName>
                                        </p:attrNameLst>
                                      </p:cBhvr>
                                      <p:to>
                                        <p:strVal val="visible"/>
                                      </p:to>
                                    </p:set>
                                    <p:anim calcmode="lin" valueType="num">
                                      <p:cBhvr>
                                        <p:cTn id="20" dur="250" fill="hold"/>
                                        <p:tgtEl>
                                          <p:spTgt spid="27"/>
                                        </p:tgtEl>
                                        <p:attrNameLst>
                                          <p:attrName>ppt_w</p:attrName>
                                        </p:attrNameLst>
                                      </p:cBhvr>
                                      <p:tavLst>
                                        <p:tav tm="0">
                                          <p:val>
                                            <p:fltVal val="0"/>
                                          </p:val>
                                        </p:tav>
                                        <p:tav tm="100000">
                                          <p:val>
                                            <p:strVal val="#ppt_w"/>
                                          </p:val>
                                        </p:tav>
                                      </p:tavLst>
                                    </p:anim>
                                    <p:anim calcmode="lin" valueType="num">
                                      <p:cBhvr>
                                        <p:cTn id="21" dur="250" fill="hold"/>
                                        <p:tgtEl>
                                          <p:spTgt spid="27"/>
                                        </p:tgtEl>
                                        <p:attrNameLst>
                                          <p:attrName>ppt_h</p:attrName>
                                        </p:attrNameLst>
                                      </p:cBhvr>
                                      <p:tavLst>
                                        <p:tav tm="0">
                                          <p:val>
                                            <p:strVal val="#ppt_h"/>
                                          </p:val>
                                        </p:tav>
                                        <p:tav tm="100000">
                                          <p:val>
                                            <p:strVal val="#ppt_h"/>
                                          </p:val>
                                        </p:tav>
                                      </p:tavLst>
                                    </p:anim>
                                  </p:childTnLst>
                                </p:cTn>
                              </p:par>
                            </p:childTnLst>
                          </p:cTn>
                        </p:par>
                        <p:par>
                          <p:cTn id="22" fill="hold">
                            <p:stCondLst>
                              <p:cond delay="950"/>
                            </p:stCondLst>
                            <p:childTnLst>
                              <p:par>
                                <p:cTn id="23" presetID="12" presetClass="entr" presetSubtype="1"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p:tgtEl>
                                          <p:spTgt spid="35"/>
                                        </p:tgtEl>
                                        <p:attrNameLst>
                                          <p:attrName>ppt_y</p:attrName>
                                        </p:attrNameLst>
                                      </p:cBhvr>
                                      <p:tavLst>
                                        <p:tav tm="0">
                                          <p:val>
                                            <p:strVal val="#ppt_y-#ppt_h*1.125000"/>
                                          </p:val>
                                        </p:tav>
                                        <p:tav tm="100000">
                                          <p:val>
                                            <p:strVal val="#ppt_y"/>
                                          </p:val>
                                        </p:tav>
                                      </p:tavLst>
                                    </p:anim>
                                    <p:animEffect transition="in" filter="wipe(down)">
                                      <p:cBhvr>
                                        <p:cTn id="26" dur="500"/>
                                        <p:tgtEl>
                                          <p:spTgt spid="35"/>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p:tgtEl>
                                          <p:spTgt spid="36"/>
                                        </p:tgtEl>
                                        <p:attrNameLst>
                                          <p:attrName>ppt_y</p:attrName>
                                        </p:attrNameLst>
                                      </p:cBhvr>
                                      <p:tavLst>
                                        <p:tav tm="0">
                                          <p:val>
                                            <p:strVal val="#ppt_y-#ppt_h*1.125000"/>
                                          </p:val>
                                        </p:tav>
                                        <p:tav tm="100000">
                                          <p:val>
                                            <p:strVal val="#ppt_y"/>
                                          </p:val>
                                        </p:tav>
                                      </p:tavLst>
                                    </p:anim>
                                    <p:animEffect transition="in" filter="wipe(down)">
                                      <p:cBhvr>
                                        <p:cTn id="30" dur="500"/>
                                        <p:tgtEl>
                                          <p:spTgt spid="36"/>
                                        </p:tgtEl>
                                      </p:cBhvr>
                                    </p:animEffect>
                                  </p:childTnLst>
                                </p:cTn>
                              </p:par>
                              <p:par>
                                <p:cTn id="31" presetID="12" presetClass="entr" presetSubtype="1"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p:tgtEl>
                                          <p:spTgt spid="37"/>
                                        </p:tgtEl>
                                        <p:attrNameLst>
                                          <p:attrName>ppt_y</p:attrName>
                                        </p:attrNameLst>
                                      </p:cBhvr>
                                      <p:tavLst>
                                        <p:tav tm="0">
                                          <p:val>
                                            <p:strVal val="#ppt_y-#ppt_h*1.125000"/>
                                          </p:val>
                                        </p:tav>
                                        <p:tav tm="100000">
                                          <p:val>
                                            <p:strVal val="#ppt_y"/>
                                          </p:val>
                                        </p:tav>
                                      </p:tavLst>
                                    </p:anim>
                                    <p:animEffect transition="in" filter="wipe(down)">
                                      <p:cBhvr>
                                        <p:cTn id="3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a:extLst>
              <a:ext uri="{FF2B5EF4-FFF2-40B4-BE49-F238E27FC236}">
                <a16:creationId xmlns:a16="http://schemas.microsoft.com/office/drawing/2014/main" xmlns="" id="{6478B70D-BFF1-4A9D-8D59-DC9C4082AC55}"/>
              </a:ext>
            </a:extLst>
          </p:cNvPr>
          <p:cNvGrpSpPr/>
          <p:nvPr/>
        </p:nvGrpSpPr>
        <p:grpSpPr>
          <a:xfrm>
            <a:off x="6543968" y="2207110"/>
            <a:ext cx="4085108" cy="4029018"/>
            <a:chOff x="1590968" y="2225898"/>
            <a:chExt cx="4085108" cy="4029018"/>
          </a:xfrm>
          <a:solidFill>
            <a:schemeClr val="tx2">
              <a:lumMod val="50000"/>
            </a:schemeClr>
          </a:solidFill>
        </p:grpSpPr>
        <p:grpSp>
          <p:nvGrpSpPr>
            <p:cNvPr id="7" name="Group 2">
              <a:extLst>
                <a:ext uri="{FF2B5EF4-FFF2-40B4-BE49-F238E27FC236}">
                  <a16:creationId xmlns:a16="http://schemas.microsoft.com/office/drawing/2014/main" xmlns="" id="{0E161B30-3D9F-46B4-BBD5-DB749390FAED}"/>
                </a:ext>
              </a:extLst>
            </p:cNvPr>
            <p:cNvGrpSpPr>
              <a:grpSpLocks/>
            </p:cNvGrpSpPr>
            <p:nvPr/>
          </p:nvGrpSpPr>
          <p:grpSpPr bwMode="auto">
            <a:xfrm>
              <a:off x="1590968" y="2225898"/>
              <a:ext cx="4085108" cy="4029018"/>
              <a:chOff x="0" y="0"/>
              <a:chExt cx="4289197" cy="4230768"/>
            </a:xfrm>
            <a:grpFill/>
          </p:grpSpPr>
          <p:grpSp>
            <p:nvGrpSpPr>
              <p:cNvPr id="11" name="Group 3">
                <a:extLst>
                  <a:ext uri="{FF2B5EF4-FFF2-40B4-BE49-F238E27FC236}">
                    <a16:creationId xmlns:a16="http://schemas.microsoft.com/office/drawing/2014/main" xmlns="" id="{3B739BAC-E121-4DB7-A2F4-E381F9BF5C1F}"/>
                  </a:ext>
                </a:extLst>
              </p:cNvPr>
              <p:cNvGrpSpPr>
                <a:grpSpLocks/>
              </p:cNvGrpSpPr>
              <p:nvPr/>
            </p:nvGrpSpPr>
            <p:grpSpPr bwMode="auto">
              <a:xfrm>
                <a:off x="0" y="0"/>
                <a:ext cx="4289197" cy="4230768"/>
                <a:chOff x="0" y="0"/>
                <a:chExt cx="4289197" cy="4230768"/>
              </a:xfrm>
              <a:grpFill/>
            </p:grpSpPr>
            <p:sp>
              <p:nvSpPr>
                <p:cNvPr id="13" name="AutoShape 4">
                  <a:extLst>
                    <a:ext uri="{FF2B5EF4-FFF2-40B4-BE49-F238E27FC236}">
                      <a16:creationId xmlns:a16="http://schemas.microsoft.com/office/drawing/2014/main" xmlns="" id="{4FFF1BF5-5DB0-4358-B5DC-69747B5601AC}"/>
                    </a:ext>
                  </a:extLst>
                </p:cNvPr>
                <p:cNvSpPr>
                  <a:spLocks/>
                </p:cNvSpPr>
                <p:nvPr/>
              </p:nvSpPr>
              <p:spPr bwMode="auto">
                <a:xfrm rot="1075248">
                  <a:off x="2398713" y="49026"/>
                  <a:ext cx="487362" cy="1054216"/>
                </a:xfrm>
                <a:custGeom>
                  <a:avLst/>
                  <a:gdLst>
                    <a:gd name="T0" fmla="*/ 243681 w 21310"/>
                    <a:gd name="T1" fmla="*/ 527108 h 21600"/>
                    <a:gd name="T2" fmla="*/ 243681 w 21310"/>
                    <a:gd name="T3" fmla="*/ 527108 h 21600"/>
                    <a:gd name="T4" fmla="*/ 243681 w 21310"/>
                    <a:gd name="T5" fmla="*/ 527108 h 21600"/>
                    <a:gd name="T6" fmla="*/ 243681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4" name="AutoShape 5">
                  <a:extLst>
                    <a:ext uri="{FF2B5EF4-FFF2-40B4-BE49-F238E27FC236}">
                      <a16:creationId xmlns:a16="http://schemas.microsoft.com/office/drawing/2014/main" xmlns="" id="{D957A740-5ACB-4C21-9617-18A9A0FFEEDB}"/>
                    </a:ext>
                  </a:extLst>
                </p:cNvPr>
                <p:cNvSpPr>
                  <a:spLocks/>
                </p:cNvSpPr>
                <p:nvPr/>
              </p:nvSpPr>
              <p:spPr bwMode="auto">
                <a:xfrm rot="1075248">
                  <a:off x="2317750" y="561846"/>
                  <a:ext cx="487363" cy="527108"/>
                </a:xfrm>
                <a:custGeom>
                  <a:avLst/>
                  <a:gdLst>
                    <a:gd name="T0" fmla="*/ 243682 w 21600"/>
                    <a:gd name="T1" fmla="*/ 263554 h 21600"/>
                    <a:gd name="T2" fmla="*/ 243682 w 21600"/>
                    <a:gd name="T3" fmla="*/ 263554 h 21600"/>
                    <a:gd name="T4" fmla="*/ 243682 w 21600"/>
                    <a:gd name="T5" fmla="*/ 263554 h 21600"/>
                    <a:gd name="T6" fmla="*/ 243682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5" name="AutoShape 6">
                  <a:extLst>
                    <a:ext uri="{FF2B5EF4-FFF2-40B4-BE49-F238E27FC236}">
                      <a16:creationId xmlns:a16="http://schemas.microsoft.com/office/drawing/2014/main" xmlns="" id="{81BF5687-28A6-439D-8246-1BB8516595A7}"/>
                    </a:ext>
                  </a:extLst>
                </p:cNvPr>
                <p:cNvSpPr>
                  <a:spLocks/>
                </p:cNvSpPr>
                <p:nvPr/>
              </p:nvSpPr>
              <p:spPr bwMode="auto">
                <a:xfrm rot="-9724744">
                  <a:off x="1403350" y="3127527"/>
                  <a:ext cx="487363" cy="1054216"/>
                </a:xfrm>
                <a:custGeom>
                  <a:avLst/>
                  <a:gdLst>
                    <a:gd name="T0" fmla="*/ 243682 w 21310"/>
                    <a:gd name="T1" fmla="*/ 527108 h 21600"/>
                    <a:gd name="T2" fmla="*/ 243682 w 21310"/>
                    <a:gd name="T3" fmla="*/ 527108 h 21600"/>
                    <a:gd name="T4" fmla="*/ 243682 w 21310"/>
                    <a:gd name="T5" fmla="*/ 527108 h 21600"/>
                    <a:gd name="T6" fmla="*/ 243682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6" name="AutoShape 7">
                  <a:extLst>
                    <a:ext uri="{FF2B5EF4-FFF2-40B4-BE49-F238E27FC236}">
                      <a16:creationId xmlns:a16="http://schemas.microsoft.com/office/drawing/2014/main" xmlns="" id="{0EF20AF1-ECE6-4637-B06C-02FC0A493757}"/>
                    </a:ext>
                  </a:extLst>
                </p:cNvPr>
                <p:cNvSpPr>
                  <a:spLocks/>
                </p:cNvSpPr>
                <p:nvPr/>
              </p:nvSpPr>
              <p:spPr bwMode="auto">
                <a:xfrm rot="-9724744">
                  <a:off x="1484313" y="3141816"/>
                  <a:ext cx="487362" cy="527108"/>
                </a:xfrm>
                <a:custGeom>
                  <a:avLst/>
                  <a:gdLst>
                    <a:gd name="T0" fmla="*/ 243681 w 21600"/>
                    <a:gd name="T1" fmla="*/ 263554 h 21600"/>
                    <a:gd name="T2" fmla="*/ 243681 w 21600"/>
                    <a:gd name="T3" fmla="*/ 263554 h 21600"/>
                    <a:gd name="T4" fmla="*/ 243681 w 21600"/>
                    <a:gd name="T5" fmla="*/ 263554 h 21600"/>
                    <a:gd name="T6" fmla="*/ 243681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7" name="AutoShape 8">
                  <a:extLst>
                    <a:ext uri="{FF2B5EF4-FFF2-40B4-BE49-F238E27FC236}">
                      <a16:creationId xmlns:a16="http://schemas.microsoft.com/office/drawing/2014/main" xmlns="" id="{C3867782-3BC8-4C0D-9E3B-A66595523686}"/>
                    </a:ext>
                  </a:extLst>
                </p:cNvPr>
                <p:cNvSpPr>
                  <a:spLocks/>
                </p:cNvSpPr>
                <p:nvPr/>
              </p:nvSpPr>
              <p:spPr bwMode="auto">
                <a:xfrm rot="5400000">
                  <a:off x="3518666" y="1588335"/>
                  <a:ext cx="487416" cy="1054100"/>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8" name="AutoShape 9">
                  <a:extLst>
                    <a:ext uri="{FF2B5EF4-FFF2-40B4-BE49-F238E27FC236}">
                      <a16:creationId xmlns:a16="http://schemas.microsoft.com/office/drawing/2014/main" xmlns="" id="{F6FDEDBA-23D6-4AB9-8523-59ECCA754FA2}"/>
                    </a:ext>
                  </a:extLst>
                </p:cNvPr>
                <p:cNvSpPr>
                  <a:spLocks/>
                </p:cNvSpPr>
                <p:nvPr/>
              </p:nvSpPr>
              <p:spPr bwMode="auto">
                <a:xfrm rot="5400000">
                  <a:off x="3256729" y="1851860"/>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19" name="AutoShape 10">
                  <a:extLst>
                    <a:ext uri="{FF2B5EF4-FFF2-40B4-BE49-F238E27FC236}">
                      <a16:creationId xmlns:a16="http://schemas.microsoft.com/office/drawing/2014/main" xmlns="" id="{58594A0E-BC0A-4996-92BB-FFE08ACFC707}"/>
                    </a:ext>
                  </a:extLst>
                </p:cNvPr>
                <p:cNvSpPr>
                  <a:spLocks/>
                </p:cNvSpPr>
                <p:nvPr/>
              </p:nvSpPr>
              <p:spPr bwMode="auto">
                <a:xfrm rot="-5400005">
                  <a:off x="283341" y="1588335"/>
                  <a:ext cx="487416" cy="1054100"/>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0" name="AutoShape 11">
                  <a:extLst>
                    <a:ext uri="{FF2B5EF4-FFF2-40B4-BE49-F238E27FC236}">
                      <a16:creationId xmlns:a16="http://schemas.microsoft.com/office/drawing/2014/main" xmlns="" id="{62955D11-F29C-458F-8B06-D2EACC963F68}"/>
                    </a:ext>
                  </a:extLst>
                </p:cNvPr>
                <p:cNvSpPr>
                  <a:spLocks/>
                </p:cNvSpPr>
                <p:nvPr/>
              </p:nvSpPr>
              <p:spPr bwMode="auto">
                <a:xfrm rot="-5400005">
                  <a:off x="545279" y="1851860"/>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1" name="AutoShape 12">
                  <a:extLst>
                    <a:ext uri="{FF2B5EF4-FFF2-40B4-BE49-F238E27FC236}">
                      <a16:creationId xmlns:a16="http://schemas.microsoft.com/office/drawing/2014/main" xmlns="" id="{A9711611-4291-4324-9590-0885CDEA5EA1}"/>
                    </a:ext>
                  </a:extLst>
                </p:cNvPr>
                <p:cNvSpPr>
                  <a:spLocks/>
                </p:cNvSpPr>
                <p:nvPr/>
              </p:nvSpPr>
              <p:spPr bwMode="auto">
                <a:xfrm rot="3237253">
                  <a:off x="3209898" y="636525"/>
                  <a:ext cx="485828" cy="1054100"/>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2" name="AutoShape 13">
                  <a:extLst>
                    <a:ext uri="{FF2B5EF4-FFF2-40B4-BE49-F238E27FC236}">
                      <a16:creationId xmlns:a16="http://schemas.microsoft.com/office/drawing/2014/main" xmlns="" id="{83F64B43-37A0-4429-875A-2BBB351F1038}"/>
                    </a:ext>
                  </a:extLst>
                </p:cNvPr>
                <p:cNvSpPr>
                  <a:spLocks/>
                </p:cNvSpPr>
                <p:nvPr/>
              </p:nvSpPr>
              <p:spPr bwMode="auto">
                <a:xfrm rot="3237253">
                  <a:off x="2998760" y="1054054"/>
                  <a:ext cx="485828" cy="527050"/>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3" name="AutoShape 14">
                  <a:extLst>
                    <a:ext uri="{FF2B5EF4-FFF2-40B4-BE49-F238E27FC236}">
                      <a16:creationId xmlns:a16="http://schemas.microsoft.com/office/drawing/2014/main" xmlns="" id="{9325E11A-DE1F-4716-AE88-19C25F4F4ED7}"/>
                    </a:ext>
                  </a:extLst>
                </p:cNvPr>
                <p:cNvSpPr>
                  <a:spLocks/>
                </p:cNvSpPr>
                <p:nvPr/>
              </p:nvSpPr>
              <p:spPr bwMode="auto">
                <a:xfrm rot="-7562734">
                  <a:off x="593698" y="2540145"/>
                  <a:ext cx="485828" cy="1054100"/>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8"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4" name="AutoShape 15">
                  <a:extLst>
                    <a:ext uri="{FF2B5EF4-FFF2-40B4-BE49-F238E27FC236}">
                      <a16:creationId xmlns:a16="http://schemas.microsoft.com/office/drawing/2014/main" xmlns="" id="{7F48F44F-B7AF-470D-8A87-4426941EFA83}"/>
                    </a:ext>
                  </a:extLst>
                </p:cNvPr>
                <p:cNvSpPr>
                  <a:spLocks/>
                </p:cNvSpPr>
                <p:nvPr/>
              </p:nvSpPr>
              <p:spPr bwMode="auto">
                <a:xfrm rot="-7562734">
                  <a:off x="804835" y="2649666"/>
                  <a:ext cx="485828" cy="527050"/>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5" name="AutoShape 16">
                  <a:extLst>
                    <a:ext uri="{FF2B5EF4-FFF2-40B4-BE49-F238E27FC236}">
                      <a16:creationId xmlns:a16="http://schemas.microsoft.com/office/drawing/2014/main" xmlns="" id="{C37C35D0-54FD-4F39-BC31-F103DEE4E368}"/>
                    </a:ext>
                  </a:extLst>
                </p:cNvPr>
                <p:cNvSpPr>
                  <a:spLocks/>
                </p:cNvSpPr>
                <p:nvPr/>
              </p:nvSpPr>
              <p:spPr bwMode="auto">
                <a:xfrm rot="7561241">
                  <a:off x="3209105" y="2539351"/>
                  <a:ext cx="487415" cy="1054100"/>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6" name="AutoShape 17">
                  <a:extLst>
                    <a:ext uri="{FF2B5EF4-FFF2-40B4-BE49-F238E27FC236}">
                      <a16:creationId xmlns:a16="http://schemas.microsoft.com/office/drawing/2014/main" xmlns="" id="{21646FFF-F68C-49A1-AFB9-C8476C5662EE}"/>
                    </a:ext>
                  </a:extLst>
                </p:cNvPr>
                <p:cNvSpPr>
                  <a:spLocks/>
                </p:cNvSpPr>
                <p:nvPr/>
              </p:nvSpPr>
              <p:spPr bwMode="auto">
                <a:xfrm rot="7561241">
                  <a:off x="2997966" y="2648872"/>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7" name="AutoShape 18">
                  <a:extLst>
                    <a:ext uri="{FF2B5EF4-FFF2-40B4-BE49-F238E27FC236}">
                      <a16:creationId xmlns:a16="http://schemas.microsoft.com/office/drawing/2014/main" xmlns="" id="{5E06DC7D-251E-4F2F-B837-8DB4AE7FAC75}"/>
                    </a:ext>
                  </a:extLst>
                </p:cNvPr>
                <p:cNvSpPr>
                  <a:spLocks/>
                </p:cNvSpPr>
                <p:nvPr/>
              </p:nvSpPr>
              <p:spPr bwMode="auto">
                <a:xfrm rot="-3238786">
                  <a:off x="592905" y="637318"/>
                  <a:ext cx="487415" cy="1054100"/>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8" name="AutoShape 19">
                  <a:extLst>
                    <a:ext uri="{FF2B5EF4-FFF2-40B4-BE49-F238E27FC236}">
                      <a16:creationId xmlns:a16="http://schemas.microsoft.com/office/drawing/2014/main" xmlns="" id="{D8702D84-39CA-4982-93AB-B8A2F9365312}"/>
                    </a:ext>
                  </a:extLst>
                </p:cNvPr>
                <p:cNvSpPr>
                  <a:spLocks/>
                </p:cNvSpPr>
                <p:nvPr/>
              </p:nvSpPr>
              <p:spPr bwMode="auto">
                <a:xfrm rot="-3238786">
                  <a:off x="804041" y="1054848"/>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29" name="AutoShape 20">
                  <a:extLst>
                    <a:ext uri="{FF2B5EF4-FFF2-40B4-BE49-F238E27FC236}">
                      <a16:creationId xmlns:a16="http://schemas.microsoft.com/office/drawing/2014/main" xmlns="" id="{3C3A63FD-B83A-44DE-A3B0-1033E75ACF87}"/>
                    </a:ext>
                  </a:extLst>
                </p:cNvPr>
                <p:cNvSpPr>
                  <a:spLocks/>
                </p:cNvSpPr>
                <p:nvPr/>
              </p:nvSpPr>
              <p:spPr bwMode="auto">
                <a:xfrm rot="9719599">
                  <a:off x="2401888" y="3127527"/>
                  <a:ext cx="485775" cy="1052627"/>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30" name="AutoShape 21">
                  <a:extLst>
                    <a:ext uri="{FF2B5EF4-FFF2-40B4-BE49-F238E27FC236}">
                      <a16:creationId xmlns:a16="http://schemas.microsoft.com/office/drawing/2014/main" xmlns="" id="{02BDBE88-97EE-42AA-B91F-115451C05A96}"/>
                    </a:ext>
                  </a:extLst>
                </p:cNvPr>
                <p:cNvSpPr>
                  <a:spLocks/>
                </p:cNvSpPr>
                <p:nvPr/>
              </p:nvSpPr>
              <p:spPr bwMode="auto">
                <a:xfrm rot="9719599">
                  <a:off x="2320925" y="3141816"/>
                  <a:ext cx="485775" cy="527108"/>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31" name="AutoShape 22">
                  <a:extLst>
                    <a:ext uri="{FF2B5EF4-FFF2-40B4-BE49-F238E27FC236}">
                      <a16:creationId xmlns:a16="http://schemas.microsoft.com/office/drawing/2014/main" xmlns="" id="{62875548-C8D3-4529-AB39-B9A22AD33177}"/>
                    </a:ext>
                  </a:extLst>
                </p:cNvPr>
                <p:cNvSpPr>
                  <a:spLocks/>
                </p:cNvSpPr>
                <p:nvPr/>
              </p:nvSpPr>
              <p:spPr bwMode="auto">
                <a:xfrm rot="-1080405">
                  <a:off x="1401763" y="50615"/>
                  <a:ext cx="485775" cy="1052627"/>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32" name="AutoShape 23">
                  <a:extLst>
                    <a:ext uri="{FF2B5EF4-FFF2-40B4-BE49-F238E27FC236}">
                      <a16:creationId xmlns:a16="http://schemas.microsoft.com/office/drawing/2014/main" xmlns="" id="{3EDF6275-178D-4290-A9F9-AF06E953A2EE}"/>
                    </a:ext>
                  </a:extLst>
                </p:cNvPr>
                <p:cNvSpPr>
                  <a:spLocks/>
                </p:cNvSpPr>
                <p:nvPr/>
              </p:nvSpPr>
              <p:spPr bwMode="auto">
                <a:xfrm rot="-1080405">
                  <a:off x="1482725" y="561846"/>
                  <a:ext cx="485775" cy="527108"/>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grpSp>
          <p:sp>
            <p:nvSpPr>
              <p:cNvPr id="12" name="Rectangle 24">
                <a:extLst>
                  <a:ext uri="{FF2B5EF4-FFF2-40B4-BE49-F238E27FC236}">
                    <a16:creationId xmlns:a16="http://schemas.microsoft.com/office/drawing/2014/main" xmlns="" id="{AC309197-9810-40FE-BC2A-8B93F1160189}"/>
                  </a:ext>
                </a:extLst>
              </p:cNvPr>
              <p:cNvSpPr>
                <a:spLocks/>
              </p:cNvSpPr>
              <p:nvPr/>
            </p:nvSpPr>
            <p:spPr bwMode="auto">
              <a:xfrm>
                <a:off x="1336846" y="1052078"/>
                <a:ext cx="1784350" cy="1786133"/>
              </a:xfrm>
              <a:prstGeom prst="rect">
                <a:avLst/>
              </a:prstGeom>
              <a:no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90000"/>
                  </a:lnSpc>
                  <a:defRPr/>
                </a:pPr>
                <a:r>
                  <a:rPr lang="en-US" sz="6000" b="1" dirty="0">
                    <a:solidFill>
                      <a:schemeClr val="bg1">
                        <a:lumMod val="65000"/>
                      </a:schemeClr>
                    </a:solidFill>
                    <a:latin typeface="Roboto Condensed" panose="02000000000000000000" pitchFamily="2" charset="0"/>
                    <a:ea typeface="Roboto Condensed" panose="02000000000000000000" pitchFamily="2" charset="0"/>
                    <a:cs typeface="Helvetica Neue Thin" charset="0"/>
                  </a:rPr>
                  <a:t>20%</a:t>
                </a:r>
                <a:endParaRPr lang="en-US" sz="3200" b="1" dirty="0">
                  <a:solidFill>
                    <a:schemeClr val="bg1">
                      <a:lumMod val="65000"/>
                    </a:schemeClr>
                  </a:solidFill>
                  <a:latin typeface="Roboto Condensed" panose="02000000000000000000" pitchFamily="2" charset="0"/>
                  <a:ea typeface="Roboto Condensed" panose="02000000000000000000" pitchFamily="2" charset="0"/>
                  <a:cs typeface="Helvetica Neue Thin" charset="0"/>
                </a:endParaRPr>
              </a:p>
            </p:txBody>
          </p:sp>
        </p:grpSp>
        <p:sp>
          <p:nvSpPr>
            <p:cNvPr id="10" name="CuadroTexto 2">
              <a:extLst>
                <a:ext uri="{FF2B5EF4-FFF2-40B4-BE49-F238E27FC236}">
                  <a16:creationId xmlns:a16="http://schemas.microsoft.com/office/drawing/2014/main" xmlns="" id="{21F70A13-251F-404B-A50F-5AB48465B35E}"/>
                </a:ext>
              </a:extLst>
            </p:cNvPr>
            <p:cNvSpPr txBox="1"/>
            <p:nvPr/>
          </p:nvSpPr>
          <p:spPr>
            <a:xfrm>
              <a:off x="2934631" y="4546117"/>
              <a:ext cx="1397782" cy="461665"/>
            </a:xfrm>
            <a:prstGeom prst="rect">
              <a:avLst/>
            </a:prstGeom>
            <a:noFill/>
          </p:spPr>
          <p:txBody>
            <a:bodyPr wrap="square" rtlCol="0">
              <a:spAutoFit/>
            </a:bodyPr>
            <a:lstStyle/>
            <a:p>
              <a:pPr algn="ctr"/>
              <a:r>
                <a:rPr lang="es-ES" sz="2400" b="1" dirty="0">
                  <a:solidFill>
                    <a:schemeClr val="bg1">
                      <a:lumMod val="65000"/>
                    </a:schemeClr>
                  </a:solidFill>
                  <a:latin typeface="Raleway" panose="020B0003030101060003" pitchFamily="34" charset="0"/>
                </a:rPr>
                <a:t>Users</a:t>
              </a:r>
            </a:p>
          </p:txBody>
        </p:sp>
      </p:grpSp>
      <p:sp>
        <p:nvSpPr>
          <p:cNvPr id="33" name="TextBox 54">
            <a:extLst>
              <a:ext uri="{FF2B5EF4-FFF2-40B4-BE49-F238E27FC236}">
                <a16:creationId xmlns:a16="http://schemas.microsoft.com/office/drawing/2014/main" xmlns="" id="{6E7FFDEB-1E9A-49D0-AAC5-508FB284CFA5}"/>
              </a:ext>
            </a:extLst>
          </p:cNvPr>
          <p:cNvSpPr txBox="1"/>
          <p:nvPr/>
        </p:nvSpPr>
        <p:spPr>
          <a:xfrm>
            <a:off x="1539318" y="1869240"/>
            <a:ext cx="553631" cy="711838"/>
          </a:xfrm>
          <a:prstGeom prst="rect">
            <a:avLst/>
          </a:prstGeom>
          <a:noFill/>
        </p:spPr>
        <p:txBody>
          <a:bodyPr wrap="square" lIns="49634" tIns="24817" rIns="49634" bIns="24817" rtlCol="0">
            <a:spAutoFit/>
          </a:bodyPr>
          <a:lstStyle/>
          <a:p>
            <a:r>
              <a:rPr lang="id-ID" sz="4300" dirty="0">
                <a:solidFill>
                  <a:schemeClr val="bg1">
                    <a:lumMod val="65000"/>
                  </a:schemeClr>
                </a:solidFill>
                <a:latin typeface="+mj-lt"/>
              </a:rPr>
              <a:t>1</a:t>
            </a:r>
            <a:r>
              <a:rPr lang="en-US" sz="4300" dirty="0">
                <a:solidFill>
                  <a:schemeClr val="bg1">
                    <a:lumMod val="65000"/>
                  </a:schemeClr>
                </a:solidFill>
                <a:latin typeface="+mj-lt"/>
              </a:rPr>
              <a:t>.</a:t>
            </a:r>
            <a:endParaRPr lang="id-ID" sz="4300" dirty="0">
              <a:solidFill>
                <a:schemeClr val="bg1">
                  <a:lumMod val="65000"/>
                </a:schemeClr>
              </a:solidFill>
              <a:latin typeface="+mj-lt"/>
            </a:endParaRPr>
          </a:p>
        </p:txBody>
      </p:sp>
      <p:sp>
        <p:nvSpPr>
          <p:cNvPr id="34" name="Rectangle 19">
            <a:extLst>
              <a:ext uri="{FF2B5EF4-FFF2-40B4-BE49-F238E27FC236}">
                <a16:creationId xmlns:a16="http://schemas.microsoft.com/office/drawing/2014/main" xmlns="" id="{619C881C-C2D9-4139-9F0C-697FD05784A1}"/>
              </a:ext>
            </a:extLst>
          </p:cNvPr>
          <p:cNvSpPr/>
          <p:nvPr/>
        </p:nvSpPr>
        <p:spPr>
          <a:xfrm>
            <a:off x="2020407" y="1951665"/>
            <a:ext cx="3925109" cy="881115"/>
          </a:xfrm>
          <a:prstGeom prst="rect">
            <a:avLst/>
          </a:prstGeom>
        </p:spPr>
        <p:txBody>
          <a:bodyPr wrap="square" lIns="49634" tIns="24817" rIns="49634" bIns="24817">
            <a:spAutoFit/>
          </a:bodyPr>
          <a:lstStyle/>
          <a:p>
            <a:pPr>
              <a:lnSpc>
                <a:spcPct val="150000"/>
              </a:lnSpc>
            </a:pPr>
            <a:r>
              <a:rPr lang="zh-CN" altLang="en-US" sz="1200" dirty="0">
                <a:solidFill>
                  <a:schemeClr val="bg1">
                    <a:lumMod val="65000"/>
                  </a:schemeClr>
                </a:solidFill>
                <a:latin typeface="微软雅黑" pitchFamily="34" charset="-122"/>
                <a:ea typeface="微软雅黑" pitchFamily="34" charset="-122"/>
              </a:rPr>
              <a:t>在此框中选择粘贴，并选择只保留文字。您的内容打在这里，或者通过复制您的文本后，在此框您的内容打在这里，或者通过复制您的文本后，</a:t>
            </a:r>
            <a:endParaRPr lang="en-US" altLang="zh-CN" sz="1200" dirty="0">
              <a:solidFill>
                <a:schemeClr val="bg1">
                  <a:lumMod val="65000"/>
                </a:schemeClr>
              </a:solidFill>
              <a:latin typeface="微软雅黑" pitchFamily="34" charset="-122"/>
              <a:ea typeface="微软雅黑" pitchFamily="34" charset="-122"/>
            </a:endParaRPr>
          </a:p>
        </p:txBody>
      </p:sp>
      <p:sp>
        <p:nvSpPr>
          <p:cNvPr id="35" name="TextBox 56">
            <a:extLst>
              <a:ext uri="{FF2B5EF4-FFF2-40B4-BE49-F238E27FC236}">
                <a16:creationId xmlns:a16="http://schemas.microsoft.com/office/drawing/2014/main" xmlns="" id="{2300662F-D011-4195-B3E9-201B77208C45}"/>
              </a:ext>
            </a:extLst>
          </p:cNvPr>
          <p:cNvSpPr txBox="1"/>
          <p:nvPr/>
        </p:nvSpPr>
        <p:spPr>
          <a:xfrm>
            <a:off x="1539318" y="3077549"/>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2.</a:t>
            </a:r>
            <a:endParaRPr lang="id-ID" sz="4300" dirty="0">
              <a:solidFill>
                <a:schemeClr val="bg1">
                  <a:lumMod val="65000"/>
                </a:schemeClr>
              </a:solidFill>
              <a:latin typeface="+mj-lt"/>
            </a:endParaRPr>
          </a:p>
        </p:txBody>
      </p:sp>
      <p:sp>
        <p:nvSpPr>
          <p:cNvPr id="36" name="Rectangle 19">
            <a:extLst>
              <a:ext uri="{FF2B5EF4-FFF2-40B4-BE49-F238E27FC236}">
                <a16:creationId xmlns:a16="http://schemas.microsoft.com/office/drawing/2014/main" xmlns="" id="{0ADAEADB-993A-4342-8E91-4CC129149BE2}"/>
              </a:ext>
            </a:extLst>
          </p:cNvPr>
          <p:cNvSpPr/>
          <p:nvPr/>
        </p:nvSpPr>
        <p:spPr>
          <a:xfrm>
            <a:off x="2020407" y="3159976"/>
            <a:ext cx="3925109" cy="881115"/>
          </a:xfrm>
          <a:prstGeom prst="rect">
            <a:avLst/>
          </a:prstGeom>
        </p:spPr>
        <p:txBody>
          <a:bodyPr wrap="square" lIns="49634" tIns="24817" rIns="49634" bIns="24817">
            <a:spAutoFit/>
          </a:bodyPr>
          <a:lstStyle/>
          <a:p>
            <a:pPr>
              <a:lnSpc>
                <a:spcPct val="150000"/>
              </a:lnSpc>
            </a:pPr>
            <a:r>
              <a:rPr lang="zh-CN" altLang="en-US" sz="1200" dirty="0">
                <a:solidFill>
                  <a:schemeClr val="bg1">
                    <a:lumMod val="65000"/>
                  </a:schemeClr>
                </a:solidFill>
                <a:latin typeface="微软雅黑" pitchFamily="34" charset="-122"/>
                <a:ea typeface="微软雅黑" pitchFamily="34" charset="-122"/>
              </a:rPr>
              <a:t>在此框中选择粘贴，并选择只保留文字。您的内容打在这里，或者通过复制您的文本后，在此框您的内容打在这里，或者通过复制您的文本后，</a:t>
            </a:r>
            <a:endParaRPr lang="en-US" altLang="zh-CN" sz="1200" dirty="0">
              <a:solidFill>
                <a:schemeClr val="bg1">
                  <a:lumMod val="65000"/>
                </a:schemeClr>
              </a:solidFill>
              <a:latin typeface="微软雅黑" pitchFamily="34" charset="-122"/>
              <a:ea typeface="微软雅黑" pitchFamily="34" charset="-122"/>
            </a:endParaRPr>
          </a:p>
        </p:txBody>
      </p:sp>
      <p:sp>
        <p:nvSpPr>
          <p:cNvPr id="37" name="TextBox 58">
            <a:extLst>
              <a:ext uri="{FF2B5EF4-FFF2-40B4-BE49-F238E27FC236}">
                <a16:creationId xmlns:a16="http://schemas.microsoft.com/office/drawing/2014/main" xmlns="" id="{45547417-5C1B-4FCB-A73B-4CAC6532CF5E}"/>
              </a:ext>
            </a:extLst>
          </p:cNvPr>
          <p:cNvSpPr txBox="1"/>
          <p:nvPr/>
        </p:nvSpPr>
        <p:spPr>
          <a:xfrm>
            <a:off x="1539318" y="4286679"/>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3.</a:t>
            </a:r>
            <a:endParaRPr lang="id-ID" sz="4300" dirty="0">
              <a:solidFill>
                <a:schemeClr val="bg1">
                  <a:lumMod val="65000"/>
                </a:schemeClr>
              </a:solidFill>
              <a:latin typeface="+mj-lt"/>
            </a:endParaRPr>
          </a:p>
        </p:txBody>
      </p:sp>
      <p:sp>
        <p:nvSpPr>
          <p:cNvPr id="38" name="Rectangle 19">
            <a:extLst>
              <a:ext uri="{FF2B5EF4-FFF2-40B4-BE49-F238E27FC236}">
                <a16:creationId xmlns:a16="http://schemas.microsoft.com/office/drawing/2014/main" xmlns="" id="{B9933C49-146C-4F37-A485-72080E810650}"/>
              </a:ext>
            </a:extLst>
          </p:cNvPr>
          <p:cNvSpPr/>
          <p:nvPr/>
        </p:nvSpPr>
        <p:spPr>
          <a:xfrm>
            <a:off x="2020407" y="4369105"/>
            <a:ext cx="3925109" cy="881115"/>
          </a:xfrm>
          <a:prstGeom prst="rect">
            <a:avLst/>
          </a:prstGeom>
        </p:spPr>
        <p:txBody>
          <a:bodyPr wrap="square" lIns="49634" tIns="24817" rIns="49634" bIns="24817">
            <a:spAutoFit/>
          </a:bodyPr>
          <a:lstStyle/>
          <a:p>
            <a:pPr>
              <a:lnSpc>
                <a:spcPct val="150000"/>
              </a:lnSpc>
            </a:pPr>
            <a:r>
              <a:rPr lang="zh-CN" altLang="en-US" sz="1200" dirty="0">
                <a:solidFill>
                  <a:schemeClr val="bg1">
                    <a:lumMod val="65000"/>
                  </a:schemeClr>
                </a:solidFill>
                <a:latin typeface="微软雅黑" pitchFamily="34" charset="-122"/>
                <a:ea typeface="微软雅黑" pitchFamily="34" charset="-122"/>
              </a:rPr>
              <a:t>在此框中选择粘贴，并选择只保留文字。您的内容打在这里，或者通过复制您的文本后，在此框您的内容打在这里，或者通过复制您的文本后，</a:t>
            </a:r>
            <a:endParaRPr lang="en-US" altLang="zh-CN" sz="1200" dirty="0">
              <a:solidFill>
                <a:schemeClr val="bg1">
                  <a:lumMod val="65000"/>
                </a:schemeClr>
              </a:solidFill>
              <a:latin typeface="微软雅黑" pitchFamily="34" charset="-122"/>
              <a:ea typeface="微软雅黑" pitchFamily="34" charset="-122"/>
            </a:endParaRPr>
          </a:p>
        </p:txBody>
      </p:sp>
      <p:cxnSp>
        <p:nvCxnSpPr>
          <p:cNvPr id="39" name="直接连接符 38">
            <a:extLst>
              <a:ext uri="{FF2B5EF4-FFF2-40B4-BE49-F238E27FC236}">
                <a16:creationId xmlns:a16="http://schemas.microsoft.com/office/drawing/2014/main" xmlns="" id="{9AB48E0E-F2C0-433F-886A-E29729DEF638}"/>
              </a:ext>
            </a:extLst>
          </p:cNvPr>
          <p:cNvCxnSpPr/>
          <p:nvPr/>
        </p:nvCxnSpPr>
        <p:spPr>
          <a:xfrm>
            <a:off x="1686698" y="2993630"/>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D9522109-7512-41DA-9742-4492F021F866}"/>
              </a:ext>
            </a:extLst>
          </p:cNvPr>
          <p:cNvCxnSpPr/>
          <p:nvPr/>
        </p:nvCxnSpPr>
        <p:spPr>
          <a:xfrm>
            <a:off x="1686698" y="4227661"/>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TextBox 58">
            <a:extLst>
              <a:ext uri="{FF2B5EF4-FFF2-40B4-BE49-F238E27FC236}">
                <a16:creationId xmlns:a16="http://schemas.microsoft.com/office/drawing/2014/main" xmlns="" id="{384D90E4-A92C-4E45-83FB-7F3231B06741}"/>
              </a:ext>
            </a:extLst>
          </p:cNvPr>
          <p:cNvSpPr txBox="1"/>
          <p:nvPr/>
        </p:nvSpPr>
        <p:spPr>
          <a:xfrm>
            <a:off x="1539318" y="5578234"/>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4.</a:t>
            </a:r>
            <a:endParaRPr lang="id-ID" sz="4300" dirty="0">
              <a:solidFill>
                <a:schemeClr val="bg1">
                  <a:lumMod val="65000"/>
                </a:schemeClr>
              </a:solidFill>
              <a:latin typeface="+mj-lt"/>
            </a:endParaRPr>
          </a:p>
        </p:txBody>
      </p:sp>
      <p:sp>
        <p:nvSpPr>
          <p:cNvPr id="42" name="Rectangle 19">
            <a:extLst>
              <a:ext uri="{FF2B5EF4-FFF2-40B4-BE49-F238E27FC236}">
                <a16:creationId xmlns:a16="http://schemas.microsoft.com/office/drawing/2014/main" xmlns="" id="{28A963CF-511F-4CFF-AB29-FB14F788770C}"/>
              </a:ext>
            </a:extLst>
          </p:cNvPr>
          <p:cNvSpPr/>
          <p:nvPr/>
        </p:nvSpPr>
        <p:spPr>
          <a:xfrm>
            <a:off x="2020407" y="5660660"/>
            <a:ext cx="3925109" cy="881115"/>
          </a:xfrm>
          <a:prstGeom prst="rect">
            <a:avLst/>
          </a:prstGeom>
        </p:spPr>
        <p:txBody>
          <a:bodyPr wrap="square" lIns="49634" tIns="24817" rIns="49634" bIns="24817">
            <a:spAutoFit/>
          </a:bodyPr>
          <a:lstStyle/>
          <a:p>
            <a:pPr>
              <a:lnSpc>
                <a:spcPct val="150000"/>
              </a:lnSpc>
            </a:pPr>
            <a:r>
              <a:rPr lang="zh-CN" altLang="en-US" sz="1200" dirty="0">
                <a:solidFill>
                  <a:schemeClr val="bg1">
                    <a:lumMod val="65000"/>
                  </a:schemeClr>
                </a:solidFill>
                <a:latin typeface="微软雅黑" pitchFamily="34" charset="-122"/>
                <a:ea typeface="微软雅黑" pitchFamily="34" charset="-122"/>
              </a:rPr>
              <a:t>在此框中选择粘贴，并选择只保留文字。您的内容打在这里，或者通过复制您的文本后，在此框您的内容打在这里，或者通过复制您的文本后，</a:t>
            </a:r>
            <a:endParaRPr lang="en-US" altLang="zh-CN" sz="1200" dirty="0">
              <a:solidFill>
                <a:schemeClr val="bg1">
                  <a:lumMod val="65000"/>
                </a:schemeClr>
              </a:solidFill>
              <a:latin typeface="微软雅黑" pitchFamily="34" charset="-122"/>
              <a:ea typeface="微软雅黑" pitchFamily="34" charset="-122"/>
            </a:endParaRPr>
          </a:p>
        </p:txBody>
      </p:sp>
      <p:cxnSp>
        <p:nvCxnSpPr>
          <p:cNvPr id="43" name="直接连接符 42">
            <a:extLst>
              <a:ext uri="{FF2B5EF4-FFF2-40B4-BE49-F238E27FC236}">
                <a16:creationId xmlns:a16="http://schemas.microsoft.com/office/drawing/2014/main" xmlns="" id="{F1376F02-3E7F-4DE9-B986-679B7E52A477}"/>
              </a:ext>
            </a:extLst>
          </p:cNvPr>
          <p:cNvCxnSpPr/>
          <p:nvPr/>
        </p:nvCxnSpPr>
        <p:spPr>
          <a:xfrm>
            <a:off x="1686698" y="5519216"/>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37201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anim calcmode="lin" valueType="num">
                                      <p:cBhvr>
                                        <p:cTn id="13" dur="750" fill="hold"/>
                                        <p:tgtEl>
                                          <p:spTgt spid="6"/>
                                        </p:tgtEl>
                                        <p:attrNameLst>
                                          <p:attrName>ppt_x</p:attrName>
                                        </p:attrNameLst>
                                      </p:cBhvr>
                                      <p:tavLst>
                                        <p:tav tm="0">
                                          <p:val>
                                            <p:strVal val="#ppt_x"/>
                                          </p:val>
                                        </p:tav>
                                        <p:tav tm="100000">
                                          <p:val>
                                            <p:strVal val="#ppt_x"/>
                                          </p:val>
                                        </p:tav>
                                      </p:tavLst>
                                    </p:anim>
                                    <p:anim calcmode="lin" valueType="num">
                                      <p:cBhvr>
                                        <p:cTn id="14" dur="75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14" presetClass="entr" presetSubtype="10"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randombar(horizontal)">
                                      <p:cBhvr>
                                        <p:cTn id="18" dur="500"/>
                                        <p:tgtEl>
                                          <p:spTgt spid="33"/>
                                        </p:tgtEl>
                                      </p:cBhvr>
                                    </p:animEffect>
                                  </p:childTnLst>
                                </p:cTn>
                              </p:par>
                            </p:childTnLst>
                          </p:cTn>
                        </p:par>
                        <p:par>
                          <p:cTn id="19" fill="hold">
                            <p:stCondLst>
                              <p:cond delay="1750"/>
                            </p:stCondLst>
                            <p:childTnLst>
                              <p:par>
                                <p:cTn id="20" presetID="1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p:tgtEl>
                                          <p:spTgt spid="34"/>
                                        </p:tgtEl>
                                        <p:attrNameLst>
                                          <p:attrName>ppt_y</p:attrName>
                                        </p:attrNameLst>
                                      </p:cBhvr>
                                      <p:tavLst>
                                        <p:tav tm="0">
                                          <p:val>
                                            <p:strVal val="#ppt_y+#ppt_h*1.125000"/>
                                          </p:val>
                                        </p:tav>
                                        <p:tav tm="100000">
                                          <p:val>
                                            <p:strVal val="#ppt_y"/>
                                          </p:val>
                                        </p:tav>
                                      </p:tavLst>
                                    </p:anim>
                                    <p:animEffect transition="in" filter="wipe(up)">
                                      <p:cBhvr>
                                        <p:cTn id="23" dur="500"/>
                                        <p:tgtEl>
                                          <p:spTgt spid="34"/>
                                        </p:tgtEl>
                                      </p:cBhvr>
                                    </p:animEffect>
                                  </p:childTnLst>
                                </p:cTn>
                              </p:par>
                            </p:childTnLst>
                          </p:cTn>
                        </p:par>
                        <p:par>
                          <p:cTn id="24" fill="hold">
                            <p:stCondLst>
                              <p:cond delay="2250"/>
                            </p:stCondLst>
                            <p:childTnLst>
                              <p:par>
                                <p:cTn id="25" presetID="12" presetClass="entr" presetSubtype="4"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ppt_y</p:attrName>
                                        </p:attrNameLst>
                                      </p:cBhvr>
                                      <p:tavLst>
                                        <p:tav tm="0">
                                          <p:val>
                                            <p:strVal val="#ppt_y+#ppt_h*1.125000"/>
                                          </p:val>
                                        </p:tav>
                                        <p:tav tm="100000">
                                          <p:val>
                                            <p:strVal val="#ppt_y"/>
                                          </p:val>
                                        </p:tav>
                                      </p:tavLst>
                                    </p:anim>
                                    <p:animEffect transition="in" filter="wipe(up)">
                                      <p:cBhvr>
                                        <p:cTn id="28" dur="500"/>
                                        <p:tgtEl>
                                          <p:spTgt spid="39"/>
                                        </p:tgtEl>
                                      </p:cBhvr>
                                    </p:animEffect>
                                  </p:childTnLst>
                                </p:cTn>
                              </p:par>
                            </p:childTnLst>
                          </p:cTn>
                        </p:par>
                        <p:par>
                          <p:cTn id="29" fill="hold">
                            <p:stCondLst>
                              <p:cond delay="2750"/>
                            </p:stCondLst>
                            <p:childTnLst>
                              <p:par>
                                <p:cTn id="30" presetID="14" presetClass="entr" presetSubtype="1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randombar(horizontal)">
                                      <p:cBhvr>
                                        <p:cTn id="32" dur="500"/>
                                        <p:tgtEl>
                                          <p:spTgt spid="35"/>
                                        </p:tgtEl>
                                      </p:cBhvr>
                                    </p:animEffect>
                                  </p:childTnLst>
                                </p:cTn>
                              </p:par>
                            </p:childTnLst>
                          </p:cTn>
                        </p:par>
                        <p:par>
                          <p:cTn id="33" fill="hold">
                            <p:stCondLst>
                              <p:cond delay="3250"/>
                            </p:stCondLst>
                            <p:childTnLst>
                              <p:par>
                                <p:cTn id="34" presetID="12" presetClass="entr" presetSubtype="4"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p:tgtEl>
                                          <p:spTgt spid="36"/>
                                        </p:tgtEl>
                                        <p:attrNameLst>
                                          <p:attrName>ppt_y</p:attrName>
                                        </p:attrNameLst>
                                      </p:cBhvr>
                                      <p:tavLst>
                                        <p:tav tm="0">
                                          <p:val>
                                            <p:strVal val="#ppt_y+#ppt_h*1.125000"/>
                                          </p:val>
                                        </p:tav>
                                        <p:tav tm="100000">
                                          <p:val>
                                            <p:strVal val="#ppt_y"/>
                                          </p:val>
                                        </p:tav>
                                      </p:tavLst>
                                    </p:anim>
                                    <p:animEffect transition="in" filter="wipe(up)">
                                      <p:cBhvr>
                                        <p:cTn id="37" dur="500"/>
                                        <p:tgtEl>
                                          <p:spTgt spid="36"/>
                                        </p:tgtEl>
                                      </p:cBhvr>
                                    </p:animEffect>
                                  </p:childTnLst>
                                </p:cTn>
                              </p:par>
                            </p:childTnLst>
                          </p:cTn>
                        </p:par>
                        <p:par>
                          <p:cTn id="38" fill="hold">
                            <p:stCondLst>
                              <p:cond delay="3750"/>
                            </p:stCondLst>
                            <p:childTnLst>
                              <p:par>
                                <p:cTn id="39" presetID="12" presetClass="entr" presetSubtype="4"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ppt_y</p:attrName>
                                        </p:attrNameLst>
                                      </p:cBhvr>
                                      <p:tavLst>
                                        <p:tav tm="0">
                                          <p:val>
                                            <p:strVal val="#ppt_y+#ppt_h*1.125000"/>
                                          </p:val>
                                        </p:tav>
                                        <p:tav tm="100000">
                                          <p:val>
                                            <p:strVal val="#ppt_y"/>
                                          </p:val>
                                        </p:tav>
                                      </p:tavLst>
                                    </p:anim>
                                    <p:animEffect transition="in" filter="wipe(up)">
                                      <p:cBhvr>
                                        <p:cTn id="42" dur="500"/>
                                        <p:tgtEl>
                                          <p:spTgt spid="40"/>
                                        </p:tgtEl>
                                      </p:cBhvr>
                                    </p:animEffect>
                                  </p:childTnLst>
                                </p:cTn>
                              </p:par>
                            </p:childTnLst>
                          </p:cTn>
                        </p:par>
                        <p:par>
                          <p:cTn id="43" fill="hold">
                            <p:stCondLst>
                              <p:cond delay="4250"/>
                            </p:stCondLst>
                            <p:childTnLst>
                              <p:par>
                                <p:cTn id="44" presetID="14" presetClass="entr" presetSubtype="10"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randombar(horizontal)">
                                      <p:cBhvr>
                                        <p:cTn id="46" dur="500"/>
                                        <p:tgtEl>
                                          <p:spTgt spid="37"/>
                                        </p:tgtEl>
                                      </p:cBhvr>
                                    </p:animEffect>
                                  </p:childTnLst>
                                </p:cTn>
                              </p:par>
                            </p:childTnLst>
                          </p:cTn>
                        </p:par>
                        <p:par>
                          <p:cTn id="47" fill="hold">
                            <p:stCondLst>
                              <p:cond delay="4750"/>
                            </p:stCondLst>
                            <p:childTnLst>
                              <p:par>
                                <p:cTn id="48" presetID="12" presetClass="entr" presetSubtype="4"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p:tgtEl>
                                          <p:spTgt spid="38"/>
                                        </p:tgtEl>
                                        <p:attrNameLst>
                                          <p:attrName>ppt_y</p:attrName>
                                        </p:attrNameLst>
                                      </p:cBhvr>
                                      <p:tavLst>
                                        <p:tav tm="0">
                                          <p:val>
                                            <p:strVal val="#ppt_y+#ppt_h*1.125000"/>
                                          </p:val>
                                        </p:tav>
                                        <p:tav tm="100000">
                                          <p:val>
                                            <p:strVal val="#ppt_y"/>
                                          </p:val>
                                        </p:tav>
                                      </p:tavLst>
                                    </p:anim>
                                    <p:animEffect transition="in" filter="wipe(up)">
                                      <p:cBhvr>
                                        <p:cTn id="51" dur="500"/>
                                        <p:tgtEl>
                                          <p:spTgt spid="38"/>
                                        </p:tgtEl>
                                      </p:cBhvr>
                                    </p:animEffect>
                                  </p:childTnLst>
                                </p:cTn>
                              </p:par>
                            </p:childTnLst>
                          </p:cTn>
                        </p:par>
                        <p:par>
                          <p:cTn id="52" fill="hold">
                            <p:stCondLst>
                              <p:cond delay="5250"/>
                            </p:stCondLst>
                            <p:childTnLst>
                              <p:par>
                                <p:cTn id="53" presetID="12" presetClass="entr" presetSubtype="4"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ppt_y</p:attrName>
                                        </p:attrNameLst>
                                      </p:cBhvr>
                                      <p:tavLst>
                                        <p:tav tm="0">
                                          <p:val>
                                            <p:strVal val="#ppt_y+#ppt_h*1.125000"/>
                                          </p:val>
                                        </p:tav>
                                        <p:tav tm="100000">
                                          <p:val>
                                            <p:strVal val="#ppt_y"/>
                                          </p:val>
                                        </p:tav>
                                      </p:tavLst>
                                    </p:anim>
                                    <p:animEffect transition="in" filter="wipe(up)">
                                      <p:cBhvr>
                                        <p:cTn id="56" dur="500"/>
                                        <p:tgtEl>
                                          <p:spTgt spid="43"/>
                                        </p:tgtEl>
                                      </p:cBhvr>
                                    </p:animEffect>
                                  </p:childTnLst>
                                </p:cTn>
                              </p:par>
                            </p:childTnLst>
                          </p:cTn>
                        </p:par>
                        <p:par>
                          <p:cTn id="57" fill="hold">
                            <p:stCondLst>
                              <p:cond delay="5750"/>
                            </p:stCondLst>
                            <p:childTnLst>
                              <p:par>
                                <p:cTn id="58" presetID="14" presetClass="entr" presetSubtype="10"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randombar(horizontal)">
                                      <p:cBhvr>
                                        <p:cTn id="60" dur="500"/>
                                        <p:tgtEl>
                                          <p:spTgt spid="41"/>
                                        </p:tgtEl>
                                      </p:cBhvr>
                                    </p:animEffect>
                                  </p:childTnLst>
                                </p:cTn>
                              </p:par>
                            </p:childTnLst>
                          </p:cTn>
                        </p:par>
                        <p:par>
                          <p:cTn id="61" fill="hold">
                            <p:stCondLst>
                              <p:cond delay="6250"/>
                            </p:stCondLst>
                            <p:childTnLst>
                              <p:par>
                                <p:cTn id="62" presetID="12" presetClass="entr" presetSubtype="4"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additive="base">
                                        <p:cTn id="64" dur="500"/>
                                        <p:tgtEl>
                                          <p:spTgt spid="42"/>
                                        </p:tgtEl>
                                        <p:attrNameLst>
                                          <p:attrName>ppt_y</p:attrName>
                                        </p:attrNameLst>
                                      </p:cBhvr>
                                      <p:tavLst>
                                        <p:tav tm="0">
                                          <p:val>
                                            <p:strVal val="#ppt_y+#ppt_h*1.125000"/>
                                          </p:val>
                                        </p:tav>
                                        <p:tav tm="100000">
                                          <p:val>
                                            <p:strVal val="#ppt_y"/>
                                          </p:val>
                                        </p:tav>
                                      </p:tavLst>
                                    </p:anim>
                                    <p:animEffect transition="in" filter="wipe(up)">
                                      <p:cBhvr>
                                        <p:cTn id="6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41" grpId="0"/>
      <p:bldP spid="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a:extLst>
              <a:ext uri="{FF2B5EF4-FFF2-40B4-BE49-F238E27FC236}">
                <a16:creationId xmlns:a16="http://schemas.microsoft.com/office/drawing/2014/main" xmlns="" id="{5EFFCBC2-7569-4326-AF27-BAA4A469A684}"/>
              </a:ext>
            </a:extLst>
          </p:cNvPr>
          <p:cNvGrpSpPr/>
          <p:nvPr/>
        </p:nvGrpSpPr>
        <p:grpSpPr>
          <a:xfrm flipH="1">
            <a:off x="279174" y="1482468"/>
            <a:ext cx="11616152" cy="5041976"/>
            <a:chOff x="156512" y="1422947"/>
            <a:chExt cx="11616152" cy="5041976"/>
          </a:xfrm>
        </p:grpSpPr>
        <p:grpSp>
          <p:nvGrpSpPr>
            <p:cNvPr id="7" name="Group 3">
              <a:extLst>
                <a:ext uri="{FF2B5EF4-FFF2-40B4-BE49-F238E27FC236}">
                  <a16:creationId xmlns:a16="http://schemas.microsoft.com/office/drawing/2014/main" xmlns="" id="{9865E361-D608-4E73-AC02-6E61FE17322F}"/>
                </a:ext>
              </a:extLst>
            </p:cNvPr>
            <p:cNvGrpSpPr/>
            <p:nvPr/>
          </p:nvGrpSpPr>
          <p:grpSpPr>
            <a:xfrm>
              <a:off x="7555698" y="2670817"/>
              <a:ext cx="1619915" cy="1619915"/>
              <a:chOff x="7555698" y="2759717"/>
              <a:chExt cx="1619915" cy="1619915"/>
            </a:xfrm>
          </p:grpSpPr>
          <p:sp>
            <p:nvSpPr>
              <p:cNvPr id="37" name="Oval 9">
                <a:extLst>
                  <a:ext uri="{FF2B5EF4-FFF2-40B4-BE49-F238E27FC236}">
                    <a16:creationId xmlns:a16="http://schemas.microsoft.com/office/drawing/2014/main" xmlns="" id="{763625A5-2501-4338-85D4-44DA1396EB02}"/>
                  </a:ext>
                </a:extLst>
              </p:cNvPr>
              <p:cNvSpPr/>
              <p:nvPr/>
            </p:nvSpPr>
            <p:spPr>
              <a:xfrm>
                <a:off x="7555698" y="2759717"/>
                <a:ext cx="1619915" cy="1619915"/>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Freeform 14">
                <a:extLst>
                  <a:ext uri="{FF2B5EF4-FFF2-40B4-BE49-F238E27FC236}">
                    <a16:creationId xmlns:a16="http://schemas.microsoft.com/office/drawing/2014/main" xmlns="" id="{CA35B969-3EA4-4937-ADE1-37B87D681C96}"/>
                  </a:ext>
                </a:extLst>
              </p:cNvPr>
              <p:cNvSpPr>
                <a:spLocks noEditPoints="1"/>
              </p:cNvSpPr>
              <p:nvPr/>
            </p:nvSpPr>
            <p:spPr bwMode="auto">
              <a:xfrm>
                <a:off x="8121821" y="3251556"/>
                <a:ext cx="487669" cy="518147"/>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0" name="Group 4">
              <a:extLst>
                <a:ext uri="{FF2B5EF4-FFF2-40B4-BE49-F238E27FC236}">
                  <a16:creationId xmlns:a16="http://schemas.microsoft.com/office/drawing/2014/main" xmlns="" id="{5037D8F4-7213-4FBD-A583-321C7C13CAFE}"/>
                </a:ext>
              </a:extLst>
            </p:cNvPr>
            <p:cNvGrpSpPr/>
            <p:nvPr/>
          </p:nvGrpSpPr>
          <p:grpSpPr>
            <a:xfrm>
              <a:off x="6242216" y="3720275"/>
              <a:ext cx="2203879" cy="1619915"/>
              <a:chOff x="6242216" y="3809175"/>
              <a:chExt cx="2203879" cy="1619915"/>
            </a:xfrm>
          </p:grpSpPr>
          <p:sp>
            <p:nvSpPr>
              <p:cNvPr id="35" name="Freeform 8">
                <a:extLst>
                  <a:ext uri="{FF2B5EF4-FFF2-40B4-BE49-F238E27FC236}">
                    <a16:creationId xmlns:a16="http://schemas.microsoft.com/office/drawing/2014/main" xmlns="" id="{A057B53D-219D-4BB6-B243-BF206EA6A9D7}"/>
                  </a:ext>
                </a:extLst>
              </p:cNvPr>
              <p:cNvSpPr/>
              <p:nvPr/>
            </p:nvSpPr>
            <p:spPr>
              <a:xfrm rot="18900000">
                <a:off x="6242216" y="3809175"/>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15">
                <a:extLst>
                  <a:ext uri="{FF2B5EF4-FFF2-40B4-BE49-F238E27FC236}">
                    <a16:creationId xmlns:a16="http://schemas.microsoft.com/office/drawing/2014/main" xmlns="" id="{6D3649D4-9A4D-42CF-8424-3DCF8A4B24E7}"/>
                  </a:ext>
                </a:extLst>
              </p:cNvPr>
              <p:cNvSpPr>
                <a:spLocks noEditPoints="1"/>
              </p:cNvSpPr>
              <p:nvPr/>
            </p:nvSpPr>
            <p:spPr bwMode="auto">
              <a:xfrm>
                <a:off x="6896733" y="4595850"/>
                <a:ext cx="596885" cy="48258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1" name="Group 10">
              <a:extLst>
                <a:ext uri="{FF2B5EF4-FFF2-40B4-BE49-F238E27FC236}">
                  <a16:creationId xmlns:a16="http://schemas.microsoft.com/office/drawing/2014/main" xmlns="" id="{13C9DDAD-411D-47D4-81C2-C9397F8DB29D}"/>
                </a:ext>
              </a:extLst>
            </p:cNvPr>
            <p:cNvGrpSpPr/>
            <p:nvPr/>
          </p:nvGrpSpPr>
          <p:grpSpPr>
            <a:xfrm>
              <a:off x="5393825" y="2578864"/>
              <a:ext cx="1619915" cy="2203879"/>
              <a:chOff x="5393825" y="2667764"/>
              <a:chExt cx="1619915" cy="2203879"/>
            </a:xfrm>
          </p:grpSpPr>
          <p:sp>
            <p:nvSpPr>
              <p:cNvPr id="33" name="Freeform 7">
                <a:extLst>
                  <a:ext uri="{FF2B5EF4-FFF2-40B4-BE49-F238E27FC236}">
                    <a16:creationId xmlns:a16="http://schemas.microsoft.com/office/drawing/2014/main" xmlns="" id="{7F0D0BCB-89C7-4497-83F4-A299FE0B3E62}"/>
                  </a:ext>
                </a:extLst>
              </p:cNvPr>
              <p:cNvSpPr/>
              <p:nvPr/>
            </p:nvSpPr>
            <p:spPr>
              <a:xfrm rot="2700000">
                <a:off x="5101843" y="2959746"/>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16">
                <a:extLst>
                  <a:ext uri="{FF2B5EF4-FFF2-40B4-BE49-F238E27FC236}">
                    <a16:creationId xmlns:a16="http://schemas.microsoft.com/office/drawing/2014/main" xmlns="" id="{DAA65A7F-D919-4D17-8047-8A68CB42EC44}"/>
                  </a:ext>
                </a:extLst>
              </p:cNvPr>
              <p:cNvSpPr>
                <a:spLocks noEditPoints="1"/>
              </p:cNvSpPr>
              <p:nvPr/>
            </p:nvSpPr>
            <p:spPr bwMode="auto">
              <a:xfrm>
                <a:off x="5833681" y="3251049"/>
                <a:ext cx="368290" cy="58164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2" name="Group 19">
              <a:extLst>
                <a:ext uri="{FF2B5EF4-FFF2-40B4-BE49-F238E27FC236}">
                  <a16:creationId xmlns:a16="http://schemas.microsoft.com/office/drawing/2014/main" xmlns="" id="{E3EA46EE-5FAA-4B87-A877-13E9D7960CB4}"/>
                </a:ext>
              </a:extLst>
            </p:cNvPr>
            <p:cNvGrpSpPr/>
            <p:nvPr/>
          </p:nvGrpSpPr>
          <p:grpSpPr>
            <a:xfrm>
              <a:off x="4796330" y="1422947"/>
              <a:ext cx="2442992" cy="830913"/>
              <a:chOff x="4800305" y="1575812"/>
              <a:chExt cx="2442992" cy="830913"/>
            </a:xfrm>
          </p:grpSpPr>
          <p:sp>
            <p:nvSpPr>
              <p:cNvPr id="31" name="TextBox 17">
                <a:extLst>
                  <a:ext uri="{FF2B5EF4-FFF2-40B4-BE49-F238E27FC236}">
                    <a16:creationId xmlns:a16="http://schemas.microsoft.com/office/drawing/2014/main" xmlns="" id="{1CD46FE4-D37D-42D1-830C-38C5C47D52F0}"/>
                  </a:ext>
                </a:extLst>
              </p:cNvPr>
              <p:cNvSpPr txBox="1"/>
              <p:nvPr/>
            </p:nvSpPr>
            <p:spPr>
              <a:xfrm>
                <a:off x="5325937" y="1575812"/>
                <a:ext cx="1391728" cy="307777"/>
              </a:xfrm>
              <a:prstGeom prst="rect">
                <a:avLst/>
              </a:prstGeom>
              <a:noFill/>
            </p:spPr>
            <p:txBody>
              <a:bodyPr wrap="none" rtlCol="0">
                <a:spAutoFit/>
              </a:bodyPr>
              <a:lstStyle/>
              <a:p>
                <a:pPr algn="ctr"/>
                <a:r>
                  <a:rPr lang="en-US"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Bulb Analysis</a:t>
                </a:r>
                <a:endParaRPr lang="en-GB"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Rectangle 18">
                <a:extLst>
                  <a:ext uri="{FF2B5EF4-FFF2-40B4-BE49-F238E27FC236}">
                    <a16:creationId xmlns:a16="http://schemas.microsoft.com/office/drawing/2014/main" xmlns="" id="{C1AD20ED-F8A2-410E-B476-1A3661E687A3}"/>
                  </a:ext>
                </a:extLst>
              </p:cNvPr>
              <p:cNvSpPr/>
              <p:nvPr/>
            </p:nvSpPr>
            <p:spPr>
              <a:xfrm>
                <a:off x="4800305" y="1898894"/>
                <a:ext cx="2442992" cy="507831"/>
              </a:xfrm>
              <a:prstGeom prst="rect">
                <a:avLst/>
              </a:prstGeom>
            </p:spPr>
            <p:txBody>
              <a:bodyPr wrap="square">
                <a:spAutoFit/>
              </a:bodyPr>
              <a:lstStyle/>
              <a:p>
                <a:pPr algn="ctr"/>
                <a:r>
                  <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a:t>
                </a:r>
              </a:p>
            </p:txBody>
          </p:sp>
        </p:grpSp>
        <p:grpSp>
          <p:nvGrpSpPr>
            <p:cNvPr id="13" name="Group 20">
              <a:extLst>
                <a:ext uri="{FF2B5EF4-FFF2-40B4-BE49-F238E27FC236}">
                  <a16:creationId xmlns:a16="http://schemas.microsoft.com/office/drawing/2014/main" xmlns="" id="{F03A2E88-4359-42ED-B8CD-37E026300136}"/>
                </a:ext>
              </a:extLst>
            </p:cNvPr>
            <p:cNvGrpSpPr/>
            <p:nvPr/>
          </p:nvGrpSpPr>
          <p:grpSpPr>
            <a:xfrm>
              <a:off x="156512" y="2996067"/>
              <a:ext cx="2486649" cy="830913"/>
              <a:chOff x="4756647" y="1575812"/>
              <a:chExt cx="2486649" cy="830913"/>
            </a:xfrm>
          </p:grpSpPr>
          <p:sp>
            <p:nvSpPr>
              <p:cNvPr id="29" name="TextBox 20">
                <a:extLst>
                  <a:ext uri="{FF2B5EF4-FFF2-40B4-BE49-F238E27FC236}">
                    <a16:creationId xmlns:a16="http://schemas.microsoft.com/office/drawing/2014/main" xmlns="" id="{878BEA14-8F6E-4141-BB6C-4FAD6761BEC3}"/>
                  </a:ext>
                </a:extLst>
              </p:cNvPr>
              <p:cNvSpPr txBox="1"/>
              <p:nvPr/>
            </p:nvSpPr>
            <p:spPr>
              <a:xfrm>
                <a:off x="6205426" y="1575812"/>
                <a:ext cx="926856" cy="307777"/>
              </a:xfrm>
              <a:prstGeom prst="rect">
                <a:avLst/>
              </a:prstGeom>
              <a:noFill/>
            </p:spPr>
            <p:txBody>
              <a:bodyPr wrap="none" rtlCol="0">
                <a:spAutoFit/>
              </a:bodyPr>
              <a:lstStyle/>
              <a:p>
                <a:pPr algn="r"/>
                <a:r>
                  <a:rPr lang="en-US"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The Cup</a:t>
                </a:r>
                <a:endParaRPr lang="en-GB"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Rectangle 22">
                <a:extLst>
                  <a:ext uri="{FF2B5EF4-FFF2-40B4-BE49-F238E27FC236}">
                    <a16:creationId xmlns:a16="http://schemas.microsoft.com/office/drawing/2014/main" xmlns="" id="{4FCAEB35-081F-4ADE-AF84-CC39167E9E99}"/>
                  </a:ext>
                </a:extLst>
              </p:cNvPr>
              <p:cNvSpPr/>
              <p:nvPr/>
            </p:nvSpPr>
            <p:spPr>
              <a:xfrm>
                <a:off x="4756647" y="1898894"/>
                <a:ext cx="2486649" cy="507831"/>
              </a:xfrm>
              <a:prstGeom prst="rect">
                <a:avLst/>
              </a:prstGeom>
            </p:spPr>
            <p:txBody>
              <a:bodyPr wrap="square">
                <a:spAutoFit/>
              </a:bodyPr>
              <a:lstStyle/>
              <a:p>
                <a:pPr algn="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dolor</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sit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amet</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consectetur</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adipiscing</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elit</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Integer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dolor</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quam,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pretium</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eu</a:t>
                </a:r>
                <a:endPar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4" name="Group 23">
              <a:extLst>
                <a:ext uri="{FF2B5EF4-FFF2-40B4-BE49-F238E27FC236}">
                  <a16:creationId xmlns:a16="http://schemas.microsoft.com/office/drawing/2014/main" xmlns="" id="{7DB6CABE-6014-4585-B0D3-E296F64671B8}"/>
                </a:ext>
              </a:extLst>
            </p:cNvPr>
            <p:cNvGrpSpPr/>
            <p:nvPr/>
          </p:nvGrpSpPr>
          <p:grpSpPr>
            <a:xfrm>
              <a:off x="9286015" y="2996067"/>
              <a:ext cx="2486649" cy="830913"/>
              <a:chOff x="4756647" y="1575812"/>
              <a:chExt cx="2486649" cy="830913"/>
            </a:xfrm>
          </p:grpSpPr>
          <p:sp>
            <p:nvSpPr>
              <p:cNvPr id="27" name="TextBox 23">
                <a:extLst>
                  <a:ext uri="{FF2B5EF4-FFF2-40B4-BE49-F238E27FC236}">
                    <a16:creationId xmlns:a16="http://schemas.microsoft.com/office/drawing/2014/main" xmlns="" id="{761917FE-808E-4723-8AF3-3A2598402205}"/>
                  </a:ext>
                </a:extLst>
              </p:cNvPr>
              <p:cNvSpPr txBox="1"/>
              <p:nvPr/>
            </p:nvSpPr>
            <p:spPr>
              <a:xfrm>
                <a:off x="4980234" y="1575812"/>
                <a:ext cx="1722651" cy="307777"/>
              </a:xfrm>
              <a:prstGeom prst="rect">
                <a:avLst/>
              </a:prstGeom>
              <a:noFill/>
            </p:spPr>
            <p:txBody>
              <a:bodyPr wrap="none" rtlCol="0">
                <a:spAutoFit/>
              </a:bodyPr>
              <a:lstStyle/>
              <a:p>
                <a:r>
                  <a:rPr lang="en-US"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Chart &amp; Diagram</a:t>
                </a:r>
                <a:endParaRPr lang="en-GB"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Rectangle 25">
                <a:extLst>
                  <a:ext uri="{FF2B5EF4-FFF2-40B4-BE49-F238E27FC236}">
                    <a16:creationId xmlns:a16="http://schemas.microsoft.com/office/drawing/2014/main" xmlns="" id="{F7747A75-36A0-44F7-BAF2-F6B5AC0EB888}"/>
                  </a:ext>
                </a:extLst>
              </p:cNvPr>
              <p:cNvSpPr/>
              <p:nvPr/>
            </p:nvSpPr>
            <p:spPr>
              <a:xfrm>
                <a:off x="4756647" y="1898894"/>
                <a:ext cx="2486649" cy="507831"/>
              </a:xfrm>
              <a:prstGeom prst="rect">
                <a:avLst/>
              </a:prstGeom>
            </p:spPr>
            <p:txBody>
              <a:bodyPr wrap="square">
                <a:spAutoFit/>
              </a:bodyPr>
              <a:lstStyle/>
              <a:p>
                <a:r>
                  <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a:t>
                </a:r>
              </a:p>
            </p:txBody>
          </p:sp>
        </p:grpSp>
        <p:grpSp>
          <p:nvGrpSpPr>
            <p:cNvPr id="15" name="Group 26">
              <a:extLst>
                <a:ext uri="{FF2B5EF4-FFF2-40B4-BE49-F238E27FC236}">
                  <a16:creationId xmlns:a16="http://schemas.microsoft.com/office/drawing/2014/main" xmlns="" id="{7F6843F2-B8D6-49DD-8F58-B99B8C47C5C9}"/>
                </a:ext>
              </a:extLst>
            </p:cNvPr>
            <p:cNvGrpSpPr/>
            <p:nvPr/>
          </p:nvGrpSpPr>
          <p:grpSpPr>
            <a:xfrm>
              <a:off x="3778810" y="5634010"/>
              <a:ext cx="1952724" cy="830913"/>
              <a:chOff x="5045438" y="1575812"/>
              <a:chExt cx="1952724" cy="830913"/>
            </a:xfrm>
          </p:grpSpPr>
          <p:sp>
            <p:nvSpPr>
              <p:cNvPr id="25" name="TextBox 26">
                <a:extLst>
                  <a:ext uri="{FF2B5EF4-FFF2-40B4-BE49-F238E27FC236}">
                    <a16:creationId xmlns:a16="http://schemas.microsoft.com/office/drawing/2014/main" xmlns="" id="{B7FAE342-C656-4669-8E04-F1D4339B65A3}"/>
                  </a:ext>
                </a:extLst>
              </p:cNvPr>
              <p:cNvSpPr txBox="1"/>
              <p:nvPr/>
            </p:nvSpPr>
            <p:spPr>
              <a:xfrm>
                <a:off x="5364056" y="1575812"/>
                <a:ext cx="1315488" cy="307777"/>
              </a:xfrm>
              <a:prstGeom prst="rect">
                <a:avLst/>
              </a:prstGeom>
              <a:noFill/>
            </p:spPr>
            <p:txBody>
              <a:bodyPr wrap="none" rtlCol="0">
                <a:spAutoFit/>
              </a:bodyPr>
              <a:lstStyle/>
              <a:p>
                <a:pPr algn="ctr"/>
                <a:r>
                  <a:rPr lang="en-US"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Our Support</a:t>
                </a:r>
                <a:endParaRPr lang="en-GB"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Rectangle 28">
                <a:extLst>
                  <a:ext uri="{FF2B5EF4-FFF2-40B4-BE49-F238E27FC236}">
                    <a16:creationId xmlns:a16="http://schemas.microsoft.com/office/drawing/2014/main" xmlns="" id="{D9F3CCC0-58C8-4B83-8C21-57B749107AB9}"/>
                  </a:ext>
                </a:extLst>
              </p:cNvPr>
              <p:cNvSpPr/>
              <p:nvPr/>
            </p:nvSpPr>
            <p:spPr>
              <a:xfrm>
                <a:off x="5045438" y="1898894"/>
                <a:ext cx="1952724" cy="507831"/>
              </a:xfrm>
              <a:prstGeom prst="rect">
                <a:avLst/>
              </a:prstGeom>
            </p:spPr>
            <p:txBody>
              <a:bodyPr wrap="square">
                <a:spAutoFit/>
              </a:bodyPr>
              <a:lstStyle/>
              <a:p>
                <a:pPr algn="ctr"/>
                <a:r>
                  <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a:t>
                </a:r>
              </a:p>
            </p:txBody>
          </p:sp>
        </p:grpSp>
        <p:grpSp>
          <p:nvGrpSpPr>
            <p:cNvPr id="16" name="Group 32">
              <a:extLst>
                <a:ext uri="{FF2B5EF4-FFF2-40B4-BE49-F238E27FC236}">
                  <a16:creationId xmlns:a16="http://schemas.microsoft.com/office/drawing/2014/main" xmlns="" id="{02715CE7-CF07-433A-B926-A243AFDF89B5}"/>
                </a:ext>
              </a:extLst>
            </p:cNvPr>
            <p:cNvGrpSpPr/>
            <p:nvPr/>
          </p:nvGrpSpPr>
          <p:grpSpPr>
            <a:xfrm>
              <a:off x="6218813" y="5634010"/>
              <a:ext cx="1952724" cy="830913"/>
              <a:chOff x="5045438" y="1575812"/>
              <a:chExt cx="1952724" cy="830913"/>
            </a:xfrm>
          </p:grpSpPr>
          <p:sp>
            <p:nvSpPr>
              <p:cNvPr id="23" name="TextBox 29">
                <a:extLst>
                  <a:ext uri="{FF2B5EF4-FFF2-40B4-BE49-F238E27FC236}">
                    <a16:creationId xmlns:a16="http://schemas.microsoft.com/office/drawing/2014/main" xmlns="" id="{769D0A57-E748-4D9F-9668-830A6C0718B2}"/>
                  </a:ext>
                </a:extLst>
              </p:cNvPr>
              <p:cNvSpPr txBox="1"/>
              <p:nvPr/>
            </p:nvSpPr>
            <p:spPr>
              <a:xfrm>
                <a:off x="5750732" y="1575812"/>
                <a:ext cx="542135" cy="307777"/>
              </a:xfrm>
              <a:prstGeom prst="rect">
                <a:avLst/>
              </a:prstGeom>
              <a:noFill/>
            </p:spPr>
            <p:txBody>
              <a:bodyPr wrap="none" rtlCol="0">
                <a:spAutoFit/>
              </a:bodyPr>
              <a:lstStyle/>
              <a:p>
                <a:pPr algn="ctr"/>
                <a:r>
                  <a:rPr lang="en-US"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SEO</a:t>
                </a:r>
                <a:endParaRPr lang="en-GB"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Rectangle 34">
                <a:extLst>
                  <a:ext uri="{FF2B5EF4-FFF2-40B4-BE49-F238E27FC236}">
                    <a16:creationId xmlns:a16="http://schemas.microsoft.com/office/drawing/2014/main" xmlns="" id="{DE3626DF-8FE0-490A-8A76-C3C029065E2F}"/>
                  </a:ext>
                </a:extLst>
              </p:cNvPr>
              <p:cNvSpPr/>
              <p:nvPr/>
            </p:nvSpPr>
            <p:spPr>
              <a:xfrm>
                <a:off x="5045438" y="1898894"/>
                <a:ext cx="1952724" cy="507831"/>
              </a:xfrm>
              <a:prstGeom prst="rect">
                <a:avLst/>
              </a:prstGeom>
            </p:spPr>
            <p:txBody>
              <a:bodyPr wrap="square">
                <a:spAutoFit/>
              </a:bodyPr>
              <a:lstStyle/>
              <a:p>
                <a:pPr algn="ctr"/>
                <a:r>
                  <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a:t>
                </a:r>
              </a:p>
            </p:txBody>
          </p:sp>
        </p:grpSp>
        <p:grpSp>
          <p:nvGrpSpPr>
            <p:cNvPr id="17" name="Group 11">
              <a:extLst>
                <a:ext uri="{FF2B5EF4-FFF2-40B4-BE49-F238E27FC236}">
                  <a16:creationId xmlns:a16="http://schemas.microsoft.com/office/drawing/2014/main" xmlns="" id="{07440218-DB49-45DF-B29D-37A300681144}"/>
                </a:ext>
              </a:extLst>
            </p:cNvPr>
            <p:cNvGrpSpPr/>
            <p:nvPr/>
          </p:nvGrpSpPr>
          <p:grpSpPr>
            <a:xfrm>
              <a:off x="3864776" y="3720275"/>
              <a:ext cx="2203879" cy="1619915"/>
              <a:chOff x="3864776" y="3809175"/>
              <a:chExt cx="2203879" cy="1619915"/>
            </a:xfrm>
          </p:grpSpPr>
          <p:sp>
            <p:nvSpPr>
              <p:cNvPr id="21" name="Freeform 6">
                <a:extLst>
                  <a:ext uri="{FF2B5EF4-FFF2-40B4-BE49-F238E27FC236}">
                    <a16:creationId xmlns:a16="http://schemas.microsoft.com/office/drawing/2014/main" xmlns="" id="{B6C580FF-FF52-4B25-8233-84A9F6435F83}"/>
                  </a:ext>
                </a:extLst>
              </p:cNvPr>
              <p:cNvSpPr/>
              <p:nvPr/>
            </p:nvSpPr>
            <p:spPr>
              <a:xfrm rot="18900000">
                <a:off x="3864776" y="3809175"/>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Freeform 13">
                <a:extLst>
                  <a:ext uri="{FF2B5EF4-FFF2-40B4-BE49-F238E27FC236}">
                    <a16:creationId xmlns:a16="http://schemas.microsoft.com/office/drawing/2014/main" xmlns="" id="{B95B2842-0244-4E91-919E-ED16FA844930}"/>
                  </a:ext>
                </a:extLst>
              </p:cNvPr>
              <p:cNvSpPr>
                <a:spLocks noEditPoints="1"/>
              </p:cNvSpPr>
              <p:nvPr/>
            </p:nvSpPr>
            <p:spPr bwMode="auto">
              <a:xfrm>
                <a:off x="4525308" y="4595850"/>
                <a:ext cx="459729" cy="525769"/>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8" name="Group 29">
              <a:extLst>
                <a:ext uri="{FF2B5EF4-FFF2-40B4-BE49-F238E27FC236}">
                  <a16:creationId xmlns:a16="http://schemas.microsoft.com/office/drawing/2014/main" xmlns="" id="{C8E37712-6388-4928-B03F-4807A8100746}"/>
                </a:ext>
              </a:extLst>
            </p:cNvPr>
            <p:cNvGrpSpPr/>
            <p:nvPr/>
          </p:nvGrpSpPr>
          <p:grpSpPr>
            <a:xfrm>
              <a:off x="3016386" y="2578864"/>
              <a:ext cx="1619915" cy="2203879"/>
              <a:chOff x="3016386" y="2667764"/>
              <a:chExt cx="1619915" cy="2203879"/>
            </a:xfrm>
          </p:grpSpPr>
          <p:sp>
            <p:nvSpPr>
              <p:cNvPr id="19" name="Freeform 5">
                <a:extLst>
                  <a:ext uri="{FF2B5EF4-FFF2-40B4-BE49-F238E27FC236}">
                    <a16:creationId xmlns:a16="http://schemas.microsoft.com/office/drawing/2014/main" xmlns="" id="{CC15B39B-DBE4-4B01-A96C-A28166824410}"/>
                  </a:ext>
                </a:extLst>
              </p:cNvPr>
              <p:cNvSpPr/>
              <p:nvPr/>
            </p:nvSpPr>
            <p:spPr>
              <a:xfrm rot="2700000">
                <a:off x="2724404" y="2959746"/>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Freeform 12">
                <a:extLst>
                  <a:ext uri="{FF2B5EF4-FFF2-40B4-BE49-F238E27FC236}">
                    <a16:creationId xmlns:a16="http://schemas.microsoft.com/office/drawing/2014/main" xmlns="" id="{99D86E14-7FAA-4CAA-82E1-11CFFEB854B8}"/>
                  </a:ext>
                </a:extLst>
              </p:cNvPr>
              <p:cNvSpPr>
                <a:spLocks noEditPoints="1"/>
              </p:cNvSpPr>
              <p:nvPr/>
            </p:nvSpPr>
            <p:spPr bwMode="auto">
              <a:xfrm>
                <a:off x="3401445" y="3381220"/>
                <a:ext cx="426710" cy="48258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Tree>
    <p:extLst>
      <p:ext uri="{BB962C8B-B14F-4D97-AF65-F5344CB8AC3E}">
        <p14:creationId xmlns:p14="http://schemas.microsoft.com/office/powerpoint/2010/main" val="9943923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a:extLst>
              <a:ext uri="{FF2B5EF4-FFF2-40B4-BE49-F238E27FC236}">
                <a16:creationId xmlns:a16="http://schemas.microsoft.com/office/drawing/2014/main" xmlns="" id="{CF037B81-D264-460D-82ED-BB1456F94D3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pic>
        <p:nvPicPr>
          <p:cNvPr id="27" name="图片 26">
            <a:extLst>
              <a:ext uri="{FF2B5EF4-FFF2-40B4-BE49-F238E27FC236}">
                <a16:creationId xmlns:a16="http://schemas.microsoft.com/office/drawing/2014/main" xmlns="" id="{169A599C-AA67-4136-984A-00ED8DFA8FD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241"/>
            <a:ext cx="3734664" cy="6859588"/>
          </a:xfrm>
          <a:prstGeom prst="rect">
            <a:avLst/>
          </a:prstGeom>
        </p:spPr>
      </p:pic>
      <p:grpSp>
        <p:nvGrpSpPr>
          <p:cNvPr id="8" name="组合 7">
            <a:extLst>
              <a:ext uri="{FF2B5EF4-FFF2-40B4-BE49-F238E27FC236}">
                <a16:creationId xmlns:a16="http://schemas.microsoft.com/office/drawing/2014/main" xmlns="" id="{4C9892E6-4E6C-48B8-A227-49709E98124A}"/>
              </a:ext>
            </a:extLst>
          </p:cNvPr>
          <p:cNvGrpSpPr/>
          <p:nvPr/>
        </p:nvGrpSpPr>
        <p:grpSpPr>
          <a:xfrm>
            <a:off x="6822529" y="2718157"/>
            <a:ext cx="3857513" cy="523403"/>
            <a:chOff x="6990782" y="2801145"/>
            <a:chExt cx="3857513" cy="523403"/>
          </a:xfrm>
        </p:grpSpPr>
        <p:sp>
          <p:nvSpPr>
            <p:cNvPr id="29" name="椭圆 28">
              <a:extLst>
                <a:ext uri="{FF2B5EF4-FFF2-40B4-BE49-F238E27FC236}">
                  <a16:creationId xmlns:a16="http://schemas.microsoft.com/office/drawing/2014/main" xmlns="" id="{DED719D9-9B67-4EEA-AF4C-5668F3B4E351}"/>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1</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7" name="组合 6">
              <a:extLst>
                <a:ext uri="{FF2B5EF4-FFF2-40B4-BE49-F238E27FC236}">
                  <a16:creationId xmlns:a16="http://schemas.microsoft.com/office/drawing/2014/main" xmlns="" id="{CFF1FEC9-C16C-45E5-80C3-5DBBA89DC810}"/>
                </a:ext>
              </a:extLst>
            </p:cNvPr>
            <p:cNvGrpSpPr/>
            <p:nvPr/>
          </p:nvGrpSpPr>
          <p:grpSpPr>
            <a:xfrm>
              <a:off x="7636559" y="2801145"/>
              <a:ext cx="3211736" cy="523403"/>
              <a:chOff x="7636559" y="2801145"/>
              <a:chExt cx="3211736" cy="523403"/>
            </a:xfrm>
          </p:grpSpPr>
          <p:sp>
            <p:nvSpPr>
              <p:cNvPr id="6" name="矩形: 圆角 5">
                <a:extLst>
                  <a:ext uri="{FF2B5EF4-FFF2-40B4-BE49-F238E27FC236}">
                    <a16:creationId xmlns:a16="http://schemas.microsoft.com/office/drawing/2014/main" xmlns="" id="{4C69F906-04F3-45B8-B845-2A535EFDC007}"/>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a16="http://schemas.microsoft.com/office/drawing/2014/main" xmlns="" id="{E5D9B91D-5F86-4C2F-9DED-476399F488E9}"/>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43" name="组合 42">
            <a:extLst>
              <a:ext uri="{FF2B5EF4-FFF2-40B4-BE49-F238E27FC236}">
                <a16:creationId xmlns:a16="http://schemas.microsoft.com/office/drawing/2014/main" xmlns="" id="{2E9CCED3-194A-4A9C-8D29-7E7235643CAB}"/>
              </a:ext>
            </a:extLst>
          </p:cNvPr>
          <p:cNvGrpSpPr>
            <a:grpSpLocks/>
          </p:cNvGrpSpPr>
          <p:nvPr/>
        </p:nvGrpSpPr>
        <p:grpSpPr bwMode="auto">
          <a:xfrm>
            <a:off x="8119268" y="-1241"/>
            <a:ext cx="1322709" cy="1899456"/>
            <a:chOff x="5663114" y="393780"/>
            <a:chExt cx="865773" cy="2122993"/>
          </a:xfrm>
        </p:grpSpPr>
        <p:sp>
          <p:nvSpPr>
            <p:cNvPr id="44" name="矩形 43">
              <a:extLst>
                <a:ext uri="{FF2B5EF4-FFF2-40B4-BE49-F238E27FC236}">
                  <a16:creationId xmlns:a16="http://schemas.microsoft.com/office/drawing/2014/main" xmlns="" id="{53FFFB97-CBBC-433F-A225-50520537E52E}"/>
                </a:ext>
              </a:extLst>
            </p:cNvPr>
            <p:cNvSpPr/>
            <p:nvPr/>
          </p:nvSpPr>
          <p:spPr>
            <a:xfrm>
              <a:off x="5663114" y="393780"/>
              <a:ext cx="865773" cy="212299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45" name="组合 44">
              <a:extLst>
                <a:ext uri="{FF2B5EF4-FFF2-40B4-BE49-F238E27FC236}">
                  <a16:creationId xmlns:a16="http://schemas.microsoft.com/office/drawing/2014/main" xmlns="" id="{6B50D3FA-0D58-4275-A056-FD872CAC2130}"/>
                </a:ext>
              </a:extLst>
            </p:cNvPr>
            <p:cNvGrpSpPr>
              <a:grpSpLocks/>
            </p:cNvGrpSpPr>
            <p:nvPr/>
          </p:nvGrpSpPr>
          <p:grpSpPr bwMode="auto">
            <a:xfrm>
              <a:off x="5853645" y="503969"/>
              <a:ext cx="490208" cy="1835171"/>
              <a:chOff x="5759697" y="1022582"/>
              <a:chExt cx="490208" cy="1835171"/>
            </a:xfrm>
          </p:grpSpPr>
          <p:grpSp>
            <p:nvGrpSpPr>
              <p:cNvPr id="46" name="组合 13">
                <a:extLst>
                  <a:ext uri="{FF2B5EF4-FFF2-40B4-BE49-F238E27FC236}">
                    <a16:creationId xmlns:a16="http://schemas.microsoft.com/office/drawing/2014/main" xmlns="" id="{B810D492-7018-451E-A463-853319DC9CF9}"/>
                  </a:ext>
                </a:extLst>
              </p:cNvPr>
              <p:cNvGrpSpPr>
                <a:grpSpLocks/>
              </p:cNvGrpSpPr>
              <p:nvPr/>
            </p:nvGrpSpPr>
            <p:grpSpPr bwMode="auto">
              <a:xfrm>
                <a:off x="5759697" y="1022582"/>
                <a:ext cx="490208" cy="1835171"/>
                <a:chOff x="5461316" y="1022582"/>
                <a:chExt cx="490208" cy="1835171"/>
              </a:xfrm>
            </p:grpSpPr>
            <p:sp>
              <p:nvSpPr>
                <p:cNvPr id="48" name="矩形 12">
                  <a:extLst>
                    <a:ext uri="{FF2B5EF4-FFF2-40B4-BE49-F238E27FC236}">
                      <a16:creationId xmlns:a16="http://schemas.microsoft.com/office/drawing/2014/main" xmlns="" id="{EA74D38D-61EA-416A-A007-EC12533F6EB4}"/>
                    </a:ext>
                  </a:extLst>
                </p:cNvPr>
                <p:cNvSpPr>
                  <a:spLocks noChangeArrowheads="1"/>
                </p:cNvSpPr>
                <p:nvPr/>
              </p:nvSpPr>
              <p:spPr bwMode="auto">
                <a:xfrm>
                  <a:off x="5461316" y="1022582"/>
                  <a:ext cx="490205" cy="859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目</a:t>
                  </a:r>
                </a:p>
              </p:txBody>
            </p:sp>
            <p:sp>
              <p:nvSpPr>
                <p:cNvPr id="49" name="矩形 33">
                  <a:extLst>
                    <a:ext uri="{FF2B5EF4-FFF2-40B4-BE49-F238E27FC236}">
                      <a16:creationId xmlns:a16="http://schemas.microsoft.com/office/drawing/2014/main" xmlns="" id="{CD547DF8-B612-48F2-9896-1E1C3A32BF86}"/>
                    </a:ext>
                  </a:extLst>
                </p:cNvPr>
                <p:cNvSpPr>
                  <a:spLocks noChangeArrowheads="1"/>
                </p:cNvSpPr>
                <p:nvPr/>
              </p:nvSpPr>
              <p:spPr bwMode="auto">
                <a:xfrm>
                  <a:off x="5461319" y="1997761"/>
                  <a:ext cx="490205" cy="859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录</a:t>
                  </a:r>
                </a:p>
              </p:txBody>
            </p:sp>
          </p:grpSp>
          <p:sp>
            <p:nvSpPr>
              <p:cNvPr id="47" name="椭圆 46">
                <a:extLst>
                  <a:ext uri="{FF2B5EF4-FFF2-40B4-BE49-F238E27FC236}">
                    <a16:creationId xmlns:a16="http://schemas.microsoft.com/office/drawing/2014/main" xmlns="" id="{0FC53722-6295-49E6-B42C-6F95B350DD50}"/>
                  </a:ext>
                </a:extLst>
              </p:cNvPr>
              <p:cNvSpPr/>
              <p:nvPr/>
            </p:nvSpPr>
            <p:spPr>
              <a:xfrm>
                <a:off x="5959770" y="1871799"/>
                <a:ext cx="85426" cy="1375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bg1"/>
                  </a:solidFill>
                </a:endParaRPr>
              </a:p>
            </p:txBody>
          </p:sp>
        </p:grpSp>
      </p:grpSp>
      <p:grpSp>
        <p:nvGrpSpPr>
          <p:cNvPr id="56" name="组合 55">
            <a:extLst>
              <a:ext uri="{FF2B5EF4-FFF2-40B4-BE49-F238E27FC236}">
                <a16:creationId xmlns:a16="http://schemas.microsoft.com/office/drawing/2014/main" xmlns="" id="{8F778410-4227-4E6B-8DB8-AC3FAAC64C76}"/>
              </a:ext>
            </a:extLst>
          </p:cNvPr>
          <p:cNvGrpSpPr/>
          <p:nvPr/>
        </p:nvGrpSpPr>
        <p:grpSpPr>
          <a:xfrm>
            <a:off x="6822529" y="3544793"/>
            <a:ext cx="3857513" cy="523403"/>
            <a:chOff x="6990782" y="2801145"/>
            <a:chExt cx="3857513" cy="523403"/>
          </a:xfrm>
        </p:grpSpPr>
        <p:sp>
          <p:nvSpPr>
            <p:cNvPr id="57" name="椭圆 56">
              <a:extLst>
                <a:ext uri="{FF2B5EF4-FFF2-40B4-BE49-F238E27FC236}">
                  <a16:creationId xmlns:a16="http://schemas.microsoft.com/office/drawing/2014/main" xmlns="" id="{E006E7AB-7F6E-49B2-9EFC-E43283A1B031}"/>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2</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58" name="组合 57">
              <a:extLst>
                <a:ext uri="{FF2B5EF4-FFF2-40B4-BE49-F238E27FC236}">
                  <a16:creationId xmlns:a16="http://schemas.microsoft.com/office/drawing/2014/main" xmlns="" id="{5FBE028B-732E-4BE7-8F59-AA76B64F1F2B}"/>
                </a:ext>
              </a:extLst>
            </p:cNvPr>
            <p:cNvGrpSpPr/>
            <p:nvPr/>
          </p:nvGrpSpPr>
          <p:grpSpPr>
            <a:xfrm>
              <a:off x="7636559" y="2801145"/>
              <a:ext cx="3211736" cy="523403"/>
              <a:chOff x="7636559" y="2801145"/>
              <a:chExt cx="3211736" cy="523403"/>
            </a:xfrm>
          </p:grpSpPr>
          <p:sp>
            <p:nvSpPr>
              <p:cNvPr id="59" name="矩形: 圆角 58">
                <a:extLst>
                  <a:ext uri="{FF2B5EF4-FFF2-40B4-BE49-F238E27FC236}">
                    <a16:creationId xmlns:a16="http://schemas.microsoft.com/office/drawing/2014/main" xmlns="" id="{9D3F8AB2-D780-4A71-B246-78DA9D11C93E}"/>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a:extLst>
                  <a:ext uri="{FF2B5EF4-FFF2-40B4-BE49-F238E27FC236}">
                    <a16:creationId xmlns:a16="http://schemas.microsoft.com/office/drawing/2014/main" xmlns="" id="{E5FD9FEE-841E-45F0-BE1A-F437D13E4D19}"/>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61" name="组合 60">
            <a:extLst>
              <a:ext uri="{FF2B5EF4-FFF2-40B4-BE49-F238E27FC236}">
                <a16:creationId xmlns:a16="http://schemas.microsoft.com/office/drawing/2014/main" xmlns="" id="{79D50F96-5ED4-4DBB-B418-E778AB5C1E33}"/>
              </a:ext>
            </a:extLst>
          </p:cNvPr>
          <p:cNvGrpSpPr/>
          <p:nvPr/>
        </p:nvGrpSpPr>
        <p:grpSpPr>
          <a:xfrm>
            <a:off x="6822529" y="5198066"/>
            <a:ext cx="3857513" cy="523403"/>
            <a:chOff x="6990782" y="2801145"/>
            <a:chExt cx="3857513" cy="523403"/>
          </a:xfrm>
        </p:grpSpPr>
        <p:sp>
          <p:nvSpPr>
            <p:cNvPr id="62" name="椭圆 61">
              <a:extLst>
                <a:ext uri="{FF2B5EF4-FFF2-40B4-BE49-F238E27FC236}">
                  <a16:creationId xmlns:a16="http://schemas.microsoft.com/office/drawing/2014/main" xmlns="" id="{649973DB-B2F7-4B49-B7DB-52D216CAE185}"/>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4</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63" name="组合 62">
              <a:extLst>
                <a:ext uri="{FF2B5EF4-FFF2-40B4-BE49-F238E27FC236}">
                  <a16:creationId xmlns:a16="http://schemas.microsoft.com/office/drawing/2014/main" xmlns="" id="{07501E35-003E-4698-9675-C2178372EDE9}"/>
                </a:ext>
              </a:extLst>
            </p:cNvPr>
            <p:cNvGrpSpPr/>
            <p:nvPr/>
          </p:nvGrpSpPr>
          <p:grpSpPr>
            <a:xfrm>
              <a:off x="7636559" y="2801145"/>
              <a:ext cx="3211736" cy="523403"/>
              <a:chOff x="7636559" y="2801145"/>
              <a:chExt cx="3211736" cy="523403"/>
            </a:xfrm>
          </p:grpSpPr>
          <p:sp>
            <p:nvSpPr>
              <p:cNvPr id="64" name="矩形: 圆角 63">
                <a:extLst>
                  <a:ext uri="{FF2B5EF4-FFF2-40B4-BE49-F238E27FC236}">
                    <a16:creationId xmlns:a16="http://schemas.microsoft.com/office/drawing/2014/main" xmlns="" id="{C30FCCDA-69BB-4354-9EE0-432D60D8BA03}"/>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a:extLst>
                  <a:ext uri="{FF2B5EF4-FFF2-40B4-BE49-F238E27FC236}">
                    <a16:creationId xmlns:a16="http://schemas.microsoft.com/office/drawing/2014/main" xmlns="" id="{F71BDF56-D263-44C1-8C99-526029BF6FB0}"/>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66" name="组合 65">
            <a:extLst>
              <a:ext uri="{FF2B5EF4-FFF2-40B4-BE49-F238E27FC236}">
                <a16:creationId xmlns:a16="http://schemas.microsoft.com/office/drawing/2014/main" xmlns="" id="{1EEBDE0A-BA26-4064-A21B-0415431AD439}"/>
              </a:ext>
            </a:extLst>
          </p:cNvPr>
          <p:cNvGrpSpPr/>
          <p:nvPr/>
        </p:nvGrpSpPr>
        <p:grpSpPr>
          <a:xfrm>
            <a:off x="6822529" y="4371429"/>
            <a:ext cx="3857513" cy="523403"/>
            <a:chOff x="6990782" y="2801145"/>
            <a:chExt cx="3857513" cy="523403"/>
          </a:xfrm>
        </p:grpSpPr>
        <p:sp>
          <p:nvSpPr>
            <p:cNvPr id="67" name="椭圆 66">
              <a:extLst>
                <a:ext uri="{FF2B5EF4-FFF2-40B4-BE49-F238E27FC236}">
                  <a16:creationId xmlns:a16="http://schemas.microsoft.com/office/drawing/2014/main" xmlns="" id="{ED35514D-C9BC-48A4-8124-D600CB1F1AC1}"/>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3</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68" name="组合 67">
              <a:extLst>
                <a:ext uri="{FF2B5EF4-FFF2-40B4-BE49-F238E27FC236}">
                  <a16:creationId xmlns:a16="http://schemas.microsoft.com/office/drawing/2014/main" xmlns="" id="{5561CFB0-8CCE-4BFF-8A1E-67F7C2FEA13B}"/>
                </a:ext>
              </a:extLst>
            </p:cNvPr>
            <p:cNvGrpSpPr/>
            <p:nvPr/>
          </p:nvGrpSpPr>
          <p:grpSpPr>
            <a:xfrm>
              <a:off x="7636559" y="2801145"/>
              <a:ext cx="3211736" cy="523403"/>
              <a:chOff x="7636559" y="2801145"/>
              <a:chExt cx="3211736" cy="523403"/>
            </a:xfrm>
          </p:grpSpPr>
          <p:sp>
            <p:nvSpPr>
              <p:cNvPr id="69" name="矩形: 圆角 68">
                <a:extLst>
                  <a:ext uri="{FF2B5EF4-FFF2-40B4-BE49-F238E27FC236}">
                    <a16:creationId xmlns:a16="http://schemas.microsoft.com/office/drawing/2014/main" xmlns="" id="{C9B0E51A-0F7E-4C25-899A-78DD0014AD2C}"/>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a:extLst>
                  <a:ext uri="{FF2B5EF4-FFF2-40B4-BE49-F238E27FC236}">
                    <a16:creationId xmlns:a16="http://schemas.microsoft.com/office/drawing/2014/main" xmlns="" id="{BC4E8CA9-ACF5-42CB-B567-32FD6F694EC2}"/>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inVertical)">
                                      <p:cBhvr>
                                        <p:cTn id="7" dur="750"/>
                                        <p:tgtEl>
                                          <p:spTgt spid="26"/>
                                        </p:tgtEl>
                                      </p:cBhvr>
                                    </p:animEffect>
                                  </p:childTnLst>
                                </p:cTn>
                              </p:par>
                            </p:childTnLst>
                          </p:cTn>
                        </p:par>
                        <p:par>
                          <p:cTn id="8" fill="hold">
                            <p:stCondLst>
                              <p:cond delay="750"/>
                            </p:stCondLst>
                            <p:childTnLst>
                              <p:par>
                                <p:cTn id="9" presetID="47"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750"/>
                                        <p:tgtEl>
                                          <p:spTgt spid="27"/>
                                        </p:tgtEl>
                                      </p:cBhvr>
                                    </p:animEffect>
                                    <p:anim calcmode="lin" valueType="num">
                                      <p:cBhvr>
                                        <p:cTn id="12" dur="750" fill="hold"/>
                                        <p:tgtEl>
                                          <p:spTgt spid="27"/>
                                        </p:tgtEl>
                                        <p:attrNameLst>
                                          <p:attrName>ppt_x</p:attrName>
                                        </p:attrNameLst>
                                      </p:cBhvr>
                                      <p:tavLst>
                                        <p:tav tm="0">
                                          <p:val>
                                            <p:strVal val="#ppt_x"/>
                                          </p:val>
                                        </p:tav>
                                        <p:tav tm="100000">
                                          <p:val>
                                            <p:strVal val="#ppt_x"/>
                                          </p:val>
                                        </p:tav>
                                      </p:tavLst>
                                    </p:anim>
                                    <p:anim calcmode="lin" valueType="num">
                                      <p:cBhvr>
                                        <p:cTn id="13" dur="750" fill="hold"/>
                                        <p:tgtEl>
                                          <p:spTgt spid="2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1000"/>
                                        <p:tgtEl>
                                          <p:spTgt spid="43"/>
                                        </p:tgtEl>
                                      </p:cBhvr>
                                    </p:animEffect>
                                    <p:anim calcmode="lin" valueType="num">
                                      <p:cBhvr>
                                        <p:cTn id="18" dur="1000" fill="hold"/>
                                        <p:tgtEl>
                                          <p:spTgt spid="43"/>
                                        </p:tgtEl>
                                        <p:attrNameLst>
                                          <p:attrName>ppt_x</p:attrName>
                                        </p:attrNameLst>
                                      </p:cBhvr>
                                      <p:tavLst>
                                        <p:tav tm="0">
                                          <p:val>
                                            <p:strVal val="#ppt_x"/>
                                          </p:val>
                                        </p:tav>
                                        <p:tav tm="100000">
                                          <p:val>
                                            <p:strVal val="#ppt_x"/>
                                          </p:val>
                                        </p:tav>
                                      </p:tavLst>
                                    </p:anim>
                                    <p:anim calcmode="lin" valueType="num">
                                      <p:cBhvr>
                                        <p:cTn id="19" dur="1000" fill="hold"/>
                                        <p:tgtEl>
                                          <p:spTgt spid="4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500" fill="hold"/>
                                        <p:tgtEl>
                                          <p:spTgt spid="56"/>
                                        </p:tgtEl>
                                        <p:attrNameLst>
                                          <p:attrName>ppt_x</p:attrName>
                                        </p:attrNameLst>
                                      </p:cBhvr>
                                      <p:tavLst>
                                        <p:tav tm="0">
                                          <p:val>
                                            <p:strVal val="0-#ppt_w/2"/>
                                          </p:val>
                                        </p:tav>
                                        <p:tav tm="100000">
                                          <p:val>
                                            <p:strVal val="#ppt_x"/>
                                          </p:val>
                                        </p:tav>
                                      </p:tavLst>
                                    </p:anim>
                                    <p:anim calcmode="lin" valueType="num">
                                      <p:cBhvr additive="base">
                                        <p:cTn id="29" dur="500" fill="hold"/>
                                        <p:tgtEl>
                                          <p:spTgt spid="56"/>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2" presetClass="entr" presetSubtype="8" fill="hold" nodeType="afterEffect">
                                  <p:stCondLst>
                                    <p:cond delay="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500" fill="hold"/>
                                        <p:tgtEl>
                                          <p:spTgt spid="66"/>
                                        </p:tgtEl>
                                        <p:attrNameLst>
                                          <p:attrName>ppt_x</p:attrName>
                                        </p:attrNameLst>
                                      </p:cBhvr>
                                      <p:tavLst>
                                        <p:tav tm="0">
                                          <p:val>
                                            <p:strVal val="0-#ppt_w/2"/>
                                          </p:val>
                                        </p:tav>
                                        <p:tav tm="100000">
                                          <p:val>
                                            <p:strVal val="#ppt_x"/>
                                          </p:val>
                                        </p:tav>
                                      </p:tavLst>
                                    </p:anim>
                                    <p:anim calcmode="lin" valueType="num">
                                      <p:cBhvr additive="base">
                                        <p:cTn id="34" dur="500" fill="hold"/>
                                        <p:tgtEl>
                                          <p:spTgt spid="66"/>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2" presetClass="entr" presetSubtype="8" fill="hold" nodeType="after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500" fill="hold"/>
                                        <p:tgtEl>
                                          <p:spTgt spid="61"/>
                                        </p:tgtEl>
                                        <p:attrNameLst>
                                          <p:attrName>ppt_x</p:attrName>
                                        </p:attrNameLst>
                                      </p:cBhvr>
                                      <p:tavLst>
                                        <p:tav tm="0">
                                          <p:val>
                                            <p:strVal val="0-#ppt_w/2"/>
                                          </p:val>
                                        </p:tav>
                                        <p:tav tm="100000">
                                          <p:val>
                                            <p:strVal val="#ppt_x"/>
                                          </p:val>
                                        </p:tav>
                                      </p:tavLst>
                                    </p:anim>
                                    <p:anim calcmode="lin" valueType="num">
                                      <p:cBhvr additive="base">
                                        <p:cTn id="39"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56DD0A71-D402-4D5A-B261-20BDDDCD45B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pic>
        <p:nvPicPr>
          <p:cNvPr id="19" name="图片 18">
            <a:extLst>
              <a:ext uri="{FF2B5EF4-FFF2-40B4-BE49-F238E27FC236}">
                <a16:creationId xmlns:a16="http://schemas.microsoft.com/office/drawing/2014/main" xmlns="" id="{FC737E96-D785-45FB-8F6F-DDB4BA9A265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241"/>
            <a:ext cx="3734664" cy="6859588"/>
          </a:xfrm>
          <a:prstGeom prst="rect">
            <a:avLst/>
          </a:prstGeom>
        </p:spPr>
      </p:pic>
      <p:grpSp>
        <p:nvGrpSpPr>
          <p:cNvPr id="26" name="组合 25">
            <a:extLst>
              <a:ext uri="{FF2B5EF4-FFF2-40B4-BE49-F238E27FC236}">
                <a16:creationId xmlns:a16="http://schemas.microsoft.com/office/drawing/2014/main" xmlns="" id="{37B1C9DF-BA75-40D8-8808-9A4A78BE11F7}"/>
              </a:ext>
            </a:extLst>
          </p:cNvPr>
          <p:cNvGrpSpPr>
            <a:grpSpLocks/>
          </p:cNvGrpSpPr>
          <p:nvPr/>
        </p:nvGrpSpPr>
        <p:grpSpPr bwMode="auto">
          <a:xfrm>
            <a:off x="8119268" y="-1241"/>
            <a:ext cx="1322709" cy="1899456"/>
            <a:chOff x="5663114" y="393780"/>
            <a:chExt cx="865773" cy="2122993"/>
          </a:xfrm>
        </p:grpSpPr>
        <p:sp>
          <p:nvSpPr>
            <p:cNvPr id="27" name="矩形 26">
              <a:extLst>
                <a:ext uri="{FF2B5EF4-FFF2-40B4-BE49-F238E27FC236}">
                  <a16:creationId xmlns:a16="http://schemas.microsoft.com/office/drawing/2014/main" xmlns="" id="{716EE3A8-1E72-4356-A55C-BF3D6CB19D82}"/>
                </a:ext>
              </a:extLst>
            </p:cNvPr>
            <p:cNvSpPr/>
            <p:nvPr/>
          </p:nvSpPr>
          <p:spPr>
            <a:xfrm>
              <a:off x="5663114" y="393780"/>
              <a:ext cx="865773" cy="212299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2" name="矩形 33">
              <a:extLst>
                <a:ext uri="{FF2B5EF4-FFF2-40B4-BE49-F238E27FC236}">
                  <a16:creationId xmlns:a16="http://schemas.microsoft.com/office/drawing/2014/main" xmlns="" id="{DAB9F828-C881-4747-940A-7BB3F6E01628}"/>
                </a:ext>
              </a:extLst>
            </p:cNvPr>
            <p:cNvSpPr>
              <a:spLocks noChangeArrowheads="1"/>
            </p:cNvSpPr>
            <p:nvPr/>
          </p:nvSpPr>
          <p:spPr bwMode="auto">
            <a:xfrm>
              <a:off x="5874401" y="715794"/>
              <a:ext cx="443198" cy="147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第四章</a:t>
              </a:r>
            </a:p>
          </p:txBody>
        </p:sp>
      </p:grpSp>
      <p:grpSp>
        <p:nvGrpSpPr>
          <p:cNvPr id="28" name="组合 27">
            <a:extLst>
              <a:ext uri="{FF2B5EF4-FFF2-40B4-BE49-F238E27FC236}">
                <a16:creationId xmlns:a16="http://schemas.microsoft.com/office/drawing/2014/main" xmlns="" id="{0A44408D-211A-435E-9D7F-2186D0736904}"/>
              </a:ext>
            </a:extLst>
          </p:cNvPr>
          <p:cNvGrpSpPr/>
          <p:nvPr/>
        </p:nvGrpSpPr>
        <p:grpSpPr>
          <a:xfrm>
            <a:off x="6822529" y="2718157"/>
            <a:ext cx="3857513" cy="523403"/>
            <a:chOff x="6990782" y="2801145"/>
            <a:chExt cx="3857513" cy="523403"/>
          </a:xfrm>
        </p:grpSpPr>
        <p:sp>
          <p:nvSpPr>
            <p:cNvPr id="29" name="椭圆 28">
              <a:extLst>
                <a:ext uri="{FF2B5EF4-FFF2-40B4-BE49-F238E27FC236}">
                  <a16:creationId xmlns:a16="http://schemas.microsoft.com/office/drawing/2014/main" xmlns="" id="{69CAAC4D-077E-4632-A7B4-18B88BF311C0}"/>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1</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30" name="组合 29">
              <a:extLst>
                <a:ext uri="{FF2B5EF4-FFF2-40B4-BE49-F238E27FC236}">
                  <a16:creationId xmlns:a16="http://schemas.microsoft.com/office/drawing/2014/main" xmlns="" id="{C9DB3A47-F242-4814-A5AC-00B9C5B7B883}"/>
                </a:ext>
              </a:extLst>
            </p:cNvPr>
            <p:cNvGrpSpPr/>
            <p:nvPr/>
          </p:nvGrpSpPr>
          <p:grpSpPr>
            <a:xfrm>
              <a:off x="7636559" y="2801145"/>
              <a:ext cx="3211736" cy="523403"/>
              <a:chOff x="7636559" y="2801145"/>
              <a:chExt cx="3211736" cy="523403"/>
            </a:xfrm>
          </p:grpSpPr>
          <p:sp>
            <p:nvSpPr>
              <p:cNvPr id="31" name="矩形: 圆角 30">
                <a:extLst>
                  <a:ext uri="{FF2B5EF4-FFF2-40B4-BE49-F238E27FC236}">
                    <a16:creationId xmlns:a16="http://schemas.microsoft.com/office/drawing/2014/main" xmlns="" id="{80BD5CC3-6601-47B1-94A1-F9FC718E78FF}"/>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a16="http://schemas.microsoft.com/office/drawing/2014/main" xmlns="" id="{03FB14A1-F7FA-4350-984D-94BAAB3E0459}"/>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42" name="组合 41">
            <a:extLst>
              <a:ext uri="{FF2B5EF4-FFF2-40B4-BE49-F238E27FC236}">
                <a16:creationId xmlns:a16="http://schemas.microsoft.com/office/drawing/2014/main" xmlns="" id="{6A684FCB-77EF-49A9-AF46-1697E08F2200}"/>
              </a:ext>
            </a:extLst>
          </p:cNvPr>
          <p:cNvGrpSpPr/>
          <p:nvPr/>
        </p:nvGrpSpPr>
        <p:grpSpPr>
          <a:xfrm>
            <a:off x="6822529" y="3544793"/>
            <a:ext cx="3857513" cy="523403"/>
            <a:chOff x="6990782" y="2801145"/>
            <a:chExt cx="3857513" cy="523403"/>
          </a:xfrm>
        </p:grpSpPr>
        <p:sp>
          <p:nvSpPr>
            <p:cNvPr id="45" name="椭圆 44">
              <a:extLst>
                <a:ext uri="{FF2B5EF4-FFF2-40B4-BE49-F238E27FC236}">
                  <a16:creationId xmlns:a16="http://schemas.microsoft.com/office/drawing/2014/main" xmlns="" id="{0C8B1C70-81B0-4EDE-8709-DF674CEF7DB5}"/>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2</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47" name="组合 46">
              <a:extLst>
                <a:ext uri="{FF2B5EF4-FFF2-40B4-BE49-F238E27FC236}">
                  <a16:creationId xmlns:a16="http://schemas.microsoft.com/office/drawing/2014/main" xmlns="" id="{F96F4D2F-B793-42FF-95A3-64428C3B81DA}"/>
                </a:ext>
              </a:extLst>
            </p:cNvPr>
            <p:cNvGrpSpPr/>
            <p:nvPr/>
          </p:nvGrpSpPr>
          <p:grpSpPr>
            <a:xfrm>
              <a:off x="7636559" y="2801145"/>
              <a:ext cx="3211736" cy="523403"/>
              <a:chOff x="7636559" y="2801145"/>
              <a:chExt cx="3211736" cy="523403"/>
            </a:xfrm>
          </p:grpSpPr>
          <p:sp>
            <p:nvSpPr>
              <p:cNvPr id="48" name="矩形: 圆角 47">
                <a:extLst>
                  <a:ext uri="{FF2B5EF4-FFF2-40B4-BE49-F238E27FC236}">
                    <a16:creationId xmlns:a16="http://schemas.microsoft.com/office/drawing/2014/main" xmlns="" id="{D91638D7-3887-4627-AF34-51F7156ED78B}"/>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a16="http://schemas.microsoft.com/office/drawing/2014/main" xmlns="" id="{AEAA5346-B2B6-4E63-BECD-E1D716E45DB3}"/>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0" name="组合 49">
            <a:extLst>
              <a:ext uri="{FF2B5EF4-FFF2-40B4-BE49-F238E27FC236}">
                <a16:creationId xmlns:a16="http://schemas.microsoft.com/office/drawing/2014/main" xmlns="" id="{45B9FB30-5FA2-4A54-A61C-DBC4BD21048B}"/>
              </a:ext>
            </a:extLst>
          </p:cNvPr>
          <p:cNvGrpSpPr/>
          <p:nvPr/>
        </p:nvGrpSpPr>
        <p:grpSpPr>
          <a:xfrm>
            <a:off x="6822529" y="5198066"/>
            <a:ext cx="3857513" cy="523403"/>
            <a:chOff x="6990782" y="2801145"/>
            <a:chExt cx="3857513" cy="523403"/>
          </a:xfrm>
        </p:grpSpPr>
        <p:sp>
          <p:nvSpPr>
            <p:cNvPr id="51" name="椭圆 50">
              <a:extLst>
                <a:ext uri="{FF2B5EF4-FFF2-40B4-BE49-F238E27FC236}">
                  <a16:creationId xmlns:a16="http://schemas.microsoft.com/office/drawing/2014/main" xmlns="" id="{20F28095-DF25-4737-9688-7D191A24B840}"/>
                </a:ext>
              </a:extLst>
            </p:cNvPr>
            <p:cNvSpPr/>
            <p:nvPr/>
          </p:nvSpPr>
          <p:spPr>
            <a:xfrm>
              <a:off x="6990782" y="2801145"/>
              <a:ext cx="525195" cy="523403"/>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bg1"/>
                  </a:solidFill>
                  <a:latin typeface="微软雅黑" panose="020B0503020204020204" pitchFamily="34" charset="-122"/>
                  <a:ea typeface="微软雅黑" panose="020B0503020204020204" pitchFamily="34" charset="-122"/>
                </a:rPr>
                <a:t>4</a:t>
              </a:r>
              <a:endParaRPr lang="zh-CN" altLang="en-US" sz="2000" noProof="1">
                <a:solidFill>
                  <a:schemeClr val="bg1"/>
                </a:solidFill>
                <a:latin typeface="微软雅黑" panose="020B0503020204020204" pitchFamily="34" charset="-122"/>
                <a:ea typeface="微软雅黑" panose="020B0503020204020204" pitchFamily="34" charset="-122"/>
              </a:endParaRPr>
            </a:p>
          </p:txBody>
        </p:sp>
        <p:grpSp>
          <p:nvGrpSpPr>
            <p:cNvPr id="52" name="组合 51">
              <a:extLst>
                <a:ext uri="{FF2B5EF4-FFF2-40B4-BE49-F238E27FC236}">
                  <a16:creationId xmlns:a16="http://schemas.microsoft.com/office/drawing/2014/main" xmlns="" id="{47401A57-8ABE-45C0-A2FF-F59D2E2A4867}"/>
                </a:ext>
              </a:extLst>
            </p:cNvPr>
            <p:cNvGrpSpPr/>
            <p:nvPr/>
          </p:nvGrpSpPr>
          <p:grpSpPr>
            <a:xfrm>
              <a:off x="7636559" y="2801145"/>
              <a:ext cx="3211736" cy="523403"/>
              <a:chOff x="7636559" y="2801145"/>
              <a:chExt cx="3211736" cy="523403"/>
            </a:xfrm>
          </p:grpSpPr>
          <p:sp>
            <p:nvSpPr>
              <p:cNvPr id="53" name="矩形: 圆角 52">
                <a:extLst>
                  <a:ext uri="{FF2B5EF4-FFF2-40B4-BE49-F238E27FC236}">
                    <a16:creationId xmlns:a16="http://schemas.microsoft.com/office/drawing/2014/main" xmlns="" id="{49561162-FE89-49E4-A84C-4F07129F682A}"/>
                  </a:ext>
                </a:extLst>
              </p:cNvPr>
              <p:cNvSpPr/>
              <p:nvPr/>
            </p:nvSpPr>
            <p:spPr>
              <a:xfrm>
                <a:off x="7636559" y="2801145"/>
                <a:ext cx="3211736" cy="523403"/>
              </a:xfrm>
              <a:prstGeom prst="roundRect">
                <a:avLst>
                  <a:gd name="adj" fmla="val 50000"/>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54" name="矩形 53">
                <a:extLst>
                  <a:ext uri="{FF2B5EF4-FFF2-40B4-BE49-F238E27FC236}">
                    <a16:creationId xmlns:a16="http://schemas.microsoft.com/office/drawing/2014/main" xmlns="" id="{9FE03251-D58D-43FE-8C35-B09F950531DA}"/>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5" name="组合 54">
            <a:extLst>
              <a:ext uri="{FF2B5EF4-FFF2-40B4-BE49-F238E27FC236}">
                <a16:creationId xmlns:a16="http://schemas.microsoft.com/office/drawing/2014/main" xmlns="" id="{9511C709-BE87-4D53-A5AE-10E94F108EF3}"/>
              </a:ext>
            </a:extLst>
          </p:cNvPr>
          <p:cNvGrpSpPr/>
          <p:nvPr/>
        </p:nvGrpSpPr>
        <p:grpSpPr>
          <a:xfrm>
            <a:off x="6822529" y="4371429"/>
            <a:ext cx="3857513" cy="523403"/>
            <a:chOff x="6990782" y="2801145"/>
            <a:chExt cx="3857513" cy="523403"/>
          </a:xfrm>
        </p:grpSpPr>
        <p:sp>
          <p:nvSpPr>
            <p:cNvPr id="56" name="椭圆 55">
              <a:extLst>
                <a:ext uri="{FF2B5EF4-FFF2-40B4-BE49-F238E27FC236}">
                  <a16:creationId xmlns:a16="http://schemas.microsoft.com/office/drawing/2014/main" xmlns="" id="{E0C67B9A-444F-4DCF-922D-4B1B00BCD6C1}"/>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3</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57" name="组合 56">
              <a:extLst>
                <a:ext uri="{FF2B5EF4-FFF2-40B4-BE49-F238E27FC236}">
                  <a16:creationId xmlns:a16="http://schemas.microsoft.com/office/drawing/2014/main" xmlns="" id="{0703A94E-D7DD-44AB-B77B-CC7D4C252AC8}"/>
                </a:ext>
              </a:extLst>
            </p:cNvPr>
            <p:cNvGrpSpPr/>
            <p:nvPr/>
          </p:nvGrpSpPr>
          <p:grpSpPr>
            <a:xfrm>
              <a:off x="7636559" y="2801145"/>
              <a:ext cx="3211736" cy="523403"/>
              <a:chOff x="7636559" y="2801145"/>
              <a:chExt cx="3211736" cy="523403"/>
            </a:xfrm>
          </p:grpSpPr>
          <p:sp>
            <p:nvSpPr>
              <p:cNvPr id="58" name="矩形: 圆角 57">
                <a:extLst>
                  <a:ext uri="{FF2B5EF4-FFF2-40B4-BE49-F238E27FC236}">
                    <a16:creationId xmlns:a16="http://schemas.microsoft.com/office/drawing/2014/main" xmlns="" id="{CA26F0A9-B2C5-4937-B6BA-8459A7AE901A}"/>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a:extLst>
                  <a:ext uri="{FF2B5EF4-FFF2-40B4-BE49-F238E27FC236}">
                    <a16:creationId xmlns:a16="http://schemas.microsoft.com/office/drawing/2014/main" xmlns="" id="{37C6C7C0-36B4-4F90-ADCC-6ABC06234B08}"/>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391427259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childTnLst>
                          </p:cTn>
                        </p:par>
                        <p:par>
                          <p:cTn id="8" fill="hold">
                            <p:stCondLst>
                              <p:cond delay="750"/>
                            </p:stCondLst>
                            <p:childTnLst>
                              <p:par>
                                <p:cTn id="9" presetID="4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750"/>
                                        <p:tgtEl>
                                          <p:spTgt spid="19"/>
                                        </p:tgtEl>
                                      </p:cBhvr>
                                    </p:animEffect>
                                    <p:anim calcmode="lin" valueType="num">
                                      <p:cBhvr>
                                        <p:cTn id="12" dur="750" fill="hold"/>
                                        <p:tgtEl>
                                          <p:spTgt spid="19"/>
                                        </p:tgtEl>
                                        <p:attrNameLst>
                                          <p:attrName>ppt_x</p:attrName>
                                        </p:attrNameLst>
                                      </p:cBhvr>
                                      <p:tavLst>
                                        <p:tav tm="0">
                                          <p:val>
                                            <p:strVal val="#ppt_x"/>
                                          </p:val>
                                        </p:tav>
                                        <p:tav tm="100000">
                                          <p:val>
                                            <p:strVal val="#ppt_x"/>
                                          </p:val>
                                        </p:tav>
                                      </p:tavLst>
                                    </p:anim>
                                    <p:anim calcmode="lin" valueType="num">
                                      <p:cBhvr>
                                        <p:cTn id="13" dur="7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0-#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2" presetClass="entr" presetSubtype="8"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0-#ppt_w/2"/>
                                          </p:val>
                                        </p:tav>
                                        <p:tav tm="100000">
                                          <p:val>
                                            <p:strVal val="#ppt_x"/>
                                          </p:val>
                                        </p:tav>
                                      </p:tavLst>
                                    </p:anim>
                                    <p:anim calcmode="lin" valueType="num">
                                      <p:cBhvr additive="base">
                                        <p:cTn id="34" dur="500" fill="hold"/>
                                        <p:tgtEl>
                                          <p:spTgt spid="55"/>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2" presetClass="entr" presetSubtype="8"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0-#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31" name="组合 30">
            <a:extLst>
              <a:ext uri="{FF2B5EF4-FFF2-40B4-BE49-F238E27FC236}">
                <a16:creationId xmlns:a16="http://schemas.microsoft.com/office/drawing/2014/main" xmlns="" id="{9B6A7243-08A8-4080-9D13-F4DDCF6FABC4}"/>
              </a:ext>
            </a:extLst>
          </p:cNvPr>
          <p:cNvGrpSpPr/>
          <p:nvPr/>
        </p:nvGrpSpPr>
        <p:grpSpPr>
          <a:xfrm>
            <a:off x="1814286" y="2556859"/>
            <a:ext cx="3340920" cy="3340920"/>
            <a:chOff x="2601227" y="2771221"/>
            <a:chExt cx="2241550" cy="2241550"/>
          </a:xfrm>
        </p:grpSpPr>
        <p:sp>
          <p:nvSpPr>
            <p:cNvPr id="32" name="Freeform 22">
              <a:extLst>
                <a:ext uri="{FF2B5EF4-FFF2-40B4-BE49-F238E27FC236}">
                  <a16:creationId xmlns:a16="http://schemas.microsoft.com/office/drawing/2014/main" xmlns="" id="{0F556702-496B-4F60-B084-C2253C5DAB44}"/>
                </a:ext>
              </a:extLst>
            </p:cNvPr>
            <p:cNvSpPr/>
            <p:nvPr/>
          </p:nvSpPr>
          <p:spPr bwMode="auto">
            <a:xfrm>
              <a:off x="3774389" y="2771221"/>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tx2">
                <a:lumMod val="50000"/>
              </a:schemeClr>
            </a:solidFill>
            <a:ln w="6350">
              <a:noFill/>
            </a:ln>
          </p:spPr>
          <p:txBody>
            <a:bodyPr/>
            <a:lstStyle/>
            <a:p>
              <a:endParaRPr lang="zh-CN" altLang="en-US">
                <a:latin typeface="Impact" panose="020B0806030902050204" pitchFamily="34" charset="0"/>
              </a:endParaRPr>
            </a:p>
          </p:txBody>
        </p:sp>
        <p:sp>
          <p:nvSpPr>
            <p:cNvPr id="33" name="Freeform 23">
              <a:extLst>
                <a:ext uri="{FF2B5EF4-FFF2-40B4-BE49-F238E27FC236}">
                  <a16:creationId xmlns:a16="http://schemas.microsoft.com/office/drawing/2014/main" xmlns="" id="{B7C25653-4D39-4DC2-A364-5DD9A86FFCB2}"/>
                </a:ext>
              </a:extLst>
            </p:cNvPr>
            <p:cNvSpPr/>
            <p:nvPr/>
          </p:nvSpPr>
          <p:spPr bwMode="auto">
            <a:xfrm>
              <a:off x="3561664" y="3944384"/>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tx2">
                <a:lumMod val="50000"/>
              </a:schemeClr>
            </a:solidFill>
            <a:ln>
              <a:noFill/>
            </a:ln>
          </p:spPr>
          <p:txBody>
            <a:bodyPr/>
            <a:lstStyle/>
            <a:p>
              <a:endParaRPr lang="zh-CN" altLang="en-US" dirty="0">
                <a:latin typeface="Impact" panose="020B0806030902050204" pitchFamily="34" charset="0"/>
              </a:endParaRPr>
            </a:p>
          </p:txBody>
        </p:sp>
        <p:sp>
          <p:nvSpPr>
            <p:cNvPr id="34" name="Freeform 24">
              <a:extLst>
                <a:ext uri="{FF2B5EF4-FFF2-40B4-BE49-F238E27FC236}">
                  <a16:creationId xmlns:a16="http://schemas.microsoft.com/office/drawing/2014/main" xmlns="" id="{E5371274-9171-46AB-8F2A-408E13F66E03}"/>
                </a:ext>
              </a:extLst>
            </p:cNvPr>
            <p:cNvSpPr/>
            <p:nvPr/>
          </p:nvSpPr>
          <p:spPr bwMode="auto">
            <a:xfrm>
              <a:off x="2601227" y="3730071"/>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tx2">
                <a:lumMod val="50000"/>
              </a:schemeClr>
            </a:solidFill>
            <a:ln w="6350">
              <a:noFill/>
            </a:ln>
          </p:spPr>
          <p:txBody>
            <a:bodyPr/>
            <a:lstStyle/>
            <a:p>
              <a:endParaRPr lang="zh-CN" altLang="en-US">
                <a:latin typeface="Impact" panose="020B0806030902050204" pitchFamily="34" charset="0"/>
              </a:endParaRPr>
            </a:p>
          </p:txBody>
        </p:sp>
        <p:sp>
          <p:nvSpPr>
            <p:cNvPr id="35" name="Freeform 25">
              <a:extLst>
                <a:ext uri="{FF2B5EF4-FFF2-40B4-BE49-F238E27FC236}">
                  <a16:creationId xmlns:a16="http://schemas.microsoft.com/office/drawing/2014/main" xmlns="" id="{ABE30CA4-28BD-4F30-9F92-A88B82A60209}"/>
                </a:ext>
              </a:extLst>
            </p:cNvPr>
            <p:cNvSpPr/>
            <p:nvPr/>
          </p:nvSpPr>
          <p:spPr bwMode="auto">
            <a:xfrm>
              <a:off x="2601227" y="2771221"/>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tx2">
                <a:lumMod val="50000"/>
              </a:schemeClr>
            </a:solidFill>
            <a:ln>
              <a:noFill/>
            </a:ln>
          </p:spPr>
          <p:txBody>
            <a:bodyPr/>
            <a:lstStyle/>
            <a:p>
              <a:endParaRPr lang="zh-CN" altLang="en-US" dirty="0">
                <a:latin typeface="Impact" panose="020B0806030902050204" pitchFamily="34" charset="0"/>
              </a:endParaRPr>
            </a:p>
          </p:txBody>
        </p:sp>
        <p:sp>
          <p:nvSpPr>
            <p:cNvPr id="36" name="矩形 35">
              <a:extLst>
                <a:ext uri="{FF2B5EF4-FFF2-40B4-BE49-F238E27FC236}">
                  <a16:creationId xmlns:a16="http://schemas.microsoft.com/office/drawing/2014/main" xmlns="" id="{E2ABA2A5-35E6-412A-8D90-453570FD63D5}"/>
                </a:ext>
              </a:extLst>
            </p:cNvPr>
            <p:cNvSpPr/>
            <p:nvPr/>
          </p:nvSpPr>
          <p:spPr>
            <a:xfrm>
              <a:off x="2817207" y="3025563"/>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latin typeface="Impact" panose="020B0806030902050204" pitchFamily="34" charset="0"/>
                </a:rPr>
                <a:t>01</a:t>
              </a:r>
              <a:endParaRPr lang="zh-CN" altLang="en-US" sz="3200" b="1" dirty="0">
                <a:latin typeface="Impact" panose="020B0806030902050204" pitchFamily="34" charset="0"/>
              </a:endParaRPr>
            </a:p>
          </p:txBody>
        </p:sp>
        <p:sp>
          <p:nvSpPr>
            <p:cNvPr id="37" name="矩形 36">
              <a:extLst>
                <a:ext uri="{FF2B5EF4-FFF2-40B4-BE49-F238E27FC236}">
                  <a16:creationId xmlns:a16="http://schemas.microsoft.com/office/drawing/2014/main" xmlns="" id="{7DBB80D9-6B61-456E-9C66-E231DC9B1807}"/>
                </a:ext>
              </a:extLst>
            </p:cNvPr>
            <p:cNvSpPr/>
            <p:nvPr/>
          </p:nvSpPr>
          <p:spPr>
            <a:xfrm>
              <a:off x="4050646" y="3031135"/>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Impact" panose="020B0806030902050204" pitchFamily="34" charset="0"/>
                </a:rPr>
                <a:t>02</a:t>
              </a:r>
              <a:endParaRPr lang="zh-CN" altLang="en-US" sz="3200" b="1" dirty="0">
                <a:solidFill>
                  <a:schemeClr val="bg1"/>
                </a:solidFill>
                <a:latin typeface="Impact" panose="020B0806030902050204" pitchFamily="34" charset="0"/>
              </a:endParaRPr>
            </a:p>
          </p:txBody>
        </p:sp>
        <p:sp>
          <p:nvSpPr>
            <p:cNvPr id="38" name="矩形 37">
              <a:extLst>
                <a:ext uri="{FF2B5EF4-FFF2-40B4-BE49-F238E27FC236}">
                  <a16:creationId xmlns:a16="http://schemas.microsoft.com/office/drawing/2014/main" xmlns="" id="{24EDCD60-3200-4DBF-B08B-4316687E1FF4}"/>
                </a:ext>
              </a:extLst>
            </p:cNvPr>
            <p:cNvSpPr/>
            <p:nvPr/>
          </p:nvSpPr>
          <p:spPr>
            <a:xfrm>
              <a:off x="281720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Impact" panose="020B0806030902050204" pitchFamily="34" charset="0"/>
                </a:rPr>
                <a:t>03</a:t>
              </a:r>
              <a:endParaRPr lang="zh-CN" altLang="en-US" sz="3200" b="1" dirty="0">
                <a:solidFill>
                  <a:schemeClr val="bg1"/>
                </a:solidFill>
                <a:latin typeface="Impact" panose="020B0806030902050204" pitchFamily="34" charset="0"/>
              </a:endParaRPr>
            </a:p>
          </p:txBody>
        </p:sp>
        <p:sp>
          <p:nvSpPr>
            <p:cNvPr id="39" name="矩形 38">
              <a:extLst>
                <a:ext uri="{FF2B5EF4-FFF2-40B4-BE49-F238E27FC236}">
                  <a16:creationId xmlns:a16="http://schemas.microsoft.com/office/drawing/2014/main" xmlns="" id="{8DC4E1F2-7A47-4D4D-AA35-94B950439E89}"/>
                </a:ext>
              </a:extLst>
            </p:cNvPr>
            <p:cNvSpPr/>
            <p:nvPr/>
          </p:nvSpPr>
          <p:spPr>
            <a:xfrm>
              <a:off x="399362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latin typeface="Impact" panose="020B0806030902050204" pitchFamily="34" charset="0"/>
                </a:rPr>
                <a:t>04</a:t>
              </a:r>
              <a:endParaRPr lang="zh-CN" altLang="en-US" sz="3200" b="1" dirty="0">
                <a:latin typeface="Impact" panose="020B0806030902050204" pitchFamily="34" charset="0"/>
              </a:endParaRPr>
            </a:p>
          </p:txBody>
        </p:sp>
      </p:grpSp>
      <p:grpSp>
        <p:nvGrpSpPr>
          <p:cNvPr id="40" name="组合 15">
            <a:extLst>
              <a:ext uri="{FF2B5EF4-FFF2-40B4-BE49-F238E27FC236}">
                <a16:creationId xmlns:a16="http://schemas.microsoft.com/office/drawing/2014/main" xmlns="" id="{D0A86FEB-97D2-4860-8206-90BABB1B3DBF}"/>
              </a:ext>
            </a:extLst>
          </p:cNvPr>
          <p:cNvGrpSpPr>
            <a:grpSpLocks/>
          </p:cNvGrpSpPr>
          <p:nvPr/>
        </p:nvGrpSpPr>
        <p:grpSpPr bwMode="auto">
          <a:xfrm>
            <a:off x="5903235" y="2855763"/>
            <a:ext cx="2357438" cy="1183501"/>
            <a:chOff x="0" y="0"/>
            <a:chExt cx="2358517" cy="1184482"/>
          </a:xfrm>
        </p:grpSpPr>
        <p:sp>
          <p:nvSpPr>
            <p:cNvPr id="41" name="矩形 127">
              <a:extLst>
                <a:ext uri="{FF2B5EF4-FFF2-40B4-BE49-F238E27FC236}">
                  <a16:creationId xmlns:a16="http://schemas.microsoft.com/office/drawing/2014/main" xmlns="" id="{45D2BE85-6826-43D4-9E2F-8D4882492E39}"/>
                </a:ext>
              </a:extLst>
            </p:cNvPr>
            <p:cNvSpPr>
              <a:spLocks noChangeArrowheads="1"/>
            </p:cNvSpPr>
            <p:nvPr/>
          </p:nvSpPr>
          <p:spPr bwMode="auto">
            <a:xfrm>
              <a:off x="0" y="476009"/>
              <a:ext cx="2358517" cy="70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000" dirty="0">
                  <a:solidFill>
                    <a:schemeClr val="bg1">
                      <a:lumMod val="50000"/>
                    </a:schemeClr>
                  </a:solidFill>
                  <a:latin typeface="Century Gothic" panose="020B0502020202020204" pitchFamily="34" charset="0"/>
                  <a:sym typeface="Arial" panose="020B0604020202020204" pitchFamily="34" charset="0"/>
                </a:rPr>
                <a:t>The concepts national income and national product have roughly the same value and can be used interchangeably if our </a:t>
              </a:r>
              <a:r>
                <a:rPr lang="en-US" altLang="zh-CN" sz="1000" dirty="0" err="1">
                  <a:solidFill>
                    <a:schemeClr val="bg1">
                      <a:lumMod val="50000"/>
                    </a:schemeClr>
                  </a:solidFill>
                  <a:latin typeface="Century Gothic" panose="020B0502020202020204" pitchFamily="34" charset="0"/>
                  <a:sym typeface="Arial" panose="020B0604020202020204" pitchFamily="34" charset="0"/>
                </a:rPr>
                <a:t>interes</a:t>
              </a:r>
              <a:endParaRPr lang="en-US" altLang="zh-CN" sz="1000" dirty="0">
                <a:solidFill>
                  <a:schemeClr val="bg1">
                    <a:lumMod val="50000"/>
                  </a:schemeClr>
                </a:solidFill>
                <a:latin typeface="Century Gothic" panose="020B0502020202020204" pitchFamily="34" charset="0"/>
                <a:sym typeface="Arial" panose="020B0604020202020204" pitchFamily="34" charset="0"/>
              </a:endParaRPr>
            </a:p>
          </p:txBody>
        </p:sp>
        <p:grpSp>
          <p:nvGrpSpPr>
            <p:cNvPr id="42" name="组合 11">
              <a:extLst>
                <a:ext uri="{FF2B5EF4-FFF2-40B4-BE49-F238E27FC236}">
                  <a16:creationId xmlns:a16="http://schemas.microsoft.com/office/drawing/2014/main" xmlns="" id="{9F5512BE-3B17-4EB8-8633-E012C2786D6B}"/>
                </a:ext>
              </a:extLst>
            </p:cNvPr>
            <p:cNvGrpSpPr>
              <a:grpSpLocks/>
            </p:cNvGrpSpPr>
            <p:nvPr/>
          </p:nvGrpSpPr>
          <p:grpSpPr bwMode="auto">
            <a:xfrm>
              <a:off x="33757" y="0"/>
              <a:ext cx="1854752" cy="426903"/>
              <a:chOff x="0" y="0"/>
              <a:chExt cx="1854752" cy="426903"/>
            </a:xfrm>
          </p:grpSpPr>
          <p:grpSp>
            <p:nvGrpSpPr>
              <p:cNvPr id="43" name="组合 79">
                <a:extLst>
                  <a:ext uri="{FF2B5EF4-FFF2-40B4-BE49-F238E27FC236}">
                    <a16:creationId xmlns:a16="http://schemas.microsoft.com/office/drawing/2014/main" xmlns="" id="{733EBC39-6F43-461B-AC59-19A4ECB652F9}"/>
                  </a:ext>
                </a:extLst>
              </p:cNvPr>
              <p:cNvGrpSpPr>
                <a:grpSpLocks/>
              </p:cNvGrpSpPr>
              <p:nvPr/>
            </p:nvGrpSpPr>
            <p:grpSpPr bwMode="auto">
              <a:xfrm>
                <a:off x="0" y="0"/>
                <a:ext cx="422357" cy="422357"/>
                <a:chOff x="0" y="0"/>
                <a:chExt cx="612620" cy="612620"/>
              </a:xfrm>
            </p:grpSpPr>
            <p:sp>
              <p:nvSpPr>
                <p:cNvPr id="45" name="椭圆 82">
                  <a:extLst>
                    <a:ext uri="{FF2B5EF4-FFF2-40B4-BE49-F238E27FC236}">
                      <a16:creationId xmlns:a16="http://schemas.microsoft.com/office/drawing/2014/main" xmlns="" id="{6AF965D2-C6B7-401E-A490-8F516E6F473E}"/>
                    </a:ext>
                  </a:extLst>
                </p:cNvPr>
                <p:cNvSpPr>
                  <a:spLocks noChangeArrowheads="1"/>
                </p:cNvSpPr>
                <p:nvPr/>
              </p:nvSpPr>
              <p:spPr bwMode="auto">
                <a:xfrm>
                  <a:off x="0" y="0"/>
                  <a:ext cx="612620" cy="612620"/>
                </a:xfrm>
                <a:prstGeom prst="ellipse">
                  <a:avLst/>
                </a:prstGeom>
                <a:solidFill>
                  <a:schemeClr val="tx2">
                    <a:lumMod val="50000"/>
                  </a:schemeClr>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a:solidFill>
                      <a:schemeClr val="bg1">
                        <a:lumMod val="50000"/>
                      </a:schemeClr>
                    </a:solidFill>
                    <a:latin typeface="宋体" panose="02010600030101010101" pitchFamily="2" charset="-122"/>
                    <a:sym typeface="宋体" panose="02010600030101010101" pitchFamily="2" charset="-122"/>
                  </a:endParaRPr>
                </a:p>
              </p:txBody>
            </p:sp>
            <p:grpSp>
              <p:nvGrpSpPr>
                <p:cNvPr id="46" name="组合 83">
                  <a:extLst>
                    <a:ext uri="{FF2B5EF4-FFF2-40B4-BE49-F238E27FC236}">
                      <a16:creationId xmlns:a16="http://schemas.microsoft.com/office/drawing/2014/main" xmlns="" id="{3C12633C-D794-4BB5-85C2-AC9270F34548}"/>
                    </a:ext>
                  </a:extLst>
                </p:cNvPr>
                <p:cNvGrpSpPr>
                  <a:grpSpLocks/>
                </p:cNvGrpSpPr>
                <p:nvPr/>
              </p:nvGrpSpPr>
              <p:grpSpPr bwMode="auto">
                <a:xfrm>
                  <a:off x="146814" y="146814"/>
                  <a:ext cx="318993" cy="318993"/>
                  <a:chOff x="0" y="0"/>
                  <a:chExt cx="479425" cy="479425"/>
                </a:xfrm>
              </p:grpSpPr>
              <p:sp>
                <p:nvSpPr>
                  <p:cNvPr id="47" name="Freeform 7">
                    <a:extLst>
                      <a:ext uri="{FF2B5EF4-FFF2-40B4-BE49-F238E27FC236}">
                        <a16:creationId xmlns:a16="http://schemas.microsoft.com/office/drawing/2014/main" xmlns="" id="{8350878D-D994-4352-8069-027918700A06}"/>
                      </a:ext>
                    </a:extLst>
                  </p:cNvPr>
                  <p:cNvSpPr>
                    <a:spLocks noChangeArrowheads="1"/>
                  </p:cNvSpPr>
                  <p:nvPr/>
                </p:nvSpPr>
                <p:spPr bwMode="auto">
                  <a:xfrm>
                    <a:off x="88900" y="88900"/>
                    <a:ext cx="300037" cy="120650"/>
                  </a:xfrm>
                  <a:custGeom>
                    <a:avLst/>
                    <a:gdLst>
                      <a:gd name="T0" fmla="*/ 476307944 w 189"/>
                      <a:gd name="T1" fmla="*/ 191531875 h 76"/>
                      <a:gd name="T2" fmla="*/ 0 w 189"/>
                      <a:gd name="T3" fmla="*/ 191531875 h 76"/>
                      <a:gd name="T4" fmla="*/ 0 w 189"/>
                      <a:gd name="T5" fmla="*/ 0 h 76"/>
                      <a:gd name="T6" fmla="*/ 47882095 w 189"/>
                      <a:gd name="T7" fmla="*/ 0 h 76"/>
                      <a:gd name="T8" fmla="*/ 47882095 w 189"/>
                      <a:gd name="T9" fmla="*/ 143648113 h 76"/>
                      <a:gd name="T10" fmla="*/ 428425849 w 189"/>
                      <a:gd name="T11" fmla="*/ 143648113 h 76"/>
                      <a:gd name="T12" fmla="*/ 428425849 w 189"/>
                      <a:gd name="T13" fmla="*/ 0 h 76"/>
                      <a:gd name="T14" fmla="*/ 476307944 w 189"/>
                      <a:gd name="T15" fmla="*/ 0 h 76"/>
                      <a:gd name="T16" fmla="*/ 476307944 w 189"/>
                      <a:gd name="T17" fmla="*/ 1915318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9"/>
                      <a:gd name="T28" fmla="*/ 0 h 76"/>
                      <a:gd name="T29" fmla="*/ 189 w 189"/>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9" h="76">
                        <a:moveTo>
                          <a:pt x="189" y="76"/>
                        </a:moveTo>
                        <a:lnTo>
                          <a:pt x="0" y="76"/>
                        </a:lnTo>
                        <a:lnTo>
                          <a:pt x="0" y="0"/>
                        </a:lnTo>
                        <a:lnTo>
                          <a:pt x="19" y="0"/>
                        </a:lnTo>
                        <a:lnTo>
                          <a:pt x="19" y="57"/>
                        </a:lnTo>
                        <a:lnTo>
                          <a:pt x="170" y="57"/>
                        </a:lnTo>
                        <a:lnTo>
                          <a:pt x="170" y="0"/>
                        </a:lnTo>
                        <a:lnTo>
                          <a:pt x="189" y="0"/>
                        </a:lnTo>
                        <a:lnTo>
                          <a:pt x="189" y="76"/>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48" name="Freeform 8">
                    <a:extLst>
                      <a:ext uri="{FF2B5EF4-FFF2-40B4-BE49-F238E27FC236}">
                        <a16:creationId xmlns:a16="http://schemas.microsoft.com/office/drawing/2014/main" xmlns="" id="{B9479BF5-21D9-481E-B3D0-3BBEF9829742}"/>
                      </a:ext>
                    </a:extLst>
                  </p:cNvPr>
                  <p:cNvSpPr>
                    <a:spLocks noChangeArrowheads="1"/>
                  </p:cNvSpPr>
                  <p:nvPr/>
                </p:nvSpPr>
                <p:spPr bwMode="auto">
                  <a:xfrm>
                    <a:off x="239712" y="88900"/>
                    <a:ext cx="88900" cy="60325"/>
                  </a:xfrm>
                  <a:custGeom>
                    <a:avLst/>
                    <a:gdLst>
                      <a:gd name="T0" fmla="*/ 141128750 w 56"/>
                      <a:gd name="T1" fmla="*/ 95765938 h 38"/>
                      <a:gd name="T2" fmla="*/ 0 w 56"/>
                      <a:gd name="T3" fmla="*/ 95765938 h 38"/>
                      <a:gd name="T4" fmla="*/ 0 w 56"/>
                      <a:gd name="T5" fmla="*/ 0 h 38"/>
                      <a:gd name="T6" fmla="*/ 47883763 w 56"/>
                      <a:gd name="T7" fmla="*/ 0 h 38"/>
                      <a:gd name="T8" fmla="*/ 47883763 w 56"/>
                      <a:gd name="T9" fmla="*/ 47883763 h 38"/>
                      <a:gd name="T10" fmla="*/ 93246575 w 56"/>
                      <a:gd name="T11" fmla="*/ 47883763 h 38"/>
                      <a:gd name="T12" fmla="*/ 93246575 w 56"/>
                      <a:gd name="T13" fmla="*/ 0 h 38"/>
                      <a:gd name="T14" fmla="*/ 141128750 w 56"/>
                      <a:gd name="T15" fmla="*/ 0 h 38"/>
                      <a:gd name="T16" fmla="*/ 141128750 w 56"/>
                      <a:gd name="T17" fmla="*/ 95765938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
                      <a:gd name="T28" fmla="*/ 0 h 38"/>
                      <a:gd name="T29" fmla="*/ 56 w 56"/>
                      <a:gd name="T30" fmla="*/ 38 h 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 h="38">
                        <a:moveTo>
                          <a:pt x="56" y="38"/>
                        </a:moveTo>
                        <a:lnTo>
                          <a:pt x="0" y="38"/>
                        </a:lnTo>
                        <a:lnTo>
                          <a:pt x="0" y="0"/>
                        </a:lnTo>
                        <a:lnTo>
                          <a:pt x="19" y="0"/>
                        </a:lnTo>
                        <a:lnTo>
                          <a:pt x="19" y="19"/>
                        </a:lnTo>
                        <a:lnTo>
                          <a:pt x="37" y="19"/>
                        </a:lnTo>
                        <a:lnTo>
                          <a:pt x="37" y="0"/>
                        </a:lnTo>
                        <a:lnTo>
                          <a:pt x="56" y="0"/>
                        </a:lnTo>
                        <a:lnTo>
                          <a:pt x="56" y="3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49" name="Freeform 9">
                    <a:extLst>
                      <a:ext uri="{FF2B5EF4-FFF2-40B4-BE49-F238E27FC236}">
                        <a16:creationId xmlns:a16="http://schemas.microsoft.com/office/drawing/2014/main" xmlns="" id="{F563ACE4-D89F-4B59-AF88-555BAAAFB7BC}"/>
                      </a:ext>
                    </a:extLst>
                  </p:cNvPr>
                  <p:cNvSpPr>
                    <a:spLocks noChangeArrowheads="1"/>
                  </p:cNvSpPr>
                  <p:nvPr/>
                </p:nvSpPr>
                <p:spPr bwMode="auto">
                  <a:xfrm>
                    <a:off x="0" y="0"/>
                    <a:ext cx="479425" cy="479425"/>
                  </a:xfrm>
                  <a:custGeom>
                    <a:avLst/>
                    <a:gdLst>
                      <a:gd name="T0" fmla="*/ 761087188 w 302"/>
                      <a:gd name="T1" fmla="*/ 761087188 h 302"/>
                      <a:gd name="T2" fmla="*/ 0 w 302"/>
                      <a:gd name="T3" fmla="*/ 761087188 h 302"/>
                      <a:gd name="T4" fmla="*/ 0 w 302"/>
                      <a:gd name="T5" fmla="*/ 0 h 302"/>
                      <a:gd name="T6" fmla="*/ 617437488 w 302"/>
                      <a:gd name="T7" fmla="*/ 0 h 302"/>
                      <a:gd name="T8" fmla="*/ 617437488 w 302"/>
                      <a:gd name="T9" fmla="*/ 45362813 h 302"/>
                      <a:gd name="T10" fmla="*/ 45362813 w 302"/>
                      <a:gd name="T11" fmla="*/ 45362813 h 302"/>
                      <a:gd name="T12" fmla="*/ 45362813 w 302"/>
                      <a:gd name="T13" fmla="*/ 713205013 h 302"/>
                      <a:gd name="T14" fmla="*/ 713205013 w 302"/>
                      <a:gd name="T15" fmla="*/ 713205013 h 302"/>
                      <a:gd name="T16" fmla="*/ 713205013 w 302"/>
                      <a:gd name="T17" fmla="*/ 141128750 h 302"/>
                      <a:gd name="T18" fmla="*/ 761087188 w 302"/>
                      <a:gd name="T19" fmla="*/ 141128750 h 302"/>
                      <a:gd name="T20" fmla="*/ 761087188 w 302"/>
                      <a:gd name="T21" fmla="*/ 761087188 h 3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2"/>
                      <a:gd name="T34" fmla="*/ 0 h 302"/>
                      <a:gd name="T35" fmla="*/ 302 w 302"/>
                      <a:gd name="T36" fmla="*/ 302 h 3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50" name="Rectangle 10">
                    <a:extLst>
                      <a:ext uri="{FF2B5EF4-FFF2-40B4-BE49-F238E27FC236}">
                        <a16:creationId xmlns:a16="http://schemas.microsoft.com/office/drawing/2014/main" xmlns="" id="{132797F0-EA90-4DF1-91D2-94ABDAA8F9C4}"/>
                      </a:ext>
                    </a:extLst>
                  </p:cNvPr>
                  <p:cNvSpPr>
                    <a:spLocks noChangeArrowheads="1"/>
                  </p:cNvSpPr>
                  <p:nvPr/>
                </p:nvSpPr>
                <p:spPr bwMode="auto">
                  <a:xfrm>
                    <a:off x="88900" y="269875"/>
                    <a:ext cx="300037" cy="301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51" name="Rectangle 11">
                    <a:extLst>
                      <a:ext uri="{FF2B5EF4-FFF2-40B4-BE49-F238E27FC236}">
                        <a16:creationId xmlns:a16="http://schemas.microsoft.com/office/drawing/2014/main" xmlns="" id="{D5F1D076-41F1-498C-B232-9598530DD599}"/>
                      </a:ext>
                    </a:extLst>
                  </p:cNvPr>
                  <p:cNvSpPr>
                    <a:spLocks noChangeArrowheads="1"/>
                  </p:cNvSpPr>
                  <p:nvPr/>
                </p:nvSpPr>
                <p:spPr bwMode="auto">
                  <a:xfrm>
                    <a:off x="88900" y="328613"/>
                    <a:ext cx="300037" cy="301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52" name="Rectangle 12">
                    <a:extLst>
                      <a:ext uri="{FF2B5EF4-FFF2-40B4-BE49-F238E27FC236}">
                        <a16:creationId xmlns:a16="http://schemas.microsoft.com/office/drawing/2014/main" xmlns="" id="{3ACF8F40-63D1-45BB-BD81-CCE269024A10}"/>
                      </a:ext>
                    </a:extLst>
                  </p:cNvPr>
                  <p:cNvSpPr>
                    <a:spLocks noChangeArrowheads="1"/>
                  </p:cNvSpPr>
                  <p:nvPr/>
                </p:nvSpPr>
                <p:spPr bwMode="auto">
                  <a:xfrm>
                    <a:off x="88900" y="388938"/>
                    <a:ext cx="300037" cy="301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grpSp>
          </p:grpSp>
          <p:sp>
            <p:nvSpPr>
              <p:cNvPr id="44" name="矩形 128">
                <a:extLst>
                  <a:ext uri="{FF2B5EF4-FFF2-40B4-BE49-F238E27FC236}">
                    <a16:creationId xmlns:a16="http://schemas.microsoft.com/office/drawing/2014/main" xmlns="" id="{8B0D8CC8-8EE4-4D36-AE33-87F76B9C6DBB}"/>
                  </a:ext>
                </a:extLst>
              </p:cNvPr>
              <p:cNvSpPr>
                <a:spLocks noChangeArrowheads="1"/>
              </p:cNvSpPr>
              <p:nvPr/>
            </p:nvSpPr>
            <p:spPr bwMode="auto">
              <a:xfrm>
                <a:off x="426901" y="88068"/>
                <a:ext cx="1427851" cy="33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3" name="组合 16">
            <a:extLst>
              <a:ext uri="{FF2B5EF4-FFF2-40B4-BE49-F238E27FC236}">
                <a16:creationId xmlns:a16="http://schemas.microsoft.com/office/drawing/2014/main" xmlns="" id="{326A9E0E-EA40-4555-91B9-8E1B7FDC4544}"/>
              </a:ext>
            </a:extLst>
          </p:cNvPr>
          <p:cNvGrpSpPr>
            <a:grpSpLocks/>
          </p:cNvGrpSpPr>
          <p:nvPr/>
        </p:nvGrpSpPr>
        <p:grpSpPr bwMode="auto">
          <a:xfrm>
            <a:off x="8455935" y="2855763"/>
            <a:ext cx="2359025" cy="1183501"/>
            <a:chOff x="0" y="0"/>
            <a:chExt cx="2358517" cy="1184482"/>
          </a:xfrm>
        </p:grpSpPr>
        <p:sp>
          <p:nvSpPr>
            <p:cNvPr id="54" name="矩形 130">
              <a:extLst>
                <a:ext uri="{FF2B5EF4-FFF2-40B4-BE49-F238E27FC236}">
                  <a16:creationId xmlns:a16="http://schemas.microsoft.com/office/drawing/2014/main" xmlns="" id="{A22EB5BF-A053-4DB5-B52A-5A1DF9245886}"/>
                </a:ext>
              </a:extLst>
            </p:cNvPr>
            <p:cNvSpPr>
              <a:spLocks noChangeArrowheads="1"/>
            </p:cNvSpPr>
            <p:nvPr/>
          </p:nvSpPr>
          <p:spPr bwMode="auto">
            <a:xfrm>
              <a:off x="0" y="476009"/>
              <a:ext cx="2358517" cy="70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000" dirty="0">
                  <a:solidFill>
                    <a:schemeClr val="bg1">
                      <a:lumMod val="50000"/>
                    </a:schemeClr>
                  </a:solidFill>
                  <a:latin typeface="Century Gothic" panose="020B0502020202020204" pitchFamily="34" charset="0"/>
                  <a:sym typeface="Arial" panose="020B0604020202020204" pitchFamily="34" charset="0"/>
                </a:rPr>
                <a:t>The concepts national income and national product have roughly the same value and can be used interchangeably if our </a:t>
              </a:r>
              <a:r>
                <a:rPr lang="en-US" altLang="zh-CN" sz="1000" dirty="0" err="1">
                  <a:solidFill>
                    <a:schemeClr val="bg1">
                      <a:lumMod val="50000"/>
                    </a:schemeClr>
                  </a:solidFill>
                  <a:latin typeface="Century Gothic" panose="020B0502020202020204" pitchFamily="34" charset="0"/>
                  <a:sym typeface="Arial" panose="020B0604020202020204" pitchFamily="34" charset="0"/>
                </a:rPr>
                <a:t>interes</a:t>
              </a:r>
              <a:endParaRPr lang="en-US" altLang="zh-CN" sz="1000" dirty="0">
                <a:solidFill>
                  <a:schemeClr val="bg1">
                    <a:lumMod val="50000"/>
                  </a:schemeClr>
                </a:solidFill>
                <a:latin typeface="Century Gothic" panose="020B0502020202020204" pitchFamily="34" charset="0"/>
                <a:sym typeface="Arial" panose="020B0604020202020204" pitchFamily="34" charset="0"/>
              </a:endParaRPr>
            </a:p>
          </p:txBody>
        </p:sp>
        <p:sp>
          <p:nvSpPr>
            <p:cNvPr id="55" name="椭圆 134">
              <a:extLst>
                <a:ext uri="{FF2B5EF4-FFF2-40B4-BE49-F238E27FC236}">
                  <a16:creationId xmlns:a16="http://schemas.microsoft.com/office/drawing/2014/main" xmlns="" id="{53AAAE91-DD93-415C-9104-86C15A0D8068}"/>
                </a:ext>
              </a:extLst>
            </p:cNvPr>
            <p:cNvSpPr>
              <a:spLocks noChangeArrowheads="1"/>
            </p:cNvSpPr>
            <p:nvPr/>
          </p:nvSpPr>
          <p:spPr bwMode="auto">
            <a:xfrm>
              <a:off x="33757" y="0"/>
              <a:ext cx="422357" cy="422357"/>
            </a:xfrm>
            <a:prstGeom prst="ellipse">
              <a:avLst/>
            </a:prstGeom>
            <a:solidFill>
              <a:schemeClr val="tx2">
                <a:lumMod val="50000"/>
              </a:schemeClr>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a:solidFill>
                  <a:schemeClr val="bg1">
                    <a:lumMod val="50000"/>
                  </a:schemeClr>
                </a:solidFill>
                <a:latin typeface="宋体" panose="02010600030101010101" pitchFamily="2" charset="-122"/>
                <a:sym typeface="宋体" panose="02010600030101010101" pitchFamily="2" charset="-122"/>
              </a:endParaRPr>
            </a:p>
          </p:txBody>
        </p:sp>
        <p:sp>
          <p:nvSpPr>
            <p:cNvPr id="56" name="矩形 133">
              <a:extLst>
                <a:ext uri="{FF2B5EF4-FFF2-40B4-BE49-F238E27FC236}">
                  <a16:creationId xmlns:a16="http://schemas.microsoft.com/office/drawing/2014/main" xmlns="" id="{115A512D-40A7-4F96-95AC-68C4BD935CE8}"/>
                </a:ext>
              </a:extLst>
            </p:cNvPr>
            <p:cNvSpPr>
              <a:spLocks noChangeArrowheads="1"/>
            </p:cNvSpPr>
            <p:nvPr/>
          </p:nvSpPr>
          <p:spPr bwMode="auto">
            <a:xfrm>
              <a:off x="460658" y="88068"/>
              <a:ext cx="1427851" cy="33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0" eaLnBrk="1" hangingPunct="1">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57" name="组合 14">
              <a:extLst>
                <a:ext uri="{FF2B5EF4-FFF2-40B4-BE49-F238E27FC236}">
                  <a16:creationId xmlns:a16="http://schemas.microsoft.com/office/drawing/2014/main" xmlns="" id="{5D423781-ECAE-40F1-B123-B7B85102A190}"/>
                </a:ext>
              </a:extLst>
            </p:cNvPr>
            <p:cNvGrpSpPr>
              <a:grpSpLocks/>
            </p:cNvGrpSpPr>
            <p:nvPr/>
          </p:nvGrpSpPr>
          <p:grpSpPr bwMode="auto">
            <a:xfrm>
              <a:off x="134973" y="141998"/>
              <a:ext cx="219923" cy="151470"/>
              <a:chOff x="0" y="0"/>
              <a:chExt cx="219923" cy="151470"/>
            </a:xfrm>
          </p:grpSpPr>
          <p:sp>
            <p:nvSpPr>
              <p:cNvPr id="58" name="Rectangle 27">
                <a:extLst>
                  <a:ext uri="{FF2B5EF4-FFF2-40B4-BE49-F238E27FC236}">
                    <a16:creationId xmlns:a16="http://schemas.microsoft.com/office/drawing/2014/main" xmlns="" id="{1C7954DE-BD58-4602-9A5D-1D6DF58BDA17}"/>
                  </a:ext>
                </a:extLst>
              </p:cNvPr>
              <p:cNvSpPr>
                <a:spLocks noChangeArrowheads="1"/>
              </p:cNvSpPr>
              <p:nvPr/>
            </p:nvSpPr>
            <p:spPr bwMode="auto">
              <a:xfrm>
                <a:off x="40780" y="61899"/>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59" name="Rectangle 28">
                <a:extLst>
                  <a:ext uri="{FF2B5EF4-FFF2-40B4-BE49-F238E27FC236}">
                    <a16:creationId xmlns:a16="http://schemas.microsoft.com/office/drawing/2014/main" xmlns="" id="{8179D952-8F90-4FA4-B3EA-03E82FC2A690}"/>
                  </a:ext>
                </a:extLst>
              </p:cNvPr>
              <p:cNvSpPr>
                <a:spLocks noChangeArrowheads="1"/>
              </p:cNvSpPr>
              <p:nvPr/>
            </p:nvSpPr>
            <p:spPr bwMode="auto">
              <a:xfrm>
                <a:off x="82289" y="61899"/>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0" name="Rectangle 29">
                <a:extLst>
                  <a:ext uri="{FF2B5EF4-FFF2-40B4-BE49-F238E27FC236}">
                    <a16:creationId xmlns:a16="http://schemas.microsoft.com/office/drawing/2014/main" xmlns="" id="{B1EBB875-B5F9-472C-B1C5-FF461081EE62}"/>
                  </a:ext>
                </a:extLst>
              </p:cNvPr>
              <p:cNvSpPr>
                <a:spLocks noChangeArrowheads="1"/>
              </p:cNvSpPr>
              <p:nvPr/>
            </p:nvSpPr>
            <p:spPr bwMode="auto">
              <a:xfrm>
                <a:off x="123798" y="61899"/>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1" name="Rectangle 30">
                <a:extLst>
                  <a:ext uri="{FF2B5EF4-FFF2-40B4-BE49-F238E27FC236}">
                    <a16:creationId xmlns:a16="http://schemas.microsoft.com/office/drawing/2014/main" xmlns="" id="{FA2A4FF1-77D2-4431-9E7B-821300C129F9}"/>
                  </a:ext>
                </a:extLst>
              </p:cNvPr>
              <p:cNvSpPr>
                <a:spLocks noChangeArrowheads="1"/>
              </p:cNvSpPr>
              <p:nvPr/>
            </p:nvSpPr>
            <p:spPr bwMode="auto">
              <a:xfrm>
                <a:off x="165307" y="61899"/>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2" name="Rectangle 31">
                <a:extLst>
                  <a:ext uri="{FF2B5EF4-FFF2-40B4-BE49-F238E27FC236}">
                    <a16:creationId xmlns:a16="http://schemas.microsoft.com/office/drawing/2014/main" xmlns="" id="{3D924845-B72E-4225-A6E8-241EE2BE775F}"/>
                  </a:ext>
                </a:extLst>
              </p:cNvPr>
              <p:cNvSpPr>
                <a:spLocks noChangeArrowheads="1"/>
              </p:cNvSpPr>
              <p:nvPr/>
            </p:nvSpPr>
            <p:spPr bwMode="auto">
              <a:xfrm>
                <a:off x="40780" y="3422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3" name="Rectangle 32">
                <a:extLst>
                  <a:ext uri="{FF2B5EF4-FFF2-40B4-BE49-F238E27FC236}">
                    <a16:creationId xmlns:a16="http://schemas.microsoft.com/office/drawing/2014/main" xmlns="" id="{8326EF19-AF0A-4480-8755-2FF03C1277D8}"/>
                  </a:ext>
                </a:extLst>
              </p:cNvPr>
              <p:cNvSpPr>
                <a:spLocks noChangeArrowheads="1"/>
              </p:cNvSpPr>
              <p:nvPr/>
            </p:nvSpPr>
            <p:spPr bwMode="auto">
              <a:xfrm>
                <a:off x="82289" y="3422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4" name="Rectangle 33">
                <a:extLst>
                  <a:ext uri="{FF2B5EF4-FFF2-40B4-BE49-F238E27FC236}">
                    <a16:creationId xmlns:a16="http://schemas.microsoft.com/office/drawing/2014/main" xmlns="" id="{A98542A5-BF96-4CF2-8114-86E3F2D49C88}"/>
                  </a:ext>
                </a:extLst>
              </p:cNvPr>
              <p:cNvSpPr>
                <a:spLocks noChangeArrowheads="1"/>
              </p:cNvSpPr>
              <p:nvPr/>
            </p:nvSpPr>
            <p:spPr bwMode="auto">
              <a:xfrm>
                <a:off x="123798" y="3422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5" name="Rectangle 34">
                <a:extLst>
                  <a:ext uri="{FF2B5EF4-FFF2-40B4-BE49-F238E27FC236}">
                    <a16:creationId xmlns:a16="http://schemas.microsoft.com/office/drawing/2014/main" xmlns="" id="{90F4D2F3-BBDA-460C-A7EF-388018B215C9}"/>
                  </a:ext>
                </a:extLst>
              </p:cNvPr>
              <p:cNvSpPr>
                <a:spLocks noChangeArrowheads="1"/>
              </p:cNvSpPr>
              <p:nvPr/>
            </p:nvSpPr>
            <p:spPr bwMode="auto">
              <a:xfrm>
                <a:off x="165307" y="34226"/>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6" name="Rectangle 35">
                <a:extLst>
                  <a:ext uri="{FF2B5EF4-FFF2-40B4-BE49-F238E27FC236}">
                    <a16:creationId xmlns:a16="http://schemas.microsoft.com/office/drawing/2014/main" xmlns="" id="{18EF5778-3C85-4CC7-BF84-D62587E598F0}"/>
                  </a:ext>
                </a:extLst>
              </p:cNvPr>
              <p:cNvSpPr>
                <a:spLocks noChangeArrowheads="1"/>
              </p:cNvSpPr>
              <p:nvPr/>
            </p:nvSpPr>
            <p:spPr bwMode="auto">
              <a:xfrm>
                <a:off x="54617" y="103407"/>
                <a:ext cx="110690"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7" name="Freeform 36">
                <a:extLst>
                  <a:ext uri="{FF2B5EF4-FFF2-40B4-BE49-F238E27FC236}">
                    <a16:creationId xmlns:a16="http://schemas.microsoft.com/office/drawing/2014/main" xmlns="" id="{C62D12B8-CB2D-4641-8446-2E9A21C13242}"/>
                  </a:ext>
                </a:extLst>
              </p:cNvPr>
              <p:cNvSpPr>
                <a:spLocks noChangeArrowheads="1"/>
              </p:cNvSpPr>
              <p:nvPr/>
            </p:nvSpPr>
            <p:spPr bwMode="auto">
              <a:xfrm>
                <a:off x="0" y="0"/>
                <a:ext cx="219923" cy="151470"/>
              </a:xfrm>
              <a:custGeom>
                <a:avLst/>
                <a:gdLst>
                  <a:gd name="T0" fmla="*/ 160152735 w 302"/>
                  <a:gd name="T1" fmla="*/ 110303658 h 208"/>
                  <a:gd name="T2" fmla="*/ 0 w 302"/>
                  <a:gd name="T3" fmla="*/ 110303658 h 208"/>
                  <a:gd name="T4" fmla="*/ 0 w 302"/>
                  <a:gd name="T5" fmla="*/ 14848429 h 208"/>
                  <a:gd name="T6" fmla="*/ 10075678 w 302"/>
                  <a:gd name="T7" fmla="*/ 14848429 h 208"/>
                  <a:gd name="T8" fmla="*/ 10075678 w 302"/>
                  <a:gd name="T9" fmla="*/ 100227990 h 208"/>
                  <a:gd name="T10" fmla="*/ 150077057 w 302"/>
                  <a:gd name="T11" fmla="*/ 100227990 h 208"/>
                  <a:gd name="T12" fmla="*/ 150077057 w 302"/>
                  <a:gd name="T13" fmla="*/ 10075668 h 208"/>
                  <a:gd name="T14" fmla="*/ 0 w 302"/>
                  <a:gd name="T15" fmla="*/ 10075668 h 208"/>
                  <a:gd name="T16" fmla="*/ 0 w 302"/>
                  <a:gd name="T17" fmla="*/ 0 h 208"/>
                  <a:gd name="T18" fmla="*/ 160152735 w 302"/>
                  <a:gd name="T19" fmla="*/ 0 h 208"/>
                  <a:gd name="T20" fmla="*/ 160152735 w 302"/>
                  <a:gd name="T21" fmla="*/ 110303658 h 2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2"/>
                  <a:gd name="T34" fmla="*/ 0 h 208"/>
                  <a:gd name="T35" fmla="*/ 302 w 302"/>
                  <a:gd name="T36" fmla="*/ 208 h 2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grpSp>
      </p:grpSp>
      <p:grpSp>
        <p:nvGrpSpPr>
          <p:cNvPr id="68" name="组合 18">
            <a:extLst>
              <a:ext uri="{FF2B5EF4-FFF2-40B4-BE49-F238E27FC236}">
                <a16:creationId xmlns:a16="http://schemas.microsoft.com/office/drawing/2014/main" xmlns="" id="{5E2F54B9-1146-4C29-A940-95BAB847E2AA}"/>
              </a:ext>
            </a:extLst>
          </p:cNvPr>
          <p:cNvGrpSpPr>
            <a:grpSpLocks/>
          </p:cNvGrpSpPr>
          <p:nvPr/>
        </p:nvGrpSpPr>
        <p:grpSpPr bwMode="auto">
          <a:xfrm>
            <a:off x="5903235" y="4412195"/>
            <a:ext cx="2357438" cy="1184066"/>
            <a:chOff x="0" y="0"/>
            <a:chExt cx="2358517" cy="1183642"/>
          </a:xfrm>
        </p:grpSpPr>
        <p:sp>
          <p:nvSpPr>
            <p:cNvPr id="69" name="矩形 142">
              <a:extLst>
                <a:ext uri="{FF2B5EF4-FFF2-40B4-BE49-F238E27FC236}">
                  <a16:creationId xmlns:a16="http://schemas.microsoft.com/office/drawing/2014/main" xmlns="" id="{B9B6E53A-1F57-4843-8131-9D17C93C6171}"/>
                </a:ext>
              </a:extLst>
            </p:cNvPr>
            <p:cNvSpPr>
              <a:spLocks noChangeArrowheads="1"/>
            </p:cNvSpPr>
            <p:nvPr/>
          </p:nvSpPr>
          <p:spPr bwMode="auto">
            <a:xfrm>
              <a:off x="0" y="476009"/>
              <a:ext cx="2358517" cy="707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000" dirty="0">
                  <a:solidFill>
                    <a:schemeClr val="bg1">
                      <a:lumMod val="50000"/>
                    </a:schemeClr>
                  </a:solidFill>
                  <a:latin typeface="Century Gothic" panose="020B0502020202020204" pitchFamily="34" charset="0"/>
                  <a:sym typeface="Arial" panose="020B0604020202020204" pitchFamily="34" charset="0"/>
                </a:rPr>
                <a:t>The concepts national income and national product have roughly the same value and can be used interchangeably if our </a:t>
              </a:r>
              <a:r>
                <a:rPr lang="en-US" altLang="zh-CN" sz="1000" dirty="0" err="1">
                  <a:solidFill>
                    <a:schemeClr val="bg1">
                      <a:lumMod val="50000"/>
                    </a:schemeClr>
                  </a:solidFill>
                  <a:latin typeface="Century Gothic" panose="020B0502020202020204" pitchFamily="34" charset="0"/>
                  <a:sym typeface="Arial" panose="020B0604020202020204" pitchFamily="34" charset="0"/>
                </a:rPr>
                <a:t>interes</a:t>
              </a:r>
              <a:endParaRPr lang="en-US" altLang="zh-CN" sz="1000" dirty="0">
                <a:solidFill>
                  <a:schemeClr val="bg1">
                    <a:lumMod val="50000"/>
                  </a:schemeClr>
                </a:solidFill>
                <a:latin typeface="Century Gothic" panose="020B0502020202020204" pitchFamily="34" charset="0"/>
                <a:sym typeface="Arial" panose="020B0604020202020204" pitchFamily="34" charset="0"/>
              </a:endParaRPr>
            </a:p>
          </p:txBody>
        </p:sp>
        <p:sp>
          <p:nvSpPr>
            <p:cNvPr id="70" name="椭圆 146">
              <a:extLst>
                <a:ext uri="{FF2B5EF4-FFF2-40B4-BE49-F238E27FC236}">
                  <a16:creationId xmlns:a16="http://schemas.microsoft.com/office/drawing/2014/main" xmlns="" id="{1E83FCCC-84BC-4D24-B9C7-055FC7947919}"/>
                </a:ext>
              </a:extLst>
            </p:cNvPr>
            <p:cNvSpPr>
              <a:spLocks noChangeArrowheads="1"/>
            </p:cNvSpPr>
            <p:nvPr/>
          </p:nvSpPr>
          <p:spPr bwMode="auto">
            <a:xfrm>
              <a:off x="33757" y="0"/>
              <a:ext cx="422357" cy="422357"/>
            </a:xfrm>
            <a:prstGeom prst="ellipse">
              <a:avLst/>
            </a:prstGeom>
            <a:solidFill>
              <a:schemeClr val="tx2">
                <a:lumMod val="50000"/>
              </a:schemeClr>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a:solidFill>
                  <a:schemeClr val="bg1">
                    <a:lumMod val="50000"/>
                  </a:schemeClr>
                </a:solidFill>
                <a:latin typeface="宋体" panose="02010600030101010101" pitchFamily="2" charset="-122"/>
                <a:sym typeface="宋体" panose="02010600030101010101" pitchFamily="2" charset="-122"/>
              </a:endParaRPr>
            </a:p>
          </p:txBody>
        </p:sp>
        <p:sp>
          <p:nvSpPr>
            <p:cNvPr id="71" name="矩形 145">
              <a:extLst>
                <a:ext uri="{FF2B5EF4-FFF2-40B4-BE49-F238E27FC236}">
                  <a16:creationId xmlns:a16="http://schemas.microsoft.com/office/drawing/2014/main" xmlns="" id="{14A9B4A2-C682-48C0-A92B-20FA31C513EE}"/>
                </a:ext>
              </a:extLst>
            </p:cNvPr>
            <p:cNvSpPr>
              <a:spLocks noChangeArrowheads="1"/>
            </p:cNvSpPr>
            <p:nvPr/>
          </p:nvSpPr>
          <p:spPr bwMode="auto">
            <a:xfrm>
              <a:off x="460658" y="88068"/>
              <a:ext cx="1427851" cy="33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0" eaLnBrk="1" hangingPunct="1">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72" name="组合 118">
              <a:extLst>
                <a:ext uri="{FF2B5EF4-FFF2-40B4-BE49-F238E27FC236}">
                  <a16:creationId xmlns:a16="http://schemas.microsoft.com/office/drawing/2014/main" xmlns="" id="{16F9A1B8-035D-4DD2-9762-B6E524A8B531}"/>
                </a:ext>
              </a:extLst>
            </p:cNvPr>
            <p:cNvGrpSpPr>
              <a:grpSpLocks/>
            </p:cNvGrpSpPr>
            <p:nvPr/>
          </p:nvGrpSpPr>
          <p:grpSpPr bwMode="auto">
            <a:xfrm>
              <a:off x="135678" y="103701"/>
              <a:ext cx="218514" cy="214955"/>
              <a:chOff x="0" y="0"/>
              <a:chExt cx="487362" cy="479425"/>
            </a:xfrm>
          </p:grpSpPr>
          <p:sp>
            <p:nvSpPr>
              <p:cNvPr id="73" name="Freeform 37">
                <a:extLst>
                  <a:ext uri="{FF2B5EF4-FFF2-40B4-BE49-F238E27FC236}">
                    <a16:creationId xmlns:a16="http://schemas.microsoft.com/office/drawing/2014/main" xmlns="" id="{67B8AB61-1565-41CF-9330-B773DAE9E3C0}"/>
                  </a:ext>
                </a:extLst>
              </p:cNvPr>
              <p:cNvSpPr>
                <a:spLocks noEditPoints="1" noChangeArrowheads="1"/>
              </p:cNvSpPr>
              <p:nvPr/>
            </p:nvSpPr>
            <p:spPr bwMode="auto">
              <a:xfrm>
                <a:off x="100012" y="93662"/>
                <a:ext cx="296862" cy="295275"/>
              </a:xfrm>
              <a:custGeom>
                <a:avLst/>
                <a:gdLst>
                  <a:gd name="T0" fmla="*/ 204131519 w 187"/>
                  <a:gd name="T1" fmla="*/ 468749063 h 186"/>
                  <a:gd name="T2" fmla="*/ 0 w 187"/>
                  <a:gd name="T3" fmla="*/ 267136563 h 186"/>
                  <a:gd name="T4" fmla="*/ 269655471 w 187"/>
                  <a:gd name="T5" fmla="*/ 0 h 186"/>
                  <a:gd name="T6" fmla="*/ 471267631 w 187"/>
                  <a:gd name="T7" fmla="*/ 201612500 h 186"/>
                  <a:gd name="T8" fmla="*/ 204131519 w 187"/>
                  <a:gd name="T9" fmla="*/ 468749063 h 186"/>
                  <a:gd name="T10" fmla="*/ 65523952 w 187"/>
                  <a:gd name="T11" fmla="*/ 267136563 h 186"/>
                  <a:gd name="T12" fmla="*/ 204131519 w 187"/>
                  <a:gd name="T13" fmla="*/ 398184688 h 186"/>
                  <a:gd name="T14" fmla="*/ 400703375 w 187"/>
                  <a:gd name="T15" fmla="*/ 201612500 h 186"/>
                  <a:gd name="T16" fmla="*/ 269655471 w 187"/>
                  <a:gd name="T17" fmla="*/ 65524063 h 186"/>
                  <a:gd name="T18" fmla="*/ 65523952 w 187"/>
                  <a:gd name="T19" fmla="*/ 267136563 h 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7"/>
                  <a:gd name="T31" fmla="*/ 0 h 186"/>
                  <a:gd name="T32" fmla="*/ 187 w 187"/>
                  <a:gd name="T33" fmla="*/ 186 h 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74" name="Freeform 38">
                <a:extLst>
                  <a:ext uri="{FF2B5EF4-FFF2-40B4-BE49-F238E27FC236}">
                    <a16:creationId xmlns:a16="http://schemas.microsoft.com/office/drawing/2014/main" xmlns="" id="{A2BFD87E-6830-4441-BF98-2094A88EFE64}"/>
                  </a:ext>
                </a:extLst>
              </p:cNvPr>
              <p:cNvSpPr>
                <a:spLocks noChangeArrowheads="1"/>
              </p:cNvSpPr>
              <p:nvPr/>
            </p:nvSpPr>
            <p:spPr bwMode="auto">
              <a:xfrm>
                <a:off x="0" y="284162"/>
                <a:ext cx="201612" cy="195263"/>
              </a:xfrm>
              <a:custGeom>
                <a:avLst/>
                <a:gdLst>
                  <a:gd name="T0" fmla="*/ 362423705 w 54"/>
                  <a:gd name="T1" fmla="*/ 733223830 h 52"/>
                  <a:gd name="T2" fmla="*/ 125454934 w 54"/>
                  <a:gd name="T3" fmla="*/ 634522139 h 52"/>
                  <a:gd name="T4" fmla="*/ 125454934 w 54"/>
                  <a:gd name="T5" fmla="*/ 155106413 h 52"/>
                  <a:gd name="T6" fmla="*/ 278788327 w 54"/>
                  <a:gd name="T7" fmla="*/ 0 h 52"/>
                  <a:gd name="T8" fmla="*/ 362423705 w 54"/>
                  <a:gd name="T9" fmla="*/ 84601450 h 52"/>
                  <a:gd name="T10" fmla="*/ 209090312 w 54"/>
                  <a:gd name="T11" fmla="*/ 239707863 h 52"/>
                  <a:gd name="T12" fmla="*/ 139396030 w 54"/>
                  <a:gd name="T13" fmla="*/ 394814276 h 52"/>
                  <a:gd name="T14" fmla="*/ 209090312 w 54"/>
                  <a:gd name="T15" fmla="*/ 549916934 h 52"/>
                  <a:gd name="T16" fmla="*/ 362423705 w 54"/>
                  <a:gd name="T17" fmla="*/ 620421897 h 52"/>
                  <a:gd name="T18" fmla="*/ 515760832 w 54"/>
                  <a:gd name="T19" fmla="*/ 549916934 h 52"/>
                  <a:gd name="T20" fmla="*/ 669094225 w 54"/>
                  <a:gd name="T21" fmla="*/ 394814276 h 52"/>
                  <a:gd name="T22" fmla="*/ 752729603 w 54"/>
                  <a:gd name="T23" fmla="*/ 479415726 h 52"/>
                  <a:gd name="T24" fmla="*/ 599396210 w 54"/>
                  <a:gd name="T25" fmla="*/ 634522139 h 52"/>
                  <a:gd name="T26" fmla="*/ 362423705 w 54"/>
                  <a:gd name="T27" fmla="*/ 73322383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
                  <a:gd name="T43" fmla="*/ 0 h 52"/>
                  <a:gd name="T44" fmla="*/ 54 w 5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75" name="Freeform 39">
                <a:extLst>
                  <a:ext uri="{FF2B5EF4-FFF2-40B4-BE49-F238E27FC236}">
                    <a16:creationId xmlns:a16="http://schemas.microsoft.com/office/drawing/2014/main" xmlns="" id="{2C49E49D-7341-4937-8849-125AD668BA53}"/>
                  </a:ext>
                </a:extLst>
              </p:cNvPr>
              <p:cNvSpPr>
                <a:spLocks noChangeArrowheads="1"/>
              </p:cNvSpPr>
              <p:nvPr/>
            </p:nvSpPr>
            <p:spPr bwMode="auto">
              <a:xfrm>
                <a:off x="292100" y="0"/>
                <a:ext cx="195262" cy="193675"/>
              </a:xfrm>
              <a:custGeom>
                <a:avLst/>
                <a:gdLst>
                  <a:gd name="T0" fmla="*/ 479409515 w 52"/>
                  <a:gd name="T1" fmla="*/ 721346262 h 52"/>
                  <a:gd name="T2" fmla="*/ 394808499 w 52"/>
                  <a:gd name="T3" fmla="*/ 638114431 h 52"/>
                  <a:gd name="T4" fmla="*/ 549914118 w 52"/>
                  <a:gd name="T5" fmla="*/ 485520878 h 52"/>
                  <a:gd name="T6" fmla="*/ 620414965 w 52"/>
                  <a:gd name="T7" fmla="*/ 332927325 h 52"/>
                  <a:gd name="T8" fmla="*/ 549914118 w 52"/>
                  <a:gd name="T9" fmla="*/ 180337497 h 52"/>
                  <a:gd name="T10" fmla="*/ 239706635 w 52"/>
                  <a:gd name="T11" fmla="*/ 180337497 h 52"/>
                  <a:gd name="T12" fmla="*/ 84601017 w 52"/>
                  <a:gd name="T13" fmla="*/ 332927325 h 52"/>
                  <a:gd name="T14" fmla="*/ 0 w 52"/>
                  <a:gd name="T15" fmla="*/ 249695494 h 52"/>
                  <a:gd name="T16" fmla="*/ 155101864 w 52"/>
                  <a:gd name="T17" fmla="*/ 97105665 h 52"/>
                  <a:gd name="T18" fmla="*/ 394808499 w 52"/>
                  <a:gd name="T19" fmla="*/ 0 h 52"/>
                  <a:gd name="T20" fmla="*/ 634515134 w 52"/>
                  <a:gd name="T21" fmla="*/ 97105665 h 52"/>
                  <a:gd name="T22" fmla="*/ 733216320 w 52"/>
                  <a:gd name="T23" fmla="*/ 332927325 h 52"/>
                  <a:gd name="T24" fmla="*/ 634515134 w 52"/>
                  <a:gd name="T25" fmla="*/ 568752709 h 52"/>
                  <a:gd name="T26" fmla="*/ 479409515 w 52"/>
                  <a:gd name="T27" fmla="*/ 721346262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52"/>
                  <a:gd name="T44" fmla="*/ 52 w 52"/>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76" name="Freeform 40">
                <a:extLst>
                  <a:ext uri="{FF2B5EF4-FFF2-40B4-BE49-F238E27FC236}">
                    <a16:creationId xmlns:a16="http://schemas.microsoft.com/office/drawing/2014/main" xmlns="" id="{F108F122-5EBF-41F9-9672-E1552B9BF17C}"/>
                  </a:ext>
                </a:extLst>
              </p:cNvPr>
              <p:cNvSpPr>
                <a:spLocks noChangeArrowheads="1"/>
              </p:cNvSpPr>
              <p:nvPr/>
            </p:nvSpPr>
            <p:spPr bwMode="auto">
              <a:xfrm>
                <a:off x="163512" y="231775"/>
                <a:ext cx="46037" cy="44450"/>
              </a:xfrm>
              <a:custGeom>
                <a:avLst/>
                <a:gdLst>
                  <a:gd name="T0" fmla="*/ 37801139 w 29"/>
                  <a:gd name="T1" fmla="*/ 70564375 h 28"/>
                  <a:gd name="T2" fmla="*/ 0 w 29"/>
                  <a:gd name="T3" fmla="*/ 35282188 h 28"/>
                  <a:gd name="T4" fmla="*/ 37801139 w 29"/>
                  <a:gd name="T5" fmla="*/ 0 h 28"/>
                  <a:gd name="T6" fmla="*/ 73082944 w 29"/>
                  <a:gd name="T7" fmla="*/ 35282188 h 28"/>
                  <a:gd name="T8" fmla="*/ 37801139 w 29"/>
                  <a:gd name="T9" fmla="*/ 70564375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5" y="28"/>
                    </a:moveTo>
                    <a:lnTo>
                      <a:pt x="0" y="14"/>
                    </a:lnTo>
                    <a:lnTo>
                      <a:pt x="15" y="0"/>
                    </a:lnTo>
                    <a:lnTo>
                      <a:pt x="29" y="14"/>
                    </a:lnTo>
                    <a:lnTo>
                      <a:pt x="15" y="2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77" name="Freeform 41">
                <a:extLst>
                  <a:ext uri="{FF2B5EF4-FFF2-40B4-BE49-F238E27FC236}">
                    <a16:creationId xmlns:a16="http://schemas.microsoft.com/office/drawing/2014/main" xmlns="" id="{B26F3F11-A748-440D-8595-EBB68860DE5D}"/>
                  </a:ext>
                </a:extLst>
              </p:cNvPr>
              <p:cNvSpPr>
                <a:spLocks noChangeArrowheads="1"/>
              </p:cNvSpPr>
              <p:nvPr/>
            </p:nvSpPr>
            <p:spPr bwMode="auto">
              <a:xfrm>
                <a:off x="223837" y="217487"/>
                <a:ext cx="46037" cy="44450"/>
              </a:xfrm>
              <a:custGeom>
                <a:avLst/>
                <a:gdLst>
                  <a:gd name="T0" fmla="*/ 35281804 w 29"/>
                  <a:gd name="T1" fmla="*/ 70564375 h 28"/>
                  <a:gd name="T2" fmla="*/ 0 w 29"/>
                  <a:gd name="T3" fmla="*/ 35282188 h 28"/>
                  <a:gd name="T4" fmla="*/ 35281804 w 29"/>
                  <a:gd name="T5" fmla="*/ 0 h 28"/>
                  <a:gd name="T6" fmla="*/ 73082944 w 29"/>
                  <a:gd name="T7" fmla="*/ 35282188 h 28"/>
                  <a:gd name="T8" fmla="*/ 35281804 w 29"/>
                  <a:gd name="T9" fmla="*/ 70564375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4" y="28"/>
                    </a:moveTo>
                    <a:lnTo>
                      <a:pt x="0" y="14"/>
                    </a:lnTo>
                    <a:lnTo>
                      <a:pt x="14" y="0"/>
                    </a:lnTo>
                    <a:lnTo>
                      <a:pt x="29" y="14"/>
                    </a:lnTo>
                    <a:lnTo>
                      <a:pt x="14" y="2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78" name="Freeform 42">
                <a:extLst>
                  <a:ext uri="{FF2B5EF4-FFF2-40B4-BE49-F238E27FC236}">
                    <a16:creationId xmlns:a16="http://schemas.microsoft.com/office/drawing/2014/main" xmlns="" id="{C8728610-C093-4F0D-A75E-416B346C0559}"/>
                  </a:ext>
                </a:extLst>
              </p:cNvPr>
              <p:cNvSpPr>
                <a:spLocks noChangeArrowheads="1"/>
              </p:cNvSpPr>
              <p:nvPr/>
            </p:nvSpPr>
            <p:spPr bwMode="auto">
              <a:xfrm>
                <a:off x="239712" y="157162"/>
                <a:ext cx="44450" cy="44450"/>
              </a:xfrm>
              <a:custGeom>
                <a:avLst/>
                <a:gdLst>
                  <a:gd name="T0" fmla="*/ 35282188 w 28"/>
                  <a:gd name="T1" fmla="*/ 70564375 h 28"/>
                  <a:gd name="T2" fmla="*/ 0 w 28"/>
                  <a:gd name="T3" fmla="*/ 35282188 h 28"/>
                  <a:gd name="T4" fmla="*/ 35282188 w 28"/>
                  <a:gd name="T5" fmla="*/ 0 h 28"/>
                  <a:gd name="T6" fmla="*/ 70564375 w 28"/>
                  <a:gd name="T7" fmla="*/ 35282188 h 28"/>
                  <a:gd name="T8" fmla="*/ 35282188 w 28"/>
                  <a:gd name="T9" fmla="*/ 70564375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14" y="28"/>
                    </a:moveTo>
                    <a:lnTo>
                      <a:pt x="0" y="14"/>
                    </a:lnTo>
                    <a:lnTo>
                      <a:pt x="14" y="0"/>
                    </a:lnTo>
                    <a:lnTo>
                      <a:pt x="28" y="14"/>
                    </a:lnTo>
                    <a:lnTo>
                      <a:pt x="14" y="2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79" name="Freeform 43">
                <a:extLst>
                  <a:ext uri="{FF2B5EF4-FFF2-40B4-BE49-F238E27FC236}">
                    <a16:creationId xmlns:a16="http://schemas.microsoft.com/office/drawing/2014/main" xmlns="" id="{4304BE70-E08F-42CA-80F2-F82073076E21}"/>
                  </a:ext>
                </a:extLst>
              </p:cNvPr>
              <p:cNvSpPr>
                <a:spLocks noChangeArrowheads="1"/>
              </p:cNvSpPr>
              <p:nvPr/>
            </p:nvSpPr>
            <p:spPr bwMode="auto">
              <a:xfrm>
                <a:off x="209550" y="276225"/>
                <a:ext cx="44450" cy="46038"/>
              </a:xfrm>
              <a:custGeom>
                <a:avLst/>
                <a:gdLst>
                  <a:gd name="T0" fmla="*/ 35282188 w 28"/>
                  <a:gd name="T1" fmla="*/ 73086119 h 29"/>
                  <a:gd name="T2" fmla="*/ 0 w 28"/>
                  <a:gd name="T3" fmla="*/ 37803548 h 29"/>
                  <a:gd name="T4" fmla="*/ 35282188 w 28"/>
                  <a:gd name="T5" fmla="*/ 0 h 29"/>
                  <a:gd name="T6" fmla="*/ 70564375 w 28"/>
                  <a:gd name="T7" fmla="*/ 37803548 h 29"/>
                  <a:gd name="T8" fmla="*/ 35282188 w 28"/>
                  <a:gd name="T9" fmla="*/ 73086119 h 29"/>
                  <a:gd name="T10" fmla="*/ 0 60000 65536"/>
                  <a:gd name="T11" fmla="*/ 0 60000 65536"/>
                  <a:gd name="T12" fmla="*/ 0 60000 65536"/>
                  <a:gd name="T13" fmla="*/ 0 60000 65536"/>
                  <a:gd name="T14" fmla="*/ 0 60000 65536"/>
                  <a:gd name="T15" fmla="*/ 0 w 28"/>
                  <a:gd name="T16" fmla="*/ 0 h 29"/>
                  <a:gd name="T17" fmla="*/ 28 w 28"/>
                  <a:gd name="T18" fmla="*/ 29 h 29"/>
                </a:gdLst>
                <a:ahLst/>
                <a:cxnLst>
                  <a:cxn ang="T10">
                    <a:pos x="T0" y="T1"/>
                  </a:cxn>
                  <a:cxn ang="T11">
                    <a:pos x="T2" y="T3"/>
                  </a:cxn>
                  <a:cxn ang="T12">
                    <a:pos x="T4" y="T5"/>
                  </a:cxn>
                  <a:cxn ang="T13">
                    <a:pos x="T6" y="T7"/>
                  </a:cxn>
                  <a:cxn ang="T14">
                    <a:pos x="T8" y="T9"/>
                  </a:cxn>
                </a:cxnLst>
                <a:rect l="T15" t="T16" r="T17" b="T18"/>
                <a:pathLst>
                  <a:path w="28" h="29">
                    <a:moveTo>
                      <a:pt x="14" y="29"/>
                    </a:moveTo>
                    <a:lnTo>
                      <a:pt x="0" y="15"/>
                    </a:lnTo>
                    <a:lnTo>
                      <a:pt x="14" y="0"/>
                    </a:lnTo>
                    <a:lnTo>
                      <a:pt x="28" y="15"/>
                    </a:lnTo>
                    <a:lnTo>
                      <a:pt x="14" y="29"/>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80" name="Freeform 44">
                <a:extLst>
                  <a:ext uri="{FF2B5EF4-FFF2-40B4-BE49-F238E27FC236}">
                    <a16:creationId xmlns:a16="http://schemas.microsoft.com/office/drawing/2014/main" xmlns="" id="{13C6D33C-B56A-49D1-ACAB-C025545777DC}"/>
                  </a:ext>
                </a:extLst>
              </p:cNvPr>
              <p:cNvSpPr>
                <a:spLocks noChangeArrowheads="1"/>
              </p:cNvSpPr>
              <p:nvPr/>
            </p:nvSpPr>
            <p:spPr bwMode="auto">
              <a:xfrm>
                <a:off x="284162" y="201612"/>
                <a:ext cx="44450" cy="46038"/>
              </a:xfrm>
              <a:custGeom>
                <a:avLst/>
                <a:gdLst>
                  <a:gd name="T0" fmla="*/ 35282188 w 28"/>
                  <a:gd name="T1" fmla="*/ 73086119 h 29"/>
                  <a:gd name="T2" fmla="*/ 0 w 28"/>
                  <a:gd name="T3" fmla="*/ 35282571 h 29"/>
                  <a:gd name="T4" fmla="*/ 35282188 w 28"/>
                  <a:gd name="T5" fmla="*/ 0 h 29"/>
                  <a:gd name="T6" fmla="*/ 70564375 w 28"/>
                  <a:gd name="T7" fmla="*/ 35282571 h 29"/>
                  <a:gd name="T8" fmla="*/ 35282188 w 28"/>
                  <a:gd name="T9" fmla="*/ 73086119 h 29"/>
                  <a:gd name="T10" fmla="*/ 0 60000 65536"/>
                  <a:gd name="T11" fmla="*/ 0 60000 65536"/>
                  <a:gd name="T12" fmla="*/ 0 60000 65536"/>
                  <a:gd name="T13" fmla="*/ 0 60000 65536"/>
                  <a:gd name="T14" fmla="*/ 0 60000 65536"/>
                  <a:gd name="T15" fmla="*/ 0 w 28"/>
                  <a:gd name="T16" fmla="*/ 0 h 29"/>
                  <a:gd name="T17" fmla="*/ 28 w 28"/>
                  <a:gd name="T18" fmla="*/ 29 h 29"/>
                </a:gdLst>
                <a:ahLst/>
                <a:cxnLst>
                  <a:cxn ang="T10">
                    <a:pos x="T0" y="T1"/>
                  </a:cxn>
                  <a:cxn ang="T11">
                    <a:pos x="T2" y="T3"/>
                  </a:cxn>
                  <a:cxn ang="T12">
                    <a:pos x="T4" y="T5"/>
                  </a:cxn>
                  <a:cxn ang="T13">
                    <a:pos x="T6" y="T7"/>
                  </a:cxn>
                  <a:cxn ang="T14">
                    <a:pos x="T8" y="T9"/>
                  </a:cxn>
                </a:cxnLst>
                <a:rect l="T15" t="T16" r="T17" b="T18"/>
                <a:pathLst>
                  <a:path w="28" h="29">
                    <a:moveTo>
                      <a:pt x="14" y="29"/>
                    </a:moveTo>
                    <a:lnTo>
                      <a:pt x="0" y="14"/>
                    </a:lnTo>
                    <a:lnTo>
                      <a:pt x="14" y="0"/>
                    </a:lnTo>
                    <a:lnTo>
                      <a:pt x="28" y="14"/>
                    </a:lnTo>
                    <a:lnTo>
                      <a:pt x="14" y="29"/>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grpSp>
      </p:grpSp>
      <p:grpSp>
        <p:nvGrpSpPr>
          <p:cNvPr id="81" name="组合 17">
            <a:extLst>
              <a:ext uri="{FF2B5EF4-FFF2-40B4-BE49-F238E27FC236}">
                <a16:creationId xmlns:a16="http://schemas.microsoft.com/office/drawing/2014/main" xmlns="" id="{CDD56E89-6DED-403E-82FD-E1EE9CE60E85}"/>
              </a:ext>
            </a:extLst>
          </p:cNvPr>
          <p:cNvGrpSpPr>
            <a:grpSpLocks/>
          </p:cNvGrpSpPr>
          <p:nvPr/>
        </p:nvGrpSpPr>
        <p:grpSpPr bwMode="auto">
          <a:xfrm>
            <a:off x="8455935" y="4412195"/>
            <a:ext cx="2359025" cy="1184066"/>
            <a:chOff x="0" y="0"/>
            <a:chExt cx="2358517" cy="1183642"/>
          </a:xfrm>
        </p:grpSpPr>
        <p:sp>
          <p:nvSpPr>
            <p:cNvPr id="82" name="矩形 154">
              <a:extLst>
                <a:ext uri="{FF2B5EF4-FFF2-40B4-BE49-F238E27FC236}">
                  <a16:creationId xmlns:a16="http://schemas.microsoft.com/office/drawing/2014/main" xmlns="" id="{A25637C6-F0BD-4151-A560-4A97F6B97133}"/>
                </a:ext>
              </a:extLst>
            </p:cNvPr>
            <p:cNvSpPr>
              <a:spLocks noChangeArrowheads="1"/>
            </p:cNvSpPr>
            <p:nvPr/>
          </p:nvSpPr>
          <p:spPr bwMode="auto">
            <a:xfrm>
              <a:off x="0" y="476009"/>
              <a:ext cx="2358517" cy="707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000" dirty="0">
                  <a:solidFill>
                    <a:schemeClr val="bg1">
                      <a:lumMod val="50000"/>
                    </a:schemeClr>
                  </a:solidFill>
                  <a:latin typeface="Century Gothic" panose="020B0502020202020204" pitchFamily="34" charset="0"/>
                  <a:sym typeface="Arial" panose="020B0604020202020204" pitchFamily="34" charset="0"/>
                </a:rPr>
                <a:t>The concepts national income and national product have roughly the same value and can be used interchangeably if our </a:t>
              </a:r>
              <a:r>
                <a:rPr lang="en-US" altLang="zh-CN" sz="1000" dirty="0" err="1">
                  <a:solidFill>
                    <a:schemeClr val="bg1">
                      <a:lumMod val="50000"/>
                    </a:schemeClr>
                  </a:solidFill>
                  <a:latin typeface="Century Gothic" panose="020B0502020202020204" pitchFamily="34" charset="0"/>
                  <a:sym typeface="Arial" panose="020B0604020202020204" pitchFamily="34" charset="0"/>
                </a:rPr>
                <a:t>interes</a:t>
              </a:r>
              <a:endParaRPr lang="en-US" altLang="zh-CN" sz="1000" dirty="0">
                <a:solidFill>
                  <a:schemeClr val="bg1">
                    <a:lumMod val="50000"/>
                  </a:schemeClr>
                </a:solidFill>
                <a:latin typeface="Century Gothic" panose="020B0502020202020204" pitchFamily="34" charset="0"/>
                <a:sym typeface="Arial" panose="020B0604020202020204" pitchFamily="34" charset="0"/>
              </a:endParaRPr>
            </a:p>
          </p:txBody>
        </p:sp>
        <p:sp>
          <p:nvSpPr>
            <p:cNvPr id="83" name="椭圆 155">
              <a:extLst>
                <a:ext uri="{FF2B5EF4-FFF2-40B4-BE49-F238E27FC236}">
                  <a16:creationId xmlns:a16="http://schemas.microsoft.com/office/drawing/2014/main" xmlns="" id="{7AD61FA8-56B1-4F6B-B49B-BC95F41AF8AF}"/>
                </a:ext>
              </a:extLst>
            </p:cNvPr>
            <p:cNvSpPr>
              <a:spLocks noChangeArrowheads="1"/>
            </p:cNvSpPr>
            <p:nvPr/>
          </p:nvSpPr>
          <p:spPr bwMode="auto">
            <a:xfrm>
              <a:off x="33757" y="0"/>
              <a:ext cx="422357" cy="422357"/>
            </a:xfrm>
            <a:prstGeom prst="ellipse">
              <a:avLst/>
            </a:prstGeom>
            <a:solidFill>
              <a:schemeClr val="tx2">
                <a:lumMod val="50000"/>
              </a:schemeClr>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a:solidFill>
                  <a:schemeClr val="bg1">
                    <a:lumMod val="50000"/>
                  </a:schemeClr>
                </a:solidFill>
                <a:latin typeface="宋体" panose="02010600030101010101" pitchFamily="2" charset="-122"/>
                <a:sym typeface="宋体" panose="02010600030101010101" pitchFamily="2" charset="-122"/>
              </a:endParaRPr>
            </a:p>
          </p:txBody>
        </p:sp>
        <p:sp>
          <p:nvSpPr>
            <p:cNvPr id="84" name="矩形 156">
              <a:extLst>
                <a:ext uri="{FF2B5EF4-FFF2-40B4-BE49-F238E27FC236}">
                  <a16:creationId xmlns:a16="http://schemas.microsoft.com/office/drawing/2014/main" xmlns="" id="{74AEB133-D1D7-40CA-BD3D-FCD6E170AAC1}"/>
                </a:ext>
              </a:extLst>
            </p:cNvPr>
            <p:cNvSpPr>
              <a:spLocks noChangeArrowheads="1"/>
            </p:cNvSpPr>
            <p:nvPr/>
          </p:nvSpPr>
          <p:spPr bwMode="auto">
            <a:xfrm>
              <a:off x="460658" y="88068"/>
              <a:ext cx="1427851" cy="33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0" eaLnBrk="1" hangingPunct="1">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85" name="组合 100">
              <a:extLst>
                <a:ext uri="{FF2B5EF4-FFF2-40B4-BE49-F238E27FC236}">
                  <a16:creationId xmlns:a16="http://schemas.microsoft.com/office/drawing/2014/main" xmlns="" id="{64844B0B-4157-4855-862B-01414D7E0EC5}"/>
                </a:ext>
              </a:extLst>
            </p:cNvPr>
            <p:cNvGrpSpPr>
              <a:grpSpLocks/>
            </p:cNvGrpSpPr>
            <p:nvPr/>
          </p:nvGrpSpPr>
          <p:grpSpPr bwMode="auto">
            <a:xfrm>
              <a:off x="148689" y="104493"/>
              <a:ext cx="212641" cy="213370"/>
              <a:chOff x="0" y="0"/>
              <a:chExt cx="463550" cy="465138"/>
            </a:xfrm>
          </p:grpSpPr>
          <p:sp>
            <p:nvSpPr>
              <p:cNvPr id="86" name="Freeform 23">
                <a:extLst>
                  <a:ext uri="{FF2B5EF4-FFF2-40B4-BE49-F238E27FC236}">
                    <a16:creationId xmlns:a16="http://schemas.microsoft.com/office/drawing/2014/main" xmlns="" id="{158B1C6E-8022-427F-B933-45FAFA218AE8}"/>
                  </a:ext>
                </a:extLst>
              </p:cNvPr>
              <p:cNvSpPr>
                <a:spLocks noEditPoints="1" noChangeArrowheads="1"/>
              </p:cNvSpPr>
              <p:nvPr/>
            </p:nvSpPr>
            <p:spPr bwMode="auto">
              <a:xfrm>
                <a:off x="47625" y="0"/>
                <a:ext cx="415925" cy="417513"/>
              </a:xfrm>
              <a:custGeom>
                <a:avLst/>
                <a:gdLst>
                  <a:gd name="T0" fmla="*/ 257055938 w 262"/>
                  <a:gd name="T1" fmla="*/ 662802681 h 263"/>
                  <a:gd name="T2" fmla="*/ 0 w 262"/>
                  <a:gd name="T3" fmla="*/ 400706117 h 263"/>
                  <a:gd name="T4" fmla="*/ 511590925 w 262"/>
                  <a:gd name="T5" fmla="*/ 0 h 263"/>
                  <a:gd name="T6" fmla="*/ 660280938 w 262"/>
                  <a:gd name="T7" fmla="*/ 148690191 h 263"/>
                  <a:gd name="T8" fmla="*/ 257055938 w 262"/>
                  <a:gd name="T9" fmla="*/ 662802681 h 263"/>
                  <a:gd name="T10" fmla="*/ 73083738 w 262"/>
                  <a:gd name="T11" fmla="*/ 405746436 h 263"/>
                  <a:gd name="T12" fmla="*/ 252015625 w 262"/>
                  <a:gd name="T13" fmla="*/ 589717269 h 263"/>
                  <a:gd name="T14" fmla="*/ 597276238 w 262"/>
                  <a:gd name="T15" fmla="*/ 156249875 h 263"/>
                  <a:gd name="T16" fmla="*/ 506550613 w 262"/>
                  <a:gd name="T17" fmla="*/ 65524141 h 263"/>
                  <a:gd name="T18" fmla="*/ 73083738 w 262"/>
                  <a:gd name="T19" fmla="*/ 405746436 h 2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2"/>
                  <a:gd name="T31" fmla="*/ 0 h 263"/>
                  <a:gd name="T32" fmla="*/ 262 w 262"/>
                  <a:gd name="T33" fmla="*/ 263 h 2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87" name="Freeform 24">
                <a:extLst>
                  <a:ext uri="{FF2B5EF4-FFF2-40B4-BE49-F238E27FC236}">
                    <a16:creationId xmlns:a16="http://schemas.microsoft.com/office/drawing/2014/main" xmlns="" id="{DFEA4752-2A4F-420C-87B6-0C329608A6A2}"/>
                  </a:ext>
                </a:extLst>
              </p:cNvPr>
              <p:cNvSpPr>
                <a:spLocks noChangeArrowheads="1"/>
              </p:cNvSpPr>
              <p:nvPr/>
            </p:nvSpPr>
            <p:spPr bwMode="auto">
              <a:xfrm>
                <a:off x="149225" y="90487"/>
                <a:ext cx="220662" cy="179388"/>
              </a:xfrm>
              <a:custGeom>
                <a:avLst/>
                <a:gdLst>
                  <a:gd name="T0" fmla="*/ 30241806 w 139"/>
                  <a:gd name="T1" fmla="*/ 284779244 h 113"/>
                  <a:gd name="T2" fmla="*/ 0 w 139"/>
                  <a:gd name="T3" fmla="*/ 249496958 h 113"/>
                  <a:gd name="T4" fmla="*/ 322579269 w 139"/>
                  <a:gd name="T5" fmla="*/ 0 h 113"/>
                  <a:gd name="T6" fmla="*/ 350300131 w 139"/>
                  <a:gd name="T7" fmla="*/ 35282286 h 113"/>
                  <a:gd name="T8" fmla="*/ 30241806 w 139"/>
                  <a:gd name="T9" fmla="*/ 284779244 h 113"/>
                  <a:gd name="T10" fmla="*/ 0 60000 65536"/>
                  <a:gd name="T11" fmla="*/ 0 60000 65536"/>
                  <a:gd name="T12" fmla="*/ 0 60000 65536"/>
                  <a:gd name="T13" fmla="*/ 0 60000 65536"/>
                  <a:gd name="T14" fmla="*/ 0 60000 65536"/>
                  <a:gd name="T15" fmla="*/ 0 w 139"/>
                  <a:gd name="T16" fmla="*/ 0 h 113"/>
                  <a:gd name="T17" fmla="*/ 139 w 139"/>
                  <a:gd name="T18" fmla="*/ 113 h 113"/>
                </a:gdLst>
                <a:ahLst/>
                <a:cxnLst>
                  <a:cxn ang="T10">
                    <a:pos x="T0" y="T1"/>
                  </a:cxn>
                  <a:cxn ang="T11">
                    <a:pos x="T2" y="T3"/>
                  </a:cxn>
                  <a:cxn ang="T12">
                    <a:pos x="T4" y="T5"/>
                  </a:cxn>
                  <a:cxn ang="T13">
                    <a:pos x="T6" y="T7"/>
                  </a:cxn>
                  <a:cxn ang="T14">
                    <a:pos x="T8" y="T9"/>
                  </a:cxn>
                </a:cxnLst>
                <a:rect l="T15" t="T16" r="T17" b="T18"/>
                <a:pathLst>
                  <a:path w="139" h="113">
                    <a:moveTo>
                      <a:pt x="12" y="113"/>
                    </a:moveTo>
                    <a:lnTo>
                      <a:pt x="0" y="99"/>
                    </a:lnTo>
                    <a:lnTo>
                      <a:pt x="128" y="0"/>
                    </a:lnTo>
                    <a:lnTo>
                      <a:pt x="139" y="14"/>
                    </a:lnTo>
                    <a:lnTo>
                      <a:pt x="12" y="113"/>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88" name="Freeform 25">
                <a:extLst>
                  <a:ext uri="{FF2B5EF4-FFF2-40B4-BE49-F238E27FC236}">
                    <a16:creationId xmlns:a16="http://schemas.microsoft.com/office/drawing/2014/main" xmlns="" id="{4EC60CD8-B823-4C0D-92DB-288C66960DD5}"/>
                  </a:ext>
                </a:extLst>
              </p:cNvPr>
              <p:cNvSpPr>
                <a:spLocks noChangeArrowheads="1"/>
              </p:cNvSpPr>
              <p:nvPr/>
            </p:nvSpPr>
            <p:spPr bwMode="auto">
              <a:xfrm>
                <a:off x="11113" y="293687"/>
                <a:ext cx="160337" cy="160338"/>
              </a:xfrm>
              <a:custGeom>
                <a:avLst/>
                <a:gdLst>
                  <a:gd name="T0" fmla="*/ 166843699 w 43"/>
                  <a:gd name="T1" fmla="*/ 597866843 h 43"/>
                  <a:gd name="T2" fmla="*/ 0 w 43"/>
                  <a:gd name="T3" fmla="*/ 431018374 h 43"/>
                  <a:gd name="T4" fmla="*/ 41709993 w 43"/>
                  <a:gd name="T5" fmla="*/ 403212782 h 43"/>
                  <a:gd name="T6" fmla="*/ 41709993 w 43"/>
                  <a:gd name="T7" fmla="*/ 166844740 h 43"/>
                  <a:gd name="T8" fmla="*/ 0 w 43"/>
                  <a:gd name="T9" fmla="*/ 125134487 h 43"/>
                  <a:gd name="T10" fmla="*/ 125133707 w 43"/>
                  <a:gd name="T11" fmla="*/ 0 h 43"/>
                  <a:gd name="T12" fmla="*/ 194652847 w 43"/>
                  <a:gd name="T13" fmla="*/ 83424234 h 43"/>
                  <a:gd name="T14" fmla="*/ 152939125 w 43"/>
                  <a:gd name="T15" fmla="*/ 125134487 h 43"/>
                  <a:gd name="T16" fmla="*/ 152939125 w 43"/>
                  <a:gd name="T17" fmla="*/ 431018374 h 43"/>
                  <a:gd name="T18" fmla="*/ 166843699 w 43"/>
                  <a:gd name="T19" fmla="*/ 444923035 h 43"/>
                  <a:gd name="T20" fmla="*/ 472725679 w 43"/>
                  <a:gd name="T21" fmla="*/ 444923035 h 43"/>
                  <a:gd name="T22" fmla="*/ 514435671 w 43"/>
                  <a:gd name="T23" fmla="*/ 403212782 h 43"/>
                  <a:gd name="T24" fmla="*/ 597859385 w 43"/>
                  <a:gd name="T25" fmla="*/ 472732356 h 43"/>
                  <a:gd name="T26" fmla="*/ 472725679 w 43"/>
                  <a:gd name="T27" fmla="*/ 597866843 h 43"/>
                  <a:gd name="T28" fmla="*/ 431015686 w 43"/>
                  <a:gd name="T29" fmla="*/ 556156590 h 43"/>
                  <a:gd name="T30" fmla="*/ 194652847 w 43"/>
                  <a:gd name="T31" fmla="*/ 556156590 h 43"/>
                  <a:gd name="T32" fmla="*/ 166843699 w 43"/>
                  <a:gd name="T33" fmla="*/ 597866843 h 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3"/>
                  <a:gd name="T52" fmla="*/ 0 h 43"/>
                  <a:gd name="T53" fmla="*/ 43 w 43"/>
                  <a:gd name="T54" fmla="*/ 43 h 4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89" name="Freeform 26">
                <a:extLst>
                  <a:ext uri="{FF2B5EF4-FFF2-40B4-BE49-F238E27FC236}">
                    <a16:creationId xmlns:a16="http://schemas.microsoft.com/office/drawing/2014/main" xmlns="" id="{1C2C0E19-A95A-4C27-B79E-9F9905057585}"/>
                  </a:ext>
                </a:extLst>
              </p:cNvPr>
              <p:cNvSpPr>
                <a:spLocks noChangeArrowheads="1"/>
              </p:cNvSpPr>
              <p:nvPr/>
            </p:nvSpPr>
            <p:spPr bwMode="auto">
              <a:xfrm>
                <a:off x="0" y="409575"/>
                <a:ext cx="55562" cy="55563"/>
              </a:xfrm>
              <a:custGeom>
                <a:avLst/>
                <a:gdLst>
                  <a:gd name="T0" fmla="*/ 35281870 w 35"/>
                  <a:gd name="T1" fmla="*/ 88207056 h 35"/>
                  <a:gd name="T2" fmla="*/ 0 w 35"/>
                  <a:gd name="T3" fmla="*/ 52924551 h 35"/>
                  <a:gd name="T4" fmla="*/ 52922011 w 35"/>
                  <a:gd name="T5" fmla="*/ 0 h 35"/>
                  <a:gd name="T6" fmla="*/ 88203881 w 35"/>
                  <a:gd name="T7" fmla="*/ 35282505 h 35"/>
                  <a:gd name="T8" fmla="*/ 35281870 w 35"/>
                  <a:gd name="T9" fmla="*/ 88207056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14" y="35"/>
                    </a:moveTo>
                    <a:lnTo>
                      <a:pt x="0" y="21"/>
                    </a:lnTo>
                    <a:lnTo>
                      <a:pt x="21" y="0"/>
                    </a:lnTo>
                    <a:lnTo>
                      <a:pt x="35" y="14"/>
                    </a:lnTo>
                    <a:lnTo>
                      <a:pt x="14" y="35"/>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grpSp>
      </p:grpSp>
    </p:spTree>
    <p:extLst>
      <p:ext uri="{BB962C8B-B14F-4D97-AF65-F5344CB8AC3E}">
        <p14:creationId xmlns:p14="http://schemas.microsoft.com/office/powerpoint/2010/main" val="85262364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5"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20" dur="1000" fill="hold"/>
                                        <p:tgtEl>
                                          <p:spTgt spid="40"/>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40"/>
                                        </p:tgtEl>
                                        <p:attrNameLst>
                                          <p:attrName>ppt_y</p:attrName>
                                        </p:attrNameLst>
                                      </p:cBhvr>
                                      <p:tavLst>
                                        <p:tav tm="0">
                                          <p:val>
                                            <p:strVal val="#ppt_y+.1"/>
                                          </p:val>
                                        </p:tav>
                                        <p:tav tm="100000">
                                          <p:val>
                                            <p:strVal val="#ppt_y"/>
                                          </p:val>
                                        </p:tav>
                                      </p:tavLst>
                                    </p:anim>
                                    <p:animEffect>
                                      <p:cBhvr>
                                        <p:cTn id="24" dur="1000" decel="50000">
                                          <p:stCondLst>
                                            <p:cond delay="0"/>
                                          </p:stCondLst>
                                        </p:cTn>
                                        <p:tgtEl>
                                          <p:spTgt spid="40"/>
                                        </p:tgtEl>
                                      </p:cBhvr>
                                    </p:animEffect>
                                  </p:childTnLst>
                                </p:cTn>
                              </p:par>
                            </p:childTnLst>
                          </p:cTn>
                        </p:par>
                        <p:par>
                          <p:cTn id="25" fill="hold">
                            <p:stCondLst>
                              <p:cond delay="2000"/>
                            </p:stCondLst>
                            <p:childTnLst>
                              <p:par>
                                <p:cTn id="26" presetID="25" presetClass="entr" presetSubtype="0" fill="hold" nodeType="after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decel="50000" fill="hold">
                                          <p:stCondLst>
                                            <p:cond delay="0"/>
                                          </p:stCondLst>
                                        </p:cTn>
                                        <p:tgtEl>
                                          <p:spTgt spid="53"/>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53"/>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53"/>
                                        </p:tgtEl>
                                        <p:attrNameLst>
                                          <p:attrName>ppt_w</p:attrName>
                                        </p:attrNameLst>
                                      </p:cBhvr>
                                      <p:tavLst>
                                        <p:tav tm="0">
                                          <p:val>
                                            <p:strVal val="#ppt_w*.05"/>
                                          </p:val>
                                        </p:tav>
                                        <p:tav tm="100000">
                                          <p:val>
                                            <p:strVal val="#ppt_w"/>
                                          </p:val>
                                        </p:tav>
                                      </p:tavLst>
                                    </p:anim>
                                    <p:anim calcmode="lin" valueType="num">
                                      <p:cBhvr>
                                        <p:cTn id="31" dur="1000" fill="hold"/>
                                        <p:tgtEl>
                                          <p:spTgt spid="53"/>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53"/>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53"/>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53"/>
                                        </p:tgtEl>
                                        <p:attrNameLst>
                                          <p:attrName>ppt_y</p:attrName>
                                        </p:attrNameLst>
                                      </p:cBhvr>
                                      <p:tavLst>
                                        <p:tav tm="0">
                                          <p:val>
                                            <p:strVal val="#ppt_y+.1"/>
                                          </p:val>
                                        </p:tav>
                                        <p:tav tm="100000">
                                          <p:val>
                                            <p:strVal val="#ppt_y"/>
                                          </p:val>
                                        </p:tav>
                                      </p:tavLst>
                                    </p:anim>
                                    <p:animEffect>
                                      <p:cBhvr>
                                        <p:cTn id="35" dur="1000" decel="50000">
                                          <p:stCondLst>
                                            <p:cond delay="0"/>
                                          </p:stCondLst>
                                        </p:cTn>
                                        <p:tgtEl>
                                          <p:spTgt spid="53"/>
                                        </p:tgtEl>
                                      </p:cBhvr>
                                    </p:animEffect>
                                  </p:childTnLst>
                                </p:cTn>
                              </p:par>
                            </p:childTnLst>
                          </p:cTn>
                        </p:par>
                        <p:par>
                          <p:cTn id="36" fill="hold">
                            <p:stCondLst>
                              <p:cond delay="3000"/>
                            </p:stCondLst>
                            <p:childTnLst>
                              <p:par>
                                <p:cTn id="37" presetID="25" presetClass="entr" presetSubtype="0" fill="hold" nodeType="after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p:cTn id="39" dur="500" decel="50000" fill="hold">
                                          <p:stCondLst>
                                            <p:cond delay="0"/>
                                          </p:stCondLst>
                                        </p:cTn>
                                        <p:tgtEl>
                                          <p:spTgt spid="68"/>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68"/>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68"/>
                                        </p:tgtEl>
                                        <p:attrNameLst>
                                          <p:attrName>ppt_w</p:attrName>
                                        </p:attrNameLst>
                                      </p:cBhvr>
                                      <p:tavLst>
                                        <p:tav tm="0">
                                          <p:val>
                                            <p:strVal val="#ppt_w*.05"/>
                                          </p:val>
                                        </p:tav>
                                        <p:tav tm="100000">
                                          <p:val>
                                            <p:strVal val="#ppt_w"/>
                                          </p:val>
                                        </p:tav>
                                      </p:tavLst>
                                    </p:anim>
                                    <p:anim calcmode="lin" valueType="num">
                                      <p:cBhvr>
                                        <p:cTn id="42" dur="1000" fill="hold"/>
                                        <p:tgtEl>
                                          <p:spTgt spid="68"/>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68"/>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68"/>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68"/>
                                        </p:tgtEl>
                                        <p:attrNameLst>
                                          <p:attrName>ppt_y</p:attrName>
                                        </p:attrNameLst>
                                      </p:cBhvr>
                                      <p:tavLst>
                                        <p:tav tm="0">
                                          <p:val>
                                            <p:strVal val="#ppt_y+.1"/>
                                          </p:val>
                                        </p:tav>
                                        <p:tav tm="100000">
                                          <p:val>
                                            <p:strVal val="#ppt_y"/>
                                          </p:val>
                                        </p:tav>
                                      </p:tavLst>
                                    </p:anim>
                                    <p:animEffect>
                                      <p:cBhvr>
                                        <p:cTn id="46" dur="1000" decel="50000">
                                          <p:stCondLst>
                                            <p:cond delay="0"/>
                                          </p:stCondLst>
                                        </p:cTn>
                                        <p:tgtEl>
                                          <p:spTgt spid="68"/>
                                        </p:tgtEl>
                                      </p:cBhvr>
                                    </p:animEffect>
                                  </p:childTnLst>
                                </p:cTn>
                              </p:par>
                            </p:childTnLst>
                          </p:cTn>
                        </p:par>
                        <p:par>
                          <p:cTn id="47" fill="hold">
                            <p:stCondLst>
                              <p:cond delay="4000"/>
                            </p:stCondLst>
                            <p:childTnLst>
                              <p:par>
                                <p:cTn id="48" presetID="25" presetClass="entr" presetSubtype="0" fill="hold" nodeType="afterEffect">
                                  <p:stCondLst>
                                    <p:cond delay="0"/>
                                  </p:stCondLst>
                                  <p:childTnLst>
                                    <p:set>
                                      <p:cBhvr>
                                        <p:cTn id="49" dur="1" fill="hold">
                                          <p:stCondLst>
                                            <p:cond delay="0"/>
                                          </p:stCondLst>
                                        </p:cTn>
                                        <p:tgtEl>
                                          <p:spTgt spid="81"/>
                                        </p:tgtEl>
                                        <p:attrNameLst>
                                          <p:attrName>style.visibility</p:attrName>
                                        </p:attrNameLst>
                                      </p:cBhvr>
                                      <p:to>
                                        <p:strVal val="visible"/>
                                      </p:to>
                                    </p:set>
                                    <p:anim calcmode="lin" valueType="num">
                                      <p:cBhvr>
                                        <p:cTn id="50" dur="500" decel="50000" fill="hold">
                                          <p:stCondLst>
                                            <p:cond delay="0"/>
                                          </p:stCondLst>
                                        </p:cTn>
                                        <p:tgtEl>
                                          <p:spTgt spid="81"/>
                                        </p:tgtEl>
                                        <p:attrNameLst>
                                          <p:attrName>style.rotation</p:attrName>
                                        </p:attrNameLst>
                                      </p:cBhvr>
                                      <p:tavLst>
                                        <p:tav tm="0">
                                          <p:val>
                                            <p:fltVal val="-90"/>
                                          </p:val>
                                        </p:tav>
                                        <p:tav tm="100000">
                                          <p:val>
                                            <p:fltVal val="0"/>
                                          </p:val>
                                        </p:tav>
                                      </p:tavLst>
                                    </p:anim>
                                    <p:anim calcmode="lin" valueType="num">
                                      <p:cBhvr>
                                        <p:cTn id="51" dur="500" decel="50000" fill="hold">
                                          <p:stCondLst>
                                            <p:cond delay="0"/>
                                          </p:stCondLst>
                                        </p:cTn>
                                        <p:tgtEl>
                                          <p:spTgt spid="81"/>
                                        </p:tgtEl>
                                        <p:attrNameLst>
                                          <p:attrName>ppt_w</p:attrName>
                                        </p:attrNameLst>
                                      </p:cBhvr>
                                      <p:tavLst>
                                        <p:tav tm="0">
                                          <p:val>
                                            <p:strVal val="#ppt_w"/>
                                          </p:val>
                                        </p:tav>
                                        <p:tav tm="100000">
                                          <p:val>
                                            <p:strVal val="#ppt_w*.05"/>
                                          </p:val>
                                        </p:tav>
                                      </p:tavLst>
                                    </p:anim>
                                    <p:anim calcmode="lin" valueType="num">
                                      <p:cBhvr>
                                        <p:cTn id="52" dur="500" accel="50000" fill="hold">
                                          <p:stCondLst>
                                            <p:cond delay="500"/>
                                          </p:stCondLst>
                                        </p:cTn>
                                        <p:tgtEl>
                                          <p:spTgt spid="81"/>
                                        </p:tgtEl>
                                        <p:attrNameLst>
                                          <p:attrName>ppt_w</p:attrName>
                                        </p:attrNameLst>
                                      </p:cBhvr>
                                      <p:tavLst>
                                        <p:tav tm="0">
                                          <p:val>
                                            <p:strVal val="#ppt_w*.05"/>
                                          </p:val>
                                        </p:tav>
                                        <p:tav tm="100000">
                                          <p:val>
                                            <p:strVal val="#ppt_w"/>
                                          </p:val>
                                        </p:tav>
                                      </p:tavLst>
                                    </p:anim>
                                    <p:anim calcmode="lin" valueType="num">
                                      <p:cBhvr>
                                        <p:cTn id="53" dur="1000" fill="hold"/>
                                        <p:tgtEl>
                                          <p:spTgt spid="81"/>
                                        </p:tgtEl>
                                        <p:attrNameLst>
                                          <p:attrName>ppt_h</p:attrName>
                                        </p:attrNameLst>
                                      </p:cBhvr>
                                      <p:tavLst>
                                        <p:tav tm="0">
                                          <p:val>
                                            <p:strVal val="#ppt_h"/>
                                          </p:val>
                                        </p:tav>
                                        <p:tav tm="100000">
                                          <p:val>
                                            <p:strVal val="#ppt_h"/>
                                          </p:val>
                                        </p:tav>
                                      </p:tavLst>
                                    </p:anim>
                                    <p:anim calcmode="lin" valueType="num">
                                      <p:cBhvr>
                                        <p:cTn id="54" dur="500" decel="50000" fill="hold">
                                          <p:stCondLst>
                                            <p:cond delay="0"/>
                                          </p:stCondLst>
                                        </p:cTn>
                                        <p:tgtEl>
                                          <p:spTgt spid="81"/>
                                        </p:tgtEl>
                                        <p:attrNameLst>
                                          <p:attrName>ppt_x</p:attrName>
                                        </p:attrNameLst>
                                      </p:cBhvr>
                                      <p:tavLst>
                                        <p:tav tm="0">
                                          <p:val>
                                            <p:strVal val="#ppt_x+.4"/>
                                          </p:val>
                                        </p:tav>
                                        <p:tav tm="100000">
                                          <p:val>
                                            <p:strVal val="#ppt_x"/>
                                          </p:val>
                                        </p:tav>
                                      </p:tavLst>
                                    </p:anim>
                                    <p:anim calcmode="lin" valueType="num">
                                      <p:cBhvr>
                                        <p:cTn id="55" dur="500" decel="50000" fill="hold">
                                          <p:stCondLst>
                                            <p:cond delay="0"/>
                                          </p:stCondLst>
                                        </p:cTn>
                                        <p:tgtEl>
                                          <p:spTgt spid="81"/>
                                        </p:tgtEl>
                                        <p:attrNameLst>
                                          <p:attrName>ppt_y</p:attrName>
                                        </p:attrNameLst>
                                      </p:cBhvr>
                                      <p:tavLst>
                                        <p:tav tm="0">
                                          <p:val>
                                            <p:strVal val="#ppt_y-.2"/>
                                          </p:val>
                                        </p:tav>
                                        <p:tav tm="100000">
                                          <p:val>
                                            <p:strVal val="#ppt_y+.1"/>
                                          </p:val>
                                        </p:tav>
                                      </p:tavLst>
                                    </p:anim>
                                    <p:anim calcmode="lin" valueType="num">
                                      <p:cBhvr>
                                        <p:cTn id="56" dur="500" accel="50000" fill="hold">
                                          <p:stCondLst>
                                            <p:cond delay="500"/>
                                          </p:stCondLst>
                                        </p:cTn>
                                        <p:tgtEl>
                                          <p:spTgt spid="81"/>
                                        </p:tgtEl>
                                        <p:attrNameLst>
                                          <p:attrName>ppt_y</p:attrName>
                                        </p:attrNameLst>
                                      </p:cBhvr>
                                      <p:tavLst>
                                        <p:tav tm="0">
                                          <p:val>
                                            <p:strVal val="#ppt_y+.1"/>
                                          </p:val>
                                        </p:tav>
                                        <p:tav tm="100000">
                                          <p:val>
                                            <p:strVal val="#ppt_y"/>
                                          </p:val>
                                        </p:tav>
                                      </p:tavLst>
                                    </p:anim>
                                    <p:animEffect>
                                      <p:cBhvr>
                                        <p:cTn id="57" dur="1000" decel="50000">
                                          <p:stCondLst>
                                            <p:cond delay="0"/>
                                          </p:stCondLst>
                                        </p:cTn>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Rectangle 70">
            <a:extLst>
              <a:ext uri="{FF2B5EF4-FFF2-40B4-BE49-F238E27FC236}">
                <a16:creationId xmlns:a16="http://schemas.microsoft.com/office/drawing/2014/main" xmlns="" id="{9FE41BDE-AF7D-4997-BA3A-D063CE7974AC}"/>
              </a:ext>
            </a:extLst>
          </p:cNvPr>
          <p:cNvSpPr>
            <a:spLocks noChangeArrowheads="1"/>
          </p:cNvSpPr>
          <p:nvPr/>
        </p:nvSpPr>
        <p:spPr bwMode="auto">
          <a:xfrm>
            <a:off x="6368586" y="2375945"/>
            <a:ext cx="1569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813" eaLnBrk="1" hangingPunct="1"/>
            <a:r>
              <a:rPr lang="en-US" altLang="zh-CN" sz="2400" noProof="1">
                <a:solidFill>
                  <a:schemeClr val="bg1">
                    <a:lumMod val="65000"/>
                  </a:schemeClr>
                </a:solidFill>
                <a:latin typeface="Abraham Lincoln" pitchFamily="2" charset="0"/>
                <a:ea typeface="Lato Light" pitchFamily="34" charset="0"/>
                <a:cs typeface="Lato Light" pitchFamily="34" charset="0"/>
              </a:rPr>
              <a:t>Promotion</a:t>
            </a:r>
          </a:p>
        </p:txBody>
      </p:sp>
      <p:sp>
        <p:nvSpPr>
          <p:cNvPr id="7" name="Rectangle 23">
            <a:extLst>
              <a:ext uri="{FF2B5EF4-FFF2-40B4-BE49-F238E27FC236}">
                <a16:creationId xmlns:a16="http://schemas.microsoft.com/office/drawing/2014/main" xmlns="" id="{9AA18373-6496-41D1-9790-4AF9B9867790}"/>
              </a:ext>
            </a:extLst>
          </p:cNvPr>
          <p:cNvSpPr/>
          <p:nvPr/>
        </p:nvSpPr>
        <p:spPr>
          <a:xfrm>
            <a:off x="6368586" y="2712495"/>
            <a:ext cx="4943475" cy="460375"/>
          </a:xfrm>
          <a:prstGeom prst="rect">
            <a:avLst/>
          </a:prstGeom>
        </p:spPr>
        <p:txBody>
          <a:bodyPr>
            <a:spAutoFit/>
          </a:bodyPr>
          <a:lstStyle/>
          <a:p>
            <a:pPr algn="just" eaLnBrk="1" fontAlgn="auto" hangingPunct="1">
              <a:spcBef>
                <a:spcPts val="0"/>
              </a:spcBef>
              <a:spcAft>
                <a:spcPts val="0"/>
              </a:spcAft>
              <a:defRPr/>
            </a:pPr>
            <a:r>
              <a:rPr lang="en-US" sz="1200" noProof="1">
                <a:solidFill>
                  <a:schemeClr val="bg1">
                    <a:lumMod val="65000"/>
                  </a:schemeClr>
                </a:solidFill>
                <a:latin typeface="+mj-lt"/>
                <a:ea typeface="Roboto Light" panose="02000000000000000000" pitchFamily="2" charset="0"/>
              </a:rPr>
              <a:t>Lorem ipsum dolor sit amet, consectetur adipiscing elit. Nulla imperdiet volutpat dui at fermentum..</a:t>
            </a:r>
          </a:p>
        </p:txBody>
      </p:sp>
      <p:sp>
        <p:nvSpPr>
          <p:cNvPr id="10" name="Freeform 5">
            <a:extLst>
              <a:ext uri="{FF2B5EF4-FFF2-40B4-BE49-F238E27FC236}">
                <a16:creationId xmlns:a16="http://schemas.microsoft.com/office/drawing/2014/main" xmlns="" id="{BD0D6420-5AA0-4D66-852C-BD84308576A0}"/>
              </a:ext>
            </a:extLst>
          </p:cNvPr>
          <p:cNvSpPr>
            <a:spLocks noEditPoints="1"/>
          </p:cNvSpPr>
          <p:nvPr/>
        </p:nvSpPr>
        <p:spPr bwMode="auto">
          <a:xfrm>
            <a:off x="5247811" y="4487320"/>
            <a:ext cx="327025" cy="327025"/>
          </a:xfrm>
          <a:custGeom>
            <a:avLst/>
            <a:gdLst>
              <a:gd name="T0" fmla="*/ 2147483647 w 1116"/>
              <a:gd name="T1" fmla="*/ 2147483647 h 1117"/>
              <a:gd name="T2" fmla="*/ 2147483647 w 1116"/>
              <a:gd name="T3" fmla="*/ 2147483647 h 1117"/>
              <a:gd name="T4" fmla="*/ 2147483647 w 1116"/>
              <a:gd name="T5" fmla="*/ 2147483647 h 1117"/>
              <a:gd name="T6" fmla="*/ 2147483647 w 1116"/>
              <a:gd name="T7" fmla="*/ 2147483647 h 1117"/>
              <a:gd name="T8" fmla="*/ 2147483647 w 1116"/>
              <a:gd name="T9" fmla="*/ 2147483647 h 1117"/>
              <a:gd name="T10" fmla="*/ 2147483647 w 1116"/>
              <a:gd name="T11" fmla="*/ 2147483647 h 1117"/>
              <a:gd name="T12" fmla="*/ 2147483647 w 1116"/>
              <a:gd name="T13" fmla="*/ 2147483647 h 1117"/>
              <a:gd name="T14" fmla="*/ 2147483647 w 1116"/>
              <a:gd name="T15" fmla="*/ 2147483647 h 1117"/>
              <a:gd name="T16" fmla="*/ 2147483647 w 1116"/>
              <a:gd name="T17" fmla="*/ 2147483647 h 1117"/>
              <a:gd name="T18" fmla="*/ 2147483647 w 1116"/>
              <a:gd name="T19" fmla="*/ 2147483647 h 1117"/>
              <a:gd name="T20" fmla="*/ 2147483647 w 1116"/>
              <a:gd name="T21" fmla="*/ 2147483647 h 1117"/>
              <a:gd name="T22" fmla="*/ 2147483647 w 1116"/>
              <a:gd name="T23" fmla="*/ 2147483647 h 1117"/>
              <a:gd name="T24" fmla="*/ 2147483647 w 1116"/>
              <a:gd name="T25" fmla="*/ 2147483647 h 1117"/>
              <a:gd name="T26" fmla="*/ 2147483647 w 1116"/>
              <a:gd name="T27" fmla="*/ 2147483647 h 1117"/>
              <a:gd name="T28" fmla="*/ 2147483647 w 1116"/>
              <a:gd name="T29" fmla="*/ 2147483647 h 1117"/>
              <a:gd name="T30" fmla="*/ 2147483647 w 1116"/>
              <a:gd name="T31" fmla="*/ 2147483647 h 1117"/>
              <a:gd name="T32" fmla="*/ 2147483647 w 1116"/>
              <a:gd name="T33" fmla="*/ 2147483647 h 1117"/>
              <a:gd name="T34" fmla="*/ 2147483647 w 1116"/>
              <a:gd name="T35" fmla="*/ 2147483647 h 1117"/>
              <a:gd name="T36" fmla="*/ 2147483647 w 1116"/>
              <a:gd name="T37" fmla="*/ 2147483647 h 1117"/>
              <a:gd name="T38" fmla="*/ 2147483647 w 1116"/>
              <a:gd name="T39" fmla="*/ 2147483647 h 1117"/>
              <a:gd name="T40" fmla="*/ 2147483647 w 1116"/>
              <a:gd name="T41" fmla="*/ 2147483647 h 1117"/>
              <a:gd name="T42" fmla="*/ 2147483647 w 1116"/>
              <a:gd name="T43" fmla="*/ 2147483647 h 1117"/>
              <a:gd name="T44" fmla="*/ 2147483647 w 1116"/>
              <a:gd name="T45" fmla="*/ 2147483647 h 1117"/>
              <a:gd name="T46" fmla="*/ 2147483647 w 1116"/>
              <a:gd name="T47" fmla="*/ 2147483647 h 1117"/>
              <a:gd name="T48" fmla="*/ 2147483647 w 1116"/>
              <a:gd name="T49" fmla="*/ 2147483647 h 1117"/>
              <a:gd name="T50" fmla="*/ 2147483647 w 1116"/>
              <a:gd name="T51" fmla="*/ 2147483647 h 1117"/>
              <a:gd name="T52" fmla="*/ 2147483647 w 1116"/>
              <a:gd name="T53" fmla="*/ 2147483647 h 1117"/>
              <a:gd name="T54" fmla="*/ 2147483647 w 1116"/>
              <a:gd name="T55" fmla="*/ 2147483647 h 1117"/>
              <a:gd name="T56" fmla="*/ 2147483647 w 1116"/>
              <a:gd name="T57" fmla="*/ 2147483647 h 1117"/>
              <a:gd name="T58" fmla="*/ 2147483647 w 1116"/>
              <a:gd name="T59" fmla="*/ 2147483647 h 1117"/>
              <a:gd name="T60" fmla="*/ 2147483647 w 1116"/>
              <a:gd name="T61" fmla="*/ 2147483647 h 1117"/>
              <a:gd name="T62" fmla="*/ 2147483647 w 1116"/>
              <a:gd name="T63" fmla="*/ 2147483647 h 1117"/>
              <a:gd name="T64" fmla="*/ 2147483647 w 1116"/>
              <a:gd name="T65" fmla="*/ 2147483647 h 1117"/>
              <a:gd name="T66" fmla="*/ 2147483647 w 1116"/>
              <a:gd name="T67" fmla="*/ 2147483647 h 1117"/>
              <a:gd name="T68" fmla="*/ 2147483647 w 1116"/>
              <a:gd name="T69" fmla="*/ 2147483647 h 1117"/>
              <a:gd name="T70" fmla="*/ 2147483647 w 1116"/>
              <a:gd name="T71" fmla="*/ 2147483647 h 1117"/>
              <a:gd name="T72" fmla="*/ 2147483647 w 1116"/>
              <a:gd name="T73" fmla="*/ 2147483647 h 1117"/>
              <a:gd name="T74" fmla="*/ 2147483647 w 1116"/>
              <a:gd name="T75" fmla="*/ 2147483647 h 1117"/>
              <a:gd name="T76" fmla="*/ 2147483647 w 1116"/>
              <a:gd name="T77" fmla="*/ 2147483647 h 1117"/>
              <a:gd name="T78" fmla="*/ 2147483647 w 1116"/>
              <a:gd name="T79" fmla="*/ 2147483647 h 1117"/>
              <a:gd name="T80" fmla="*/ 2147483647 w 1116"/>
              <a:gd name="T81" fmla="*/ 2147483647 h 1117"/>
              <a:gd name="T82" fmla="*/ 2147483647 w 1116"/>
              <a:gd name="T83" fmla="*/ 2147483647 h 1117"/>
              <a:gd name="T84" fmla="*/ 2147483647 w 1116"/>
              <a:gd name="T85" fmla="*/ 2147483647 h 1117"/>
              <a:gd name="T86" fmla="*/ 2147483647 w 1116"/>
              <a:gd name="T87" fmla="*/ 2147483647 h 1117"/>
              <a:gd name="T88" fmla="*/ 2147483647 w 1116"/>
              <a:gd name="T89" fmla="*/ 2147483647 h 1117"/>
              <a:gd name="T90" fmla="*/ 2147483647 w 1116"/>
              <a:gd name="T91" fmla="*/ 2147483647 h 1117"/>
              <a:gd name="T92" fmla="*/ 2147483647 w 1116"/>
              <a:gd name="T93" fmla="*/ 2147483647 h 1117"/>
              <a:gd name="T94" fmla="*/ 2147483647 w 1116"/>
              <a:gd name="T95" fmla="*/ 2147483647 h 1117"/>
              <a:gd name="T96" fmla="*/ 2147483647 w 1116"/>
              <a:gd name="T97" fmla="*/ 2147483647 h 1117"/>
              <a:gd name="T98" fmla="*/ 0 w 1116"/>
              <a:gd name="T99" fmla="*/ 2147483647 h 1117"/>
              <a:gd name="T100" fmla="*/ 2147483647 w 1116"/>
              <a:gd name="T101" fmla="*/ 2147483647 h 1117"/>
              <a:gd name="T102" fmla="*/ 2147483647 w 1116"/>
              <a:gd name="T103" fmla="*/ 2147483647 h 1117"/>
              <a:gd name="T104" fmla="*/ 2147483647 w 1116"/>
              <a:gd name="T105" fmla="*/ 2147483647 h 1117"/>
              <a:gd name="T106" fmla="*/ 2147483647 w 1116"/>
              <a:gd name="T107" fmla="*/ 2147483647 h 1117"/>
              <a:gd name="T108" fmla="*/ 2147483647 w 1116"/>
              <a:gd name="T109" fmla="*/ 2147483647 h 1117"/>
              <a:gd name="T110" fmla="*/ 2147483647 w 1116"/>
              <a:gd name="T111" fmla="*/ 2147483647 h 1117"/>
              <a:gd name="T112" fmla="*/ 2147483647 w 1116"/>
              <a:gd name="T113" fmla="*/ 2147483647 h 1117"/>
              <a:gd name="T114" fmla="*/ 2147483647 w 1116"/>
              <a:gd name="T115" fmla="*/ 2147483647 h 1117"/>
              <a:gd name="T116" fmla="*/ 2147483647 w 1116"/>
              <a:gd name="T117" fmla="*/ 2147483647 h 1117"/>
              <a:gd name="T118" fmla="*/ 2147483647 w 1116"/>
              <a:gd name="T119" fmla="*/ 2147483647 h 111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16"/>
              <a:gd name="T181" fmla="*/ 0 h 1117"/>
              <a:gd name="T182" fmla="*/ 1116 w 1116"/>
              <a:gd name="T183" fmla="*/ 1117 h 111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16" h="1117">
                <a:moveTo>
                  <a:pt x="900" y="903"/>
                </a:moveTo>
                <a:lnTo>
                  <a:pt x="871" y="883"/>
                </a:lnTo>
                <a:lnTo>
                  <a:pt x="840" y="864"/>
                </a:lnTo>
                <a:lnTo>
                  <a:pt x="823" y="856"/>
                </a:lnTo>
                <a:lnTo>
                  <a:pt x="807" y="848"/>
                </a:lnTo>
                <a:lnTo>
                  <a:pt x="790" y="841"/>
                </a:lnTo>
                <a:lnTo>
                  <a:pt x="774" y="834"/>
                </a:lnTo>
                <a:lnTo>
                  <a:pt x="784" y="804"/>
                </a:lnTo>
                <a:lnTo>
                  <a:pt x="795" y="774"/>
                </a:lnTo>
                <a:lnTo>
                  <a:pt x="804" y="742"/>
                </a:lnTo>
                <a:lnTo>
                  <a:pt x="811" y="710"/>
                </a:lnTo>
                <a:lnTo>
                  <a:pt x="818" y="677"/>
                </a:lnTo>
                <a:lnTo>
                  <a:pt x="822" y="645"/>
                </a:lnTo>
                <a:lnTo>
                  <a:pt x="825" y="610"/>
                </a:lnTo>
                <a:lnTo>
                  <a:pt x="828" y="577"/>
                </a:lnTo>
                <a:lnTo>
                  <a:pt x="1043" y="577"/>
                </a:lnTo>
                <a:lnTo>
                  <a:pt x="1041" y="601"/>
                </a:lnTo>
                <a:lnTo>
                  <a:pt x="1039" y="623"/>
                </a:lnTo>
                <a:lnTo>
                  <a:pt x="1035" y="647"/>
                </a:lnTo>
                <a:lnTo>
                  <a:pt x="1031" y="670"/>
                </a:lnTo>
                <a:lnTo>
                  <a:pt x="1025" y="691"/>
                </a:lnTo>
                <a:lnTo>
                  <a:pt x="1018" y="714"/>
                </a:lnTo>
                <a:lnTo>
                  <a:pt x="1010" y="735"/>
                </a:lnTo>
                <a:lnTo>
                  <a:pt x="1002" y="756"/>
                </a:lnTo>
                <a:lnTo>
                  <a:pt x="992" y="777"/>
                </a:lnTo>
                <a:lnTo>
                  <a:pt x="981" y="796"/>
                </a:lnTo>
                <a:lnTo>
                  <a:pt x="970" y="816"/>
                </a:lnTo>
                <a:lnTo>
                  <a:pt x="957" y="834"/>
                </a:lnTo>
                <a:lnTo>
                  <a:pt x="944" y="852"/>
                </a:lnTo>
                <a:lnTo>
                  <a:pt x="930" y="870"/>
                </a:lnTo>
                <a:lnTo>
                  <a:pt x="916" y="887"/>
                </a:lnTo>
                <a:lnTo>
                  <a:pt x="900" y="903"/>
                </a:lnTo>
                <a:close/>
                <a:moveTo>
                  <a:pt x="73" y="577"/>
                </a:moveTo>
                <a:lnTo>
                  <a:pt x="289" y="577"/>
                </a:lnTo>
                <a:lnTo>
                  <a:pt x="291" y="610"/>
                </a:lnTo>
                <a:lnTo>
                  <a:pt x="294" y="645"/>
                </a:lnTo>
                <a:lnTo>
                  <a:pt x="298" y="677"/>
                </a:lnTo>
                <a:lnTo>
                  <a:pt x="305" y="710"/>
                </a:lnTo>
                <a:lnTo>
                  <a:pt x="312" y="742"/>
                </a:lnTo>
                <a:lnTo>
                  <a:pt x="321" y="774"/>
                </a:lnTo>
                <a:lnTo>
                  <a:pt x="331" y="804"/>
                </a:lnTo>
                <a:lnTo>
                  <a:pt x="343" y="834"/>
                </a:lnTo>
                <a:lnTo>
                  <a:pt x="325" y="841"/>
                </a:lnTo>
                <a:lnTo>
                  <a:pt x="309" y="848"/>
                </a:lnTo>
                <a:lnTo>
                  <a:pt x="293" y="856"/>
                </a:lnTo>
                <a:lnTo>
                  <a:pt x="277" y="864"/>
                </a:lnTo>
                <a:lnTo>
                  <a:pt x="245" y="883"/>
                </a:lnTo>
                <a:lnTo>
                  <a:pt x="215" y="903"/>
                </a:lnTo>
                <a:lnTo>
                  <a:pt x="200" y="887"/>
                </a:lnTo>
                <a:lnTo>
                  <a:pt x="185" y="870"/>
                </a:lnTo>
                <a:lnTo>
                  <a:pt x="171" y="852"/>
                </a:lnTo>
                <a:lnTo>
                  <a:pt x="158" y="834"/>
                </a:lnTo>
                <a:lnTo>
                  <a:pt x="146" y="816"/>
                </a:lnTo>
                <a:lnTo>
                  <a:pt x="134" y="796"/>
                </a:lnTo>
                <a:lnTo>
                  <a:pt x="123" y="777"/>
                </a:lnTo>
                <a:lnTo>
                  <a:pt x="114" y="756"/>
                </a:lnTo>
                <a:lnTo>
                  <a:pt x="105" y="735"/>
                </a:lnTo>
                <a:lnTo>
                  <a:pt x="98" y="714"/>
                </a:lnTo>
                <a:lnTo>
                  <a:pt x="91" y="691"/>
                </a:lnTo>
                <a:lnTo>
                  <a:pt x="86" y="670"/>
                </a:lnTo>
                <a:lnTo>
                  <a:pt x="80" y="647"/>
                </a:lnTo>
                <a:lnTo>
                  <a:pt x="77" y="623"/>
                </a:lnTo>
                <a:lnTo>
                  <a:pt x="75" y="601"/>
                </a:lnTo>
                <a:lnTo>
                  <a:pt x="73" y="577"/>
                </a:lnTo>
                <a:close/>
                <a:moveTo>
                  <a:pt x="196" y="236"/>
                </a:moveTo>
                <a:lnTo>
                  <a:pt x="211" y="248"/>
                </a:lnTo>
                <a:lnTo>
                  <a:pt x="227" y="258"/>
                </a:lnTo>
                <a:lnTo>
                  <a:pt x="243" y="269"/>
                </a:lnTo>
                <a:lnTo>
                  <a:pt x="260" y="280"/>
                </a:lnTo>
                <a:lnTo>
                  <a:pt x="277" y="290"/>
                </a:lnTo>
                <a:lnTo>
                  <a:pt x="294" y="298"/>
                </a:lnTo>
                <a:lnTo>
                  <a:pt x="312" y="307"/>
                </a:lnTo>
                <a:lnTo>
                  <a:pt x="330" y="315"/>
                </a:lnTo>
                <a:lnTo>
                  <a:pt x="321" y="342"/>
                </a:lnTo>
                <a:lnTo>
                  <a:pt x="314" y="369"/>
                </a:lnTo>
                <a:lnTo>
                  <a:pt x="306" y="396"/>
                </a:lnTo>
                <a:lnTo>
                  <a:pt x="301" y="424"/>
                </a:lnTo>
                <a:lnTo>
                  <a:pt x="296" y="453"/>
                </a:lnTo>
                <a:lnTo>
                  <a:pt x="293" y="482"/>
                </a:lnTo>
                <a:lnTo>
                  <a:pt x="290" y="511"/>
                </a:lnTo>
                <a:lnTo>
                  <a:pt x="289" y="540"/>
                </a:lnTo>
                <a:lnTo>
                  <a:pt x="73" y="540"/>
                </a:lnTo>
                <a:lnTo>
                  <a:pt x="74" y="519"/>
                </a:lnTo>
                <a:lnTo>
                  <a:pt x="76" y="497"/>
                </a:lnTo>
                <a:lnTo>
                  <a:pt x="79" y="477"/>
                </a:lnTo>
                <a:lnTo>
                  <a:pt x="83" y="455"/>
                </a:lnTo>
                <a:lnTo>
                  <a:pt x="89" y="434"/>
                </a:lnTo>
                <a:lnTo>
                  <a:pt x="94" y="415"/>
                </a:lnTo>
                <a:lnTo>
                  <a:pt x="101" y="394"/>
                </a:lnTo>
                <a:lnTo>
                  <a:pt x="108" y="375"/>
                </a:lnTo>
                <a:lnTo>
                  <a:pt x="117" y="356"/>
                </a:lnTo>
                <a:lnTo>
                  <a:pt x="126" y="337"/>
                </a:lnTo>
                <a:lnTo>
                  <a:pt x="135" y="319"/>
                </a:lnTo>
                <a:lnTo>
                  <a:pt x="146" y="302"/>
                </a:lnTo>
                <a:lnTo>
                  <a:pt x="158" y="284"/>
                </a:lnTo>
                <a:lnTo>
                  <a:pt x="170" y="268"/>
                </a:lnTo>
                <a:lnTo>
                  <a:pt x="182" y="252"/>
                </a:lnTo>
                <a:lnTo>
                  <a:pt x="196" y="236"/>
                </a:lnTo>
                <a:close/>
                <a:moveTo>
                  <a:pt x="576" y="540"/>
                </a:moveTo>
                <a:lnTo>
                  <a:pt x="576" y="360"/>
                </a:lnTo>
                <a:lnTo>
                  <a:pt x="599" y="359"/>
                </a:lnTo>
                <a:lnTo>
                  <a:pt x="621" y="357"/>
                </a:lnTo>
                <a:lnTo>
                  <a:pt x="644" y="353"/>
                </a:lnTo>
                <a:lnTo>
                  <a:pt x="667" y="350"/>
                </a:lnTo>
                <a:lnTo>
                  <a:pt x="688" y="346"/>
                </a:lnTo>
                <a:lnTo>
                  <a:pt x="710" y="340"/>
                </a:lnTo>
                <a:lnTo>
                  <a:pt x="732" y="334"/>
                </a:lnTo>
                <a:lnTo>
                  <a:pt x="752" y="328"/>
                </a:lnTo>
                <a:lnTo>
                  <a:pt x="761" y="352"/>
                </a:lnTo>
                <a:lnTo>
                  <a:pt x="768" y="378"/>
                </a:lnTo>
                <a:lnTo>
                  <a:pt x="775" y="404"/>
                </a:lnTo>
                <a:lnTo>
                  <a:pt x="780" y="430"/>
                </a:lnTo>
                <a:lnTo>
                  <a:pt x="784" y="457"/>
                </a:lnTo>
                <a:lnTo>
                  <a:pt x="788" y="485"/>
                </a:lnTo>
                <a:lnTo>
                  <a:pt x="790" y="512"/>
                </a:lnTo>
                <a:lnTo>
                  <a:pt x="791" y="540"/>
                </a:lnTo>
                <a:lnTo>
                  <a:pt x="576" y="540"/>
                </a:lnTo>
                <a:close/>
                <a:moveTo>
                  <a:pt x="739" y="821"/>
                </a:moveTo>
                <a:lnTo>
                  <a:pt x="720" y="816"/>
                </a:lnTo>
                <a:lnTo>
                  <a:pt x="700" y="810"/>
                </a:lnTo>
                <a:lnTo>
                  <a:pt x="680" y="806"/>
                </a:lnTo>
                <a:lnTo>
                  <a:pt x="659" y="802"/>
                </a:lnTo>
                <a:lnTo>
                  <a:pt x="639" y="798"/>
                </a:lnTo>
                <a:lnTo>
                  <a:pt x="618" y="796"/>
                </a:lnTo>
                <a:lnTo>
                  <a:pt x="598" y="794"/>
                </a:lnTo>
                <a:lnTo>
                  <a:pt x="576" y="794"/>
                </a:lnTo>
                <a:lnTo>
                  <a:pt x="576" y="577"/>
                </a:lnTo>
                <a:lnTo>
                  <a:pt x="791" y="577"/>
                </a:lnTo>
                <a:lnTo>
                  <a:pt x="790" y="609"/>
                </a:lnTo>
                <a:lnTo>
                  <a:pt x="787" y="642"/>
                </a:lnTo>
                <a:lnTo>
                  <a:pt x="782" y="673"/>
                </a:lnTo>
                <a:lnTo>
                  <a:pt x="776" y="704"/>
                </a:lnTo>
                <a:lnTo>
                  <a:pt x="769" y="735"/>
                </a:lnTo>
                <a:lnTo>
                  <a:pt x="761" y="764"/>
                </a:lnTo>
                <a:lnTo>
                  <a:pt x="751" y="793"/>
                </a:lnTo>
                <a:lnTo>
                  <a:pt x="739" y="821"/>
                </a:lnTo>
                <a:close/>
                <a:moveTo>
                  <a:pt x="759" y="866"/>
                </a:moveTo>
                <a:lnTo>
                  <a:pt x="789" y="879"/>
                </a:lnTo>
                <a:lnTo>
                  <a:pt x="818" y="893"/>
                </a:lnTo>
                <a:lnTo>
                  <a:pt x="846" y="910"/>
                </a:lnTo>
                <a:lnTo>
                  <a:pt x="873" y="928"/>
                </a:lnTo>
                <a:lnTo>
                  <a:pt x="861" y="938"/>
                </a:lnTo>
                <a:lnTo>
                  <a:pt x="848" y="947"/>
                </a:lnTo>
                <a:lnTo>
                  <a:pt x="835" y="957"/>
                </a:lnTo>
                <a:lnTo>
                  <a:pt x="821" y="967"/>
                </a:lnTo>
                <a:lnTo>
                  <a:pt x="807" y="976"/>
                </a:lnTo>
                <a:lnTo>
                  <a:pt x="793" y="983"/>
                </a:lnTo>
                <a:lnTo>
                  <a:pt x="779" y="991"/>
                </a:lnTo>
                <a:lnTo>
                  <a:pt x="764" y="998"/>
                </a:lnTo>
                <a:lnTo>
                  <a:pt x="750" y="1005"/>
                </a:lnTo>
                <a:lnTo>
                  <a:pt x="734" y="1011"/>
                </a:lnTo>
                <a:lnTo>
                  <a:pt x="719" y="1017"/>
                </a:lnTo>
                <a:lnTo>
                  <a:pt x="703" y="1022"/>
                </a:lnTo>
                <a:lnTo>
                  <a:pt x="687" y="1026"/>
                </a:lnTo>
                <a:lnTo>
                  <a:pt x="671" y="1031"/>
                </a:lnTo>
                <a:lnTo>
                  <a:pt x="655" y="1035"/>
                </a:lnTo>
                <a:lnTo>
                  <a:pt x="638" y="1037"/>
                </a:lnTo>
                <a:lnTo>
                  <a:pt x="656" y="1019"/>
                </a:lnTo>
                <a:lnTo>
                  <a:pt x="673" y="999"/>
                </a:lnTo>
                <a:lnTo>
                  <a:pt x="689" y="980"/>
                </a:lnTo>
                <a:lnTo>
                  <a:pt x="705" y="958"/>
                </a:lnTo>
                <a:lnTo>
                  <a:pt x="720" y="937"/>
                </a:lnTo>
                <a:lnTo>
                  <a:pt x="734" y="914"/>
                </a:lnTo>
                <a:lnTo>
                  <a:pt x="747" y="890"/>
                </a:lnTo>
                <a:lnTo>
                  <a:pt x="759" y="866"/>
                </a:lnTo>
                <a:close/>
                <a:moveTo>
                  <a:pt x="576" y="1044"/>
                </a:moveTo>
                <a:lnTo>
                  <a:pt x="576" y="830"/>
                </a:lnTo>
                <a:lnTo>
                  <a:pt x="595" y="831"/>
                </a:lnTo>
                <a:lnTo>
                  <a:pt x="615" y="832"/>
                </a:lnTo>
                <a:lnTo>
                  <a:pt x="633" y="834"/>
                </a:lnTo>
                <a:lnTo>
                  <a:pt x="652" y="837"/>
                </a:lnTo>
                <a:lnTo>
                  <a:pt x="671" y="841"/>
                </a:lnTo>
                <a:lnTo>
                  <a:pt x="688" y="844"/>
                </a:lnTo>
                <a:lnTo>
                  <a:pt x="707" y="849"/>
                </a:lnTo>
                <a:lnTo>
                  <a:pt x="725" y="855"/>
                </a:lnTo>
                <a:lnTo>
                  <a:pt x="710" y="882"/>
                </a:lnTo>
                <a:lnTo>
                  <a:pt x="695" y="909"/>
                </a:lnTo>
                <a:lnTo>
                  <a:pt x="678" y="933"/>
                </a:lnTo>
                <a:lnTo>
                  <a:pt x="660" y="958"/>
                </a:lnTo>
                <a:lnTo>
                  <a:pt x="641" y="982"/>
                </a:lnTo>
                <a:lnTo>
                  <a:pt x="621" y="1004"/>
                </a:lnTo>
                <a:lnTo>
                  <a:pt x="600" y="1024"/>
                </a:lnTo>
                <a:lnTo>
                  <a:pt x="578" y="1044"/>
                </a:lnTo>
                <a:lnTo>
                  <a:pt x="576" y="1044"/>
                </a:lnTo>
                <a:close/>
                <a:moveTo>
                  <a:pt x="478" y="1037"/>
                </a:moveTo>
                <a:lnTo>
                  <a:pt x="462" y="1035"/>
                </a:lnTo>
                <a:lnTo>
                  <a:pt x="445" y="1031"/>
                </a:lnTo>
                <a:lnTo>
                  <a:pt x="429" y="1026"/>
                </a:lnTo>
                <a:lnTo>
                  <a:pt x="413" y="1022"/>
                </a:lnTo>
                <a:lnTo>
                  <a:pt x="398" y="1017"/>
                </a:lnTo>
                <a:lnTo>
                  <a:pt x="382" y="1011"/>
                </a:lnTo>
                <a:lnTo>
                  <a:pt x="366" y="1005"/>
                </a:lnTo>
                <a:lnTo>
                  <a:pt x="351" y="998"/>
                </a:lnTo>
                <a:lnTo>
                  <a:pt x="337" y="991"/>
                </a:lnTo>
                <a:lnTo>
                  <a:pt x="322" y="983"/>
                </a:lnTo>
                <a:lnTo>
                  <a:pt x="308" y="976"/>
                </a:lnTo>
                <a:lnTo>
                  <a:pt x="294" y="967"/>
                </a:lnTo>
                <a:lnTo>
                  <a:pt x="281" y="957"/>
                </a:lnTo>
                <a:lnTo>
                  <a:pt x="268" y="947"/>
                </a:lnTo>
                <a:lnTo>
                  <a:pt x="255" y="938"/>
                </a:lnTo>
                <a:lnTo>
                  <a:pt x="242" y="928"/>
                </a:lnTo>
                <a:lnTo>
                  <a:pt x="269" y="910"/>
                </a:lnTo>
                <a:lnTo>
                  <a:pt x="298" y="893"/>
                </a:lnTo>
                <a:lnTo>
                  <a:pt x="328" y="879"/>
                </a:lnTo>
                <a:lnTo>
                  <a:pt x="358" y="866"/>
                </a:lnTo>
                <a:lnTo>
                  <a:pt x="370" y="890"/>
                </a:lnTo>
                <a:lnTo>
                  <a:pt x="383" y="914"/>
                </a:lnTo>
                <a:lnTo>
                  <a:pt x="397" y="937"/>
                </a:lnTo>
                <a:lnTo>
                  <a:pt x="412" y="958"/>
                </a:lnTo>
                <a:lnTo>
                  <a:pt x="427" y="980"/>
                </a:lnTo>
                <a:lnTo>
                  <a:pt x="443" y="999"/>
                </a:lnTo>
                <a:lnTo>
                  <a:pt x="460" y="1019"/>
                </a:lnTo>
                <a:lnTo>
                  <a:pt x="478" y="1037"/>
                </a:lnTo>
                <a:close/>
                <a:moveTo>
                  <a:pt x="540" y="577"/>
                </a:moveTo>
                <a:lnTo>
                  <a:pt x="540" y="794"/>
                </a:lnTo>
                <a:lnTo>
                  <a:pt x="519" y="794"/>
                </a:lnTo>
                <a:lnTo>
                  <a:pt x="498" y="796"/>
                </a:lnTo>
                <a:lnTo>
                  <a:pt x="477" y="798"/>
                </a:lnTo>
                <a:lnTo>
                  <a:pt x="456" y="802"/>
                </a:lnTo>
                <a:lnTo>
                  <a:pt x="436" y="806"/>
                </a:lnTo>
                <a:lnTo>
                  <a:pt x="416" y="810"/>
                </a:lnTo>
                <a:lnTo>
                  <a:pt x="396" y="816"/>
                </a:lnTo>
                <a:lnTo>
                  <a:pt x="376" y="821"/>
                </a:lnTo>
                <a:lnTo>
                  <a:pt x="365" y="793"/>
                </a:lnTo>
                <a:lnTo>
                  <a:pt x="356" y="764"/>
                </a:lnTo>
                <a:lnTo>
                  <a:pt x="347" y="735"/>
                </a:lnTo>
                <a:lnTo>
                  <a:pt x="339" y="704"/>
                </a:lnTo>
                <a:lnTo>
                  <a:pt x="334" y="673"/>
                </a:lnTo>
                <a:lnTo>
                  <a:pt x="330" y="642"/>
                </a:lnTo>
                <a:lnTo>
                  <a:pt x="326" y="609"/>
                </a:lnTo>
                <a:lnTo>
                  <a:pt x="324" y="577"/>
                </a:lnTo>
                <a:lnTo>
                  <a:pt x="540" y="577"/>
                </a:lnTo>
                <a:close/>
                <a:moveTo>
                  <a:pt x="364" y="328"/>
                </a:moveTo>
                <a:lnTo>
                  <a:pt x="385" y="334"/>
                </a:lnTo>
                <a:lnTo>
                  <a:pt x="406" y="340"/>
                </a:lnTo>
                <a:lnTo>
                  <a:pt x="428" y="346"/>
                </a:lnTo>
                <a:lnTo>
                  <a:pt x="450" y="350"/>
                </a:lnTo>
                <a:lnTo>
                  <a:pt x="472" y="353"/>
                </a:lnTo>
                <a:lnTo>
                  <a:pt x="494" y="357"/>
                </a:lnTo>
                <a:lnTo>
                  <a:pt x="517" y="359"/>
                </a:lnTo>
                <a:lnTo>
                  <a:pt x="540" y="360"/>
                </a:lnTo>
                <a:lnTo>
                  <a:pt x="540" y="540"/>
                </a:lnTo>
                <a:lnTo>
                  <a:pt x="324" y="540"/>
                </a:lnTo>
                <a:lnTo>
                  <a:pt x="326" y="512"/>
                </a:lnTo>
                <a:lnTo>
                  <a:pt x="329" y="485"/>
                </a:lnTo>
                <a:lnTo>
                  <a:pt x="332" y="457"/>
                </a:lnTo>
                <a:lnTo>
                  <a:pt x="336" y="430"/>
                </a:lnTo>
                <a:lnTo>
                  <a:pt x="342" y="404"/>
                </a:lnTo>
                <a:lnTo>
                  <a:pt x="348" y="378"/>
                </a:lnTo>
                <a:lnTo>
                  <a:pt x="356" y="352"/>
                </a:lnTo>
                <a:lnTo>
                  <a:pt x="364" y="328"/>
                </a:lnTo>
                <a:close/>
                <a:moveTo>
                  <a:pt x="344" y="282"/>
                </a:moveTo>
                <a:lnTo>
                  <a:pt x="328" y="275"/>
                </a:lnTo>
                <a:lnTo>
                  <a:pt x="311" y="267"/>
                </a:lnTo>
                <a:lnTo>
                  <a:pt x="295" y="258"/>
                </a:lnTo>
                <a:lnTo>
                  <a:pt x="279" y="250"/>
                </a:lnTo>
                <a:lnTo>
                  <a:pt x="264" y="240"/>
                </a:lnTo>
                <a:lnTo>
                  <a:pt x="249" y="230"/>
                </a:lnTo>
                <a:lnTo>
                  <a:pt x="235" y="221"/>
                </a:lnTo>
                <a:lnTo>
                  <a:pt x="221" y="210"/>
                </a:lnTo>
                <a:lnTo>
                  <a:pt x="234" y="198"/>
                </a:lnTo>
                <a:lnTo>
                  <a:pt x="248" y="186"/>
                </a:lnTo>
                <a:lnTo>
                  <a:pt x="262" y="174"/>
                </a:lnTo>
                <a:lnTo>
                  <a:pt x="276" y="163"/>
                </a:lnTo>
                <a:lnTo>
                  <a:pt x="291" y="154"/>
                </a:lnTo>
                <a:lnTo>
                  <a:pt x="306" y="144"/>
                </a:lnTo>
                <a:lnTo>
                  <a:pt x="322" y="134"/>
                </a:lnTo>
                <a:lnTo>
                  <a:pt x="338" y="126"/>
                </a:lnTo>
                <a:lnTo>
                  <a:pt x="355" y="118"/>
                </a:lnTo>
                <a:lnTo>
                  <a:pt x="371" y="110"/>
                </a:lnTo>
                <a:lnTo>
                  <a:pt x="388" y="104"/>
                </a:lnTo>
                <a:lnTo>
                  <a:pt x="405" y="97"/>
                </a:lnTo>
                <a:lnTo>
                  <a:pt x="424" y="92"/>
                </a:lnTo>
                <a:lnTo>
                  <a:pt x="441" y="88"/>
                </a:lnTo>
                <a:lnTo>
                  <a:pt x="459" y="83"/>
                </a:lnTo>
                <a:lnTo>
                  <a:pt x="478" y="80"/>
                </a:lnTo>
                <a:lnTo>
                  <a:pt x="458" y="102"/>
                </a:lnTo>
                <a:lnTo>
                  <a:pt x="438" y="124"/>
                </a:lnTo>
                <a:lnTo>
                  <a:pt x="419" y="148"/>
                </a:lnTo>
                <a:lnTo>
                  <a:pt x="402" y="173"/>
                </a:lnTo>
                <a:lnTo>
                  <a:pt x="386" y="199"/>
                </a:lnTo>
                <a:lnTo>
                  <a:pt x="371" y="225"/>
                </a:lnTo>
                <a:lnTo>
                  <a:pt x="357" y="253"/>
                </a:lnTo>
                <a:lnTo>
                  <a:pt x="344" y="282"/>
                </a:lnTo>
                <a:close/>
                <a:moveTo>
                  <a:pt x="540" y="74"/>
                </a:moveTo>
                <a:lnTo>
                  <a:pt x="540" y="324"/>
                </a:lnTo>
                <a:lnTo>
                  <a:pt x="519" y="323"/>
                </a:lnTo>
                <a:lnTo>
                  <a:pt x="498" y="321"/>
                </a:lnTo>
                <a:lnTo>
                  <a:pt x="477" y="318"/>
                </a:lnTo>
                <a:lnTo>
                  <a:pt x="456" y="315"/>
                </a:lnTo>
                <a:lnTo>
                  <a:pt x="437" y="311"/>
                </a:lnTo>
                <a:lnTo>
                  <a:pt x="416" y="306"/>
                </a:lnTo>
                <a:lnTo>
                  <a:pt x="397" y="301"/>
                </a:lnTo>
                <a:lnTo>
                  <a:pt x="377" y="294"/>
                </a:lnTo>
                <a:lnTo>
                  <a:pt x="392" y="262"/>
                </a:lnTo>
                <a:lnTo>
                  <a:pt x="409" y="230"/>
                </a:lnTo>
                <a:lnTo>
                  <a:pt x="427" y="200"/>
                </a:lnTo>
                <a:lnTo>
                  <a:pt x="446" y="172"/>
                </a:lnTo>
                <a:lnTo>
                  <a:pt x="467" y="145"/>
                </a:lnTo>
                <a:lnTo>
                  <a:pt x="490" y="119"/>
                </a:lnTo>
                <a:lnTo>
                  <a:pt x="513" y="95"/>
                </a:lnTo>
                <a:lnTo>
                  <a:pt x="538" y="74"/>
                </a:lnTo>
                <a:lnTo>
                  <a:pt x="539" y="74"/>
                </a:lnTo>
                <a:lnTo>
                  <a:pt x="540" y="74"/>
                </a:lnTo>
                <a:close/>
                <a:moveTo>
                  <a:pt x="638" y="80"/>
                </a:moveTo>
                <a:lnTo>
                  <a:pt x="656" y="83"/>
                </a:lnTo>
                <a:lnTo>
                  <a:pt x="674" y="88"/>
                </a:lnTo>
                <a:lnTo>
                  <a:pt x="693" y="92"/>
                </a:lnTo>
                <a:lnTo>
                  <a:pt x="710" y="97"/>
                </a:lnTo>
                <a:lnTo>
                  <a:pt x="727" y="104"/>
                </a:lnTo>
                <a:lnTo>
                  <a:pt x="744" y="110"/>
                </a:lnTo>
                <a:lnTo>
                  <a:pt x="762" y="118"/>
                </a:lnTo>
                <a:lnTo>
                  <a:pt x="778" y="126"/>
                </a:lnTo>
                <a:lnTo>
                  <a:pt x="794" y="134"/>
                </a:lnTo>
                <a:lnTo>
                  <a:pt x="809" y="144"/>
                </a:lnTo>
                <a:lnTo>
                  <a:pt x="825" y="154"/>
                </a:lnTo>
                <a:lnTo>
                  <a:pt x="841" y="163"/>
                </a:lnTo>
                <a:lnTo>
                  <a:pt x="855" y="174"/>
                </a:lnTo>
                <a:lnTo>
                  <a:pt x="869" y="186"/>
                </a:lnTo>
                <a:lnTo>
                  <a:pt x="883" y="198"/>
                </a:lnTo>
                <a:lnTo>
                  <a:pt x="896" y="210"/>
                </a:lnTo>
                <a:lnTo>
                  <a:pt x="882" y="221"/>
                </a:lnTo>
                <a:lnTo>
                  <a:pt x="867" y="230"/>
                </a:lnTo>
                <a:lnTo>
                  <a:pt x="851" y="240"/>
                </a:lnTo>
                <a:lnTo>
                  <a:pt x="836" y="250"/>
                </a:lnTo>
                <a:lnTo>
                  <a:pt x="821" y="258"/>
                </a:lnTo>
                <a:lnTo>
                  <a:pt x="805" y="267"/>
                </a:lnTo>
                <a:lnTo>
                  <a:pt x="789" y="275"/>
                </a:lnTo>
                <a:lnTo>
                  <a:pt x="773" y="282"/>
                </a:lnTo>
                <a:lnTo>
                  <a:pt x="760" y="253"/>
                </a:lnTo>
                <a:lnTo>
                  <a:pt x="746" y="225"/>
                </a:lnTo>
                <a:lnTo>
                  <a:pt x="730" y="199"/>
                </a:lnTo>
                <a:lnTo>
                  <a:pt x="714" y="173"/>
                </a:lnTo>
                <a:lnTo>
                  <a:pt x="696" y="148"/>
                </a:lnTo>
                <a:lnTo>
                  <a:pt x="678" y="124"/>
                </a:lnTo>
                <a:lnTo>
                  <a:pt x="658" y="102"/>
                </a:lnTo>
                <a:lnTo>
                  <a:pt x="638" y="80"/>
                </a:lnTo>
                <a:close/>
                <a:moveTo>
                  <a:pt x="578" y="74"/>
                </a:moveTo>
                <a:lnTo>
                  <a:pt x="603" y="95"/>
                </a:lnTo>
                <a:lnTo>
                  <a:pt x="627" y="119"/>
                </a:lnTo>
                <a:lnTo>
                  <a:pt x="648" y="145"/>
                </a:lnTo>
                <a:lnTo>
                  <a:pt x="670" y="172"/>
                </a:lnTo>
                <a:lnTo>
                  <a:pt x="689" y="200"/>
                </a:lnTo>
                <a:lnTo>
                  <a:pt x="708" y="230"/>
                </a:lnTo>
                <a:lnTo>
                  <a:pt x="724" y="262"/>
                </a:lnTo>
                <a:lnTo>
                  <a:pt x="739" y="294"/>
                </a:lnTo>
                <a:lnTo>
                  <a:pt x="720" y="301"/>
                </a:lnTo>
                <a:lnTo>
                  <a:pt x="699" y="306"/>
                </a:lnTo>
                <a:lnTo>
                  <a:pt x="680" y="311"/>
                </a:lnTo>
                <a:lnTo>
                  <a:pt x="659" y="315"/>
                </a:lnTo>
                <a:lnTo>
                  <a:pt x="639" y="318"/>
                </a:lnTo>
                <a:lnTo>
                  <a:pt x="618" y="321"/>
                </a:lnTo>
                <a:lnTo>
                  <a:pt x="598" y="323"/>
                </a:lnTo>
                <a:lnTo>
                  <a:pt x="576" y="324"/>
                </a:lnTo>
                <a:lnTo>
                  <a:pt x="576" y="74"/>
                </a:lnTo>
                <a:lnTo>
                  <a:pt x="577" y="74"/>
                </a:lnTo>
                <a:lnTo>
                  <a:pt x="578" y="74"/>
                </a:lnTo>
                <a:close/>
                <a:moveTo>
                  <a:pt x="538" y="1044"/>
                </a:moveTo>
                <a:lnTo>
                  <a:pt x="517" y="1024"/>
                </a:lnTo>
                <a:lnTo>
                  <a:pt x="495" y="1004"/>
                </a:lnTo>
                <a:lnTo>
                  <a:pt x="476" y="982"/>
                </a:lnTo>
                <a:lnTo>
                  <a:pt x="456" y="958"/>
                </a:lnTo>
                <a:lnTo>
                  <a:pt x="438" y="933"/>
                </a:lnTo>
                <a:lnTo>
                  <a:pt x="422" y="909"/>
                </a:lnTo>
                <a:lnTo>
                  <a:pt x="405" y="882"/>
                </a:lnTo>
                <a:lnTo>
                  <a:pt x="391" y="855"/>
                </a:lnTo>
                <a:lnTo>
                  <a:pt x="410" y="849"/>
                </a:lnTo>
                <a:lnTo>
                  <a:pt x="427" y="844"/>
                </a:lnTo>
                <a:lnTo>
                  <a:pt x="445" y="841"/>
                </a:lnTo>
                <a:lnTo>
                  <a:pt x="464" y="837"/>
                </a:lnTo>
                <a:lnTo>
                  <a:pt x="483" y="834"/>
                </a:lnTo>
                <a:lnTo>
                  <a:pt x="501" y="832"/>
                </a:lnTo>
                <a:lnTo>
                  <a:pt x="521" y="831"/>
                </a:lnTo>
                <a:lnTo>
                  <a:pt x="540" y="830"/>
                </a:lnTo>
                <a:lnTo>
                  <a:pt x="540" y="1044"/>
                </a:lnTo>
                <a:lnTo>
                  <a:pt x="538" y="1044"/>
                </a:lnTo>
                <a:close/>
                <a:moveTo>
                  <a:pt x="1043" y="540"/>
                </a:moveTo>
                <a:lnTo>
                  <a:pt x="828" y="540"/>
                </a:lnTo>
                <a:lnTo>
                  <a:pt x="825" y="511"/>
                </a:lnTo>
                <a:lnTo>
                  <a:pt x="823" y="482"/>
                </a:lnTo>
                <a:lnTo>
                  <a:pt x="820" y="453"/>
                </a:lnTo>
                <a:lnTo>
                  <a:pt x="816" y="424"/>
                </a:lnTo>
                <a:lnTo>
                  <a:pt x="809" y="396"/>
                </a:lnTo>
                <a:lnTo>
                  <a:pt x="803" y="369"/>
                </a:lnTo>
                <a:lnTo>
                  <a:pt x="795" y="342"/>
                </a:lnTo>
                <a:lnTo>
                  <a:pt x="786" y="315"/>
                </a:lnTo>
                <a:lnTo>
                  <a:pt x="804" y="307"/>
                </a:lnTo>
                <a:lnTo>
                  <a:pt x="821" y="298"/>
                </a:lnTo>
                <a:lnTo>
                  <a:pt x="840" y="290"/>
                </a:lnTo>
                <a:lnTo>
                  <a:pt x="856" y="280"/>
                </a:lnTo>
                <a:lnTo>
                  <a:pt x="873" y="269"/>
                </a:lnTo>
                <a:lnTo>
                  <a:pt x="889" y="258"/>
                </a:lnTo>
                <a:lnTo>
                  <a:pt x="904" y="248"/>
                </a:lnTo>
                <a:lnTo>
                  <a:pt x="921" y="236"/>
                </a:lnTo>
                <a:lnTo>
                  <a:pt x="933" y="252"/>
                </a:lnTo>
                <a:lnTo>
                  <a:pt x="946" y="268"/>
                </a:lnTo>
                <a:lnTo>
                  <a:pt x="958" y="284"/>
                </a:lnTo>
                <a:lnTo>
                  <a:pt x="970" y="302"/>
                </a:lnTo>
                <a:lnTo>
                  <a:pt x="980" y="319"/>
                </a:lnTo>
                <a:lnTo>
                  <a:pt x="990" y="337"/>
                </a:lnTo>
                <a:lnTo>
                  <a:pt x="999" y="356"/>
                </a:lnTo>
                <a:lnTo>
                  <a:pt x="1007" y="375"/>
                </a:lnTo>
                <a:lnTo>
                  <a:pt x="1014" y="394"/>
                </a:lnTo>
                <a:lnTo>
                  <a:pt x="1022" y="415"/>
                </a:lnTo>
                <a:lnTo>
                  <a:pt x="1027" y="434"/>
                </a:lnTo>
                <a:lnTo>
                  <a:pt x="1033" y="455"/>
                </a:lnTo>
                <a:lnTo>
                  <a:pt x="1036" y="477"/>
                </a:lnTo>
                <a:lnTo>
                  <a:pt x="1039" y="497"/>
                </a:lnTo>
                <a:lnTo>
                  <a:pt x="1041" y="519"/>
                </a:lnTo>
                <a:lnTo>
                  <a:pt x="1043" y="540"/>
                </a:lnTo>
                <a:close/>
                <a:moveTo>
                  <a:pt x="558" y="0"/>
                </a:moveTo>
                <a:lnTo>
                  <a:pt x="530" y="1"/>
                </a:lnTo>
                <a:lnTo>
                  <a:pt x="501" y="4"/>
                </a:lnTo>
                <a:lnTo>
                  <a:pt x="473" y="7"/>
                </a:lnTo>
                <a:lnTo>
                  <a:pt x="445" y="12"/>
                </a:lnTo>
                <a:lnTo>
                  <a:pt x="418" y="19"/>
                </a:lnTo>
                <a:lnTo>
                  <a:pt x="392" y="26"/>
                </a:lnTo>
                <a:lnTo>
                  <a:pt x="366" y="35"/>
                </a:lnTo>
                <a:lnTo>
                  <a:pt x="341" y="45"/>
                </a:lnTo>
                <a:lnTo>
                  <a:pt x="316" y="55"/>
                </a:lnTo>
                <a:lnTo>
                  <a:pt x="292" y="68"/>
                </a:lnTo>
                <a:lnTo>
                  <a:pt x="268" y="81"/>
                </a:lnTo>
                <a:lnTo>
                  <a:pt x="245" y="96"/>
                </a:lnTo>
                <a:lnTo>
                  <a:pt x="224" y="112"/>
                </a:lnTo>
                <a:lnTo>
                  <a:pt x="203" y="128"/>
                </a:lnTo>
                <a:lnTo>
                  <a:pt x="183" y="146"/>
                </a:lnTo>
                <a:lnTo>
                  <a:pt x="163" y="164"/>
                </a:lnTo>
                <a:lnTo>
                  <a:pt x="145" y="184"/>
                </a:lnTo>
                <a:lnTo>
                  <a:pt x="128" y="203"/>
                </a:lnTo>
                <a:lnTo>
                  <a:pt x="110" y="225"/>
                </a:lnTo>
                <a:lnTo>
                  <a:pt x="95" y="247"/>
                </a:lnTo>
                <a:lnTo>
                  <a:pt x="80" y="269"/>
                </a:lnTo>
                <a:lnTo>
                  <a:pt x="67" y="293"/>
                </a:lnTo>
                <a:lnTo>
                  <a:pt x="55" y="317"/>
                </a:lnTo>
                <a:lnTo>
                  <a:pt x="44" y="342"/>
                </a:lnTo>
                <a:lnTo>
                  <a:pt x="34" y="366"/>
                </a:lnTo>
                <a:lnTo>
                  <a:pt x="25" y="392"/>
                </a:lnTo>
                <a:lnTo>
                  <a:pt x="18" y="419"/>
                </a:lnTo>
                <a:lnTo>
                  <a:pt x="11" y="446"/>
                </a:lnTo>
                <a:lnTo>
                  <a:pt x="7" y="473"/>
                </a:lnTo>
                <a:lnTo>
                  <a:pt x="2" y="501"/>
                </a:lnTo>
                <a:lnTo>
                  <a:pt x="0" y="529"/>
                </a:lnTo>
                <a:lnTo>
                  <a:pt x="0" y="559"/>
                </a:lnTo>
                <a:lnTo>
                  <a:pt x="0" y="588"/>
                </a:lnTo>
                <a:lnTo>
                  <a:pt x="2" y="616"/>
                </a:lnTo>
                <a:lnTo>
                  <a:pt x="7" y="644"/>
                </a:lnTo>
                <a:lnTo>
                  <a:pt x="11" y="671"/>
                </a:lnTo>
                <a:lnTo>
                  <a:pt x="18" y="698"/>
                </a:lnTo>
                <a:lnTo>
                  <a:pt x="25" y="725"/>
                </a:lnTo>
                <a:lnTo>
                  <a:pt x="34" y="751"/>
                </a:lnTo>
                <a:lnTo>
                  <a:pt x="44" y="776"/>
                </a:lnTo>
                <a:lnTo>
                  <a:pt x="55" y="801"/>
                </a:lnTo>
                <a:lnTo>
                  <a:pt x="67" y="824"/>
                </a:lnTo>
                <a:lnTo>
                  <a:pt x="80" y="848"/>
                </a:lnTo>
                <a:lnTo>
                  <a:pt x="95" y="871"/>
                </a:lnTo>
                <a:lnTo>
                  <a:pt x="110" y="892"/>
                </a:lnTo>
                <a:lnTo>
                  <a:pt x="128" y="914"/>
                </a:lnTo>
                <a:lnTo>
                  <a:pt x="145" y="933"/>
                </a:lnTo>
                <a:lnTo>
                  <a:pt x="163" y="953"/>
                </a:lnTo>
                <a:lnTo>
                  <a:pt x="183" y="972"/>
                </a:lnTo>
                <a:lnTo>
                  <a:pt x="203" y="990"/>
                </a:lnTo>
                <a:lnTo>
                  <a:pt x="224" y="1006"/>
                </a:lnTo>
                <a:lnTo>
                  <a:pt x="245" y="1021"/>
                </a:lnTo>
                <a:lnTo>
                  <a:pt x="268" y="1036"/>
                </a:lnTo>
                <a:lnTo>
                  <a:pt x="292" y="1049"/>
                </a:lnTo>
                <a:lnTo>
                  <a:pt x="316" y="1062"/>
                </a:lnTo>
                <a:lnTo>
                  <a:pt x="341" y="1073"/>
                </a:lnTo>
                <a:lnTo>
                  <a:pt x="366" y="1082"/>
                </a:lnTo>
                <a:lnTo>
                  <a:pt x="392" y="1091"/>
                </a:lnTo>
                <a:lnTo>
                  <a:pt x="418" y="1099"/>
                </a:lnTo>
                <a:lnTo>
                  <a:pt x="445" y="1105"/>
                </a:lnTo>
                <a:lnTo>
                  <a:pt x="473" y="1111"/>
                </a:lnTo>
                <a:lnTo>
                  <a:pt x="501" y="1114"/>
                </a:lnTo>
                <a:lnTo>
                  <a:pt x="530" y="1116"/>
                </a:lnTo>
                <a:lnTo>
                  <a:pt x="558" y="1117"/>
                </a:lnTo>
                <a:lnTo>
                  <a:pt x="587" y="1116"/>
                </a:lnTo>
                <a:lnTo>
                  <a:pt x="615" y="1114"/>
                </a:lnTo>
                <a:lnTo>
                  <a:pt x="643" y="1111"/>
                </a:lnTo>
                <a:lnTo>
                  <a:pt x="670" y="1105"/>
                </a:lnTo>
                <a:lnTo>
                  <a:pt x="697" y="1099"/>
                </a:lnTo>
                <a:lnTo>
                  <a:pt x="724" y="1091"/>
                </a:lnTo>
                <a:lnTo>
                  <a:pt x="750" y="1082"/>
                </a:lnTo>
                <a:lnTo>
                  <a:pt x="775" y="1073"/>
                </a:lnTo>
                <a:lnTo>
                  <a:pt x="800" y="1062"/>
                </a:lnTo>
                <a:lnTo>
                  <a:pt x="824" y="1049"/>
                </a:lnTo>
                <a:lnTo>
                  <a:pt x="847" y="1036"/>
                </a:lnTo>
                <a:lnTo>
                  <a:pt x="870" y="1021"/>
                </a:lnTo>
                <a:lnTo>
                  <a:pt x="891" y="1006"/>
                </a:lnTo>
                <a:lnTo>
                  <a:pt x="913" y="990"/>
                </a:lnTo>
                <a:lnTo>
                  <a:pt x="933" y="972"/>
                </a:lnTo>
                <a:lnTo>
                  <a:pt x="953" y="953"/>
                </a:lnTo>
                <a:lnTo>
                  <a:pt x="971" y="933"/>
                </a:lnTo>
                <a:lnTo>
                  <a:pt x="989" y="914"/>
                </a:lnTo>
                <a:lnTo>
                  <a:pt x="1005" y="892"/>
                </a:lnTo>
                <a:lnTo>
                  <a:pt x="1021" y="871"/>
                </a:lnTo>
                <a:lnTo>
                  <a:pt x="1035" y="848"/>
                </a:lnTo>
                <a:lnTo>
                  <a:pt x="1049" y="824"/>
                </a:lnTo>
                <a:lnTo>
                  <a:pt x="1061" y="801"/>
                </a:lnTo>
                <a:lnTo>
                  <a:pt x="1072" y="776"/>
                </a:lnTo>
                <a:lnTo>
                  <a:pt x="1083" y="751"/>
                </a:lnTo>
                <a:lnTo>
                  <a:pt x="1091" y="725"/>
                </a:lnTo>
                <a:lnTo>
                  <a:pt x="1099" y="698"/>
                </a:lnTo>
                <a:lnTo>
                  <a:pt x="1104" y="671"/>
                </a:lnTo>
                <a:lnTo>
                  <a:pt x="1110" y="644"/>
                </a:lnTo>
                <a:lnTo>
                  <a:pt x="1113" y="616"/>
                </a:lnTo>
                <a:lnTo>
                  <a:pt x="1115" y="588"/>
                </a:lnTo>
                <a:lnTo>
                  <a:pt x="1116" y="559"/>
                </a:lnTo>
                <a:lnTo>
                  <a:pt x="1115" y="529"/>
                </a:lnTo>
                <a:lnTo>
                  <a:pt x="1113" y="501"/>
                </a:lnTo>
                <a:lnTo>
                  <a:pt x="1110" y="473"/>
                </a:lnTo>
                <a:lnTo>
                  <a:pt x="1104" y="446"/>
                </a:lnTo>
                <a:lnTo>
                  <a:pt x="1099" y="419"/>
                </a:lnTo>
                <a:lnTo>
                  <a:pt x="1091" y="392"/>
                </a:lnTo>
                <a:lnTo>
                  <a:pt x="1083" y="366"/>
                </a:lnTo>
                <a:lnTo>
                  <a:pt x="1072" y="342"/>
                </a:lnTo>
                <a:lnTo>
                  <a:pt x="1061" y="317"/>
                </a:lnTo>
                <a:lnTo>
                  <a:pt x="1049" y="293"/>
                </a:lnTo>
                <a:lnTo>
                  <a:pt x="1035" y="269"/>
                </a:lnTo>
                <a:lnTo>
                  <a:pt x="1021" y="247"/>
                </a:lnTo>
                <a:lnTo>
                  <a:pt x="1005" y="225"/>
                </a:lnTo>
                <a:lnTo>
                  <a:pt x="989" y="203"/>
                </a:lnTo>
                <a:lnTo>
                  <a:pt x="971" y="184"/>
                </a:lnTo>
                <a:lnTo>
                  <a:pt x="953" y="164"/>
                </a:lnTo>
                <a:lnTo>
                  <a:pt x="933" y="146"/>
                </a:lnTo>
                <a:lnTo>
                  <a:pt x="913" y="128"/>
                </a:lnTo>
                <a:lnTo>
                  <a:pt x="891" y="112"/>
                </a:lnTo>
                <a:lnTo>
                  <a:pt x="870" y="96"/>
                </a:lnTo>
                <a:lnTo>
                  <a:pt x="847" y="81"/>
                </a:lnTo>
                <a:lnTo>
                  <a:pt x="824" y="68"/>
                </a:lnTo>
                <a:lnTo>
                  <a:pt x="800" y="55"/>
                </a:lnTo>
                <a:lnTo>
                  <a:pt x="775" y="45"/>
                </a:lnTo>
                <a:lnTo>
                  <a:pt x="750" y="35"/>
                </a:lnTo>
                <a:lnTo>
                  <a:pt x="724" y="26"/>
                </a:lnTo>
                <a:lnTo>
                  <a:pt x="697" y="19"/>
                </a:lnTo>
                <a:lnTo>
                  <a:pt x="670" y="12"/>
                </a:lnTo>
                <a:lnTo>
                  <a:pt x="643" y="7"/>
                </a:lnTo>
                <a:lnTo>
                  <a:pt x="615" y="4"/>
                </a:lnTo>
                <a:lnTo>
                  <a:pt x="587" y="1"/>
                </a:lnTo>
                <a:lnTo>
                  <a:pt x="558" y="0"/>
                </a:lnTo>
                <a:close/>
              </a:path>
            </a:pathLst>
          </a:custGeom>
          <a:solidFill>
            <a:schemeClr val="tx2">
              <a:lumMod val="75000"/>
            </a:schemeClr>
          </a:solidFill>
          <a:ln>
            <a:noFill/>
          </a:ln>
        </p:spPr>
        <p:txBody>
          <a:bodyPr/>
          <a:lstStyle/>
          <a:p>
            <a:endParaRPr lang="zh-CN" altLang="en-US">
              <a:solidFill>
                <a:schemeClr val="bg1">
                  <a:lumMod val="50000"/>
                </a:schemeClr>
              </a:solidFill>
            </a:endParaRPr>
          </a:p>
        </p:txBody>
      </p:sp>
      <p:grpSp>
        <p:nvGrpSpPr>
          <p:cNvPr id="11" name="Group 33">
            <a:extLst>
              <a:ext uri="{FF2B5EF4-FFF2-40B4-BE49-F238E27FC236}">
                <a16:creationId xmlns:a16="http://schemas.microsoft.com/office/drawing/2014/main" xmlns="" id="{5E3B16DB-B553-4D67-B41E-CFB0E56607A2}"/>
              </a:ext>
            </a:extLst>
          </p:cNvPr>
          <p:cNvGrpSpPr/>
          <p:nvPr/>
        </p:nvGrpSpPr>
        <p:grpSpPr>
          <a:xfrm>
            <a:off x="5284041" y="3487483"/>
            <a:ext cx="255262" cy="371290"/>
            <a:chOff x="3720306" y="3668315"/>
            <a:chExt cx="314325" cy="457200"/>
          </a:xfrm>
          <a:solidFill>
            <a:schemeClr val="tx2">
              <a:lumMod val="75000"/>
            </a:schemeClr>
          </a:solidFill>
        </p:grpSpPr>
        <p:sp>
          <p:nvSpPr>
            <p:cNvPr id="12" name="Freeform 114">
              <a:extLst>
                <a:ext uri="{FF2B5EF4-FFF2-40B4-BE49-F238E27FC236}">
                  <a16:creationId xmlns:a16="http://schemas.microsoft.com/office/drawing/2014/main" xmlns="" id="{2E3FDE9E-1250-4DF8-876F-FB1B1BFE20AA}"/>
                </a:ext>
              </a:extLst>
            </p:cNvPr>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13" name="Freeform 115">
              <a:extLst>
                <a:ext uri="{FF2B5EF4-FFF2-40B4-BE49-F238E27FC236}">
                  <a16:creationId xmlns:a16="http://schemas.microsoft.com/office/drawing/2014/main" xmlns="" id="{22DE38AF-646E-4DF3-82BB-880F790B6D50}"/>
                </a:ext>
              </a:extLst>
            </p:cNvPr>
            <p:cNvSpPr>
              <a:spLocks/>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grpSp>
      <p:grpSp>
        <p:nvGrpSpPr>
          <p:cNvPr id="14" name="Group 36">
            <a:extLst>
              <a:ext uri="{FF2B5EF4-FFF2-40B4-BE49-F238E27FC236}">
                <a16:creationId xmlns:a16="http://schemas.microsoft.com/office/drawing/2014/main" xmlns="" id="{B2DB9B1D-F35E-4413-BEFC-D30423DF80E0}"/>
              </a:ext>
            </a:extLst>
          </p:cNvPr>
          <p:cNvGrpSpPr/>
          <p:nvPr/>
        </p:nvGrpSpPr>
        <p:grpSpPr>
          <a:xfrm>
            <a:off x="5242904" y="2521962"/>
            <a:ext cx="337537" cy="337536"/>
            <a:chOff x="4563268" y="1839515"/>
            <a:chExt cx="457201" cy="457200"/>
          </a:xfrm>
          <a:solidFill>
            <a:schemeClr val="tx2">
              <a:lumMod val="75000"/>
            </a:schemeClr>
          </a:solidFill>
        </p:grpSpPr>
        <p:sp>
          <p:nvSpPr>
            <p:cNvPr id="15" name="Freeform 137">
              <a:extLst>
                <a:ext uri="{FF2B5EF4-FFF2-40B4-BE49-F238E27FC236}">
                  <a16:creationId xmlns:a16="http://schemas.microsoft.com/office/drawing/2014/main" xmlns="" id="{86A22AF0-9744-4EAF-9A2A-B0EEBFCFEAA4}"/>
                </a:ext>
              </a:extLst>
            </p:cNvPr>
            <p:cNvSpPr>
              <a:spLocks/>
            </p:cNvSpPr>
            <p:nvPr/>
          </p:nvSpPr>
          <p:spPr bwMode="auto">
            <a:xfrm>
              <a:off x="4812506" y="1896665"/>
              <a:ext cx="150813" cy="149225"/>
            </a:xfrm>
            <a:custGeom>
              <a:avLst/>
              <a:gdLst>
                <a:gd name="T0" fmla="*/ 342 w 378"/>
                <a:gd name="T1" fmla="*/ 360 h 378"/>
                <a:gd name="T2" fmla="*/ 343 w 378"/>
                <a:gd name="T3" fmla="*/ 367 h 378"/>
                <a:gd name="T4" fmla="*/ 347 w 378"/>
                <a:gd name="T5" fmla="*/ 372 h 378"/>
                <a:gd name="T6" fmla="*/ 353 w 378"/>
                <a:gd name="T7" fmla="*/ 377 h 378"/>
                <a:gd name="T8" fmla="*/ 360 w 378"/>
                <a:gd name="T9" fmla="*/ 378 h 378"/>
                <a:gd name="T10" fmla="*/ 367 w 378"/>
                <a:gd name="T11" fmla="*/ 377 h 378"/>
                <a:gd name="T12" fmla="*/ 373 w 378"/>
                <a:gd name="T13" fmla="*/ 372 h 378"/>
                <a:gd name="T14" fmla="*/ 376 w 378"/>
                <a:gd name="T15" fmla="*/ 367 h 378"/>
                <a:gd name="T16" fmla="*/ 378 w 378"/>
                <a:gd name="T17" fmla="*/ 360 h 378"/>
                <a:gd name="T18" fmla="*/ 378 w 378"/>
                <a:gd name="T19" fmla="*/ 359 h 378"/>
                <a:gd name="T20" fmla="*/ 376 w 378"/>
                <a:gd name="T21" fmla="*/ 323 h 378"/>
                <a:gd name="T22" fmla="*/ 371 w 378"/>
                <a:gd name="T23" fmla="*/ 287 h 378"/>
                <a:gd name="T24" fmla="*/ 361 w 378"/>
                <a:gd name="T25" fmla="*/ 253 h 378"/>
                <a:gd name="T26" fmla="*/ 349 w 378"/>
                <a:gd name="T27" fmla="*/ 220 h 378"/>
                <a:gd name="T28" fmla="*/ 334 w 378"/>
                <a:gd name="T29" fmla="*/ 189 h 378"/>
                <a:gd name="T30" fmla="*/ 316 w 378"/>
                <a:gd name="T31" fmla="*/ 158 h 378"/>
                <a:gd name="T32" fmla="*/ 295 w 378"/>
                <a:gd name="T33" fmla="*/ 131 h 378"/>
                <a:gd name="T34" fmla="*/ 273 w 378"/>
                <a:gd name="T35" fmla="*/ 105 h 378"/>
                <a:gd name="T36" fmla="*/ 247 w 378"/>
                <a:gd name="T37" fmla="*/ 83 h 378"/>
                <a:gd name="T38" fmla="*/ 220 w 378"/>
                <a:gd name="T39" fmla="*/ 62 h 378"/>
                <a:gd name="T40" fmla="*/ 190 w 378"/>
                <a:gd name="T41" fmla="*/ 44 h 378"/>
                <a:gd name="T42" fmla="*/ 158 w 378"/>
                <a:gd name="T43" fmla="*/ 29 h 378"/>
                <a:gd name="T44" fmla="*/ 126 w 378"/>
                <a:gd name="T45" fmla="*/ 17 h 378"/>
                <a:gd name="T46" fmla="*/ 91 w 378"/>
                <a:gd name="T47" fmla="*/ 7 h 378"/>
                <a:gd name="T48" fmla="*/ 56 w 378"/>
                <a:gd name="T49" fmla="*/ 2 h 378"/>
                <a:gd name="T50" fmla="*/ 19 w 378"/>
                <a:gd name="T51" fmla="*/ 1 h 378"/>
                <a:gd name="T52" fmla="*/ 18 w 378"/>
                <a:gd name="T53" fmla="*/ 0 h 378"/>
                <a:gd name="T54" fmla="*/ 11 w 378"/>
                <a:gd name="T55" fmla="*/ 2 h 378"/>
                <a:gd name="T56" fmla="*/ 5 w 378"/>
                <a:gd name="T57" fmla="*/ 5 h 378"/>
                <a:gd name="T58" fmla="*/ 2 w 378"/>
                <a:gd name="T59" fmla="*/ 12 h 378"/>
                <a:gd name="T60" fmla="*/ 0 w 378"/>
                <a:gd name="T61" fmla="*/ 18 h 378"/>
                <a:gd name="T62" fmla="*/ 2 w 378"/>
                <a:gd name="T63" fmla="*/ 24 h 378"/>
                <a:gd name="T64" fmla="*/ 5 w 378"/>
                <a:gd name="T65" fmla="*/ 31 h 378"/>
                <a:gd name="T66" fmla="*/ 11 w 378"/>
                <a:gd name="T67" fmla="*/ 34 h 378"/>
                <a:gd name="T68" fmla="*/ 18 w 378"/>
                <a:gd name="T69" fmla="*/ 36 h 378"/>
                <a:gd name="T70" fmla="*/ 34 w 378"/>
                <a:gd name="T71" fmla="*/ 36 h 378"/>
                <a:gd name="T72" fmla="*/ 68 w 378"/>
                <a:gd name="T73" fmla="*/ 40 h 378"/>
                <a:gd name="T74" fmla="*/ 99 w 378"/>
                <a:gd name="T75" fmla="*/ 46 h 378"/>
                <a:gd name="T76" fmla="*/ 129 w 378"/>
                <a:gd name="T77" fmla="*/ 56 h 378"/>
                <a:gd name="T78" fmla="*/ 158 w 378"/>
                <a:gd name="T79" fmla="*/ 68 h 378"/>
                <a:gd name="T80" fmla="*/ 185 w 378"/>
                <a:gd name="T81" fmla="*/ 83 h 378"/>
                <a:gd name="T82" fmla="*/ 211 w 378"/>
                <a:gd name="T83" fmla="*/ 100 h 378"/>
                <a:gd name="T84" fmla="*/ 236 w 378"/>
                <a:gd name="T85" fmla="*/ 121 h 378"/>
                <a:gd name="T86" fmla="*/ 258 w 378"/>
                <a:gd name="T87" fmla="*/ 142 h 378"/>
                <a:gd name="T88" fmla="*/ 277 w 378"/>
                <a:gd name="T89" fmla="*/ 166 h 378"/>
                <a:gd name="T90" fmla="*/ 295 w 378"/>
                <a:gd name="T91" fmla="*/ 192 h 378"/>
                <a:gd name="T92" fmla="*/ 310 w 378"/>
                <a:gd name="T93" fmla="*/ 220 h 378"/>
                <a:gd name="T94" fmla="*/ 322 w 378"/>
                <a:gd name="T95" fmla="*/ 249 h 378"/>
                <a:gd name="T96" fmla="*/ 332 w 378"/>
                <a:gd name="T97" fmla="*/ 279 h 378"/>
                <a:gd name="T98" fmla="*/ 339 w 378"/>
                <a:gd name="T99" fmla="*/ 311 h 378"/>
                <a:gd name="T100" fmla="*/ 342 w 378"/>
                <a:gd name="T101" fmla="*/ 343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378">
                  <a:moveTo>
                    <a:pt x="342" y="360"/>
                  </a:moveTo>
                  <a:lnTo>
                    <a:pt x="342" y="360"/>
                  </a:lnTo>
                  <a:lnTo>
                    <a:pt x="342" y="364"/>
                  </a:lnTo>
                  <a:lnTo>
                    <a:pt x="343" y="367"/>
                  </a:lnTo>
                  <a:lnTo>
                    <a:pt x="345" y="370"/>
                  </a:lnTo>
                  <a:lnTo>
                    <a:pt x="347" y="372"/>
                  </a:lnTo>
                  <a:lnTo>
                    <a:pt x="349" y="375"/>
                  </a:lnTo>
                  <a:lnTo>
                    <a:pt x="353" y="377"/>
                  </a:lnTo>
                  <a:lnTo>
                    <a:pt x="356" y="378"/>
                  </a:lnTo>
                  <a:lnTo>
                    <a:pt x="360" y="378"/>
                  </a:lnTo>
                  <a:lnTo>
                    <a:pt x="364" y="378"/>
                  </a:lnTo>
                  <a:lnTo>
                    <a:pt x="367" y="377"/>
                  </a:lnTo>
                  <a:lnTo>
                    <a:pt x="370" y="374"/>
                  </a:lnTo>
                  <a:lnTo>
                    <a:pt x="373" y="372"/>
                  </a:lnTo>
                  <a:lnTo>
                    <a:pt x="375" y="370"/>
                  </a:lnTo>
                  <a:lnTo>
                    <a:pt x="376" y="367"/>
                  </a:lnTo>
                  <a:lnTo>
                    <a:pt x="378" y="364"/>
                  </a:lnTo>
                  <a:lnTo>
                    <a:pt x="378" y="360"/>
                  </a:lnTo>
                  <a:lnTo>
                    <a:pt x="378" y="360"/>
                  </a:lnTo>
                  <a:lnTo>
                    <a:pt x="378" y="359"/>
                  </a:lnTo>
                  <a:lnTo>
                    <a:pt x="378" y="341"/>
                  </a:lnTo>
                  <a:lnTo>
                    <a:pt x="376" y="323"/>
                  </a:lnTo>
                  <a:lnTo>
                    <a:pt x="373" y="305"/>
                  </a:lnTo>
                  <a:lnTo>
                    <a:pt x="371" y="287"/>
                  </a:lnTo>
                  <a:lnTo>
                    <a:pt x="367" y="270"/>
                  </a:lnTo>
                  <a:lnTo>
                    <a:pt x="361" y="253"/>
                  </a:lnTo>
                  <a:lnTo>
                    <a:pt x="356" y="236"/>
                  </a:lnTo>
                  <a:lnTo>
                    <a:pt x="349" y="220"/>
                  </a:lnTo>
                  <a:lnTo>
                    <a:pt x="342" y="204"/>
                  </a:lnTo>
                  <a:lnTo>
                    <a:pt x="334" y="189"/>
                  </a:lnTo>
                  <a:lnTo>
                    <a:pt x="326" y="174"/>
                  </a:lnTo>
                  <a:lnTo>
                    <a:pt x="316" y="158"/>
                  </a:lnTo>
                  <a:lnTo>
                    <a:pt x="306" y="144"/>
                  </a:lnTo>
                  <a:lnTo>
                    <a:pt x="295" y="131"/>
                  </a:lnTo>
                  <a:lnTo>
                    <a:pt x="285" y="118"/>
                  </a:lnTo>
                  <a:lnTo>
                    <a:pt x="273" y="105"/>
                  </a:lnTo>
                  <a:lnTo>
                    <a:pt x="260" y="94"/>
                  </a:lnTo>
                  <a:lnTo>
                    <a:pt x="247" y="83"/>
                  </a:lnTo>
                  <a:lnTo>
                    <a:pt x="234" y="72"/>
                  </a:lnTo>
                  <a:lnTo>
                    <a:pt x="220" y="62"/>
                  </a:lnTo>
                  <a:lnTo>
                    <a:pt x="205" y="53"/>
                  </a:lnTo>
                  <a:lnTo>
                    <a:pt x="190" y="44"/>
                  </a:lnTo>
                  <a:lnTo>
                    <a:pt x="175" y="36"/>
                  </a:lnTo>
                  <a:lnTo>
                    <a:pt x="158" y="29"/>
                  </a:lnTo>
                  <a:lnTo>
                    <a:pt x="142" y="22"/>
                  </a:lnTo>
                  <a:lnTo>
                    <a:pt x="126" y="17"/>
                  </a:lnTo>
                  <a:lnTo>
                    <a:pt x="109" y="12"/>
                  </a:lnTo>
                  <a:lnTo>
                    <a:pt x="91" y="7"/>
                  </a:lnTo>
                  <a:lnTo>
                    <a:pt x="74" y="4"/>
                  </a:lnTo>
                  <a:lnTo>
                    <a:pt x="56" y="2"/>
                  </a:lnTo>
                  <a:lnTo>
                    <a:pt x="37" y="1"/>
                  </a:lnTo>
                  <a:lnTo>
                    <a:pt x="19" y="1"/>
                  </a:lnTo>
                  <a:lnTo>
                    <a:pt x="19" y="0"/>
                  </a:lnTo>
                  <a:lnTo>
                    <a:pt x="18" y="0"/>
                  </a:lnTo>
                  <a:lnTo>
                    <a:pt x="15" y="1"/>
                  </a:lnTo>
                  <a:lnTo>
                    <a:pt x="11" y="2"/>
                  </a:lnTo>
                  <a:lnTo>
                    <a:pt x="8" y="3"/>
                  </a:lnTo>
                  <a:lnTo>
                    <a:pt x="5" y="5"/>
                  </a:lnTo>
                  <a:lnTo>
                    <a:pt x="3" y="8"/>
                  </a:lnTo>
                  <a:lnTo>
                    <a:pt x="2" y="12"/>
                  </a:lnTo>
                  <a:lnTo>
                    <a:pt x="1" y="15"/>
                  </a:lnTo>
                  <a:lnTo>
                    <a:pt x="0" y="18"/>
                  </a:lnTo>
                  <a:lnTo>
                    <a:pt x="1" y="21"/>
                  </a:lnTo>
                  <a:lnTo>
                    <a:pt x="2" y="24"/>
                  </a:lnTo>
                  <a:lnTo>
                    <a:pt x="3" y="28"/>
                  </a:lnTo>
                  <a:lnTo>
                    <a:pt x="5" y="31"/>
                  </a:lnTo>
                  <a:lnTo>
                    <a:pt x="8" y="33"/>
                  </a:lnTo>
                  <a:lnTo>
                    <a:pt x="11" y="34"/>
                  </a:lnTo>
                  <a:lnTo>
                    <a:pt x="15" y="35"/>
                  </a:lnTo>
                  <a:lnTo>
                    <a:pt x="18" y="36"/>
                  </a:lnTo>
                  <a:lnTo>
                    <a:pt x="18" y="36"/>
                  </a:lnTo>
                  <a:lnTo>
                    <a:pt x="34" y="36"/>
                  </a:lnTo>
                  <a:lnTo>
                    <a:pt x="51" y="37"/>
                  </a:lnTo>
                  <a:lnTo>
                    <a:pt x="68" y="40"/>
                  </a:lnTo>
                  <a:lnTo>
                    <a:pt x="83" y="43"/>
                  </a:lnTo>
                  <a:lnTo>
                    <a:pt x="99" y="46"/>
                  </a:lnTo>
                  <a:lnTo>
                    <a:pt x="114" y="50"/>
                  </a:lnTo>
                  <a:lnTo>
                    <a:pt x="129" y="56"/>
                  </a:lnTo>
                  <a:lnTo>
                    <a:pt x="144" y="61"/>
                  </a:lnTo>
                  <a:lnTo>
                    <a:pt x="158" y="68"/>
                  </a:lnTo>
                  <a:lnTo>
                    <a:pt x="172" y="75"/>
                  </a:lnTo>
                  <a:lnTo>
                    <a:pt x="185" y="83"/>
                  </a:lnTo>
                  <a:lnTo>
                    <a:pt x="199" y="91"/>
                  </a:lnTo>
                  <a:lnTo>
                    <a:pt x="211" y="100"/>
                  </a:lnTo>
                  <a:lnTo>
                    <a:pt x="224" y="110"/>
                  </a:lnTo>
                  <a:lnTo>
                    <a:pt x="236" y="121"/>
                  </a:lnTo>
                  <a:lnTo>
                    <a:pt x="247" y="131"/>
                  </a:lnTo>
                  <a:lnTo>
                    <a:pt x="258" y="142"/>
                  </a:lnTo>
                  <a:lnTo>
                    <a:pt x="267" y="154"/>
                  </a:lnTo>
                  <a:lnTo>
                    <a:pt x="277" y="166"/>
                  </a:lnTo>
                  <a:lnTo>
                    <a:pt x="287" y="179"/>
                  </a:lnTo>
                  <a:lnTo>
                    <a:pt x="295" y="192"/>
                  </a:lnTo>
                  <a:lnTo>
                    <a:pt x="303" y="206"/>
                  </a:lnTo>
                  <a:lnTo>
                    <a:pt x="310" y="220"/>
                  </a:lnTo>
                  <a:lnTo>
                    <a:pt x="316" y="234"/>
                  </a:lnTo>
                  <a:lnTo>
                    <a:pt x="322" y="249"/>
                  </a:lnTo>
                  <a:lnTo>
                    <a:pt x="328" y="264"/>
                  </a:lnTo>
                  <a:lnTo>
                    <a:pt x="332" y="279"/>
                  </a:lnTo>
                  <a:lnTo>
                    <a:pt x="335" y="294"/>
                  </a:lnTo>
                  <a:lnTo>
                    <a:pt x="339" y="311"/>
                  </a:lnTo>
                  <a:lnTo>
                    <a:pt x="340" y="327"/>
                  </a:lnTo>
                  <a:lnTo>
                    <a:pt x="342" y="343"/>
                  </a:lnTo>
                  <a:lnTo>
                    <a:pt x="342" y="360"/>
                  </a:lnTo>
                  <a:close/>
                </a:path>
              </a:pathLst>
            </a:custGeom>
            <a:grpFill/>
            <a:ln>
              <a:noFill/>
            </a:ln>
            <a:extLst/>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16" name="Freeform 138">
              <a:extLst>
                <a:ext uri="{FF2B5EF4-FFF2-40B4-BE49-F238E27FC236}">
                  <a16:creationId xmlns:a16="http://schemas.microsoft.com/office/drawing/2014/main" xmlns="" id="{8D07BAD7-F123-4BFD-8E82-253C809BDD05}"/>
                </a:ext>
              </a:extLst>
            </p:cNvPr>
            <p:cNvSpPr>
              <a:spLocks noEditPoints="1"/>
            </p:cNvSpPr>
            <p:nvPr/>
          </p:nvSpPr>
          <p:spPr bwMode="auto">
            <a:xfrm>
              <a:off x="4563268" y="1839515"/>
              <a:ext cx="457200" cy="457200"/>
            </a:xfrm>
            <a:custGeom>
              <a:avLst/>
              <a:gdLst>
                <a:gd name="T0" fmla="*/ 1071 w 1152"/>
                <a:gd name="T1" fmla="*/ 923 h 1152"/>
                <a:gd name="T2" fmla="*/ 1059 w 1152"/>
                <a:gd name="T3" fmla="*/ 932 h 1152"/>
                <a:gd name="T4" fmla="*/ 1044 w 1152"/>
                <a:gd name="T5" fmla="*/ 936 h 1152"/>
                <a:gd name="T6" fmla="*/ 216 w 1152"/>
                <a:gd name="T7" fmla="*/ 108 h 1152"/>
                <a:gd name="T8" fmla="*/ 219 w 1152"/>
                <a:gd name="T9" fmla="*/ 93 h 1152"/>
                <a:gd name="T10" fmla="*/ 229 w 1152"/>
                <a:gd name="T11" fmla="*/ 80 h 1152"/>
                <a:gd name="T12" fmla="*/ 245 w 1152"/>
                <a:gd name="T13" fmla="*/ 72 h 1152"/>
                <a:gd name="T14" fmla="*/ 266 w 1152"/>
                <a:gd name="T15" fmla="*/ 75 h 1152"/>
                <a:gd name="T16" fmla="*/ 1069 w 1152"/>
                <a:gd name="T17" fmla="*/ 875 h 1152"/>
                <a:gd name="T18" fmla="*/ 1078 w 1152"/>
                <a:gd name="T19" fmla="*/ 888 h 1152"/>
                <a:gd name="T20" fmla="*/ 1080 w 1152"/>
                <a:gd name="T21" fmla="*/ 903 h 1152"/>
                <a:gd name="T22" fmla="*/ 1077 w 1152"/>
                <a:gd name="T23" fmla="*/ 914 h 1152"/>
                <a:gd name="T24" fmla="*/ 532 w 1152"/>
                <a:gd name="T25" fmla="*/ 940 h 1152"/>
                <a:gd name="T26" fmla="*/ 216 w 1152"/>
                <a:gd name="T27" fmla="*/ 604 h 1152"/>
                <a:gd name="T28" fmla="*/ 549 w 1152"/>
                <a:gd name="T29" fmla="*/ 936 h 1152"/>
                <a:gd name="T30" fmla="*/ 378 w 1152"/>
                <a:gd name="T31" fmla="*/ 1075 h 1152"/>
                <a:gd name="T32" fmla="*/ 360 w 1152"/>
                <a:gd name="T33" fmla="*/ 1080 h 1152"/>
                <a:gd name="T34" fmla="*/ 341 w 1152"/>
                <a:gd name="T35" fmla="*/ 1075 h 1152"/>
                <a:gd name="T36" fmla="*/ 77 w 1152"/>
                <a:gd name="T37" fmla="*/ 810 h 1152"/>
                <a:gd name="T38" fmla="*/ 72 w 1152"/>
                <a:gd name="T39" fmla="*/ 792 h 1152"/>
                <a:gd name="T40" fmla="*/ 77 w 1152"/>
                <a:gd name="T41" fmla="*/ 773 h 1152"/>
                <a:gd name="T42" fmla="*/ 195 w 1152"/>
                <a:gd name="T43" fmla="*/ 653 h 1152"/>
                <a:gd name="T44" fmla="*/ 499 w 1152"/>
                <a:gd name="T45" fmla="*/ 957 h 1152"/>
                <a:gd name="T46" fmla="*/ 328 w 1152"/>
                <a:gd name="T47" fmla="*/ 31 h 1152"/>
                <a:gd name="T48" fmla="*/ 302 w 1152"/>
                <a:gd name="T49" fmla="*/ 13 h 1152"/>
                <a:gd name="T50" fmla="*/ 273 w 1152"/>
                <a:gd name="T51" fmla="*/ 2 h 1152"/>
                <a:gd name="T52" fmla="*/ 242 w 1152"/>
                <a:gd name="T53" fmla="*/ 0 h 1152"/>
                <a:gd name="T54" fmla="*/ 211 w 1152"/>
                <a:gd name="T55" fmla="*/ 9 h 1152"/>
                <a:gd name="T56" fmla="*/ 190 w 1152"/>
                <a:gd name="T57" fmla="*/ 19 h 1152"/>
                <a:gd name="T58" fmla="*/ 172 w 1152"/>
                <a:gd name="T59" fmla="*/ 36 h 1152"/>
                <a:gd name="T60" fmla="*/ 158 w 1152"/>
                <a:gd name="T61" fmla="*/ 55 h 1152"/>
                <a:gd name="T62" fmla="*/ 149 w 1152"/>
                <a:gd name="T63" fmla="*/ 77 h 1152"/>
                <a:gd name="T64" fmla="*/ 145 w 1152"/>
                <a:gd name="T65" fmla="*/ 99 h 1152"/>
                <a:gd name="T66" fmla="*/ 31 w 1152"/>
                <a:gd name="T67" fmla="*/ 716 h 1152"/>
                <a:gd name="T68" fmla="*/ 13 w 1152"/>
                <a:gd name="T69" fmla="*/ 742 h 1152"/>
                <a:gd name="T70" fmla="*/ 2 w 1152"/>
                <a:gd name="T71" fmla="*/ 771 h 1152"/>
                <a:gd name="T72" fmla="*/ 1 w 1152"/>
                <a:gd name="T73" fmla="*/ 802 h 1152"/>
                <a:gd name="T74" fmla="*/ 7 w 1152"/>
                <a:gd name="T75" fmla="*/ 833 h 1152"/>
                <a:gd name="T76" fmla="*/ 25 w 1152"/>
                <a:gd name="T77" fmla="*/ 860 h 1152"/>
                <a:gd name="T78" fmla="*/ 292 w 1152"/>
                <a:gd name="T79" fmla="*/ 1128 h 1152"/>
                <a:gd name="T80" fmla="*/ 320 w 1152"/>
                <a:gd name="T81" fmla="*/ 1144 h 1152"/>
                <a:gd name="T82" fmla="*/ 350 w 1152"/>
                <a:gd name="T83" fmla="*/ 1151 h 1152"/>
                <a:gd name="T84" fmla="*/ 381 w 1152"/>
                <a:gd name="T85" fmla="*/ 1150 h 1152"/>
                <a:gd name="T86" fmla="*/ 410 w 1152"/>
                <a:gd name="T87" fmla="*/ 1139 h 1152"/>
                <a:gd name="T88" fmla="*/ 436 w 1152"/>
                <a:gd name="T89" fmla="*/ 1120 h 1152"/>
                <a:gd name="T90" fmla="*/ 1052 w 1152"/>
                <a:gd name="T91" fmla="*/ 1008 h 1152"/>
                <a:gd name="T92" fmla="*/ 1076 w 1152"/>
                <a:gd name="T93" fmla="*/ 1003 h 1152"/>
                <a:gd name="T94" fmla="*/ 1097 w 1152"/>
                <a:gd name="T95" fmla="*/ 994 h 1152"/>
                <a:gd name="T96" fmla="*/ 1117 w 1152"/>
                <a:gd name="T97" fmla="*/ 981 h 1152"/>
                <a:gd name="T98" fmla="*/ 1132 w 1152"/>
                <a:gd name="T99" fmla="*/ 962 h 1152"/>
                <a:gd name="T100" fmla="*/ 1144 w 1152"/>
                <a:gd name="T101" fmla="*/ 942 h 1152"/>
                <a:gd name="T102" fmla="*/ 1150 w 1152"/>
                <a:gd name="T103" fmla="*/ 918 h 1152"/>
                <a:gd name="T104" fmla="*/ 1152 w 1152"/>
                <a:gd name="T105" fmla="*/ 894 h 1152"/>
                <a:gd name="T106" fmla="*/ 1148 w 1152"/>
                <a:gd name="T107" fmla="*/ 872 h 1152"/>
                <a:gd name="T108" fmla="*/ 1139 w 1152"/>
                <a:gd name="T109" fmla="*/ 849 h 1152"/>
                <a:gd name="T110" fmla="*/ 1126 w 1152"/>
                <a:gd name="T111" fmla="*/ 82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 h="1152">
                  <a:moveTo>
                    <a:pt x="1077" y="914"/>
                  </a:moveTo>
                  <a:lnTo>
                    <a:pt x="1075" y="919"/>
                  </a:lnTo>
                  <a:lnTo>
                    <a:pt x="1071" y="923"/>
                  </a:lnTo>
                  <a:lnTo>
                    <a:pt x="1068" y="927"/>
                  </a:lnTo>
                  <a:lnTo>
                    <a:pt x="1064" y="930"/>
                  </a:lnTo>
                  <a:lnTo>
                    <a:pt x="1059" y="932"/>
                  </a:lnTo>
                  <a:lnTo>
                    <a:pt x="1054" y="934"/>
                  </a:lnTo>
                  <a:lnTo>
                    <a:pt x="1050" y="935"/>
                  </a:lnTo>
                  <a:lnTo>
                    <a:pt x="1044" y="936"/>
                  </a:lnTo>
                  <a:lnTo>
                    <a:pt x="1033" y="936"/>
                  </a:lnTo>
                  <a:lnTo>
                    <a:pt x="216" y="119"/>
                  </a:lnTo>
                  <a:lnTo>
                    <a:pt x="216" y="108"/>
                  </a:lnTo>
                  <a:lnTo>
                    <a:pt x="216" y="103"/>
                  </a:lnTo>
                  <a:lnTo>
                    <a:pt x="218" y="97"/>
                  </a:lnTo>
                  <a:lnTo>
                    <a:pt x="219" y="93"/>
                  </a:lnTo>
                  <a:lnTo>
                    <a:pt x="222" y="87"/>
                  </a:lnTo>
                  <a:lnTo>
                    <a:pt x="226" y="84"/>
                  </a:lnTo>
                  <a:lnTo>
                    <a:pt x="229" y="80"/>
                  </a:lnTo>
                  <a:lnTo>
                    <a:pt x="233" y="77"/>
                  </a:lnTo>
                  <a:lnTo>
                    <a:pt x="239" y="75"/>
                  </a:lnTo>
                  <a:lnTo>
                    <a:pt x="245" y="72"/>
                  </a:lnTo>
                  <a:lnTo>
                    <a:pt x="252" y="72"/>
                  </a:lnTo>
                  <a:lnTo>
                    <a:pt x="259" y="72"/>
                  </a:lnTo>
                  <a:lnTo>
                    <a:pt x="266" y="75"/>
                  </a:lnTo>
                  <a:lnTo>
                    <a:pt x="272" y="78"/>
                  </a:lnTo>
                  <a:lnTo>
                    <a:pt x="277" y="82"/>
                  </a:lnTo>
                  <a:lnTo>
                    <a:pt x="1069" y="875"/>
                  </a:lnTo>
                  <a:lnTo>
                    <a:pt x="1073" y="879"/>
                  </a:lnTo>
                  <a:lnTo>
                    <a:pt x="1076" y="883"/>
                  </a:lnTo>
                  <a:lnTo>
                    <a:pt x="1078" y="888"/>
                  </a:lnTo>
                  <a:lnTo>
                    <a:pt x="1079" y="893"/>
                  </a:lnTo>
                  <a:lnTo>
                    <a:pt x="1080" y="899"/>
                  </a:lnTo>
                  <a:lnTo>
                    <a:pt x="1080" y="903"/>
                  </a:lnTo>
                  <a:lnTo>
                    <a:pt x="1079" y="908"/>
                  </a:lnTo>
                  <a:lnTo>
                    <a:pt x="1077" y="914"/>
                  </a:lnTo>
                  <a:lnTo>
                    <a:pt x="1077" y="914"/>
                  </a:lnTo>
                  <a:close/>
                  <a:moveTo>
                    <a:pt x="549" y="936"/>
                  </a:moveTo>
                  <a:lnTo>
                    <a:pt x="541" y="937"/>
                  </a:lnTo>
                  <a:lnTo>
                    <a:pt x="532" y="940"/>
                  </a:lnTo>
                  <a:lnTo>
                    <a:pt x="213" y="619"/>
                  </a:lnTo>
                  <a:lnTo>
                    <a:pt x="215" y="611"/>
                  </a:lnTo>
                  <a:lnTo>
                    <a:pt x="216" y="604"/>
                  </a:lnTo>
                  <a:lnTo>
                    <a:pt x="216" y="170"/>
                  </a:lnTo>
                  <a:lnTo>
                    <a:pt x="983" y="936"/>
                  </a:lnTo>
                  <a:lnTo>
                    <a:pt x="549" y="936"/>
                  </a:lnTo>
                  <a:close/>
                  <a:moveTo>
                    <a:pt x="498" y="957"/>
                  </a:moveTo>
                  <a:lnTo>
                    <a:pt x="385" y="1069"/>
                  </a:lnTo>
                  <a:lnTo>
                    <a:pt x="378" y="1075"/>
                  </a:lnTo>
                  <a:lnTo>
                    <a:pt x="371" y="1078"/>
                  </a:lnTo>
                  <a:lnTo>
                    <a:pt x="365" y="1080"/>
                  </a:lnTo>
                  <a:lnTo>
                    <a:pt x="360" y="1080"/>
                  </a:lnTo>
                  <a:lnTo>
                    <a:pt x="355" y="1080"/>
                  </a:lnTo>
                  <a:lnTo>
                    <a:pt x="349" y="1078"/>
                  </a:lnTo>
                  <a:lnTo>
                    <a:pt x="341" y="1075"/>
                  </a:lnTo>
                  <a:lnTo>
                    <a:pt x="335" y="1069"/>
                  </a:lnTo>
                  <a:lnTo>
                    <a:pt x="83" y="818"/>
                  </a:lnTo>
                  <a:lnTo>
                    <a:pt x="77" y="810"/>
                  </a:lnTo>
                  <a:lnTo>
                    <a:pt x="73" y="804"/>
                  </a:lnTo>
                  <a:lnTo>
                    <a:pt x="72" y="797"/>
                  </a:lnTo>
                  <a:lnTo>
                    <a:pt x="72" y="792"/>
                  </a:lnTo>
                  <a:lnTo>
                    <a:pt x="72" y="787"/>
                  </a:lnTo>
                  <a:lnTo>
                    <a:pt x="73" y="781"/>
                  </a:lnTo>
                  <a:lnTo>
                    <a:pt x="77" y="773"/>
                  </a:lnTo>
                  <a:lnTo>
                    <a:pt x="83" y="767"/>
                  </a:lnTo>
                  <a:lnTo>
                    <a:pt x="195" y="654"/>
                  </a:lnTo>
                  <a:lnTo>
                    <a:pt x="195" y="653"/>
                  </a:lnTo>
                  <a:lnTo>
                    <a:pt x="195" y="653"/>
                  </a:lnTo>
                  <a:lnTo>
                    <a:pt x="499" y="957"/>
                  </a:lnTo>
                  <a:lnTo>
                    <a:pt x="499" y="957"/>
                  </a:lnTo>
                  <a:lnTo>
                    <a:pt x="498" y="957"/>
                  </a:lnTo>
                  <a:lnTo>
                    <a:pt x="498" y="957"/>
                  </a:lnTo>
                  <a:close/>
                  <a:moveTo>
                    <a:pt x="328" y="31"/>
                  </a:moveTo>
                  <a:lnTo>
                    <a:pt x="321" y="25"/>
                  </a:lnTo>
                  <a:lnTo>
                    <a:pt x="312" y="18"/>
                  </a:lnTo>
                  <a:lnTo>
                    <a:pt x="302" y="13"/>
                  </a:lnTo>
                  <a:lnTo>
                    <a:pt x="293" y="8"/>
                  </a:lnTo>
                  <a:lnTo>
                    <a:pt x="283" y="4"/>
                  </a:lnTo>
                  <a:lnTo>
                    <a:pt x="273" y="2"/>
                  </a:lnTo>
                  <a:lnTo>
                    <a:pt x="262" y="0"/>
                  </a:lnTo>
                  <a:lnTo>
                    <a:pt x="252" y="0"/>
                  </a:lnTo>
                  <a:lnTo>
                    <a:pt x="242" y="0"/>
                  </a:lnTo>
                  <a:lnTo>
                    <a:pt x="231" y="2"/>
                  </a:lnTo>
                  <a:lnTo>
                    <a:pt x="221" y="4"/>
                  </a:lnTo>
                  <a:lnTo>
                    <a:pt x="211" y="9"/>
                  </a:lnTo>
                  <a:lnTo>
                    <a:pt x="203" y="12"/>
                  </a:lnTo>
                  <a:lnTo>
                    <a:pt x="196" y="15"/>
                  </a:lnTo>
                  <a:lnTo>
                    <a:pt x="190" y="19"/>
                  </a:lnTo>
                  <a:lnTo>
                    <a:pt x="184" y="25"/>
                  </a:lnTo>
                  <a:lnTo>
                    <a:pt x="177" y="30"/>
                  </a:lnTo>
                  <a:lnTo>
                    <a:pt x="172" y="36"/>
                  </a:lnTo>
                  <a:lnTo>
                    <a:pt x="167" y="42"/>
                  </a:lnTo>
                  <a:lnTo>
                    <a:pt x="162" y="48"/>
                  </a:lnTo>
                  <a:lnTo>
                    <a:pt x="158" y="55"/>
                  </a:lnTo>
                  <a:lnTo>
                    <a:pt x="154" y="62"/>
                  </a:lnTo>
                  <a:lnTo>
                    <a:pt x="151" y="69"/>
                  </a:lnTo>
                  <a:lnTo>
                    <a:pt x="149" y="77"/>
                  </a:lnTo>
                  <a:lnTo>
                    <a:pt x="147" y="84"/>
                  </a:lnTo>
                  <a:lnTo>
                    <a:pt x="146" y="92"/>
                  </a:lnTo>
                  <a:lnTo>
                    <a:pt x="145" y="99"/>
                  </a:lnTo>
                  <a:lnTo>
                    <a:pt x="144" y="108"/>
                  </a:lnTo>
                  <a:lnTo>
                    <a:pt x="144" y="604"/>
                  </a:lnTo>
                  <a:lnTo>
                    <a:pt x="31" y="716"/>
                  </a:lnTo>
                  <a:lnTo>
                    <a:pt x="25" y="724"/>
                  </a:lnTo>
                  <a:lnTo>
                    <a:pt x="18" y="732"/>
                  </a:lnTo>
                  <a:lnTo>
                    <a:pt x="13" y="742"/>
                  </a:lnTo>
                  <a:lnTo>
                    <a:pt x="7" y="752"/>
                  </a:lnTo>
                  <a:lnTo>
                    <a:pt x="4" y="761"/>
                  </a:lnTo>
                  <a:lnTo>
                    <a:pt x="2" y="771"/>
                  </a:lnTo>
                  <a:lnTo>
                    <a:pt x="1" y="782"/>
                  </a:lnTo>
                  <a:lnTo>
                    <a:pt x="0" y="792"/>
                  </a:lnTo>
                  <a:lnTo>
                    <a:pt x="1" y="802"/>
                  </a:lnTo>
                  <a:lnTo>
                    <a:pt x="2" y="812"/>
                  </a:lnTo>
                  <a:lnTo>
                    <a:pt x="4" y="823"/>
                  </a:lnTo>
                  <a:lnTo>
                    <a:pt x="7" y="833"/>
                  </a:lnTo>
                  <a:lnTo>
                    <a:pt x="13" y="842"/>
                  </a:lnTo>
                  <a:lnTo>
                    <a:pt x="18" y="851"/>
                  </a:lnTo>
                  <a:lnTo>
                    <a:pt x="25" y="860"/>
                  </a:lnTo>
                  <a:lnTo>
                    <a:pt x="31" y="868"/>
                  </a:lnTo>
                  <a:lnTo>
                    <a:pt x="284" y="1120"/>
                  </a:lnTo>
                  <a:lnTo>
                    <a:pt x="292" y="1128"/>
                  </a:lnTo>
                  <a:lnTo>
                    <a:pt x="300" y="1134"/>
                  </a:lnTo>
                  <a:lnTo>
                    <a:pt x="310" y="1139"/>
                  </a:lnTo>
                  <a:lnTo>
                    <a:pt x="320" y="1144"/>
                  </a:lnTo>
                  <a:lnTo>
                    <a:pt x="329" y="1148"/>
                  </a:lnTo>
                  <a:lnTo>
                    <a:pt x="339" y="1150"/>
                  </a:lnTo>
                  <a:lnTo>
                    <a:pt x="350" y="1151"/>
                  </a:lnTo>
                  <a:lnTo>
                    <a:pt x="360" y="1152"/>
                  </a:lnTo>
                  <a:lnTo>
                    <a:pt x="370" y="1151"/>
                  </a:lnTo>
                  <a:lnTo>
                    <a:pt x="381" y="1150"/>
                  </a:lnTo>
                  <a:lnTo>
                    <a:pt x="391" y="1148"/>
                  </a:lnTo>
                  <a:lnTo>
                    <a:pt x="401" y="1144"/>
                  </a:lnTo>
                  <a:lnTo>
                    <a:pt x="410" y="1139"/>
                  </a:lnTo>
                  <a:lnTo>
                    <a:pt x="419" y="1134"/>
                  </a:lnTo>
                  <a:lnTo>
                    <a:pt x="429" y="1128"/>
                  </a:lnTo>
                  <a:lnTo>
                    <a:pt x="436" y="1120"/>
                  </a:lnTo>
                  <a:lnTo>
                    <a:pt x="549" y="1008"/>
                  </a:lnTo>
                  <a:lnTo>
                    <a:pt x="1044" y="1008"/>
                  </a:lnTo>
                  <a:lnTo>
                    <a:pt x="1052" y="1008"/>
                  </a:lnTo>
                  <a:lnTo>
                    <a:pt x="1060" y="1007"/>
                  </a:lnTo>
                  <a:lnTo>
                    <a:pt x="1068" y="1005"/>
                  </a:lnTo>
                  <a:lnTo>
                    <a:pt x="1076" y="1003"/>
                  </a:lnTo>
                  <a:lnTo>
                    <a:pt x="1083" y="1001"/>
                  </a:lnTo>
                  <a:lnTo>
                    <a:pt x="1091" y="998"/>
                  </a:lnTo>
                  <a:lnTo>
                    <a:pt x="1097" y="994"/>
                  </a:lnTo>
                  <a:lnTo>
                    <a:pt x="1104" y="989"/>
                  </a:lnTo>
                  <a:lnTo>
                    <a:pt x="1110" y="985"/>
                  </a:lnTo>
                  <a:lnTo>
                    <a:pt x="1117" y="981"/>
                  </a:lnTo>
                  <a:lnTo>
                    <a:pt x="1122" y="974"/>
                  </a:lnTo>
                  <a:lnTo>
                    <a:pt x="1127" y="969"/>
                  </a:lnTo>
                  <a:lnTo>
                    <a:pt x="1132" y="962"/>
                  </a:lnTo>
                  <a:lnTo>
                    <a:pt x="1136" y="956"/>
                  </a:lnTo>
                  <a:lnTo>
                    <a:pt x="1140" y="948"/>
                  </a:lnTo>
                  <a:lnTo>
                    <a:pt x="1144" y="942"/>
                  </a:lnTo>
                  <a:lnTo>
                    <a:pt x="1147" y="934"/>
                  </a:lnTo>
                  <a:lnTo>
                    <a:pt x="1149" y="926"/>
                  </a:lnTo>
                  <a:lnTo>
                    <a:pt x="1150" y="918"/>
                  </a:lnTo>
                  <a:lnTo>
                    <a:pt x="1151" y="910"/>
                  </a:lnTo>
                  <a:lnTo>
                    <a:pt x="1152" y="903"/>
                  </a:lnTo>
                  <a:lnTo>
                    <a:pt x="1152" y="894"/>
                  </a:lnTo>
                  <a:lnTo>
                    <a:pt x="1151" y="887"/>
                  </a:lnTo>
                  <a:lnTo>
                    <a:pt x="1150" y="879"/>
                  </a:lnTo>
                  <a:lnTo>
                    <a:pt x="1148" y="872"/>
                  </a:lnTo>
                  <a:lnTo>
                    <a:pt x="1146" y="864"/>
                  </a:lnTo>
                  <a:lnTo>
                    <a:pt x="1143" y="856"/>
                  </a:lnTo>
                  <a:lnTo>
                    <a:pt x="1139" y="849"/>
                  </a:lnTo>
                  <a:lnTo>
                    <a:pt x="1135" y="842"/>
                  </a:lnTo>
                  <a:lnTo>
                    <a:pt x="1131" y="836"/>
                  </a:lnTo>
                  <a:lnTo>
                    <a:pt x="1126" y="829"/>
                  </a:lnTo>
                  <a:lnTo>
                    <a:pt x="1120" y="824"/>
                  </a:lnTo>
                  <a:lnTo>
                    <a:pt x="328" y="31"/>
                  </a:lnTo>
                  <a:close/>
                </a:path>
              </a:pathLst>
            </a:custGeom>
            <a:grpFill/>
            <a:ln>
              <a:noFill/>
            </a:ln>
            <a:extLst/>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17" name="Freeform 139">
              <a:extLst>
                <a:ext uri="{FF2B5EF4-FFF2-40B4-BE49-F238E27FC236}">
                  <a16:creationId xmlns:a16="http://schemas.microsoft.com/office/drawing/2014/main" xmlns="" id="{3F1B07E0-2439-46AA-A00F-F0A7E209BF6B}"/>
                </a:ext>
              </a:extLst>
            </p:cNvPr>
            <p:cNvSpPr>
              <a:spLocks/>
            </p:cNvSpPr>
            <p:nvPr/>
          </p:nvSpPr>
          <p:spPr bwMode="auto">
            <a:xfrm>
              <a:off x="4806156" y="1839515"/>
              <a:ext cx="214313" cy="214313"/>
            </a:xfrm>
            <a:custGeom>
              <a:avLst/>
              <a:gdLst>
                <a:gd name="T0" fmla="*/ 36 w 540"/>
                <a:gd name="T1" fmla="*/ 72 h 540"/>
                <a:gd name="T2" fmla="*/ 80 w 540"/>
                <a:gd name="T3" fmla="*/ 75 h 540"/>
                <a:gd name="T4" fmla="*/ 123 w 540"/>
                <a:gd name="T5" fmla="*/ 81 h 540"/>
                <a:gd name="T6" fmla="*/ 164 w 540"/>
                <a:gd name="T7" fmla="*/ 92 h 540"/>
                <a:gd name="T8" fmla="*/ 204 w 540"/>
                <a:gd name="T9" fmla="*/ 106 h 540"/>
                <a:gd name="T10" fmla="*/ 242 w 540"/>
                <a:gd name="T11" fmla="*/ 124 h 540"/>
                <a:gd name="T12" fmla="*/ 278 w 540"/>
                <a:gd name="T13" fmla="*/ 146 h 540"/>
                <a:gd name="T14" fmla="*/ 310 w 540"/>
                <a:gd name="T15" fmla="*/ 171 h 540"/>
                <a:gd name="T16" fmla="*/ 342 w 540"/>
                <a:gd name="T17" fmla="*/ 199 h 540"/>
                <a:gd name="T18" fmla="*/ 370 w 540"/>
                <a:gd name="T19" fmla="*/ 230 h 540"/>
                <a:gd name="T20" fmla="*/ 394 w 540"/>
                <a:gd name="T21" fmla="*/ 262 h 540"/>
                <a:gd name="T22" fmla="*/ 416 w 540"/>
                <a:gd name="T23" fmla="*/ 298 h 540"/>
                <a:gd name="T24" fmla="*/ 434 w 540"/>
                <a:gd name="T25" fmla="*/ 336 h 540"/>
                <a:gd name="T26" fmla="*/ 448 w 540"/>
                <a:gd name="T27" fmla="*/ 376 h 540"/>
                <a:gd name="T28" fmla="*/ 459 w 540"/>
                <a:gd name="T29" fmla="*/ 417 h 540"/>
                <a:gd name="T30" fmla="*/ 466 w 540"/>
                <a:gd name="T31" fmla="*/ 460 h 540"/>
                <a:gd name="T32" fmla="*/ 468 w 540"/>
                <a:gd name="T33" fmla="*/ 504 h 540"/>
                <a:gd name="T34" fmla="*/ 469 w 540"/>
                <a:gd name="T35" fmla="*/ 511 h 540"/>
                <a:gd name="T36" fmla="*/ 474 w 540"/>
                <a:gd name="T37" fmla="*/ 524 h 540"/>
                <a:gd name="T38" fmla="*/ 484 w 540"/>
                <a:gd name="T39" fmla="*/ 534 h 540"/>
                <a:gd name="T40" fmla="*/ 497 w 540"/>
                <a:gd name="T41" fmla="*/ 539 h 540"/>
                <a:gd name="T42" fmla="*/ 511 w 540"/>
                <a:gd name="T43" fmla="*/ 539 h 540"/>
                <a:gd name="T44" fmla="*/ 524 w 540"/>
                <a:gd name="T45" fmla="*/ 534 h 540"/>
                <a:gd name="T46" fmla="*/ 534 w 540"/>
                <a:gd name="T47" fmla="*/ 524 h 540"/>
                <a:gd name="T48" fmla="*/ 539 w 540"/>
                <a:gd name="T49" fmla="*/ 511 h 540"/>
                <a:gd name="T50" fmla="*/ 540 w 540"/>
                <a:gd name="T51" fmla="*/ 504 h 540"/>
                <a:gd name="T52" fmla="*/ 539 w 540"/>
                <a:gd name="T53" fmla="*/ 477 h 540"/>
                <a:gd name="T54" fmla="*/ 534 w 540"/>
                <a:gd name="T55" fmla="*/ 427 h 540"/>
                <a:gd name="T56" fmla="*/ 524 w 540"/>
                <a:gd name="T57" fmla="*/ 378 h 540"/>
                <a:gd name="T58" fmla="*/ 509 w 540"/>
                <a:gd name="T59" fmla="*/ 330 h 540"/>
                <a:gd name="T60" fmla="*/ 491 w 540"/>
                <a:gd name="T61" fmla="*/ 285 h 540"/>
                <a:gd name="T62" fmla="*/ 467 w 540"/>
                <a:gd name="T63" fmla="*/ 243 h 540"/>
                <a:gd name="T64" fmla="*/ 440 w 540"/>
                <a:gd name="T65" fmla="*/ 203 h 540"/>
                <a:gd name="T66" fmla="*/ 410 w 540"/>
                <a:gd name="T67" fmla="*/ 165 h 540"/>
                <a:gd name="T68" fmla="*/ 375 w 540"/>
                <a:gd name="T69" fmla="*/ 132 h 540"/>
                <a:gd name="T70" fmla="*/ 338 w 540"/>
                <a:gd name="T71" fmla="*/ 100 h 540"/>
                <a:gd name="T72" fmla="*/ 297 w 540"/>
                <a:gd name="T73" fmla="*/ 73 h 540"/>
                <a:gd name="T74" fmla="*/ 255 w 540"/>
                <a:gd name="T75" fmla="*/ 50 h 540"/>
                <a:gd name="T76" fmla="*/ 210 w 540"/>
                <a:gd name="T77" fmla="*/ 31 h 540"/>
                <a:gd name="T78" fmla="*/ 162 w 540"/>
                <a:gd name="T79" fmla="*/ 16 h 540"/>
                <a:gd name="T80" fmla="*/ 114 w 540"/>
                <a:gd name="T81" fmla="*/ 6 h 540"/>
                <a:gd name="T82" fmla="*/ 63 w 540"/>
                <a:gd name="T83" fmla="*/ 1 h 540"/>
                <a:gd name="T84" fmla="*/ 37 w 540"/>
                <a:gd name="T85" fmla="*/ 0 h 540"/>
                <a:gd name="T86" fmla="*/ 28 w 540"/>
                <a:gd name="T87" fmla="*/ 1 h 540"/>
                <a:gd name="T88" fmla="*/ 15 w 540"/>
                <a:gd name="T89" fmla="*/ 6 h 540"/>
                <a:gd name="T90" fmla="*/ 6 w 540"/>
                <a:gd name="T91" fmla="*/ 16 h 540"/>
                <a:gd name="T92" fmla="*/ 0 w 540"/>
                <a:gd name="T93" fmla="*/ 29 h 540"/>
                <a:gd name="T94" fmla="*/ 0 w 540"/>
                <a:gd name="T95" fmla="*/ 43 h 540"/>
                <a:gd name="T96" fmla="*/ 6 w 540"/>
                <a:gd name="T97" fmla="*/ 56 h 540"/>
                <a:gd name="T98" fmla="*/ 15 w 540"/>
                <a:gd name="T99" fmla="*/ 66 h 540"/>
                <a:gd name="T100" fmla="*/ 28 w 540"/>
                <a:gd name="T101" fmla="*/ 7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0" h="540">
                  <a:moveTo>
                    <a:pt x="36" y="72"/>
                  </a:moveTo>
                  <a:lnTo>
                    <a:pt x="36" y="72"/>
                  </a:lnTo>
                  <a:lnTo>
                    <a:pt x="59" y="72"/>
                  </a:lnTo>
                  <a:lnTo>
                    <a:pt x="80" y="75"/>
                  </a:lnTo>
                  <a:lnTo>
                    <a:pt x="102" y="77"/>
                  </a:lnTo>
                  <a:lnTo>
                    <a:pt x="123" y="81"/>
                  </a:lnTo>
                  <a:lnTo>
                    <a:pt x="144" y="85"/>
                  </a:lnTo>
                  <a:lnTo>
                    <a:pt x="164" y="92"/>
                  </a:lnTo>
                  <a:lnTo>
                    <a:pt x="184" y="98"/>
                  </a:lnTo>
                  <a:lnTo>
                    <a:pt x="204" y="106"/>
                  </a:lnTo>
                  <a:lnTo>
                    <a:pt x="223" y="114"/>
                  </a:lnTo>
                  <a:lnTo>
                    <a:pt x="242" y="124"/>
                  </a:lnTo>
                  <a:lnTo>
                    <a:pt x="259" y="135"/>
                  </a:lnTo>
                  <a:lnTo>
                    <a:pt x="278" y="146"/>
                  </a:lnTo>
                  <a:lnTo>
                    <a:pt x="294" y="158"/>
                  </a:lnTo>
                  <a:lnTo>
                    <a:pt x="310" y="171"/>
                  </a:lnTo>
                  <a:lnTo>
                    <a:pt x="326" y="185"/>
                  </a:lnTo>
                  <a:lnTo>
                    <a:pt x="342" y="199"/>
                  </a:lnTo>
                  <a:lnTo>
                    <a:pt x="356" y="214"/>
                  </a:lnTo>
                  <a:lnTo>
                    <a:pt x="370" y="230"/>
                  </a:lnTo>
                  <a:lnTo>
                    <a:pt x="382" y="246"/>
                  </a:lnTo>
                  <a:lnTo>
                    <a:pt x="394" y="262"/>
                  </a:lnTo>
                  <a:lnTo>
                    <a:pt x="405" y="281"/>
                  </a:lnTo>
                  <a:lnTo>
                    <a:pt x="416" y="298"/>
                  </a:lnTo>
                  <a:lnTo>
                    <a:pt x="426" y="318"/>
                  </a:lnTo>
                  <a:lnTo>
                    <a:pt x="434" y="336"/>
                  </a:lnTo>
                  <a:lnTo>
                    <a:pt x="442" y="355"/>
                  </a:lnTo>
                  <a:lnTo>
                    <a:pt x="448" y="376"/>
                  </a:lnTo>
                  <a:lnTo>
                    <a:pt x="454" y="396"/>
                  </a:lnTo>
                  <a:lnTo>
                    <a:pt x="459" y="417"/>
                  </a:lnTo>
                  <a:lnTo>
                    <a:pt x="463" y="438"/>
                  </a:lnTo>
                  <a:lnTo>
                    <a:pt x="466" y="460"/>
                  </a:lnTo>
                  <a:lnTo>
                    <a:pt x="467" y="482"/>
                  </a:lnTo>
                  <a:lnTo>
                    <a:pt x="468" y="504"/>
                  </a:lnTo>
                  <a:lnTo>
                    <a:pt x="468" y="504"/>
                  </a:lnTo>
                  <a:lnTo>
                    <a:pt x="469" y="511"/>
                  </a:lnTo>
                  <a:lnTo>
                    <a:pt x="471" y="518"/>
                  </a:lnTo>
                  <a:lnTo>
                    <a:pt x="474" y="524"/>
                  </a:lnTo>
                  <a:lnTo>
                    <a:pt x="479" y="529"/>
                  </a:lnTo>
                  <a:lnTo>
                    <a:pt x="484" y="534"/>
                  </a:lnTo>
                  <a:lnTo>
                    <a:pt x="490" y="537"/>
                  </a:lnTo>
                  <a:lnTo>
                    <a:pt x="497" y="539"/>
                  </a:lnTo>
                  <a:lnTo>
                    <a:pt x="504" y="540"/>
                  </a:lnTo>
                  <a:lnTo>
                    <a:pt x="511" y="539"/>
                  </a:lnTo>
                  <a:lnTo>
                    <a:pt x="518" y="537"/>
                  </a:lnTo>
                  <a:lnTo>
                    <a:pt x="524" y="534"/>
                  </a:lnTo>
                  <a:lnTo>
                    <a:pt x="529" y="529"/>
                  </a:lnTo>
                  <a:lnTo>
                    <a:pt x="534" y="524"/>
                  </a:lnTo>
                  <a:lnTo>
                    <a:pt x="537" y="518"/>
                  </a:lnTo>
                  <a:lnTo>
                    <a:pt x="539" y="511"/>
                  </a:lnTo>
                  <a:lnTo>
                    <a:pt x="540" y="504"/>
                  </a:lnTo>
                  <a:lnTo>
                    <a:pt x="540" y="504"/>
                  </a:lnTo>
                  <a:lnTo>
                    <a:pt x="540" y="503"/>
                  </a:lnTo>
                  <a:lnTo>
                    <a:pt x="539" y="477"/>
                  </a:lnTo>
                  <a:lnTo>
                    <a:pt x="537" y="453"/>
                  </a:lnTo>
                  <a:lnTo>
                    <a:pt x="534" y="427"/>
                  </a:lnTo>
                  <a:lnTo>
                    <a:pt x="529" y="403"/>
                  </a:lnTo>
                  <a:lnTo>
                    <a:pt x="524" y="378"/>
                  </a:lnTo>
                  <a:lnTo>
                    <a:pt x="518" y="354"/>
                  </a:lnTo>
                  <a:lnTo>
                    <a:pt x="509" y="330"/>
                  </a:lnTo>
                  <a:lnTo>
                    <a:pt x="500" y="308"/>
                  </a:lnTo>
                  <a:lnTo>
                    <a:pt x="491" y="285"/>
                  </a:lnTo>
                  <a:lnTo>
                    <a:pt x="479" y="264"/>
                  </a:lnTo>
                  <a:lnTo>
                    <a:pt x="467" y="243"/>
                  </a:lnTo>
                  <a:lnTo>
                    <a:pt x="454" y="222"/>
                  </a:lnTo>
                  <a:lnTo>
                    <a:pt x="440" y="203"/>
                  </a:lnTo>
                  <a:lnTo>
                    <a:pt x="425" y="184"/>
                  </a:lnTo>
                  <a:lnTo>
                    <a:pt x="410" y="165"/>
                  </a:lnTo>
                  <a:lnTo>
                    <a:pt x="392" y="148"/>
                  </a:lnTo>
                  <a:lnTo>
                    <a:pt x="375" y="132"/>
                  </a:lnTo>
                  <a:lnTo>
                    <a:pt x="357" y="116"/>
                  </a:lnTo>
                  <a:lnTo>
                    <a:pt x="338" y="100"/>
                  </a:lnTo>
                  <a:lnTo>
                    <a:pt x="318" y="86"/>
                  </a:lnTo>
                  <a:lnTo>
                    <a:pt x="297" y="73"/>
                  </a:lnTo>
                  <a:lnTo>
                    <a:pt x="277" y="62"/>
                  </a:lnTo>
                  <a:lnTo>
                    <a:pt x="255" y="50"/>
                  </a:lnTo>
                  <a:lnTo>
                    <a:pt x="232" y="40"/>
                  </a:lnTo>
                  <a:lnTo>
                    <a:pt x="210" y="31"/>
                  </a:lnTo>
                  <a:lnTo>
                    <a:pt x="186" y="23"/>
                  </a:lnTo>
                  <a:lnTo>
                    <a:pt x="162" y="16"/>
                  </a:lnTo>
                  <a:lnTo>
                    <a:pt x="139" y="11"/>
                  </a:lnTo>
                  <a:lnTo>
                    <a:pt x="114" y="6"/>
                  </a:lnTo>
                  <a:lnTo>
                    <a:pt x="89" y="3"/>
                  </a:lnTo>
                  <a:lnTo>
                    <a:pt x="63" y="1"/>
                  </a:lnTo>
                  <a:lnTo>
                    <a:pt x="37" y="0"/>
                  </a:lnTo>
                  <a:lnTo>
                    <a:pt x="37" y="0"/>
                  </a:lnTo>
                  <a:lnTo>
                    <a:pt x="36" y="0"/>
                  </a:lnTo>
                  <a:lnTo>
                    <a:pt x="28" y="1"/>
                  </a:lnTo>
                  <a:lnTo>
                    <a:pt x="22" y="3"/>
                  </a:lnTo>
                  <a:lnTo>
                    <a:pt x="15" y="6"/>
                  </a:lnTo>
                  <a:lnTo>
                    <a:pt x="11" y="11"/>
                  </a:lnTo>
                  <a:lnTo>
                    <a:pt x="6" y="16"/>
                  </a:lnTo>
                  <a:lnTo>
                    <a:pt x="2" y="22"/>
                  </a:lnTo>
                  <a:lnTo>
                    <a:pt x="0" y="29"/>
                  </a:lnTo>
                  <a:lnTo>
                    <a:pt x="0" y="36"/>
                  </a:lnTo>
                  <a:lnTo>
                    <a:pt x="0" y="43"/>
                  </a:lnTo>
                  <a:lnTo>
                    <a:pt x="2" y="50"/>
                  </a:lnTo>
                  <a:lnTo>
                    <a:pt x="6" y="56"/>
                  </a:lnTo>
                  <a:lnTo>
                    <a:pt x="11" y="62"/>
                  </a:lnTo>
                  <a:lnTo>
                    <a:pt x="15" y="66"/>
                  </a:lnTo>
                  <a:lnTo>
                    <a:pt x="22" y="69"/>
                  </a:lnTo>
                  <a:lnTo>
                    <a:pt x="28" y="71"/>
                  </a:lnTo>
                  <a:lnTo>
                    <a:pt x="36" y="72"/>
                  </a:lnTo>
                  <a:close/>
                </a:path>
              </a:pathLst>
            </a:custGeom>
            <a:grpFill/>
            <a:ln>
              <a:noFill/>
            </a:ln>
            <a:extLst/>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grpSp>
      <p:sp>
        <p:nvSpPr>
          <p:cNvPr id="18" name="Rectangle 42">
            <a:extLst>
              <a:ext uri="{FF2B5EF4-FFF2-40B4-BE49-F238E27FC236}">
                <a16:creationId xmlns:a16="http://schemas.microsoft.com/office/drawing/2014/main" xmlns="" id="{59076D5D-FBED-46E6-8E90-D4B2BB191D1A}"/>
              </a:ext>
            </a:extLst>
          </p:cNvPr>
          <p:cNvSpPr>
            <a:spLocks noChangeArrowheads="1"/>
          </p:cNvSpPr>
          <p:nvPr/>
        </p:nvSpPr>
        <p:spPr bwMode="auto">
          <a:xfrm>
            <a:off x="6368586" y="3368132"/>
            <a:ext cx="7184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813" eaLnBrk="1" hangingPunct="1"/>
            <a:r>
              <a:rPr lang="en-US" altLang="zh-CN" sz="2400" noProof="1">
                <a:solidFill>
                  <a:schemeClr val="bg1">
                    <a:lumMod val="65000"/>
                  </a:schemeClr>
                </a:solidFill>
                <a:latin typeface="Abraham Lincoln" pitchFamily="2" charset="0"/>
                <a:ea typeface="Lato Light" pitchFamily="34" charset="0"/>
                <a:cs typeface="Lato Light" pitchFamily="34" charset="0"/>
              </a:rPr>
              <a:t>idea</a:t>
            </a:r>
          </a:p>
        </p:txBody>
      </p:sp>
      <p:sp>
        <p:nvSpPr>
          <p:cNvPr id="19" name="Rectangle 43">
            <a:extLst>
              <a:ext uri="{FF2B5EF4-FFF2-40B4-BE49-F238E27FC236}">
                <a16:creationId xmlns:a16="http://schemas.microsoft.com/office/drawing/2014/main" xmlns="" id="{640D2C02-25BF-44C9-AFC5-1B041D14D334}"/>
              </a:ext>
            </a:extLst>
          </p:cNvPr>
          <p:cNvSpPr/>
          <p:nvPr/>
        </p:nvSpPr>
        <p:spPr>
          <a:xfrm>
            <a:off x="6368586" y="3703095"/>
            <a:ext cx="4943475" cy="461962"/>
          </a:xfrm>
          <a:prstGeom prst="rect">
            <a:avLst/>
          </a:prstGeom>
        </p:spPr>
        <p:txBody>
          <a:bodyPr>
            <a:spAutoFit/>
          </a:bodyPr>
          <a:lstStyle/>
          <a:p>
            <a:pPr algn="just" eaLnBrk="1" fontAlgn="auto" hangingPunct="1">
              <a:spcBef>
                <a:spcPts val="0"/>
              </a:spcBef>
              <a:spcAft>
                <a:spcPts val="0"/>
              </a:spcAft>
              <a:defRPr/>
            </a:pPr>
            <a:r>
              <a:rPr lang="en-US" sz="1200" noProof="1">
                <a:solidFill>
                  <a:schemeClr val="bg1">
                    <a:lumMod val="65000"/>
                  </a:schemeClr>
                </a:solidFill>
                <a:latin typeface="+mj-lt"/>
                <a:ea typeface="Roboto Light" panose="02000000000000000000" pitchFamily="2" charset="0"/>
              </a:rPr>
              <a:t>Lorem ipsum dolor sit amet, consectetur adipiscing elit. Nulla imperdiet volutpat dui at fermentum..</a:t>
            </a:r>
          </a:p>
        </p:txBody>
      </p:sp>
      <p:sp>
        <p:nvSpPr>
          <p:cNvPr id="20" name="Rectangle 44">
            <a:extLst>
              <a:ext uri="{FF2B5EF4-FFF2-40B4-BE49-F238E27FC236}">
                <a16:creationId xmlns:a16="http://schemas.microsoft.com/office/drawing/2014/main" xmlns="" id="{E7D8E2DE-00E0-465C-B1F6-BA98F6C4BA2E}"/>
              </a:ext>
            </a:extLst>
          </p:cNvPr>
          <p:cNvSpPr>
            <a:spLocks noChangeArrowheads="1"/>
          </p:cNvSpPr>
          <p:nvPr/>
        </p:nvSpPr>
        <p:spPr bwMode="auto">
          <a:xfrm>
            <a:off x="6368586" y="4396832"/>
            <a:ext cx="963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813" eaLnBrk="1" hangingPunct="1"/>
            <a:r>
              <a:rPr lang="en-US" altLang="zh-CN" sz="2400" noProof="1">
                <a:solidFill>
                  <a:schemeClr val="bg1">
                    <a:lumMod val="65000"/>
                  </a:schemeClr>
                </a:solidFill>
                <a:latin typeface="Abraham Lincoln" pitchFamily="2" charset="0"/>
                <a:ea typeface="Lato Light" pitchFamily="34" charset="0"/>
                <a:cs typeface="Lato Light" pitchFamily="34" charset="0"/>
              </a:rPr>
              <a:t>media</a:t>
            </a:r>
          </a:p>
        </p:txBody>
      </p:sp>
      <p:sp>
        <p:nvSpPr>
          <p:cNvPr id="21" name="Rectangle 45">
            <a:extLst>
              <a:ext uri="{FF2B5EF4-FFF2-40B4-BE49-F238E27FC236}">
                <a16:creationId xmlns:a16="http://schemas.microsoft.com/office/drawing/2014/main" xmlns="" id="{0BDC65B4-76DD-4602-BF5A-E8338A1F9C69}"/>
              </a:ext>
            </a:extLst>
          </p:cNvPr>
          <p:cNvSpPr/>
          <p:nvPr/>
        </p:nvSpPr>
        <p:spPr>
          <a:xfrm>
            <a:off x="6368586" y="4731795"/>
            <a:ext cx="4943475" cy="461962"/>
          </a:xfrm>
          <a:prstGeom prst="rect">
            <a:avLst/>
          </a:prstGeom>
        </p:spPr>
        <p:txBody>
          <a:bodyPr>
            <a:spAutoFit/>
          </a:bodyPr>
          <a:lstStyle/>
          <a:p>
            <a:pPr algn="just" eaLnBrk="1" fontAlgn="auto" hangingPunct="1">
              <a:spcBef>
                <a:spcPts val="0"/>
              </a:spcBef>
              <a:spcAft>
                <a:spcPts val="0"/>
              </a:spcAft>
              <a:defRPr/>
            </a:pPr>
            <a:r>
              <a:rPr lang="en-US" sz="1200" noProof="1">
                <a:solidFill>
                  <a:schemeClr val="bg1">
                    <a:lumMod val="65000"/>
                  </a:schemeClr>
                </a:solidFill>
                <a:latin typeface="+mj-lt"/>
                <a:ea typeface="Roboto Light" panose="02000000000000000000" pitchFamily="2" charset="0"/>
              </a:rPr>
              <a:t>Lorem ipsum dolor sit amet, consectetur adipiscing elit. Nulla imperdiet volutpat dui at fermentum..</a:t>
            </a:r>
          </a:p>
        </p:txBody>
      </p:sp>
      <p:sp>
        <p:nvSpPr>
          <p:cNvPr id="22" name="Rectangle 46">
            <a:extLst>
              <a:ext uri="{FF2B5EF4-FFF2-40B4-BE49-F238E27FC236}">
                <a16:creationId xmlns:a16="http://schemas.microsoft.com/office/drawing/2014/main" xmlns="" id="{C0C1CC1F-818C-45B9-A417-3FDAEAA0BD5B}"/>
              </a:ext>
            </a:extLst>
          </p:cNvPr>
          <p:cNvSpPr>
            <a:spLocks noChangeArrowheads="1"/>
          </p:cNvSpPr>
          <p:nvPr/>
        </p:nvSpPr>
        <p:spPr bwMode="auto">
          <a:xfrm>
            <a:off x="6368586" y="5444582"/>
            <a:ext cx="21852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813" eaLnBrk="1" hangingPunct="1"/>
            <a:r>
              <a:rPr lang="en-US" altLang="zh-CN" sz="2400" noProof="1">
                <a:solidFill>
                  <a:schemeClr val="bg1">
                    <a:lumMod val="65000"/>
                  </a:schemeClr>
                </a:solidFill>
                <a:latin typeface="Abraham Lincoln" pitchFamily="2" charset="0"/>
                <a:ea typeface="Lato Light" pitchFamily="34" charset="0"/>
                <a:cs typeface="Lato Light" pitchFamily="34" charset="0"/>
              </a:rPr>
              <a:t>communication</a:t>
            </a:r>
          </a:p>
        </p:txBody>
      </p:sp>
      <p:sp>
        <p:nvSpPr>
          <p:cNvPr id="23" name="Rectangle 47">
            <a:extLst>
              <a:ext uri="{FF2B5EF4-FFF2-40B4-BE49-F238E27FC236}">
                <a16:creationId xmlns:a16="http://schemas.microsoft.com/office/drawing/2014/main" xmlns="" id="{A1236F11-162A-47D7-9F87-913A4FB77573}"/>
              </a:ext>
            </a:extLst>
          </p:cNvPr>
          <p:cNvSpPr/>
          <p:nvPr/>
        </p:nvSpPr>
        <p:spPr>
          <a:xfrm>
            <a:off x="6368586" y="5779545"/>
            <a:ext cx="4943475" cy="461962"/>
          </a:xfrm>
          <a:prstGeom prst="rect">
            <a:avLst/>
          </a:prstGeom>
        </p:spPr>
        <p:txBody>
          <a:bodyPr>
            <a:spAutoFit/>
          </a:bodyPr>
          <a:lstStyle/>
          <a:p>
            <a:pPr algn="just" eaLnBrk="1" fontAlgn="auto" hangingPunct="1">
              <a:spcBef>
                <a:spcPts val="0"/>
              </a:spcBef>
              <a:spcAft>
                <a:spcPts val="0"/>
              </a:spcAft>
              <a:defRPr/>
            </a:pPr>
            <a:r>
              <a:rPr lang="en-US" sz="1200" noProof="1">
                <a:solidFill>
                  <a:schemeClr val="bg1">
                    <a:lumMod val="65000"/>
                  </a:schemeClr>
                </a:solidFill>
                <a:latin typeface="+mj-lt"/>
                <a:ea typeface="Roboto Light" panose="02000000000000000000" pitchFamily="2" charset="0"/>
              </a:rPr>
              <a:t>Lorem ipsum dolor sit amet, consectetur adipiscing elit. Nulla imperdiet volutpat dui at fermentum..</a:t>
            </a:r>
          </a:p>
        </p:txBody>
      </p:sp>
      <p:cxnSp>
        <p:nvCxnSpPr>
          <p:cNvPr id="24" name="Straight Connector 16">
            <a:extLst>
              <a:ext uri="{FF2B5EF4-FFF2-40B4-BE49-F238E27FC236}">
                <a16:creationId xmlns:a16="http://schemas.microsoft.com/office/drawing/2014/main" xmlns="" id="{4BE3B5EB-622C-4357-94B0-C73CD0991959}"/>
              </a:ext>
            </a:extLst>
          </p:cNvPr>
          <p:cNvCxnSpPr/>
          <p:nvPr/>
        </p:nvCxnSpPr>
        <p:spPr>
          <a:xfrm>
            <a:off x="6024099" y="2312445"/>
            <a:ext cx="0" cy="391953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5" name="Group 85">
            <a:extLst>
              <a:ext uri="{FF2B5EF4-FFF2-40B4-BE49-F238E27FC236}">
                <a16:creationId xmlns:a16="http://schemas.microsoft.com/office/drawing/2014/main" xmlns="" id="{16F4CE29-BF92-471F-AA90-C62AC1C1EF18}"/>
              </a:ext>
            </a:extLst>
          </p:cNvPr>
          <p:cNvGrpSpPr/>
          <p:nvPr/>
        </p:nvGrpSpPr>
        <p:grpSpPr>
          <a:xfrm>
            <a:off x="5225763" y="5441731"/>
            <a:ext cx="371819" cy="321281"/>
            <a:chOff x="504994" y="5962425"/>
            <a:chExt cx="449901" cy="388750"/>
          </a:xfrm>
          <a:solidFill>
            <a:schemeClr val="tx2">
              <a:lumMod val="75000"/>
            </a:schemeClr>
          </a:solidFill>
        </p:grpSpPr>
        <p:sp>
          <p:nvSpPr>
            <p:cNvPr id="26" name="Freeform 591">
              <a:extLst>
                <a:ext uri="{FF2B5EF4-FFF2-40B4-BE49-F238E27FC236}">
                  <a16:creationId xmlns:a16="http://schemas.microsoft.com/office/drawing/2014/main" xmlns="" id="{4579376A-828E-4AF4-A330-FC0C17B25363}"/>
                </a:ext>
              </a:extLst>
            </p:cNvPr>
            <p:cNvSpPr>
              <a:spLocks noEditPoints="1"/>
            </p:cNvSpPr>
            <p:nvPr/>
          </p:nvSpPr>
          <p:spPr bwMode="auto">
            <a:xfrm>
              <a:off x="504994" y="5962425"/>
              <a:ext cx="449901" cy="388750"/>
            </a:xfrm>
            <a:custGeom>
              <a:avLst/>
              <a:gdLst>
                <a:gd name="T0" fmla="*/ 55 w 927"/>
                <a:gd name="T1" fmla="*/ 39 h 800"/>
                <a:gd name="T2" fmla="*/ 48 w 927"/>
                <a:gd name="T3" fmla="*/ 42 h 800"/>
                <a:gd name="T4" fmla="*/ 42 w 927"/>
                <a:gd name="T5" fmla="*/ 46 h 800"/>
                <a:gd name="T6" fmla="*/ 39 w 927"/>
                <a:gd name="T7" fmla="*/ 54 h 800"/>
                <a:gd name="T8" fmla="*/ 39 w 927"/>
                <a:gd name="T9" fmla="*/ 559 h 800"/>
                <a:gd name="T10" fmla="*/ 40 w 927"/>
                <a:gd name="T11" fmla="*/ 568 h 800"/>
                <a:gd name="T12" fmla="*/ 45 w 927"/>
                <a:gd name="T13" fmla="*/ 573 h 800"/>
                <a:gd name="T14" fmla="*/ 50 w 927"/>
                <a:gd name="T15" fmla="*/ 578 h 800"/>
                <a:gd name="T16" fmla="*/ 58 w 927"/>
                <a:gd name="T17" fmla="*/ 579 h 800"/>
                <a:gd name="T18" fmla="*/ 154 w 927"/>
                <a:gd name="T19" fmla="*/ 706 h 800"/>
                <a:gd name="T20" fmla="*/ 868 w 927"/>
                <a:gd name="T21" fmla="*/ 579 h 800"/>
                <a:gd name="T22" fmla="*/ 877 w 927"/>
                <a:gd name="T23" fmla="*/ 578 h 800"/>
                <a:gd name="T24" fmla="*/ 883 w 927"/>
                <a:gd name="T25" fmla="*/ 573 h 800"/>
                <a:gd name="T26" fmla="*/ 887 w 927"/>
                <a:gd name="T27" fmla="*/ 568 h 800"/>
                <a:gd name="T28" fmla="*/ 888 w 927"/>
                <a:gd name="T29" fmla="*/ 559 h 800"/>
                <a:gd name="T30" fmla="*/ 888 w 927"/>
                <a:gd name="T31" fmla="*/ 54 h 800"/>
                <a:gd name="T32" fmla="*/ 886 w 927"/>
                <a:gd name="T33" fmla="*/ 46 h 800"/>
                <a:gd name="T34" fmla="*/ 880 w 927"/>
                <a:gd name="T35" fmla="*/ 42 h 800"/>
                <a:gd name="T36" fmla="*/ 873 w 927"/>
                <a:gd name="T37" fmla="*/ 39 h 800"/>
                <a:gd name="T38" fmla="*/ 58 w 927"/>
                <a:gd name="T39" fmla="*/ 38 h 800"/>
                <a:gd name="T40" fmla="*/ 115 w 927"/>
                <a:gd name="T41" fmla="*/ 618 h 800"/>
                <a:gd name="T42" fmla="*/ 46 w 927"/>
                <a:gd name="T43" fmla="*/ 617 h 800"/>
                <a:gd name="T44" fmla="*/ 26 w 927"/>
                <a:gd name="T45" fmla="*/ 608 h 800"/>
                <a:gd name="T46" fmla="*/ 10 w 927"/>
                <a:gd name="T47" fmla="*/ 592 h 800"/>
                <a:gd name="T48" fmla="*/ 1 w 927"/>
                <a:gd name="T49" fmla="*/ 571 h 800"/>
                <a:gd name="T50" fmla="*/ 0 w 927"/>
                <a:gd name="T51" fmla="*/ 58 h 800"/>
                <a:gd name="T52" fmla="*/ 4 w 927"/>
                <a:gd name="T53" fmla="*/ 35 h 800"/>
                <a:gd name="T54" fmla="*/ 17 w 927"/>
                <a:gd name="T55" fmla="*/ 16 h 800"/>
                <a:gd name="T56" fmla="*/ 36 w 927"/>
                <a:gd name="T57" fmla="*/ 5 h 800"/>
                <a:gd name="T58" fmla="*/ 58 w 927"/>
                <a:gd name="T59" fmla="*/ 0 h 800"/>
                <a:gd name="T60" fmla="*/ 881 w 927"/>
                <a:gd name="T61" fmla="*/ 0 h 800"/>
                <a:gd name="T62" fmla="*/ 901 w 927"/>
                <a:gd name="T63" fmla="*/ 9 h 800"/>
                <a:gd name="T64" fmla="*/ 917 w 927"/>
                <a:gd name="T65" fmla="*/ 25 h 800"/>
                <a:gd name="T66" fmla="*/ 926 w 927"/>
                <a:gd name="T67" fmla="*/ 46 h 800"/>
                <a:gd name="T68" fmla="*/ 927 w 927"/>
                <a:gd name="T69" fmla="*/ 559 h 800"/>
                <a:gd name="T70" fmla="*/ 922 w 927"/>
                <a:gd name="T71" fmla="*/ 582 h 800"/>
                <a:gd name="T72" fmla="*/ 910 w 927"/>
                <a:gd name="T73" fmla="*/ 601 h 800"/>
                <a:gd name="T74" fmla="*/ 891 w 927"/>
                <a:gd name="T75" fmla="*/ 612 h 800"/>
                <a:gd name="T76" fmla="*/ 868 w 927"/>
                <a:gd name="T77" fmla="*/ 618 h 800"/>
                <a:gd name="T78" fmla="*/ 115 w 927"/>
                <a:gd name="T79"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7" h="800">
                  <a:moveTo>
                    <a:pt x="58" y="38"/>
                  </a:moveTo>
                  <a:lnTo>
                    <a:pt x="55" y="39"/>
                  </a:lnTo>
                  <a:lnTo>
                    <a:pt x="50" y="39"/>
                  </a:lnTo>
                  <a:lnTo>
                    <a:pt x="48" y="42"/>
                  </a:lnTo>
                  <a:lnTo>
                    <a:pt x="45" y="43"/>
                  </a:lnTo>
                  <a:lnTo>
                    <a:pt x="42" y="46"/>
                  </a:lnTo>
                  <a:lnTo>
                    <a:pt x="40" y="51"/>
                  </a:lnTo>
                  <a:lnTo>
                    <a:pt x="39" y="54"/>
                  </a:lnTo>
                  <a:lnTo>
                    <a:pt x="39" y="58"/>
                  </a:lnTo>
                  <a:lnTo>
                    <a:pt x="39" y="559"/>
                  </a:lnTo>
                  <a:lnTo>
                    <a:pt x="39" y="563"/>
                  </a:lnTo>
                  <a:lnTo>
                    <a:pt x="40" y="568"/>
                  </a:lnTo>
                  <a:lnTo>
                    <a:pt x="42" y="571"/>
                  </a:lnTo>
                  <a:lnTo>
                    <a:pt x="45" y="573"/>
                  </a:lnTo>
                  <a:lnTo>
                    <a:pt x="48" y="575"/>
                  </a:lnTo>
                  <a:lnTo>
                    <a:pt x="50" y="578"/>
                  </a:lnTo>
                  <a:lnTo>
                    <a:pt x="55" y="579"/>
                  </a:lnTo>
                  <a:lnTo>
                    <a:pt x="58" y="579"/>
                  </a:lnTo>
                  <a:lnTo>
                    <a:pt x="154" y="579"/>
                  </a:lnTo>
                  <a:lnTo>
                    <a:pt x="154" y="706"/>
                  </a:lnTo>
                  <a:lnTo>
                    <a:pt x="282" y="579"/>
                  </a:lnTo>
                  <a:lnTo>
                    <a:pt x="868" y="579"/>
                  </a:lnTo>
                  <a:lnTo>
                    <a:pt x="873" y="579"/>
                  </a:lnTo>
                  <a:lnTo>
                    <a:pt x="877" y="578"/>
                  </a:lnTo>
                  <a:lnTo>
                    <a:pt x="880" y="575"/>
                  </a:lnTo>
                  <a:lnTo>
                    <a:pt x="883" y="573"/>
                  </a:lnTo>
                  <a:lnTo>
                    <a:pt x="886" y="571"/>
                  </a:lnTo>
                  <a:lnTo>
                    <a:pt x="887" y="568"/>
                  </a:lnTo>
                  <a:lnTo>
                    <a:pt x="888" y="563"/>
                  </a:lnTo>
                  <a:lnTo>
                    <a:pt x="888" y="559"/>
                  </a:lnTo>
                  <a:lnTo>
                    <a:pt x="888" y="58"/>
                  </a:lnTo>
                  <a:lnTo>
                    <a:pt x="888" y="54"/>
                  </a:lnTo>
                  <a:lnTo>
                    <a:pt x="887" y="51"/>
                  </a:lnTo>
                  <a:lnTo>
                    <a:pt x="886" y="46"/>
                  </a:lnTo>
                  <a:lnTo>
                    <a:pt x="883" y="43"/>
                  </a:lnTo>
                  <a:lnTo>
                    <a:pt x="880" y="42"/>
                  </a:lnTo>
                  <a:lnTo>
                    <a:pt x="877" y="39"/>
                  </a:lnTo>
                  <a:lnTo>
                    <a:pt x="873" y="39"/>
                  </a:lnTo>
                  <a:lnTo>
                    <a:pt x="868" y="38"/>
                  </a:lnTo>
                  <a:lnTo>
                    <a:pt x="58" y="38"/>
                  </a:lnTo>
                  <a:close/>
                  <a:moveTo>
                    <a:pt x="115" y="800"/>
                  </a:moveTo>
                  <a:lnTo>
                    <a:pt x="115" y="618"/>
                  </a:lnTo>
                  <a:lnTo>
                    <a:pt x="58" y="618"/>
                  </a:lnTo>
                  <a:lnTo>
                    <a:pt x="46" y="617"/>
                  </a:lnTo>
                  <a:lnTo>
                    <a:pt x="36" y="612"/>
                  </a:lnTo>
                  <a:lnTo>
                    <a:pt x="26" y="608"/>
                  </a:lnTo>
                  <a:lnTo>
                    <a:pt x="17" y="601"/>
                  </a:lnTo>
                  <a:lnTo>
                    <a:pt x="10" y="592"/>
                  </a:lnTo>
                  <a:lnTo>
                    <a:pt x="4" y="582"/>
                  </a:lnTo>
                  <a:lnTo>
                    <a:pt x="1" y="571"/>
                  </a:lnTo>
                  <a:lnTo>
                    <a:pt x="0" y="559"/>
                  </a:lnTo>
                  <a:lnTo>
                    <a:pt x="0" y="58"/>
                  </a:lnTo>
                  <a:lnTo>
                    <a:pt x="1" y="46"/>
                  </a:lnTo>
                  <a:lnTo>
                    <a:pt x="4" y="35"/>
                  </a:lnTo>
                  <a:lnTo>
                    <a:pt x="10" y="25"/>
                  </a:lnTo>
                  <a:lnTo>
                    <a:pt x="17" y="16"/>
                  </a:lnTo>
                  <a:lnTo>
                    <a:pt x="26" y="9"/>
                  </a:lnTo>
                  <a:lnTo>
                    <a:pt x="36" y="5"/>
                  </a:lnTo>
                  <a:lnTo>
                    <a:pt x="46" y="0"/>
                  </a:lnTo>
                  <a:lnTo>
                    <a:pt x="58" y="0"/>
                  </a:lnTo>
                  <a:lnTo>
                    <a:pt x="868" y="0"/>
                  </a:lnTo>
                  <a:lnTo>
                    <a:pt x="881" y="0"/>
                  </a:lnTo>
                  <a:lnTo>
                    <a:pt x="891" y="5"/>
                  </a:lnTo>
                  <a:lnTo>
                    <a:pt x="901" y="9"/>
                  </a:lnTo>
                  <a:lnTo>
                    <a:pt x="910" y="16"/>
                  </a:lnTo>
                  <a:lnTo>
                    <a:pt x="917" y="25"/>
                  </a:lnTo>
                  <a:lnTo>
                    <a:pt x="922" y="35"/>
                  </a:lnTo>
                  <a:lnTo>
                    <a:pt x="926" y="46"/>
                  </a:lnTo>
                  <a:lnTo>
                    <a:pt x="927" y="58"/>
                  </a:lnTo>
                  <a:lnTo>
                    <a:pt x="927" y="559"/>
                  </a:lnTo>
                  <a:lnTo>
                    <a:pt x="926" y="571"/>
                  </a:lnTo>
                  <a:lnTo>
                    <a:pt x="922" y="582"/>
                  </a:lnTo>
                  <a:lnTo>
                    <a:pt x="917" y="592"/>
                  </a:lnTo>
                  <a:lnTo>
                    <a:pt x="910" y="601"/>
                  </a:lnTo>
                  <a:lnTo>
                    <a:pt x="901" y="608"/>
                  </a:lnTo>
                  <a:lnTo>
                    <a:pt x="891" y="612"/>
                  </a:lnTo>
                  <a:lnTo>
                    <a:pt x="881" y="617"/>
                  </a:lnTo>
                  <a:lnTo>
                    <a:pt x="868" y="618"/>
                  </a:lnTo>
                  <a:lnTo>
                    <a:pt x="298" y="618"/>
                  </a:lnTo>
                  <a:lnTo>
                    <a:pt x="115" y="800"/>
                  </a:lnTo>
                  <a:close/>
                </a:path>
              </a:pathLst>
            </a:custGeom>
            <a:grpFill/>
            <a:ln>
              <a:noFill/>
            </a:ln>
            <a:extLst/>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27" name="Freeform 592">
              <a:extLst>
                <a:ext uri="{FF2B5EF4-FFF2-40B4-BE49-F238E27FC236}">
                  <a16:creationId xmlns:a16="http://schemas.microsoft.com/office/drawing/2014/main" xmlns="" id="{707E70CA-E687-4292-8D84-60A3D41EB3BB}"/>
                </a:ext>
              </a:extLst>
            </p:cNvPr>
            <p:cNvSpPr>
              <a:spLocks/>
            </p:cNvSpPr>
            <p:nvPr/>
          </p:nvSpPr>
          <p:spPr bwMode="auto">
            <a:xfrm>
              <a:off x="636033" y="6093464"/>
              <a:ext cx="37856" cy="37856"/>
            </a:xfrm>
            <a:custGeom>
              <a:avLst/>
              <a:gdLst>
                <a:gd name="T0" fmla="*/ 39 w 76"/>
                <a:gd name="T1" fmla="*/ 0 h 77"/>
                <a:gd name="T2" fmla="*/ 46 w 76"/>
                <a:gd name="T3" fmla="*/ 1 h 77"/>
                <a:gd name="T4" fmla="*/ 53 w 76"/>
                <a:gd name="T5" fmla="*/ 2 h 77"/>
                <a:gd name="T6" fmla="*/ 60 w 76"/>
                <a:gd name="T7" fmla="*/ 7 h 77"/>
                <a:gd name="T8" fmla="*/ 66 w 76"/>
                <a:gd name="T9" fmla="*/ 11 h 77"/>
                <a:gd name="T10" fmla="*/ 70 w 76"/>
                <a:gd name="T11" fmla="*/ 17 h 77"/>
                <a:gd name="T12" fmla="*/ 73 w 76"/>
                <a:gd name="T13" fmla="*/ 24 h 77"/>
                <a:gd name="T14" fmla="*/ 76 w 76"/>
                <a:gd name="T15" fmla="*/ 31 h 77"/>
                <a:gd name="T16" fmla="*/ 76 w 76"/>
                <a:gd name="T17" fmla="*/ 38 h 77"/>
                <a:gd name="T18" fmla="*/ 76 w 76"/>
                <a:gd name="T19" fmla="*/ 46 h 77"/>
                <a:gd name="T20" fmla="*/ 73 w 76"/>
                <a:gd name="T21" fmla="*/ 53 h 77"/>
                <a:gd name="T22" fmla="*/ 70 w 76"/>
                <a:gd name="T23" fmla="*/ 60 h 77"/>
                <a:gd name="T24" fmla="*/ 66 w 76"/>
                <a:gd name="T25" fmla="*/ 66 h 77"/>
                <a:gd name="T26" fmla="*/ 60 w 76"/>
                <a:gd name="T27" fmla="*/ 70 h 77"/>
                <a:gd name="T28" fmla="*/ 53 w 76"/>
                <a:gd name="T29" fmla="*/ 74 h 77"/>
                <a:gd name="T30" fmla="*/ 46 w 76"/>
                <a:gd name="T31" fmla="*/ 76 h 77"/>
                <a:gd name="T32" fmla="*/ 39 w 76"/>
                <a:gd name="T33" fmla="*/ 77 h 77"/>
                <a:gd name="T34" fmla="*/ 30 w 76"/>
                <a:gd name="T35" fmla="*/ 76 h 77"/>
                <a:gd name="T36" fmla="*/ 23 w 76"/>
                <a:gd name="T37" fmla="*/ 74 h 77"/>
                <a:gd name="T38" fmla="*/ 17 w 76"/>
                <a:gd name="T39" fmla="*/ 70 h 77"/>
                <a:gd name="T40" fmla="*/ 11 w 76"/>
                <a:gd name="T41" fmla="*/ 66 h 77"/>
                <a:gd name="T42" fmla="*/ 5 w 76"/>
                <a:gd name="T43" fmla="*/ 60 h 77"/>
                <a:gd name="T44" fmla="*/ 3 w 76"/>
                <a:gd name="T45" fmla="*/ 53 h 77"/>
                <a:gd name="T46" fmla="*/ 0 w 76"/>
                <a:gd name="T47" fmla="*/ 46 h 77"/>
                <a:gd name="T48" fmla="*/ 0 w 76"/>
                <a:gd name="T49" fmla="*/ 38 h 77"/>
                <a:gd name="T50" fmla="*/ 0 w 76"/>
                <a:gd name="T51" fmla="*/ 31 h 77"/>
                <a:gd name="T52" fmla="*/ 3 w 76"/>
                <a:gd name="T53" fmla="*/ 24 h 77"/>
                <a:gd name="T54" fmla="*/ 5 w 76"/>
                <a:gd name="T55" fmla="*/ 17 h 77"/>
                <a:gd name="T56" fmla="*/ 11 w 76"/>
                <a:gd name="T57" fmla="*/ 11 h 77"/>
                <a:gd name="T58" fmla="*/ 17 w 76"/>
                <a:gd name="T59" fmla="*/ 7 h 77"/>
                <a:gd name="T60" fmla="*/ 23 w 76"/>
                <a:gd name="T61" fmla="*/ 2 h 77"/>
                <a:gd name="T62" fmla="*/ 30 w 76"/>
                <a:gd name="T63" fmla="*/ 1 h 77"/>
                <a:gd name="T64" fmla="*/ 39 w 76"/>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77">
                  <a:moveTo>
                    <a:pt x="39" y="0"/>
                  </a:moveTo>
                  <a:lnTo>
                    <a:pt x="46" y="1"/>
                  </a:lnTo>
                  <a:lnTo>
                    <a:pt x="53" y="2"/>
                  </a:lnTo>
                  <a:lnTo>
                    <a:pt x="60" y="7"/>
                  </a:lnTo>
                  <a:lnTo>
                    <a:pt x="66" y="11"/>
                  </a:lnTo>
                  <a:lnTo>
                    <a:pt x="70" y="17"/>
                  </a:lnTo>
                  <a:lnTo>
                    <a:pt x="73" y="24"/>
                  </a:lnTo>
                  <a:lnTo>
                    <a:pt x="76" y="31"/>
                  </a:lnTo>
                  <a:lnTo>
                    <a:pt x="76" y="38"/>
                  </a:lnTo>
                  <a:lnTo>
                    <a:pt x="76" y="46"/>
                  </a:lnTo>
                  <a:lnTo>
                    <a:pt x="73" y="53"/>
                  </a:lnTo>
                  <a:lnTo>
                    <a:pt x="70" y="60"/>
                  </a:lnTo>
                  <a:lnTo>
                    <a:pt x="66" y="66"/>
                  </a:lnTo>
                  <a:lnTo>
                    <a:pt x="60" y="70"/>
                  </a:lnTo>
                  <a:lnTo>
                    <a:pt x="53" y="74"/>
                  </a:lnTo>
                  <a:lnTo>
                    <a:pt x="46" y="76"/>
                  </a:lnTo>
                  <a:lnTo>
                    <a:pt x="39" y="77"/>
                  </a:lnTo>
                  <a:lnTo>
                    <a:pt x="30" y="76"/>
                  </a:lnTo>
                  <a:lnTo>
                    <a:pt x="23" y="74"/>
                  </a:lnTo>
                  <a:lnTo>
                    <a:pt x="17" y="70"/>
                  </a:lnTo>
                  <a:lnTo>
                    <a:pt x="11" y="66"/>
                  </a:lnTo>
                  <a:lnTo>
                    <a:pt x="5" y="60"/>
                  </a:lnTo>
                  <a:lnTo>
                    <a:pt x="3" y="53"/>
                  </a:lnTo>
                  <a:lnTo>
                    <a:pt x="0" y="46"/>
                  </a:lnTo>
                  <a:lnTo>
                    <a:pt x="0" y="38"/>
                  </a:lnTo>
                  <a:lnTo>
                    <a:pt x="0" y="31"/>
                  </a:lnTo>
                  <a:lnTo>
                    <a:pt x="3" y="24"/>
                  </a:lnTo>
                  <a:lnTo>
                    <a:pt x="5" y="17"/>
                  </a:lnTo>
                  <a:lnTo>
                    <a:pt x="11" y="11"/>
                  </a:lnTo>
                  <a:lnTo>
                    <a:pt x="17" y="7"/>
                  </a:lnTo>
                  <a:lnTo>
                    <a:pt x="23" y="2"/>
                  </a:lnTo>
                  <a:lnTo>
                    <a:pt x="30" y="1"/>
                  </a:lnTo>
                  <a:lnTo>
                    <a:pt x="39" y="0"/>
                  </a:lnTo>
                  <a:close/>
                </a:path>
              </a:pathLst>
            </a:custGeom>
            <a:grpFill/>
            <a:ln>
              <a:noFill/>
            </a:ln>
            <a:extLst/>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28" name="Freeform 593">
              <a:extLst>
                <a:ext uri="{FF2B5EF4-FFF2-40B4-BE49-F238E27FC236}">
                  <a16:creationId xmlns:a16="http://schemas.microsoft.com/office/drawing/2014/main" xmlns="" id="{AC9E8DE6-045F-4BCD-B1C8-E818552545FE}"/>
                </a:ext>
              </a:extLst>
            </p:cNvPr>
            <p:cNvSpPr>
              <a:spLocks/>
            </p:cNvSpPr>
            <p:nvPr/>
          </p:nvSpPr>
          <p:spPr bwMode="auto">
            <a:xfrm>
              <a:off x="786000" y="6093464"/>
              <a:ext cx="37856" cy="37856"/>
            </a:xfrm>
            <a:custGeom>
              <a:avLst/>
              <a:gdLst>
                <a:gd name="T0" fmla="*/ 39 w 78"/>
                <a:gd name="T1" fmla="*/ 0 h 77"/>
                <a:gd name="T2" fmla="*/ 47 w 78"/>
                <a:gd name="T3" fmla="*/ 1 h 77"/>
                <a:gd name="T4" fmla="*/ 55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5 w 78"/>
                <a:gd name="T29" fmla="*/ 74 h 77"/>
                <a:gd name="T30" fmla="*/ 47 w 78"/>
                <a:gd name="T31" fmla="*/ 76 h 77"/>
                <a:gd name="T32" fmla="*/ 39 w 78"/>
                <a:gd name="T33" fmla="*/ 77 h 77"/>
                <a:gd name="T34" fmla="*/ 32 w 78"/>
                <a:gd name="T35" fmla="*/ 76 h 77"/>
                <a:gd name="T36" fmla="*/ 24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4 w 78"/>
                <a:gd name="T61" fmla="*/ 2 h 77"/>
                <a:gd name="T62" fmla="*/ 32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7" y="1"/>
                  </a:lnTo>
                  <a:lnTo>
                    <a:pt x="55"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5" y="74"/>
                  </a:lnTo>
                  <a:lnTo>
                    <a:pt x="47" y="76"/>
                  </a:lnTo>
                  <a:lnTo>
                    <a:pt x="39" y="77"/>
                  </a:lnTo>
                  <a:lnTo>
                    <a:pt x="32" y="76"/>
                  </a:lnTo>
                  <a:lnTo>
                    <a:pt x="24" y="74"/>
                  </a:lnTo>
                  <a:lnTo>
                    <a:pt x="17" y="70"/>
                  </a:lnTo>
                  <a:lnTo>
                    <a:pt x="11" y="66"/>
                  </a:lnTo>
                  <a:lnTo>
                    <a:pt x="7" y="60"/>
                  </a:lnTo>
                  <a:lnTo>
                    <a:pt x="3" y="53"/>
                  </a:lnTo>
                  <a:lnTo>
                    <a:pt x="1" y="46"/>
                  </a:lnTo>
                  <a:lnTo>
                    <a:pt x="0" y="38"/>
                  </a:lnTo>
                  <a:lnTo>
                    <a:pt x="1" y="31"/>
                  </a:lnTo>
                  <a:lnTo>
                    <a:pt x="3" y="24"/>
                  </a:lnTo>
                  <a:lnTo>
                    <a:pt x="7" y="17"/>
                  </a:lnTo>
                  <a:lnTo>
                    <a:pt x="11" y="11"/>
                  </a:lnTo>
                  <a:lnTo>
                    <a:pt x="17" y="7"/>
                  </a:lnTo>
                  <a:lnTo>
                    <a:pt x="24" y="2"/>
                  </a:lnTo>
                  <a:lnTo>
                    <a:pt x="32" y="1"/>
                  </a:lnTo>
                  <a:lnTo>
                    <a:pt x="39" y="0"/>
                  </a:lnTo>
                  <a:close/>
                </a:path>
              </a:pathLst>
            </a:custGeom>
            <a:grpFill/>
            <a:ln>
              <a:noFill/>
            </a:ln>
            <a:extLst/>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29" name="Freeform 594">
              <a:extLst>
                <a:ext uri="{FF2B5EF4-FFF2-40B4-BE49-F238E27FC236}">
                  <a16:creationId xmlns:a16="http://schemas.microsoft.com/office/drawing/2014/main" xmlns="" id="{B3E5C581-1524-4A2A-90EB-2DB5D44BDA4C}"/>
                </a:ext>
              </a:extLst>
            </p:cNvPr>
            <p:cNvSpPr>
              <a:spLocks/>
            </p:cNvSpPr>
            <p:nvPr/>
          </p:nvSpPr>
          <p:spPr bwMode="auto">
            <a:xfrm>
              <a:off x="711745" y="6093464"/>
              <a:ext cx="37856" cy="37856"/>
            </a:xfrm>
            <a:custGeom>
              <a:avLst/>
              <a:gdLst>
                <a:gd name="T0" fmla="*/ 39 w 78"/>
                <a:gd name="T1" fmla="*/ 0 h 77"/>
                <a:gd name="T2" fmla="*/ 46 w 78"/>
                <a:gd name="T3" fmla="*/ 1 h 77"/>
                <a:gd name="T4" fmla="*/ 53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3 w 78"/>
                <a:gd name="T29" fmla="*/ 74 h 77"/>
                <a:gd name="T30" fmla="*/ 46 w 78"/>
                <a:gd name="T31" fmla="*/ 76 h 77"/>
                <a:gd name="T32" fmla="*/ 39 w 78"/>
                <a:gd name="T33" fmla="*/ 77 h 77"/>
                <a:gd name="T34" fmla="*/ 30 w 78"/>
                <a:gd name="T35" fmla="*/ 76 h 77"/>
                <a:gd name="T36" fmla="*/ 23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3 w 78"/>
                <a:gd name="T61" fmla="*/ 2 h 77"/>
                <a:gd name="T62" fmla="*/ 30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6" y="1"/>
                  </a:lnTo>
                  <a:lnTo>
                    <a:pt x="53"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3" y="74"/>
                  </a:lnTo>
                  <a:lnTo>
                    <a:pt x="46" y="76"/>
                  </a:lnTo>
                  <a:lnTo>
                    <a:pt x="39" y="77"/>
                  </a:lnTo>
                  <a:lnTo>
                    <a:pt x="30" y="76"/>
                  </a:lnTo>
                  <a:lnTo>
                    <a:pt x="23" y="74"/>
                  </a:lnTo>
                  <a:lnTo>
                    <a:pt x="17" y="70"/>
                  </a:lnTo>
                  <a:lnTo>
                    <a:pt x="11" y="66"/>
                  </a:lnTo>
                  <a:lnTo>
                    <a:pt x="7" y="60"/>
                  </a:lnTo>
                  <a:lnTo>
                    <a:pt x="3" y="53"/>
                  </a:lnTo>
                  <a:lnTo>
                    <a:pt x="1" y="46"/>
                  </a:lnTo>
                  <a:lnTo>
                    <a:pt x="0" y="38"/>
                  </a:lnTo>
                  <a:lnTo>
                    <a:pt x="1" y="31"/>
                  </a:lnTo>
                  <a:lnTo>
                    <a:pt x="3" y="24"/>
                  </a:lnTo>
                  <a:lnTo>
                    <a:pt x="7" y="17"/>
                  </a:lnTo>
                  <a:lnTo>
                    <a:pt x="11" y="11"/>
                  </a:lnTo>
                  <a:lnTo>
                    <a:pt x="17" y="7"/>
                  </a:lnTo>
                  <a:lnTo>
                    <a:pt x="23" y="2"/>
                  </a:lnTo>
                  <a:lnTo>
                    <a:pt x="30" y="1"/>
                  </a:lnTo>
                  <a:lnTo>
                    <a:pt x="39" y="0"/>
                  </a:lnTo>
                  <a:close/>
                </a:path>
              </a:pathLst>
            </a:custGeom>
            <a:grpFill/>
            <a:ln>
              <a:noFill/>
            </a:ln>
            <a:extLst/>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grpSp>
      <p:grpSp>
        <p:nvGrpSpPr>
          <p:cNvPr id="30" name="Group 2">
            <a:extLst>
              <a:ext uri="{FF2B5EF4-FFF2-40B4-BE49-F238E27FC236}">
                <a16:creationId xmlns:a16="http://schemas.microsoft.com/office/drawing/2014/main" xmlns="" id="{7063DB7A-5E66-480D-AAAA-BFEBB202CB5B}"/>
              </a:ext>
            </a:extLst>
          </p:cNvPr>
          <p:cNvGrpSpPr>
            <a:grpSpLocks/>
          </p:cNvGrpSpPr>
          <p:nvPr/>
        </p:nvGrpSpPr>
        <p:grpSpPr bwMode="auto">
          <a:xfrm>
            <a:off x="1407264" y="2295131"/>
            <a:ext cx="2944516" cy="2944519"/>
            <a:chOff x="0" y="0"/>
            <a:chExt cx="5167313" cy="5167313"/>
          </a:xfrm>
        </p:grpSpPr>
        <p:sp>
          <p:nvSpPr>
            <p:cNvPr id="31" name="AutoShape 3">
              <a:extLst>
                <a:ext uri="{FF2B5EF4-FFF2-40B4-BE49-F238E27FC236}">
                  <a16:creationId xmlns:a16="http://schemas.microsoft.com/office/drawing/2014/main" xmlns="" id="{A7390B5F-8457-4F80-A876-3605F3E4E847}"/>
                </a:ext>
              </a:extLst>
            </p:cNvPr>
            <p:cNvSpPr>
              <a:spLocks/>
            </p:cNvSpPr>
            <p:nvPr/>
          </p:nvSpPr>
          <p:spPr bwMode="auto">
            <a:xfrm>
              <a:off x="-3" y="0"/>
              <a:ext cx="2747966" cy="5165725"/>
            </a:xfrm>
            <a:custGeom>
              <a:avLst/>
              <a:gdLst>
                <a:gd name="T0" fmla="*/ 1373983 w 21600"/>
                <a:gd name="T1" fmla="*/ 2582863 h 21600"/>
                <a:gd name="T2" fmla="*/ 1373983 w 21600"/>
                <a:gd name="T3" fmla="*/ 2582863 h 21600"/>
                <a:gd name="T4" fmla="*/ 1373983 w 21600"/>
                <a:gd name="T5" fmla="*/ 2582863 h 21600"/>
                <a:gd name="T6" fmla="*/ 1373983 w 21600"/>
                <a:gd name="T7" fmla="*/ 25828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308" y="0"/>
                  </a:moveTo>
                  <a:cubicBezTo>
                    <a:pt x="14701" y="0"/>
                    <a:pt x="9624" y="1210"/>
                    <a:pt x="5949" y="3164"/>
                  </a:cubicBezTo>
                  <a:cubicBezTo>
                    <a:pt x="2319" y="5095"/>
                    <a:pt x="61" y="7754"/>
                    <a:pt x="6" y="10694"/>
                  </a:cubicBezTo>
                  <a:lnTo>
                    <a:pt x="1750" y="11487"/>
                  </a:lnTo>
                  <a:lnTo>
                    <a:pt x="2605" y="11097"/>
                  </a:lnTo>
                  <a:lnTo>
                    <a:pt x="1750" y="11489"/>
                  </a:lnTo>
                  <a:lnTo>
                    <a:pt x="6" y="10694"/>
                  </a:lnTo>
                  <a:cubicBezTo>
                    <a:pt x="6" y="10730"/>
                    <a:pt x="0" y="10765"/>
                    <a:pt x="0" y="10802"/>
                  </a:cubicBezTo>
                  <a:cubicBezTo>
                    <a:pt x="0" y="13784"/>
                    <a:pt x="2278" y="16485"/>
                    <a:pt x="5952" y="18439"/>
                  </a:cubicBezTo>
                  <a:cubicBezTo>
                    <a:pt x="9582" y="20370"/>
                    <a:pt x="14579" y="21571"/>
                    <a:pt x="20106" y="21600"/>
                  </a:cubicBezTo>
                  <a:lnTo>
                    <a:pt x="21600" y="20672"/>
                  </a:lnTo>
                  <a:lnTo>
                    <a:pt x="20237" y="19826"/>
                  </a:lnTo>
                  <a:cubicBezTo>
                    <a:pt x="15579" y="19816"/>
                    <a:pt x="11363" y="18810"/>
                    <a:pt x="8307" y="17185"/>
                  </a:cubicBezTo>
                  <a:cubicBezTo>
                    <a:pt x="5236" y="15551"/>
                    <a:pt x="3338" y="13294"/>
                    <a:pt x="3338" y="10802"/>
                  </a:cubicBezTo>
                  <a:cubicBezTo>
                    <a:pt x="3338" y="10789"/>
                    <a:pt x="3338" y="10778"/>
                    <a:pt x="3338" y="10765"/>
                  </a:cubicBezTo>
                  <a:cubicBezTo>
                    <a:pt x="3338" y="10765"/>
                    <a:pt x="3338" y="10764"/>
                    <a:pt x="3338" y="10763"/>
                  </a:cubicBezTo>
                  <a:lnTo>
                    <a:pt x="3341" y="10763"/>
                  </a:lnTo>
                  <a:cubicBezTo>
                    <a:pt x="3360" y="8286"/>
                    <a:pt x="5252" y="6044"/>
                    <a:pt x="8307" y="4419"/>
                  </a:cubicBezTo>
                  <a:cubicBezTo>
                    <a:pt x="11379" y="2785"/>
                    <a:pt x="15622" y="1774"/>
                    <a:pt x="20308" y="1774"/>
                  </a:cubicBezTo>
                  <a:cubicBezTo>
                    <a:pt x="20333" y="1774"/>
                    <a:pt x="20356" y="1775"/>
                    <a:pt x="20380" y="1775"/>
                  </a:cubicBezTo>
                  <a:lnTo>
                    <a:pt x="19017" y="931"/>
                  </a:lnTo>
                  <a:lnTo>
                    <a:pt x="20511" y="3"/>
                  </a:lnTo>
                  <a:cubicBezTo>
                    <a:pt x="20443" y="3"/>
                    <a:pt x="20377" y="0"/>
                    <a:pt x="20308" y="0"/>
                  </a:cubicBezTo>
                  <a:close/>
                </a:path>
              </a:pathLst>
            </a:custGeom>
            <a:solidFill>
              <a:schemeClr val="tx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32" name="AutoShape 4">
              <a:extLst>
                <a:ext uri="{FF2B5EF4-FFF2-40B4-BE49-F238E27FC236}">
                  <a16:creationId xmlns:a16="http://schemas.microsoft.com/office/drawing/2014/main" xmlns="" id="{7F6387C7-678C-4F16-BC9C-E3D83ABD490E}"/>
                </a:ext>
              </a:extLst>
            </p:cNvPr>
            <p:cNvSpPr>
              <a:spLocks/>
            </p:cNvSpPr>
            <p:nvPr/>
          </p:nvSpPr>
          <p:spPr bwMode="auto">
            <a:xfrm>
              <a:off x="2419350" y="0"/>
              <a:ext cx="2747966" cy="5167313"/>
            </a:xfrm>
            <a:custGeom>
              <a:avLst/>
              <a:gdLst>
                <a:gd name="T0" fmla="*/ 1373983 w 21600"/>
                <a:gd name="T1" fmla="*/ 2583657 h 21600"/>
                <a:gd name="T2" fmla="*/ 1373983 w 21600"/>
                <a:gd name="T3" fmla="*/ 2583657 h 21600"/>
                <a:gd name="T4" fmla="*/ 1373983 w 21600"/>
                <a:gd name="T5" fmla="*/ 2583657 h 21600"/>
                <a:gd name="T6" fmla="*/ 1373983 w 21600"/>
                <a:gd name="T7" fmla="*/ 25836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4" y="0"/>
                  </a:moveTo>
                  <a:lnTo>
                    <a:pt x="0" y="928"/>
                  </a:lnTo>
                  <a:lnTo>
                    <a:pt x="1363" y="1774"/>
                  </a:lnTo>
                  <a:cubicBezTo>
                    <a:pt x="6021" y="1784"/>
                    <a:pt x="10237" y="2790"/>
                    <a:pt x="13293" y="4415"/>
                  </a:cubicBezTo>
                  <a:cubicBezTo>
                    <a:pt x="16364" y="6049"/>
                    <a:pt x="18265" y="8306"/>
                    <a:pt x="18265" y="10798"/>
                  </a:cubicBezTo>
                  <a:cubicBezTo>
                    <a:pt x="18265" y="10811"/>
                    <a:pt x="18262" y="10822"/>
                    <a:pt x="18262" y="10835"/>
                  </a:cubicBezTo>
                  <a:lnTo>
                    <a:pt x="18262" y="10837"/>
                  </a:lnTo>
                  <a:lnTo>
                    <a:pt x="18259" y="10837"/>
                  </a:lnTo>
                  <a:cubicBezTo>
                    <a:pt x="18240" y="13314"/>
                    <a:pt x="16348" y="15556"/>
                    <a:pt x="13293" y="17181"/>
                  </a:cubicBezTo>
                  <a:cubicBezTo>
                    <a:pt x="10221" y="18815"/>
                    <a:pt x="5978" y="19826"/>
                    <a:pt x="1292" y="19826"/>
                  </a:cubicBezTo>
                  <a:cubicBezTo>
                    <a:pt x="1267" y="19826"/>
                    <a:pt x="1244" y="19825"/>
                    <a:pt x="1220" y="19825"/>
                  </a:cubicBezTo>
                  <a:lnTo>
                    <a:pt x="2583" y="20669"/>
                  </a:lnTo>
                  <a:lnTo>
                    <a:pt x="1089" y="21597"/>
                  </a:lnTo>
                  <a:cubicBezTo>
                    <a:pt x="1157" y="21597"/>
                    <a:pt x="1223" y="21600"/>
                    <a:pt x="1292" y="21600"/>
                  </a:cubicBezTo>
                  <a:cubicBezTo>
                    <a:pt x="6899" y="21600"/>
                    <a:pt x="11976" y="20390"/>
                    <a:pt x="15651" y="18436"/>
                  </a:cubicBezTo>
                  <a:cubicBezTo>
                    <a:pt x="19281" y="16505"/>
                    <a:pt x="21539" y="13846"/>
                    <a:pt x="21594" y="10906"/>
                  </a:cubicBezTo>
                  <a:cubicBezTo>
                    <a:pt x="21594" y="10870"/>
                    <a:pt x="21600" y="10835"/>
                    <a:pt x="21600" y="10798"/>
                  </a:cubicBezTo>
                  <a:cubicBezTo>
                    <a:pt x="21600" y="7816"/>
                    <a:pt x="19326" y="5115"/>
                    <a:pt x="15651" y="3161"/>
                  </a:cubicBezTo>
                  <a:cubicBezTo>
                    <a:pt x="12021" y="1230"/>
                    <a:pt x="7021" y="29"/>
                    <a:pt x="1494" y="0"/>
                  </a:cubicBezTo>
                  <a:close/>
                </a:path>
              </a:pathLst>
            </a:custGeom>
            <a:solidFill>
              <a:schemeClr val="tx2">
                <a:lumMod val="50000"/>
              </a:schemeClr>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grpSp>
          <p:nvGrpSpPr>
            <p:cNvPr id="33" name="Group 5">
              <a:extLst>
                <a:ext uri="{FF2B5EF4-FFF2-40B4-BE49-F238E27FC236}">
                  <a16:creationId xmlns:a16="http://schemas.microsoft.com/office/drawing/2014/main" xmlns="" id="{9ADA5D4B-0CE2-4425-9BB3-D6AF8B7487E6}"/>
                </a:ext>
              </a:extLst>
            </p:cNvPr>
            <p:cNvGrpSpPr>
              <a:grpSpLocks/>
            </p:cNvGrpSpPr>
            <p:nvPr/>
          </p:nvGrpSpPr>
          <p:grpSpPr bwMode="auto">
            <a:xfrm>
              <a:off x="649025" y="625054"/>
              <a:ext cx="3869262" cy="3860848"/>
              <a:chOff x="0" y="-1"/>
              <a:chExt cx="3869261" cy="3860849"/>
            </a:xfrm>
          </p:grpSpPr>
          <p:sp>
            <p:nvSpPr>
              <p:cNvPr id="34" name="AutoShape 6">
                <a:extLst>
                  <a:ext uri="{FF2B5EF4-FFF2-40B4-BE49-F238E27FC236}">
                    <a16:creationId xmlns:a16="http://schemas.microsoft.com/office/drawing/2014/main" xmlns="" id="{792EBDD1-FAC3-4C9F-9A4D-C07B88C37786}"/>
                  </a:ext>
                </a:extLst>
              </p:cNvPr>
              <p:cNvSpPr>
                <a:spLocks/>
              </p:cNvSpPr>
              <p:nvPr/>
            </p:nvSpPr>
            <p:spPr bwMode="auto">
              <a:xfrm>
                <a:off x="261" y="420"/>
                <a:ext cx="3868740" cy="3860801"/>
              </a:xfrm>
              <a:custGeom>
                <a:avLst/>
                <a:gdLst>
                  <a:gd name="T0" fmla="*/ 1934370 w 21600"/>
                  <a:gd name="T1" fmla="*/ 1930400 h 21600"/>
                  <a:gd name="T2" fmla="*/ 1934370 w 21600"/>
                  <a:gd name="T3" fmla="*/ 1930400 h 21600"/>
                  <a:gd name="T4" fmla="*/ 1934370 w 21600"/>
                  <a:gd name="T5" fmla="*/ 1930400 h 21600"/>
                  <a:gd name="T6" fmla="*/ 1934370 w 21600"/>
                  <a:gd name="T7" fmla="*/ 19304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65000"/>
                  <a:alpha val="80000"/>
                </a:schemeClr>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sp>
            <p:nvSpPr>
              <p:cNvPr id="35" name="AutoShape 7">
                <a:extLst>
                  <a:ext uri="{FF2B5EF4-FFF2-40B4-BE49-F238E27FC236}">
                    <a16:creationId xmlns:a16="http://schemas.microsoft.com/office/drawing/2014/main" xmlns="" id="{3FB6D437-A0E3-4D88-8A73-766888BE5003}"/>
                  </a:ext>
                </a:extLst>
              </p:cNvPr>
              <p:cNvSpPr>
                <a:spLocks/>
              </p:cNvSpPr>
              <p:nvPr/>
            </p:nvSpPr>
            <p:spPr bwMode="auto">
              <a:xfrm>
                <a:off x="778137" y="102020"/>
                <a:ext cx="2455864" cy="3549651"/>
              </a:xfrm>
              <a:custGeom>
                <a:avLst/>
                <a:gdLst>
                  <a:gd name="T0" fmla="*/ 1227932 w 20624"/>
                  <a:gd name="T1" fmla="*/ 1800728 h 21378"/>
                  <a:gd name="T2" fmla="*/ 1227932 w 20624"/>
                  <a:gd name="T3" fmla="*/ 1800728 h 21378"/>
                  <a:gd name="T4" fmla="*/ 1227932 w 20624"/>
                  <a:gd name="T5" fmla="*/ 1800728 h 21378"/>
                  <a:gd name="T6" fmla="*/ 1227932 w 20624"/>
                  <a:gd name="T7" fmla="*/ 1800728 h 213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624" h="21378">
                    <a:moveTo>
                      <a:pt x="10555" y="9976"/>
                    </a:moveTo>
                    <a:cubicBezTo>
                      <a:pt x="9964" y="9881"/>
                      <a:pt x="9449" y="9919"/>
                      <a:pt x="9405" y="10060"/>
                    </a:cubicBezTo>
                    <a:cubicBezTo>
                      <a:pt x="9361" y="10201"/>
                      <a:pt x="9804" y="10393"/>
                      <a:pt x="10395" y="10488"/>
                    </a:cubicBezTo>
                    <a:cubicBezTo>
                      <a:pt x="10986" y="10583"/>
                      <a:pt x="11501" y="10545"/>
                      <a:pt x="11545" y="10403"/>
                    </a:cubicBezTo>
                    <a:cubicBezTo>
                      <a:pt x="11589" y="10262"/>
                      <a:pt x="11146" y="10070"/>
                      <a:pt x="10555" y="9976"/>
                    </a:cubicBezTo>
                    <a:close/>
                    <a:moveTo>
                      <a:pt x="17197" y="13840"/>
                    </a:moveTo>
                    <a:cubicBezTo>
                      <a:pt x="17304" y="13527"/>
                      <a:pt x="17520" y="13167"/>
                      <a:pt x="17348" y="12852"/>
                    </a:cubicBezTo>
                    <a:cubicBezTo>
                      <a:pt x="17183" y="12550"/>
                      <a:pt x="13854" y="11819"/>
                      <a:pt x="13288" y="11819"/>
                    </a:cubicBezTo>
                    <a:cubicBezTo>
                      <a:pt x="12345" y="11819"/>
                      <a:pt x="11372" y="11842"/>
                      <a:pt x="10964" y="12559"/>
                    </a:cubicBezTo>
                    <a:cubicBezTo>
                      <a:pt x="10964" y="12559"/>
                      <a:pt x="8149" y="11691"/>
                      <a:pt x="8151" y="11303"/>
                    </a:cubicBezTo>
                    <a:cubicBezTo>
                      <a:pt x="8152" y="11134"/>
                      <a:pt x="8645" y="10164"/>
                      <a:pt x="8242" y="10160"/>
                    </a:cubicBezTo>
                    <a:cubicBezTo>
                      <a:pt x="7840" y="10155"/>
                      <a:pt x="6651" y="11320"/>
                      <a:pt x="6027" y="10451"/>
                    </a:cubicBezTo>
                    <a:cubicBezTo>
                      <a:pt x="5403" y="9581"/>
                      <a:pt x="6089" y="8451"/>
                      <a:pt x="8346" y="8772"/>
                    </a:cubicBezTo>
                    <a:cubicBezTo>
                      <a:pt x="10141" y="9028"/>
                      <a:pt x="9994" y="9968"/>
                      <a:pt x="10010" y="9314"/>
                    </a:cubicBezTo>
                    <a:cubicBezTo>
                      <a:pt x="10032" y="8445"/>
                      <a:pt x="10911" y="7298"/>
                      <a:pt x="11111" y="7014"/>
                    </a:cubicBezTo>
                    <a:cubicBezTo>
                      <a:pt x="11548" y="6390"/>
                      <a:pt x="12791" y="5882"/>
                      <a:pt x="12877" y="5670"/>
                    </a:cubicBezTo>
                    <a:cubicBezTo>
                      <a:pt x="12877" y="5670"/>
                      <a:pt x="12490" y="5065"/>
                      <a:pt x="12224" y="5052"/>
                    </a:cubicBezTo>
                    <a:cubicBezTo>
                      <a:pt x="11964" y="5040"/>
                      <a:pt x="13723" y="4485"/>
                      <a:pt x="13415" y="4395"/>
                    </a:cubicBezTo>
                    <a:cubicBezTo>
                      <a:pt x="13039" y="4287"/>
                      <a:pt x="11658" y="3484"/>
                      <a:pt x="11207" y="3353"/>
                    </a:cubicBezTo>
                    <a:cubicBezTo>
                      <a:pt x="10825" y="3242"/>
                      <a:pt x="10480" y="2908"/>
                      <a:pt x="10030" y="2928"/>
                    </a:cubicBezTo>
                    <a:cubicBezTo>
                      <a:pt x="9401" y="2956"/>
                      <a:pt x="10692" y="4940"/>
                      <a:pt x="9087" y="4314"/>
                    </a:cubicBezTo>
                    <a:cubicBezTo>
                      <a:pt x="8765" y="4188"/>
                      <a:pt x="7844" y="3986"/>
                      <a:pt x="7682" y="3724"/>
                    </a:cubicBezTo>
                    <a:cubicBezTo>
                      <a:pt x="7533" y="3482"/>
                      <a:pt x="8133" y="2959"/>
                      <a:pt x="8348" y="2793"/>
                    </a:cubicBezTo>
                    <a:cubicBezTo>
                      <a:pt x="8707" y="2516"/>
                      <a:pt x="9496" y="2529"/>
                      <a:pt x="9949" y="2653"/>
                    </a:cubicBezTo>
                    <a:cubicBezTo>
                      <a:pt x="10359" y="2765"/>
                      <a:pt x="10856" y="3137"/>
                      <a:pt x="11304" y="2904"/>
                    </a:cubicBezTo>
                    <a:cubicBezTo>
                      <a:pt x="11774" y="2661"/>
                      <a:pt x="10635" y="1518"/>
                      <a:pt x="9866" y="1417"/>
                    </a:cubicBezTo>
                    <a:cubicBezTo>
                      <a:pt x="9440" y="1361"/>
                      <a:pt x="8856" y="978"/>
                      <a:pt x="8428" y="1040"/>
                    </a:cubicBezTo>
                    <a:cubicBezTo>
                      <a:pt x="8188" y="1075"/>
                      <a:pt x="8232" y="1222"/>
                      <a:pt x="8095" y="1323"/>
                    </a:cubicBezTo>
                    <a:cubicBezTo>
                      <a:pt x="7613" y="1680"/>
                      <a:pt x="7307" y="1187"/>
                      <a:pt x="6872" y="1177"/>
                    </a:cubicBezTo>
                    <a:cubicBezTo>
                      <a:pt x="6217" y="1163"/>
                      <a:pt x="5552" y="1326"/>
                      <a:pt x="5008" y="1578"/>
                    </a:cubicBezTo>
                    <a:cubicBezTo>
                      <a:pt x="4878" y="1410"/>
                      <a:pt x="4766" y="1056"/>
                      <a:pt x="4505" y="967"/>
                    </a:cubicBezTo>
                    <a:cubicBezTo>
                      <a:pt x="4333" y="909"/>
                      <a:pt x="1262" y="2082"/>
                      <a:pt x="1262" y="2082"/>
                    </a:cubicBezTo>
                    <a:cubicBezTo>
                      <a:pt x="1262" y="2082"/>
                      <a:pt x="1124" y="2632"/>
                      <a:pt x="902" y="2689"/>
                    </a:cubicBezTo>
                    <a:cubicBezTo>
                      <a:pt x="680" y="2746"/>
                      <a:pt x="-427" y="2940"/>
                      <a:pt x="179" y="2916"/>
                    </a:cubicBezTo>
                    <a:cubicBezTo>
                      <a:pt x="311" y="2911"/>
                      <a:pt x="1302" y="2735"/>
                      <a:pt x="2332" y="2466"/>
                    </a:cubicBezTo>
                    <a:cubicBezTo>
                      <a:pt x="2318" y="2764"/>
                      <a:pt x="2297" y="3061"/>
                      <a:pt x="2266" y="3358"/>
                    </a:cubicBezTo>
                    <a:cubicBezTo>
                      <a:pt x="2211" y="3889"/>
                      <a:pt x="2175" y="4411"/>
                      <a:pt x="2140" y="4942"/>
                    </a:cubicBezTo>
                    <a:cubicBezTo>
                      <a:pt x="2106" y="5469"/>
                      <a:pt x="1841" y="5980"/>
                      <a:pt x="1632" y="6478"/>
                    </a:cubicBezTo>
                    <a:cubicBezTo>
                      <a:pt x="1484" y="6833"/>
                      <a:pt x="1288" y="7376"/>
                      <a:pt x="1583" y="7723"/>
                    </a:cubicBezTo>
                    <a:cubicBezTo>
                      <a:pt x="2126" y="8363"/>
                      <a:pt x="3361" y="8730"/>
                      <a:pt x="3681" y="9655"/>
                    </a:cubicBezTo>
                    <a:cubicBezTo>
                      <a:pt x="3801" y="9999"/>
                      <a:pt x="3700" y="10198"/>
                      <a:pt x="3991" y="10478"/>
                    </a:cubicBezTo>
                    <a:cubicBezTo>
                      <a:pt x="4742" y="11201"/>
                      <a:pt x="6584" y="11034"/>
                      <a:pt x="7721" y="11656"/>
                    </a:cubicBezTo>
                    <a:cubicBezTo>
                      <a:pt x="8801" y="12247"/>
                      <a:pt x="9939" y="12831"/>
                      <a:pt x="10803" y="12919"/>
                    </a:cubicBezTo>
                    <a:cubicBezTo>
                      <a:pt x="10778" y="12991"/>
                      <a:pt x="9910" y="14631"/>
                      <a:pt x="9937" y="14854"/>
                    </a:cubicBezTo>
                    <a:cubicBezTo>
                      <a:pt x="9967" y="15096"/>
                      <a:pt x="10360" y="15384"/>
                      <a:pt x="10551" y="15566"/>
                    </a:cubicBezTo>
                    <a:cubicBezTo>
                      <a:pt x="10892" y="15888"/>
                      <a:pt x="12388" y="16938"/>
                      <a:pt x="12569" y="17281"/>
                    </a:cubicBezTo>
                    <a:cubicBezTo>
                      <a:pt x="12739" y="17603"/>
                      <a:pt x="12740" y="17992"/>
                      <a:pt x="12546" y="18309"/>
                    </a:cubicBezTo>
                    <a:cubicBezTo>
                      <a:pt x="12326" y="18669"/>
                      <a:pt x="12101" y="19035"/>
                      <a:pt x="11964" y="19417"/>
                    </a:cubicBezTo>
                    <a:cubicBezTo>
                      <a:pt x="11884" y="19641"/>
                      <a:pt x="11389" y="21313"/>
                      <a:pt x="11683" y="21363"/>
                    </a:cubicBezTo>
                    <a:cubicBezTo>
                      <a:pt x="12157" y="21444"/>
                      <a:pt x="12759" y="21167"/>
                      <a:pt x="13053" y="20924"/>
                    </a:cubicBezTo>
                    <a:cubicBezTo>
                      <a:pt x="13223" y="20784"/>
                      <a:pt x="13358" y="20164"/>
                      <a:pt x="13463" y="20050"/>
                    </a:cubicBezTo>
                    <a:cubicBezTo>
                      <a:pt x="13706" y="19783"/>
                      <a:pt x="15141" y="19060"/>
                      <a:pt x="15507" y="18888"/>
                    </a:cubicBezTo>
                    <a:cubicBezTo>
                      <a:pt x="15669" y="18813"/>
                      <a:pt x="19105" y="16948"/>
                      <a:pt x="19470" y="16437"/>
                    </a:cubicBezTo>
                    <a:cubicBezTo>
                      <a:pt x="19498" y="16398"/>
                      <a:pt x="19720" y="15551"/>
                      <a:pt x="20542" y="14254"/>
                    </a:cubicBezTo>
                    <a:cubicBezTo>
                      <a:pt x="21173" y="13258"/>
                      <a:pt x="17973" y="13546"/>
                      <a:pt x="17197" y="13840"/>
                    </a:cubicBezTo>
                    <a:close/>
                    <a:moveTo>
                      <a:pt x="13673" y="1219"/>
                    </a:moveTo>
                    <a:cubicBezTo>
                      <a:pt x="13425" y="1053"/>
                      <a:pt x="11675" y="373"/>
                      <a:pt x="11661" y="379"/>
                    </a:cubicBezTo>
                    <a:cubicBezTo>
                      <a:pt x="11438" y="318"/>
                      <a:pt x="9305" y="-156"/>
                      <a:pt x="9412" y="52"/>
                    </a:cubicBezTo>
                    <a:cubicBezTo>
                      <a:pt x="9598" y="411"/>
                      <a:pt x="11388" y="1499"/>
                      <a:pt x="11584" y="1623"/>
                    </a:cubicBezTo>
                    <a:cubicBezTo>
                      <a:pt x="11848" y="1791"/>
                      <a:pt x="13726" y="3327"/>
                      <a:pt x="14112" y="2968"/>
                    </a:cubicBezTo>
                    <a:cubicBezTo>
                      <a:pt x="14185" y="2900"/>
                      <a:pt x="13749" y="2414"/>
                      <a:pt x="13697" y="2341"/>
                    </a:cubicBezTo>
                    <a:cubicBezTo>
                      <a:pt x="13542" y="2119"/>
                      <a:pt x="13542" y="1935"/>
                      <a:pt x="13573" y="1686"/>
                    </a:cubicBezTo>
                    <a:cubicBezTo>
                      <a:pt x="13588" y="1559"/>
                      <a:pt x="13735" y="1261"/>
                      <a:pt x="13673" y="1219"/>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6">
                  <a:solidFill>
                    <a:schemeClr val="bg1">
                      <a:lumMod val="50000"/>
                    </a:schemeClr>
                  </a:solidFill>
                </a:endParaRPr>
              </a:p>
            </p:txBody>
          </p:sp>
        </p:grpSp>
      </p:grpSp>
      <p:sp>
        <p:nvSpPr>
          <p:cNvPr id="36" name="Rectángulo 1">
            <a:extLst>
              <a:ext uri="{FF2B5EF4-FFF2-40B4-BE49-F238E27FC236}">
                <a16:creationId xmlns:a16="http://schemas.microsoft.com/office/drawing/2014/main" xmlns="" id="{BDFA4FFA-E285-4907-8227-51C042953370}"/>
              </a:ext>
            </a:extLst>
          </p:cNvPr>
          <p:cNvSpPr/>
          <p:nvPr/>
        </p:nvSpPr>
        <p:spPr>
          <a:xfrm>
            <a:off x="1135273" y="5389207"/>
            <a:ext cx="3488498" cy="830997"/>
          </a:xfrm>
          <a:prstGeom prst="rect">
            <a:avLst/>
          </a:prstGeom>
        </p:spPr>
        <p:txBody>
          <a:bodyPr wrap="square">
            <a:spAutoFit/>
          </a:bodyPr>
          <a:lstStyle/>
          <a:p>
            <a:pPr algn="ctr"/>
            <a:r>
              <a:rPr lang="es-ES" sz="1200" dirty="0">
                <a:solidFill>
                  <a:schemeClr val="bg1">
                    <a:lumMod val="65000"/>
                  </a:schemeClr>
                </a:solidFill>
                <a:latin typeface="Raleway" panose="020B0003030101060003" pitchFamily="34" charset="0"/>
              </a:rPr>
              <a:t>Lorem ipsum dolor sit amet, consectetur adipiscing elit. Mauris interdum, sapien et pellentesque sollicitudin, nibh lorem tincidunt est, non placerat mi quam sit amet nulla. </a:t>
            </a:r>
          </a:p>
        </p:txBody>
      </p:sp>
    </p:spTree>
    <p:extLst>
      <p:ext uri="{BB962C8B-B14F-4D97-AF65-F5344CB8AC3E}">
        <p14:creationId xmlns:p14="http://schemas.microsoft.com/office/powerpoint/2010/main" val="316818750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50"/>
                                        <p:tgtEl>
                                          <p:spTgt spid="6"/>
                                        </p:tgtEl>
                                      </p:cBhvr>
                                    </p:animEffect>
                                    <p:anim calcmode="lin" valueType="num">
                                      <p:cBhvr>
                                        <p:cTn id="13" dur="250" fill="hold"/>
                                        <p:tgtEl>
                                          <p:spTgt spid="6"/>
                                        </p:tgtEl>
                                        <p:attrNameLst>
                                          <p:attrName>ppt_x</p:attrName>
                                        </p:attrNameLst>
                                      </p:cBhvr>
                                      <p:tavLst>
                                        <p:tav tm="0">
                                          <p:val>
                                            <p:strVal val="#ppt_x"/>
                                          </p:val>
                                        </p:tav>
                                        <p:tav tm="100000">
                                          <p:val>
                                            <p:strVal val="#ppt_x"/>
                                          </p:val>
                                        </p:tav>
                                      </p:tavLst>
                                    </p:anim>
                                    <p:anim calcmode="lin" valueType="num">
                                      <p:cBhvr>
                                        <p:cTn id="14" dur="25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50"/>
                                        <p:tgtEl>
                                          <p:spTgt spid="7"/>
                                        </p:tgtEl>
                                      </p:cBhvr>
                                    </p:animEffect>
                                    <p:anim calcmode="lin" valueType="num">
                                      <p:cBhvr>
                                        <p:cTn id="19" dur="250" fill="hold"/>
                                        <p:tgtEl>
                                          <p:spTgt spid="7"/>
                                        </p:tgtEl>
                                        <p:attrNameLst>
                                          <p:attrName>ppt_x</p:attrName>
                                        </p:attrNameLst>
                                      </p:cBhvr>
                                      <p:tavLst>
                                        <p:tav tm="0">
                                          <p:val>
                                            <p:strVal val="#ppt_x"/>
                                          </p:val>
                                        </p:tav>
                                        <p:tav tm="100000">
                                          <p:val>
                                            <p:strVal val="#ppt_x"/>
                                          </p:val>
                                        </p:tav>
                                      </p:tavLst>
                                    </p:anim>
                                    <p:anim calcmode="lin" valueType="num">
                                      <p:cBhvr>
                                        <p:cTn id="20" dur="25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50"/>
                                        <p:tgtEl>
                                          <p:spTgt spid="10"/>
                                        </p:tgtEl>
                                      </p:cBhvr>
                                    </p:animEffect>
                                    <p:anim calcmode="lin" valueType="num">
                                      <p:cBhvr>
                                        <p:cTn id="25" dur="250" fill="hold"/>
                                        <p:tgtEl>
                                          <p:spTgt spid="10"/>
                                        </p:tgtEl>
                                        <p:attrNameLst>
                                          <p:attrName>ppt_x</p:attrName>
                                        </p:attrNameLst>
                                      </p:cBhvr>
                                      <p:tavLst>
                                        <p:tav tm="0">
                                          <p:val>
                                            <p:strVal val="#ppt_x"/>
                                          </p:val>
                                        </p:tav>
                                        <p:tav tm="100000">
                                          <p:val>
                                            <p:strVal val="#ppt_x"/>
                                          </p:val>
                                        </p:tav>
                                      </p:tavLst>
                                    </p:anim>
                                    <p:anim calcmode="lin" valueType="num">
                                      <p:cBhvr>
                                        <p:cTn id="26" dur="25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1250"/>
                            </p:stCondLst>
                            <p:childTnLst>
                              <p:par>
                                <p:cTn id="28" presetID="42" presetClass="entr" presetSubtype="0"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250"/>
                                        <p:tgtEl>
                                          <p:spTgt spid="11"/>
                                        </p:tgtEl>
                                      </p:cBhvr>
                                    </p:animEffect>
                                    <p:anim calcmode="lin" valueType="num">
                                      <p:cBhvr>
                                        <p:cTn id="31" dur="250" fill="hold"/>
                                        <p:tgtEl>
                                          <p:spTgt spid="11"/>
                                        </p:tgtEl>
                                        <p:attrNameLst>
                                          <p:attrName>ppt_x</p:attrName>
                                        </p:attrNameLst>
                                      </p:cBhvr>
                                      <p:tavLst>
                                        <p:tav tm="0">
                                          <p:val>
                                            <p:strVal val="#ppt_x"/>
                                          </p:val>
                                        </p:tav>
                                        <p:tav tm="100000">
                                          <p:val>
                                            <p:strVal val="#ppt_x"/>
                                          </p:val>
                                        </p:tav>
                                      </p:tavLst>
                                    </p:anim>
                                    <p:anim calcmode="lin" valueType="num">
                                      <p:cBhvr>
                                        <p:cTn id="32" dur="250" fill="hold"/>
                                        <p:tgtEl>
                                          <p:spTgt spid="11"/>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42" presetClass="entr" presetSubtype="0"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250"/>
                                        <p:tgtEl>
                                          <p:spTgt spid="14"/>
                                        </p:tgtEl>
                                      </p:cBhvr>
                                    </p:animEffect>
                                    <p:anim calcmode="lin" valueType="num">
                                      <p:cBhvr>
                                        <p:cTn id="37" dur="250" fill="hold"/>
                                        <p:tgtEl>
                                          <p:spTgt spid="14"/>
                                        </p:tgtEl>
                                        <p:attrNameLst>
                                          <p:attrName>ppt_x</p:attrName>
                                        </p:attrNameLst>
                                      </p:cBhvr>
                                      <p:tavLst>
                                        <p:tav tm="0">
                                          <p:val>
                                            <p:strVal val="#ppt_x"/>
                                          </p:val>
                                        </p:tav>
                                        <p:tav tm="100000">
                                          <p:val>
                                            <p:strVal val="#ppt_x"/>
                                          </p:val>
                                        </p:tav>
                                      </p:tavLst>
                                    </p:anim>
                                    <p:anim calcmode="lin" valueType="num">
                                      <p:cBhvr>
                                        <p:cTn id="38" dur="25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1750"/>
                            </p:stCondLst>
                            <p:childTnLst>
                              <p:par>
                                <p:cTn id="40" presetID="42" presetClass="entr" presetSubtype="0"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250"/>
                                        <p:tgtEl>
                                          <p:spTgt spid="18"/>
                                        </p:tgtEl>
                                      </p:cBhvr>
                                    </p:animEffect>
                                    <p:anim calcmode="lin" valueType="num">
                                      <p:cBhvr>
                                        <p:cTn id="43" dur="250" fill="hold"/>
                                        <p:tgtEl>
                                          <p:spTgt spid="18"/>
                                        </p:tgtEl>
                                        <p:attrNameLst>
                                          <p:attrName>ppt_x</p:attrName>
                                        </p:attrNameLst>
                                      </p:cBhvr>
                                      <p:tavLst>
                                        <p:tav tm="0">
                                          <p:val>
                                            <p:strVal val="#ppt_x"/>
                                          </p:val>
                                        </p:tav>
                                        <p:tav tm="100000">
                                          <p:val>
                                            <p:strVal val="#ppt_x"/>
                                          </p:val>
                                        </p:tav>
                                      </p:tavLst>
                                    </p:anim>
                                    <p:anim calcmode="lin" valueType="num">
                                      <p:cBhvr>
                                        <p:cTn id="44" dur="250" fill="hold"/>
                                        <p:tgtEl>
                                          <p:spTgt spid="18"/>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250"/>
                                        <p:tgtEl>
                                          <p:spTgt spid="19"/>
                                        </p:tgtEl>
                                      </p:cBhvr>
                                    </p:animEffect>
                                    <p:anim calcmode="lin" valueType="num">
                                      <p:cBhvr>
                                        <p:cTn id="49" dur="250" fill="hold"/>
                                        <p:tgtEl>
                                          <p:spTgt spid="19"/>
                                        </p:tgtEl>
                                        <p:attrNameLst>
                                          <p:attrName>ppt_x</p:attrName>
                                        </p:attrNameLst>
                                      </p:cBhvr>
                                      <p:tavLst>
                                        <p:tav tm="0">
                                          <p:val>
                                            <p:strVal val="#ppt_x"/>
                                          </p:val>
                                        </p:tav>
                                        <p:tav tm="100000">
                                          <p:val>
                                            <p:strVal val="#ppt_x"/>
                                          </p:val>
                                        </p:tav>
                                      </p:tavLst>
                                    </p:anim>
                                    <p:anim calcmode="lin" valueType="num">
                                      <p:cBhvr>
                                        <p:cTn id="50" dur="250" fill="hold"/>
                                        <p:tgtEl>
                                          <p:spTgt spid="19"/>
                                        </p:tgtEl>
                                        <p:attrNameLst>
                                          <p:attrName>ppt_y</p:attrName>
                                        </p:attrNameLst>
                                      </p:cBhvr>
                                      <p:tavLst>
                                        <p:tav tm="0">
                                          <p:val>
                                            <p:strVal val="#ppt_y+.1"/>
                                          </p:val>
                                        </p:tav>
                                        <p:tav tm="100000">
                                          <p:val>
                                            <p:strVal val="#ppt_y"/>
                                          </p:val>
                                        </p:tav>
                                      </p:tavLst>
                                    </p:anim>
                                  </p:childTnLst>
                                </p:cTn>
                              </p:par>
                            </p:childTnLst>
                          </p:cTn>
                        </p:par>
                        <p:par>
                          <p:cTn id="51" fill="hold">
                            <p:stCondLst>
                              <p:cond delay="2250"/>
                            </p:stCondLst>
                            <p:childTnLst>
                              <p:par>
                                <p:cTn id="52" presetID="42" presetClass="entr" presetSubtype="0"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250"/>
                                        <p:tgtEl>
                                          <p:spTgt spid="20"/>
                                        </p:tgtEl>
                                      </p:cBhvr>
                                    </p:animEffect>
                                    <p:anim calcmode="lin" valueType="num">
                                      <p:cBhvr>
                                        <p:cTn id="55" dur="250" fill="hold"/>
                                        <p:tgtEl>
                                          <p:spTgt spid="20"/>
                                        </p:tgtEl>
                                        <p:attrNameLst>
                                          <p:attrName>ppt_x</p:attrName>
                                        </p:attrNameLst>
                                      </p:cBhvr>
                                      <p:tavLst>
                                        <p:tav tm="0">
                                          <p:val>
                                            <p:strVal val="#ppt_x"/>
                                          </p:val>
                                        </p:tav>
                                        <p:tav tm="100000">
                                          <p:val>
                                            <p:strVal val="#ppt_x"/>
                                          </p:val>
                                        </p:tav>
                                      </p:tavLst>
                                    </p:anim>
                                    <p:anim calcmode="lin" valueType="num">
                                      <p:cBhvr>
                                        <p:cTn id="56" dur="250" fill="hold"/>
                                        <p:tgtEl>
                                          <p:spTgt spid="20"/>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42"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250"/>
                                        <p:tgtEl>
                                          <p:spTgt spid="21"/>
                                        </p:tgtEl>
                                      </p:cBhvr>
                                    </p:animEffect>
                                    <p:anim calcmode="lin" valueType="num">
                                      <p:cBhvr>
                                        <p:cTn id="61" dur="250" fill="hold"/>
                                        <p:tgtEl>
                                          <p:spTgt spid="21"/>
                                        </p:tgtEl>
                                        <p:attrNameLst>
                                          <p:attrName>ppt_x</p:attrName>
                                        </p:attrNameLst>
                                      </p:cBhvr>
                                      <p:tavLst>
                                        <p:tav tm="0">
                                          <p:val>
                                            <p:strVal val="#ppt_x"/>
                                          </p:val>
                                        </p:tav>
                                        <p:tav tm="100000">
                                          <p:val>
                                            <p:strVal val="#ppt_x"/>
                                          </p:val>
                                        </p:tav>
                                      </p:tavLst>
                                    </p:anim>
                                    <p:anim calcmode="lin" valueType="num">
                                      <p:cBhvr>
                                        <p:cTn id="62" dur="250" fill="hold"/>
                                        <p:tgtEl>
                                          <p:spTgt spid="21"/>
                                        </p:tgtEl>
                                        <p:attrNameLst>
                                          <p:attrName>ppt_y</p:attrName>
                                        </p:attrNameLst>
                                      </p:cBhvr>
                                      <p:tavLst>
                                        <p:tav tm="0">
                                          <p:val>
                                            <p:strVal val="#ppt_y+.1"/>
                                          </p:val>
                                        </p:tav>
                                        <p:tav tm="100000">
                                          <p:val>
                                            <p:strVal val="#ppt_y"/>
                                          </p:val>
                                        </p:tav>
                                      </p:tavLst>
                                    </p:anim>
                                  </p:childTnLst>
                                </p:cTn>
                              </p:par>
                            </p:childTnLst>
                          </p:cTn>
                        </p:par>
                        <p:par>
                          <p:cTn id="63" fill="hold">
                            <p:stCondLst>
                              <p:cond delay="2750"/>
                            </p:stCondLst>
                            <p:childTnLst>
                              <p:par>
                                <p:cTn id="64" presetID="42" presetClass="entr" presetSubtype="0"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250"/>
                                        <p:tgtEl>
                                          <p:spTgt spid="22"/>
                                        </p:tgtEl>
                                      </p:cBhvr>
                                    </p:animEffect>
                                    <p:anim calcmode="lin" valueType="num">
                                      <p:cBhvr>
                                        <p:cTn id="67" dur="250" fill="hold"/>
                                        <p:tgtEl>
                                          <p:spTgt spid="22"/>
                                        </p:tgtEl>
                                        <p:attrNameLst>
                                          <p:attrName>ppt_x</p:attrName>
                                        </p:attrNameLst>
                                      </p:cBhvr>
                                      <p:tavLst>
                                        <p:tav tm="0">
                                          <p:val>
                                            <p:strVal val="#ppt_x"/>
                                          </p:val>
                                        </p:tav>
                                        <p:tav tm="100000">
                                          <p:val>
                                            <p:strVal val="#ppt_x"/>
                                          </p:val>
                                        </p:tav>
                                      </p:tavLst>
                                    </p:anim>
                                    <p:anim calcmode="lin" valueType="num">
                                      <p:cBhvr>
                                        <p:cTn id="68" dur="250" fill="hold"/>
                                        <p:tgtEl>
                                          <p:spTgt spid="22"/>
                                        </p:tgtEl>
                                        <p:attrNameLst>
                                          <p:attrName>ppt_y</p:attrName>
                                        </p:attrNameLst>
                                      </p:cBhvr>
                                      <p:tavLst>
                                        <p:tav tm="0">
                                          <p:val>
                                            <p:strVal val="#ppt_y+.1"/>
                                          </p:val>
                                        </p:tav>
                                        <p:tav tm="100000">
                                          <p:val>
                                            <p:strVal val="#ppt_y"/>
                                          </p:val>
                                        </p:tav>
                                      </p:tavLst>
                                    </p:anim>
                                  </p:childTnLst>
                                </p:cTn>
                              </p:par>
                            </p:childTnLst>
                          </p:cTn>
                        </p:par>
                        <p:par>
                          <p:cTn id="69" fill="hold">
                            <p:stCondLst>
                              <p:cond delay="3000"/>
                            </p:stCondLst>
                            <p:childTnLst>
                              <p:par>
                                <p:cTn id="70" presetID="42" presetClass="entr" presetSubtype="0"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250"/>
                                        <p:tgtEl>
                                          <p:spTgt spid="23"/>
                                        </p:tgtEl>
                                      </p:cBhvr>
                                    </p:animEffect>
                                    <p:anim calcmode="lin" valueType="num">
                                      <p:cBhvr>
                                        <p:cTn id="73" dur="250" fill="hold"/>
                                        <p:tgtEl>
                                          <p:spTgt spid="23"/>
                                        </p:tgtEl>
                                        <p:attrNameLst>
                                          <p:attrName>ppt_x</p:attrName>
                                        </p:attrNameLst>
                                      </p:cBhvr>
                                      <p:tavLst>
                                        <p:tav tm="0">
                                          <p:val>
                                            <p:strVal val="#ppt_x"/>
                                          </p:val>
                                        </p:tav>
                                        <p:tav tm="100000">
                                          <p:val>
                                            <p:strVal val="#ppt_x"/>
                                          </p:val>
                                        </p:tav>
                                      </p:tavLst>
                                    </p:anim>
                                    <p:anim calcmode="lin" valueType="num">
                                      <p:cBhvr>
                                        <p:cTn id="74" dur="250" fill="hold"/>
                                        <p:tgtEl>
                                          <p:spTgt spid="23"/>
                                        </p:tgtEl>
                                        <p:attrNameLst>
                                          <p:attrName>ppt_y</p:attrName>
                                        </p:attrNameLst>
                                      </p:cBhvr>
                                      <p:tavLst>
                                        <p:tav tm="0">
                                          <p:val>
                                            <p:strVal val="#ppt_y+.1"/>
                                          </p:val>
                                        </p:tav>
                                        <p:tav tm="100000">
                                          <p:val>
                                            <p:strVal val="#ppt_y"/>
                                          </p:val>
                                        </p:tav>
                                      </p:tavLst>
                                    </p:anim>
                                  </p:childTnLst>
                                </p:cTn>
                              </p:par>
                            </p:childTnLst>
                          </p:cTn>
                        </p:par>
                        <p:par>
                          <p:cTn id="75" fill="hold">
                            <p:stCondLst>
                              <p:cond delay="3250"/>
                            </p:stCondLst>
                            <p:childTnLst>
                              <p:par>
                                <p:cTn id="76" presetID="42" presetClass="entr" presetSubtype="0" fill="hold"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250"/>
                                        <p:tgtEl>
                                          <p:spTgt spid="24"/>
                                        </p:tgtEl>
                                      </p:cBhvr>
                                    </p:animEffect>
                                    <p:anim calcmode="lin" valueType="num">
                                      <p:cBhvr>
                                        <p:cTn id="79" dur="250" fill="hold"/>
                                        <p:tgtEl>
                                          <p:spTgt spid="24"/>
                                        </p:tgtEl>
                                        <p:attrNameLst>
                                          <p:attrName>ppt_x</p:attrName>
                                        </p:attrNameLst>
                                      </p:cBhvr>
                                      <p:tavLst>
                                        <p:tav tm="0">
                                          <p:val>
                                            <p:strVal val="#ppt_x"/>
                                          </p:val>
                                        </p:tav>
                                        <p:tav tm="100000">
                                          <p:val>
                                            <p:strVal val="#ppt_x"/>
                                          </p:val>
                                        </p:tav>
                                      </p:tavLst>
                                    </p:anim>
                                    <p:anim calcmode="lin" valueType="num">
                                      <p:cBhvr>
                                        <p:cTn id="80" dur="250" fill="hold"/>
                                        <p:tgtEl>
                                          <p:spTgt spid="24"/>
                                        </p:tgtEl>
                                        <p:attrNameLst>
                                          <p:attrName>ppt_y</p:attrName>
                                        </p:attrNameLst>
                                      </p:cBhvr>
                                      <p:tavLst>
                                        <p:tav tm="0">
                                          <p:val>
                                            <p:strVal val="#ppt_y+.1"/>
                                          </p:val>
                                        </p:tav>
                                        <p:tav tm="100000">
                                          <p:val>
                                            <p:strVal val="#ppt_y"/>
                                          </p:val>
                                        </p:tav>
                                      </p:tavLst>
                                    </p:anim>
                                  </p:childTnLst>
                                </p:cTn>
                              </p:par>
                            </p:childTnLst>
                          </p:cTn>
                        </p:par>
                        <p:par>
                          <p:cTn id="81" fill="hold">
                            <p:stCondLst>
                              <p:cond delay="3500"/>
                            </p:stCondLst>
                            <p:childTnLst>
                              <p:par>
                                <p:cTn id="82" presetID="42" presetClass="entr" presetSubtype="0" fill="hold" nodeType="after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250"/>
                                        <p:tgtEl>
                                          <p:spTgt spid="25"/>
                                        </p:tgtEl>
                                      </p:cBhvr>
                                    </p:animEffect>
                                    <p:anim calcmode="lin" valueType="num">
                                      <p:cBhvr>
                                        <p:cTn id="85" dur="250" fill="hold"/>
                                        <p:tgtEl>
                                          <p:spTgt spid="25"/>
                                        </p:tgtEl>
                                        <p:attrNameLst>
                                          <p:attrName>ppt_x</p:attrName>
                                        </p:attrNameLst>
                                      </p:cBhvr>
                                      <p:tavLst>
                                        <p:tav tm="0">
                                          <p:val>
                                            <p:strVal val="#ppt_x"/>
                                          </p:val>
                                        </p:tav>
                                        <p:tav tm="100000">
                                          <p:val>
                                            <p:strVal val="#ppt_x"/>
                                          </p:val>
                                        </p:tav>
                                      </p:tavLst>
                                    </p:anim>
                                    <p:anim calcmode="lin" valueType="num">
                                      <p:cBhvr>
                                        <p:cTn id="86" dur="250" fill="hold"/>
                                        <p:tgtEl>
                                          <p:spTgt spid="25"/>
                                        </p:tgtEl>
                                        <p:attrNameLst>
                                          <p:attrName>ppt_y</p:attrName>
                                        </p:attrNameLst>
                                      </p:cBhvr>
                                      <p:tavLst>
                                        <p:tav tm="0">
                                          <p:val>
                                            <p:strVal val="#ppt_y+.1"/>
                                          </p:val>
                                        </p:tav>
                                        <p:tav tm="100000">
                                          <p:val>
                                            <p:strVal val="#ppt_y"/>
                                          </p:val>
                                        </p:tav>
                                      </p:tavLst>
                                    </p:anim>
                                  </p:childTnLst>
                                </p:cTn>
                              </p:par>
                            </p:childTnLst>
                          </p:cTn>
                        </p:par>
                        <p:par>
                          <p:cTn id="87" fill="hold">
                            <p:stCondLst>
                              <p:cond delay="3750"/>
                            </p:stCondLst>
                            <p:childTnLst>
                              <p:par>
                                <p:cTn id="88" presetID="42" presetClass="entr" presetSubtype="0" fill="hold" nodeType="after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fade">
                                      <p:cBhvr>
                                        <p:cTn id="90" dur="250"/>
                                        <p:tgtEl>
                                          <p:spTgt spid="30"/>
                                        </p:tgtEl>
                                      </p:cBhvr>
                                    </p:animEffect>
                                    <p:anim calcmode="lin" valueType="num">
                                      <p:cBhvr>
                                        <p:cTn id="91" dur="250" fill="hold"/>
                                        <p:tgtEl>
                                          <p:spTgt spid="30"/>
                                        </p:tgtEl>
                                        <p:attrNameLst>
                                          <p:attrName>ppt_x</p:attrName>
                                        </p:attrNameLst>
                                      </p:cBhvr>
                                      <p:tavLst>
                                        <p:tav tm="0">
                                          <p:val>
                                            <p:strVal val="#ppt_x"/>
                                          </p:val>
                                        </p:tav>
                                        <p:tav tm="100000">
                                          <p:val>
                                            <p:strVal val="#ppt_x"/>
                                          </p:val>
                                        </p:tav>
                                      </p:tavLst>
                                    </p:anim>
                                    <p:anim calcmode="lin" valueType="num">
                                      <p:cBhvr>
                                        <p:cTn id="92" dur="250" fill="hold"/>
                                        <p:tgtEl>
                                          <p:spTgt spid="30"/>
                                        </p:tgtEl>
                                        <p:attrNameLst>
                                          <p:attrName>ppt_y</p:attrName>
                                        </p:attrNameLst>
                                      </p:cBhvr>
                                      <p:tavLst>
                                        <p:tav tm="0">
                                          <p:val>
                                            <p:strVal val="#ppt_y+.1"/>
                                          </p:val>
                                        </p:tav>
                                        <p:tav tm="100000">
                                          <p:val>
                                            <p:strVal val="#ppt_y"/>
                                          </p:val>
                                        </p:tav>
                                      </p:tavLst>
                                    </p:anim>
                                  </p:childTnLst>
                                </p:cTn>
                              </p:par>
                            </p:childTnLst>
                          </p:cTn>
                        </p:par>
                        <p:par>
                          <p:cTn id="93" fill="hold">
                            <p:stCondLst>
                              <p:cond delay="4000"/>
                            </p:stCondLst>
                            <p:childTnLst>
                              <p:par>
                                <p:cTn id="94" presetID="42" presetClass="entr" presetSubtype="0" fill="hold" grpId="0" nodeType="after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fade">
                                      <p:cBhvr>
                                        <p:cTn id="96" dur="250"/>
                                        <p:tgtEl>
                                          <p:spTgt spid="36"/>
                                        </p:tgtEl>
                                      </p:cBhvr>
                                    </p:animEffect>
                                    <p:anim calcmode="lin" valueType="num">
                                      <p:cBhvr>
                                        <p:cTn id="97" dur="250" fill="hold"/>
                                        <p:tgtEl>
                                          <p:spTgt spid="36"/>
                                        </p:tgtEl>
                                        <p:attrNameLst>
                                          <p:attrName>ppt_x</p:attrName>
                                        </p:attrNameLst>
                                      </p:cBhvr>
                                      <p:tavLst>
                                        <p:tav tm="0">
                                          <p:val>
                                            <p:strVal val="#ppt_x"/>
                                          </p:val>
                                        </p:tav>
                                        <p:tav tm="100000">
                                          <p:val>
                                            <p:strVal val="#ppt_x"/>
                                          </p:val>
                                        </p:tav>
                                      </p:tavLst>
                                    </p:anim>
                                    <p:anim calcmode="lin" valueType="num">
                                      <p:cBhvr>
                                        <p:cTn id="98" dur="25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animBg="1"/>
      <p:bldP spid="18" grpId="0"/>
      <p:bldP spid="19" grpId="0"/>
      <p:bldP spid="20" grpId="0"/>
      <p:bldP spid="21" grpId="0"/>
      <p:bldP spid="22" grpId="0"/>
      <p:bldP spid="23"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a:extLst>
              <a:ext uri="{FF2B5EF4-FFF2-40B4-BE49-F238E27FC236}">
                <a16:creationId xmlns:a16="http://schemas.microsoft.com/office/drawing/2014/main" xmlns="" id="{3B3F1604-558A-423C-98B3-06614EEEF0FA}"/>
              </a:ext>
            </a:extLst>
          </p:cNvPr>
          <p:cNvGrpSpPr/>
          <p:nvPr/>
        </p:nvGrpSpPr>
        <p:grpSpPr>
          <a:xfrm rot="10800000">
            <a:off x="1922122" y="2211742"/>
            <a:ext cx="4144056" cy="3985857"/>
            <a:chOff x="3084817" y="1944848"/>
            <a:chExt cx="2318899" cy="3125718"/>
          </a:xfrm>
        </p:grpSpPr>
        <p:sp>
          <p:nvSpPr>
            <p:cNvPr id="7" name="Freeform 5">
              <a:extLst>
                <a:ext uri="{FF2B5EF4-FFF2-40B4-BE49-F238E27FC236}">
                  <a16:creationId xmlns:a16="http://schemas.microsoft.com/office/drawing/2014/main" xmlns="" id="{58F2A4FF-023C-4C3E-A712-AAE2120AB9A1}"/>
                </a:ext>
              </a:extLst>
            </p:cNvPr>
            <p:cNvSpPr/>
            <p:nvPr/>
          </p:nvSpPr>
          <p:spPr bwMode="auto">
            <a:xfrm>
              <a:off x="3084817" y="1944848"/>
              <a:ext cx="2318899" cy="1354800"/>
            </a:xfrm>
            <a:custGeom>
              <a:avLst/>
              <a:gdLst>
                <a:gd name="T0" fmla="*/ 893 w 893"/>
                <a:gd name="T1" fmla="*/ 275 h 569"/>
                <a:gd name="T2" fmla="*/ 455 w 893"/>
                <a:gd name="T3" fmla="*/ 0 h 569"/>
                <a:gd name="T4" fmla="*/ 0 w 893"/>
                <a:gd name="T5" fmla="*/ 275 h 569"/>
                <a:gd name="T6" fmla="*/ 108 w 893"/>
                <a:gd name="T7" fmla="*/ 275 h 569"/>
                <a:gd name="T8" fmla="*/ 108 w 893"/>
                <a:gd name="T9" fmla="*/ 569 h 569"/>
                <a:gd name="T10" fmla="*/ 805 w 893"/>
                <a:gd name="T11" fmla="*/ 569 h 569"/>
                <a:gd name="T12" fmla="*/ 805 w 893"/>
                <a:gd name="T13" fmla="*/ 275 h 569"/>
                <a:gd name="T14" fmla="*/ 893 w 893"/>
                <a:gd name="T15" fmla="*/ 275 h 5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569">
                  <a:moveTo>
                    <a:pt x="893" y="275"/>
                  </a:moveTo>
                  <a:lnTo>
                    <a:pt x="455" y="0"/>
                  </a:lnTo>
                  <a:lnTo>
                    <a:pt x="0" y="275"/>
                  </a:lnTo>
                  <a:lnTo>
                    <a:pt x="108" y="275"/>
                  </a:lnTo>
                  <a:lnTo>
                    <a:pt x="108" y="569"/>
                  </a:lnTo>
                  <a:lnTo>
                    <a:pt x="805" y="569"/>
                  </a:lnTo>
                  <a:lnTo>
                    <a:pt x="805" y="275"/>
                  </a:lnTo>
                  <a:lnTo>
                    <a:pt x="893" y="275"/>
                  </a:lnTo>
                  <a:close/>
                </a:path>
              </a:pathLst>
            </a:custGeom>
            <a:solidFill>
              <a:schemeClr val="tx2">
                <a:lumMod val="50000"/>
              </a:schemeClr>
            </a:solidFill>
            <a:ln>
              <a:noFill/>
            </a:ln>
          </p:spPr>
          <p:txBody>
            <a:bodyPr vert="horz" wrap="square" lIns="342900" tIns="411480" rIns="342900" bIns="34290" numCol="1" anchor="t" anchorCtr="0" compatLnSpc="1"/>
            <a:lstStyle/>
            <a:p>
              <a:pPr algn="ctr">
                <a:lnSpc>
                  <a:spcPct val="120000"/>
                </a:lnSpc>
              </a:pPr>
              <a:endParaRPr lang="en-US" sz="2100" dirty="0">
                <a:latin typeface="Source Sans Pro" charset="0"/>
              </a:endParaRPr>
            </a:p>
          </p:txBody>
        </p:sp>
        <p:sp>
          <p:nvSpPr>
            <p:cNvPr id="10" name="Freeform 7">
              <a:extLst>
                <a:ext uri="{FF2B5EF4-FFF2-40B4-BE49-F238E27FC236}">
                  <a16:creationId xmlns:a16="http://schemas.microsoft.com/office/drawing/2014/main" xmlns="" id="{9EA3166F-C88E-44F0-9D45-9EB3548EAC82}"/>
                </a:ext>
              </a:extLst>
            </p:cNvPr>
            <p:cNvSpPr/>
            <p:nvPr/>
          </p:nvSpPr>
          <p:spPr bwMode="auto">
            <a:xfrm>
              <a:off x="3363834" y="4077519"/>
              <a:ext cx="1811837" cy="993031"/>
            </a:xfrm>
            <a:custGeom>
              <a:avLst/>
              <a:gdLst>
                <a:gd name="T0" fmla="*/ 414 w 697"/>
                <a:gd name="T1" fmla="*/ 73 h 550"/>
                <a:gd name="T2" fmla="*/ 342 w 697"/>
                <a:gd name="T3" fmla="*/ 0 h 550"/>
                <a:gd name="T4" fmla="*/ 273 w 697"/>
                <a:gd name="T5" fmla="*/ 73 h 550"/>
                <a:gd name="T6" fmla="*/ 0 w 697"/>
                <a:gd name="T7" fmla="*/ 73 h 550"/>
                <a:gd name="T8" fmla="*/ 0 w 697"/>
                <a:gd name="T9" fmla="*/ 550 h 550"/>
                <a:gd name="T10" fmla="*/ 697 w 697"/>
                <a:gd name="T11" fmla="*/ 550 h 550"/>
                <a:gd name="T12" fmla="*/ 697 w 697"/>
                <a:gd name="T13" fmla="*/ 73 h 550"/>
                <a:gd name="T14" fmla="*/ 414 w 697"/>
                <a:gd name="T15" fmla="*/ 73 h 5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7" h="550">
                  <a:moveTo>
                    <a:pt x="414" y="73"/>
                  </a:moveTo>
                  <a:lnTo>
                    <a:pt x="342" y="0"/>
                  </a:lnTo>
                  <a:lnTo>
                    <a:pt x="273" y="73"/>
                  </a:lnTo>
                  <a:lnTo>
                    <a:pt x="0" y="73"/>
                  </a:lnTo>
                  <a:lnTo>
                    <a:pt x="0" y="550"/>
                  </a:lnTo>
                  <a:lnTo>
                    <a:pt x="697" y="550"/>
                  </a:lnTo>
                  <a:lnTo>
                    <a:pt x="697" y="73"/>
                  </a:lnTo>
                  <a:lnTo>
                    <a:pt x="414" y="73"/>
                  </a:lnTo>
                  <a:close/>
                </a:path>
              </a:pathLst>
            </a:custGeom>
            <a:solidFill>
              <a:srgbClr val="77BF1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a:lnSpc>
                  <a:spcPct val="120000"/>
                </a:lnSpc>
              </a:pPr>
              <a:endParaRPr lang="en-US" sz="1350" dirty="0">
                <a:latin typeface="Source Sans Pro" charset="0"/>
              </a:endParaRPr>
            </a:p>
          </p:txBody>
        </p:sp>
        <p:sp>
          <p:nvSpPr>
            <p:cNvPr id="11" name="Freeform 6">
              <a:extLst>
                <a:ext uri="{FF2B5EF4-FFF2-40B4-BE49-F238E27FC236}">
                  <a16:creationId xmlns:a16="http://schemas.microsoft.com/office/drawing/2014/main" xmlns="" id="{177B6E0E-7920-4964-91CA-13B7F45C4CF1}"/>
                </a:ext>
              </a:extLst>
            </p:cNvPr>
            <p:cNvSpPr/>
            <p:nvPr/>
          </p:nvSpPr>
          <p:spPr bwMode="auto">
            <a:xfrm>
              <a:off x="3363835" y="4077535"/>
              <a:ext cx="1811837" cy="993031"/>
            </a:xfrm>
            <a:custGeom>
              <a:avLst/>
              <a:gdLst>
                <a:gd name="T0" fmla="*/ 414 w 697"/>
                <a:gd name="T1" fmla="*/ 74 h 550"/>
                <a:gd name="T2" fmla="*/ 342 w 697"/>
                <a:gd name="T3" fmla="*/ 0 h 550"/>
                <a:gd name="T4" fmla="*/ 273 w 697"/>
                <a:gd name="T5" fmla="*/ 74 h 550"/>
                <a:gd name="T6" fmla="*/ 0 w 697"/>
                <a:gd name="T7" fmla="*/ 74 h 550"/>
                <a:gd name="T8" fmla="*/ 0 w 697"/>
                <a:gd name="T9" fmla="*/ 550 h 550"/>
                <a:gd name="T10" fmla="*/ 697 w 697"/>
                <a:gd name="T11" fmla="*/ 550 h 550"/>
                <a:gd name="T12" fmla="*/ 697 w 697"/>
                <a:gd name="T13" fmla="*/ 74 h 550"/>
                <a:gd name="T14" fmla="*/ 414 w 697"/>
                <a:gd name="T15" fmla="*/ 74 h 5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7" h="550">
                  <a:moveTo>
                    <a:pt x="414" y="74"/>
                  </a:moveTo>
                  <a:lnTo>
                    <a:pt x="342" y="0"/>
                  </a:lnTo>
                  <a:lnTo>
                    <a:pt x="273" y="74"/>
                  </a:lnTo>
                  <a:lnTo>
                    <a:pt x="0" y="74"/>
                  </a:lnTo>
                  <a:lnTo>
                    <a:pt x="0" y="550"/>
                  </a:lnTo>
                  <a:lnTo>
                    <a:pt x="697" y="550"/>
                  </a:lnTo>
                  <a:lnTo>
                    <a:pt x="697" y="74"/>
                  </a:lnTo>
                  <a:lnTo>
                    <a:pt x="414" y="74"/>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274320" rIns="68580" bIns="34290" numCol="1" anchor="t" anchorCtr="0" compatLnSpc="1"/>
            <a:lstStyle/>
            <a:p>
              <a:pPr algn="ctr">
                <a:lnSpc>
                  <a:spcPct val="120000"/>
                </a:lnSpc>
              </a:pPr>
              <a:endParaRPr lang="en-US" sz="2100" dirty="0">
                <a:latin typeface="Source Sans Pro" charset="0"/>
              </a:endParaRPr>
            </a:p>
            <a:p>
              <a:pPr>
                <a:lnSpc>
                  <a:spcPct val="120000"/>
                </a:lnSpc>
              </a:pPr>
              <a:endParaRPr lang="en-US" sz="900" dirty="0">
                <a:latin typeface="Source Sans Pro" charset="0"/>
              </a:endParaRPr>
            </a:p>
          </p:txBody>
        </p:sp>
        <p:sp>
          <p:nvSpPr>
            <p:cNvPr id="12" name="TextBox 13">
              <a:extLst>
                <a:ext uri="{FF2B5EF4-FFF2-40B4-BE49-F238E27FC236}">
                  <a16:creationId xmlns:a16="http://schemas.microsoft.com/office/drawing/2014/main" xmlns="" id="{A90F10AD-C444-4C03-AECF-C506E27DDEB4}"/>
                </a:ext>
              </a:extLst>
            </p:cNvPr>
            <p:cNvSpPr txBox="1"/>
            <p:nvPr/>
          </p:nvSpPr>
          <p:spPr>
            <a:xfrm rot="10800000">
              <a:off x="3584612" y="2567859"/>
              <a:ext cx="1372819" cy="337528"/>
            </a:xfrm>
            <a:prstGeom prst="rect">
              <a:avLst/>
            </a:prstGeom>
            <a:noFill/>
          </p:spPr>
          <p:txBody>
            <a:bodyPr wrap="square" lIns="0" tIns="0" rIns="0" bIns="0" rtlCol="0" anchor="t" anchorCtr="0">
              <a:spAutoFit/>
            </a:bodyPr>
            <a:lstStyle/>
            <a:p>
              <a:pPr algn="ctr" defTabSz="1216660">
                <a:lnSpc>
                  <a:spcPct val="120000"/>
                </a:lnSpc>
                <a:spcBef>
                  <a:spcPct val="0"/>
                </a:spcBef>
                <a:defRPr/>
              </a:pPr>
              <a:r>
                <a:rPr lang="zh-CN" alt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rPr>
                <a:t>关键词</a:t>
              </a:r>
              <a:endParaRPr 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3">
              <a:extLst>
                <a:ext uri="{FF2B5EF4-FFF2-40B4-BE49-F238E27FC236}">
                  <a16:creationId xmlns:a16="http://schemas.microsoft.com/office/drawing/2014/main" xmlns="" id="{70EFDC34-BBAC-48EE-8E39-27381CCC85F2}"/>
                </a:ext>
              </a:extLst>
            </p:cNvPr>
            <p:cNvSpPr txBox="1"/>
            <p:nvPr/>
          </p:nvSpPr>
          <p:spPr>
            <a:xfrm rot="10800000">
              <a:off x="3584612" y="4484622"/>
              <a:ext cx="1372819" cy="337528"/>
            </a:xfrm>
            <a:prstGeom prst="rect">
              <a:avLst/>
            </a:prstGeom>
            <a:noFill/>
          </p:spPr>
          <p:txBody>
            <a:bodyPr wrap="square" lIns="0" tIns="0" rIns="0" bIns="0" rtlCol="0" anchor="t" anchorCtr="0">
              <a:spAutoFit/>
            </a:bodyPr>
            <a:lstStyle/>
            <a:p>
              <a:pPr algn="ctr" defTabSz="1216660">
                <a:lnSpc>
                  <a:spcPct val="120000"/>
                </a:lnSpc>
                <a:spcBef>
                  <a:spcPct val="0"/>
                </a:spcBef>
                <a:defRPr/>
              </a:pPr>
              <a:r>
                <a:rPr lang="zh-CN" alt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rPr>
                <a:t>关键词</a:t>
              </a:r>
              <a:endParaRPr 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6">
              <a:extLst>
                <a:ext uri="{FF2B5EF4-FFF2-40B4-BE49-F238E27FC236}">
                  <a16:creationId xmlns:a16="http://schemas.microsoft.com/office/drawing/2014/main" xmlns="" id="{CA83AEBF-B774-4367-A028-D5B1DF1861E0}"/>
                </a:ext>
              </a:extLst>
            </p:cNvPr>
            <p:cNvSpPr/>
            <p:nvPr/>
          </p:nvSpPr>
          <p:spPr bwMode="auto">
            <a:xfrm>
              <a:off x="3363836" y="3191039"/>
              <a:ext cx="1811837" cy="993031"/>
            </a:xfrm>
            <a:custGeom>
              <a:avLst/>
              <a:gdLst>
                <a:gd name="T0" fmla="*/ 414 w 697"/>
                <a:gd name="T1" fmla="*/ 74 h 550"/>
                <a:gd name="T2" fmla="*/ 342 w 697"/>
                <a:gd name="T3" fmla="*/ 0 h 550"/>
                <a:gd name="T4" fmla="*/ 273 w 697"/>
                <a:gd name="T5" fmla="*/ 74 h 550"/>
                <a:gd name="T6" fmla="*/ 0 w 697"/>
                <a:gd name="T7" fmla="*/ 74 h 550"/>
                <a:gd name="T8" fmla="*/ 0 w 697"/>
                <a:gd name="T9" fmla="*/ 550 h 550"/>
                <a:gd name="T10" fmla="*/ 697 w 697"/>
                <a:gd name="T11" fmla="*/ 550 h 550"/>
                <a:gd name="T12" fmla="*/ 697 w 697"/>
                <a:gd name="T13" fmla="*/ 74 h 550"/>
                <a:gd name="T14" fmla="*/ 414 w 697"/>
                <a:gd name="T15" fmla="*/ 74 h 5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7" h="550">
                  <a:moveTo>
                    <a:pt x="414" y="74"/>
                  </a:moveTo>
                  <a:lnTo>
                    <a:pt x="342" y="0"/>
                  </a:lnTo>
                  <a:lnTo>
                    <a:pt x="273" y="74"/>
                  </a:lnTo>
                  <a:lnTo>
                    <a:pt x="0" y="74"/>
                  </a:lnTo>
                  <a:lnTo>
                    <a:pt x="0" y="550"/>
                  </a:lnTo>
                  <a:lnTo>
                    <a:pt x="697" y="550"/>
                  </a:lnTo>
                  <a:lnTo>
                    <a:pt x="697" y="74"/>
                  </a:lnTo>
                  <a:lnTo>
                    <a:pt x="414" y="74"/>
                  </a:lnTo>
                  <a:close/>
                </a:path>
              </a:pathLst>
            </a:custGeom>
            <a:solidFill>
              <a:schemeClr val="tx2">
                <a:lumMod val="50000"/>
              </a:schemeClr>
            </a:solidFill>
            <a:ln>
              <a:noFill/>
            </a:ln>
          </p:spPr>
          <p:txBody>
            <a:bodyPr vert="horz" wrap="square" lIns="68580" tIns="274320" rIns="68580" bIns="34290" numCol="1" anchor="t" anchorCtr="0" compatLnSpc="1"/>
            <a:lstStyle/>
            <a:p>
              <a:pPr algn="ctr">
                <a:lnSpc>
                  <a:spcPct val="120000"/>
                </a:lnSpc>
              </a:pPr>
              <a:endParaRPr lang="en-US" sz="2100" dirty="0">
                <a:latin typeface="Source Sans Pro" charset="0"/>
              </a:endParaRPr>
            </a:p>
          </p:txBody>
        </p:sp>
        <p:sp>
          <p:nvSpPr>
            <p:cNvPr id="15" name="TextBox 13">
              <a:extLst>
                <a:ext uri="{FF2B5EF4-FFF2-40B4-BE49-F238E27FC236}">
                  <a16:creationId xmlns:a16="http://schemas.microsoft.com/office/drawing/2014/main" xmlns="" id="{FF6991DB-CE8F-4B45-A31B-19660382D93E}"/>
                </a:ext>
              </a:extLst>
            </p:cNvPr>
            <p:cNvSpPr txBox="1"/>
            <p:nvPr/>
          </p:nvSpPr>
          <p:spPr>
            <a:xfrm rot="10800000">
              <a:off x="3584612" y="3608833"/>
              <a:ext cx="1372819" cy="337528"/>
            </a:xfrm>
            <a:prstGeom prst="rect">
              <a:avLst/>
            </a:prstGeom>
            <a:noFill/>
          </p:spPr>
          <p:txBody>
            <a:bodyPr wrap="square" lIns="0" tIns="0" rIns="0" bIns="0" rtlCol="0" anchor="t" anchorCtr="0">
              <a:spAutoFit/>
            </a:bodyPr>
            <a:lstStyle/>
            <a:p>
              <a:pPr algn="ctr" defTabSz="1216660">
                <a:lnSpc>
                  <a:spcPct val="120000"/>
                </a:lnSpc>
                <a:spcBef>
                  <a:spcPct val="0"/>
                </a:spcBef>
                <a:defRPr/>
              </a:pPr>
              <a:r>
                <a:rPr lang="zh-CN" alt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rPr>
                <a:t>关键词</a:t>
              </a:r>
              <a:endParaRPr 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原创设计师QQ598969553            _4">
            <a:extLst>
              <a:ext uri="{FF2B5EF4-FFF2-40B4-BE49-F238E27FC236}">
                <a16:creationId xmlns:a16="http://schemas.microsoft.com/office/drawing/2014/main" xmlns="" id="{E2EB2924-6437-4D7E-9A98-72DA757C3766}"/>
              </a:ext>
            </a:extLst>
          </p:cNvPr>
          <p:cNvSpPr>
            <a:spLocks noChangeArrowheads="1"/>
          </p:cNvSpPr>
          <p:nvPr/>
        </p:nvSpPr>
        <p:spPr bwMode="gray">
          <a:xfrm flipH="1">
            <a:off x="6598119" y="2153684"/>
            <a:ext cx="3771536" cy="1008168"/>
          </a:xfrm>
          <a:prstGeom prst="roundRect">
            <a:avLst>
              <a:gd name="adj" fmla="val 11505"/>
            </a:avLst>
          </a:prstGeom>
          <a:noFill/>
          <a:ln w="25400" cap="flat" cmpd="sng" algn="ctr">
            <a:solidFill>
              <a:schemeClr val="tx2">
                <a:lumMod val="50000"/>
              </a:schemeClr>
            </a:solid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chemeClr val="bg1">
                    <a:lumMod val="50000"/>
                  </a:schemeClr>
                </a:solidFill>
                <a:latin typeface="微软雅黑" pitchFamily="34" charset="-122"/>
                <a:ea typeface="微软雅黑" pitchFamily="34" charset="-122"/>
              </a:rPr>
              <a:t>    点击添加文字，点击添加文字</a:t>
            </a:r>
            <a:endParaRPr kumimoji="0" lang="zh-CN" altLang="zh-CN" sz="1600" i="0" u="none" strike="noStrike" kern="120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17" name="原创设计师QQ598969553            _6">
            <a:extLst>
              <a:ext uri="{FF2B5EF4-FFF2-40B4-BE49-F238E27FC236}">
                <a16:creationId xmlns:a16="http://schemas.microsoft.com/office/drawing/2014/main" xmlns="" id="{9FAED48D-87E8-40BF-97C2-0D3BADC62B69}"/>
              </a:ext>
            </a:extLst>
          </p:cNvPr>
          <p:cNvSpPr>
            <a:spLocks noChangeArrowheads="1"/>
          </p:cNvSpPr>
          <p:nvPr/>
        </p:nvSpPr>
        <p:spPr bwMode="gray">
          <a:xfrm flipH="1">
            <a:off x="6598119" y="3590372"/>
            <a:ext cx="3771536" cy="1008168"/>
          </a:xfrm>
          <a:prstGeom prst="roundRect">
            <a:avLst>
              <a:gd name="adj" fmla="val 11505"/>
            </a:avLst>
          </a:prstGeom>
          <a:noFill/>
          <a:ln w="25400" cap="flat" cmpd="sng" algn="ctr">
            <a:solidFill>
              <a:schemeClr val="tx2">
                <a:lumMod val="50000"/>
              </a:schemeClr>
            </a:solid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a:solidFill>
                <a:schemeClr val="bg1">
                  <a:lumMod val="50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en-US" altLang="zh-CN" sz="1600" dirty="0">
                <a:solidFill>
                  <a:schemeClr val="bg1">
                    <a:lumMod val="50000"/>
                  </a:schemeClr>
                </a:solidFill>
                <a:latin typeface="微软雅黑" pitchFamily="34" charset="-122"/>
                <a:ea typeface="微软雅黑" pitchFamily="34" charset="-122"/>
              </a:rPr>
              <a:t>    </a:t>
            </a:r>
            <a:r>
              <a:rPr lang="zh-CN" altLang="en-US" sz="1600" dirty="0">
                <a:solidFill>
                  <a:schemeClr val="bg1">
                    <a:lumMod val="50000"/>
                  </a:schemeClr>
                </a:solidFill>
                <a:latin typeface="微软雅黑" pitchFamily="34" charset="-122"/>
                <a:ea typeface="微软雅黑" pitchFamily="34" charset="-122"/>
              </a:rPr>
              <a:t>点击添加文字，点击添加文字</a:t>
            </a:r>
            <a:endParaRPr lang="zh-CN" altLang="zh-CN" sz="1600" dirty="0">
              <a:solidFill>
                <a:schemeClr val="bg1">
                  <a:lumMod val="50000"/>
                </a:schemeClr>
              </a:solidFill>
              <a:latin typeface="微软雅黑" pitchFamily="34" charset="-122"/>
              <a:ea typeface="微软雅黑" pitchFamily="34" charset="-122"/>
            </a:endParaRPr>
          </a:p>
          <a:p>
            <a:pPr lvl="0" fontAlgn="base">
              <a:lnSpc>
                <a:spcPct val="120000"/>
              </a:lnSpc>
              <a:spcBef>
                <a:spcPct val="0"/>
              </a:spcBef>
              <a:spcAft>
                <a:spcPct val="0"/>
              </a:spcAft>
              <a:defRPr/>
            </a:pPr>
            <a:endParaRPr kumimoji="0" lang="zh-CN" altLang="zh-CN" sz="1600" i="0" u="none" strike="noStrike" kern="120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18" name="原创设计师QQ598969553            _8">
            <a:extLst>
              <a:ext uri="{FF2B5EF4-FFF2-40B4-BE49-F238E27FC236}">
                <a16:creationId xmlns:a16="http://schemas.microsoft.com/office/drawing/2014/main" xmlns="" id="{07DC30B1-4C37-4372-B367-2CFCD6E63D97}"/>
              </a:ext>
            </a:extLst>
          </p:cNvPr>
          <p:cNvSpPr>
            <a:spLocks noChangeArrowheads="1"/>
          </p:cNvSpPr>
          <p:nvPr/>
        </p:nvSpPr>
        <p:spPr bwMode="ltGray">
          <a:xfrm flipH="1">
            <a:off x="6595203" y="5040425"/>
            <a:ext cx="3775076" cy="998950"/>
          </a:xfrm>
          <a:prstGeom prst="roundRect">
            <a:avLst>
              <a:gd name="adj" fmla="val 11505"/>
            </a:avLst>
          </a:prstGeom>
          <a:noFill/>
          <a:ln w="25400" cap="flat" cmpd="sng" algn="ctr">
            <a:solidFill>
              <a:schemeClr val="tx2">
                <a:lumMod val="50000"/>
              </a:schemeClr>
            </a:solid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chemeClr val="bg1">
                    <a:lumMod val="50000"/>
                  </a:schemeClr>
                </a:solidFill>
                <a:latin typeface="微软雅黑" pitchFamily="34" charset="-122"/>
                <a:ea typeface="微软雅黑" pitchFamily="34" charset="-122"/>
              </a:rPr>
              <a:t>    点击添加文字，点击添加文字</a:t>
            </a:r>
            <a:endParaRPr lang="zh-CN" altLang="zh-CN" sz="16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0287679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750" fill="hold"/>
                                        <p:tgtEl>
                                          <p:spTgt spid="6"/>
                                        </p:tgtEl>
                                        <p:attrNameLst>
                                          <p:attrName>ppt_x</p:attrName>
                                        </p:attrNameLst>
                                      </p:cBhvr>
                                      <p:tavLst>
                                        <p:tav tm="0">
                                          <p:val>
                                            <p:strVal val="#ppt_x"/>
                                          </p:val>
                                        </p:tav>
                                        <p:tav tm="100000">
                                          <p:val>
                                            <p:strVal val="#ppt_x"/>
                                          </p:val>
                                        </p:tav>
                                      </p:tavLst>
                                    </p:anim>
                                    <p:anim calcmode="lin" valueType="num">
                                      <p:cBhvr additive="base">
                                        <p:cTn id="13" dur="75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 presetClass="entr" presetSubtype="2"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250" fill="hold"/>
                                        <p:tgtEl>
                                          <p:spTgt spid="16"/>
                                        </p:tgtEl>
                                        <p:attrNameLst>
                                          <p:attrName>ppt_x</p:attrName>
                                        </p:attrNameLst>
                                      </p:cBhvr>
                                      <p:tavLst>
                                        <p:tav tm="0">
                                          <p:val>
                                            <p:strVal val="1+#ppt_w/2"/>
                                          </p:val>
                                        </p:tav>
                                        <p:tav tm="100000">
                                          <p:val>
                                            <p:strVal val="#ppt_x"/>
                                          </p:val>
                                        </p:tav>
                                      </p:tavLst>
                                    </p:anim>
                                    <p:anim calcmode="lin" valueType="num">
                                      <p:cBhvr additive="base">
                                        <p:cTn id="18" dur="25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250" fill="hold"/>
                                        <p:tgtEl>
                                          <p:spTgt spid="17"/>
                                        </p:tgtEl>
                                        <p:attrNameLst>
                                          <p:attrName>ppt_x</p:attrName>
                                        </p:attrNameLst>
                                      </p:cBhvr>
                                      <p:tavLst>
                                        <p:tav tm="0">
                                          <p:val>
                                            <p:strVal val="1+#ppt_w/2"/>
                                          </p:val>
                                        </p:tav>
                                        <p:tav tm="100000">
                                          <p:val>
                                            <p:strVal val="#ppt_x"/>
                                          </p:val>
                                        </p:tav>
                                      </p:tavLst>
                                    </p:anim>
                                    <p:anim calcmode="lin" valueType="num">
                                      <p:cBhvr additive="base">
                                        <p:cTn id="23" dur="25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1750"/>
                            </p:stCondLst>
                            <p:childTnLst>
                              <p:par>
                                <p:cTn id="25" presetID="2" presetClass="entr" presetSubtype="2"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1+#ppt_w/2"/>
                                          </p:val>
                                        </p:tav>
                                        <p:tav tm="100000">
                                          <p:val>
                                            <p:strVal val="#ppt_x"/>
                                          </p:val>
                                        </p:tav>
                                      </p:tavLst>
                                    </p:anim>
                                    <p:anim calcmode="lin" valueType="num">
                                      <p:cBhvr additive="base">
                                        <p:cTn id="28" dur="25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a:extLst>
              <a:ext uri="{FF2B5EF4-FFF2-40B4-BE49-F238E27FC236}">
                <a16:creationId xmlns:a16="http://schemas.microsoft.com/office/drawing/2014/main" xmlns="" id="{41E51487-8E8B-4DC3-BF5C-2F41114CB502}"/>
              </a:ext>
            </a:extLst>
          </p:cNvPr>
          <p:cNvGrpSpPr/>
          <p:nvPr/>
        </p:nvGrpSpPr>
        <p:grpSpPr>
          <a:xfrm>
            <a:off x="1045867" y="2420313"/>
            <a:ext cx="4380284" cy="3623576"/>
            <a:chOff x="2037100" y="1047750"/>
            <a:chExt cx="2601781" cy="2152315"/>
          </a:xfrm>
        </p:grpSpPr>
        <p:sp>
          <p:nvSpPr>
            <p:cNvPr id="7" name="Freeform 5">
              <a:extLst>
                <a:ext uri="{FF2B5EF4-FFF2-40B4-BE49-F238E27FC236}">
                  <a16:creationId xmlns:a16="http://schemas.microsoft.com/office/drawing/2014/main" xmlns="" id="{4E768808-624C-4D07-8C0F-B8CB1F21D3C4}"/>
                </a:ext>
              </a:extLst>
            </p:cNvPr>
            <p:cNvSpPr>
              <a:spLocks/>
            </p:cNvSpPr>
            <p:nvPr/>
          </p:nvSpPr>
          <p:spPr bwMode="auto">
            <a:xfrm>
              <a:off x="2037100" y="1047750"/>
              <a:ext cx="980381" cy="1176458"/>
            </a:xfrm>
            <a:custGeom>
              <a:avLst/>
              <a:gdLst>
                <a:gd name="T0" fmla="*/ 325 w 650"/>
                <a:gd name="T1" fmla="*/ 0 h 780"/>
                <a:gd name="T2" fmla="*/ 488 w 650"/>
                <a:gd name="T3" fmla="*/ 98 h 780"/>
                <a:gd name="T4" fmla="*/ 650 w 650"/>
                <a:gd name="T5" fmla="*/ 195 h 780"/>
                <a:gd name="T6" fmla="*/ 650 w 650"/>
                <a:gd name="T7" fmla="*/ 390 h 780"/>
                <a:gd name="T8" fmla="*/ 650 w 650"/>
                <a:gd name="T9" fmla="*/ 585 h 780"/>
                <a:gd name="T10" fmla="*/ 488 w 650"/>
                <a:gd name="T11" fmla="*/ 682 h 780"/>
                <a:gd name="T12" fmla="*/ 325 w 650"/>
                <a:gd name="T13" fmla="*/ 780 h 780"/>
                <a:gd name="T14" fmla="*/ 163 w 650"/>
                <a:gd name="T15" fmla="*/ 682 h 780"/>
                <a:gd name="T16" fmla="*/ 0 w 650"/>
                <a:gd name="T17" fmla="*/ 585 h 780"/>
                <a:gd name="T18" fmla="*/ 0 w 650"/>
                <a:gd name="T19" fmla="*/ 390 h 780"/>
                <a:gd name="T20" fmla="*/ 0 w 650"/>
                <a:gd name="T21" fmla="*/ 195 h 780"/>
                <a:gd name="T22" fmla="*/ 163 w 650"/>
                <a:gd name="T23" fmla="*/ 98 h 780"/>
                <a:gd name="T24" fmla="*/ 325 w 650"/>
                <a:gd name="T25"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80">
                  <a:moveTo>
                    <a:pt x="325" y="0"/>
                  </a:moveTo>
                  <a:lnTo>
                    <a:pt x="488" y="98"/>
                  </a:lnTo>
                  <a:lnTo>
                    <a:pt x="650" y="195"/>
                  </a:lnTo>
                  <a:lnTo>
                    <a:pt x="650" y="390"/>
                  </a:lnTo>
                  <a:lnTo>
                    <a:pt x="650" y="585"/>
                  </a:lnTo>
                  <a:lnTo>
                    <a:pt x="488" y="682"/>
                  </a:lnTo>
                  <a:lnTo>
                    <a:pt x="325" y="780"/>
                  </a:lnTo>
                  <a:lnTo>
                    <a:pt x="163" y="682"/>
                  </a:lnTo>
                  <a:lnTo>
                    <a:pt x="0" y="585"/>
                  </a:lnTo>
                  <a:lnTo>
                    <a:pt x="0" y="390"/>
                  </a:lnTo>
                  <a:lnTo>
                    <a:pt x="0" y="195"/>
                  </a:lnTo>
                  <a:lnTo>
                    <a:pt x="163" y="98"/>
                  </a:lnTo>
                  <a:lnTo>
                    <a:pt x="325" y="0"/>
                  </a:lnTo>
                  <a:close/>
                </a:path>
              </a:pathLst>
            </a:cu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sp>
          <p:nvSpPr>
            <p:cNvPr id="10" name="Freeform 6">
              <a:extLst>
                <a:ext uri="{FF2B5EF4-FFF2-40B4-BE49-F238E27FC236}">
                  <a16:creationId xmlns:a16="http://schemas.microsoft.com/office/drawing/2014/main" xmlns="" id="{E21C7106-974B-49F6-A87F-AF516FEB48CF}"/>
                </a:ext>
              </a:extLst>
            </p:cNvPr>
            <p:cNvSpPr>
              <a:spLocks/>
            </p:cNvSpPr>
            <p:nvPr/>
          </p:nvSpPr>
          <p:spPr bwMode="auto">
            <a:xfrm>
              <a:off x="3120044" y="1047750"/>
              <a:ext cx="980381" cy="1176458"/>
            </a:xfrm>
            <a:custGeom>
              <a:avLst/>
              <a:gdLst>
                <a:gd name="T0" fmla="*/ 325 w 650"/>
                <a:gd name="T1" fmla="*/ 0 h 780"/>
                <a:gd name="T2" fmla="*/ 488 w 650"/>
                <a:gd name="T3" fmla="*/ 98 h 780"/>
                <a:gd name="T4" fmla="*/ 650 w 650"/>
                <a:gd name="T5" fmla="*/ 195 h 780"/>
                <a:gd name="T6" fmla="*/ 650 w 650"/>
                <a:gd name="T7" fmla="*/ 390 h 780"/>
                <a:gd name="T8" fmla="*/ 650 w 650"/>
                <a:gd name="T9" fmla="*/ 585 h 780"/>
                <a:gd name="T10" fmla="*/ 488 w 650"/>
                <a:gd name="T11" fmla="*/ 682 h 780"/>
                <a:gd name="T12" fmla="*/ 325 w 650"/>
                <a:gd name="T13" fmla="*/ 780 h 780"/>
                <a:gd name="T14" fmla="*/ 163 w 650"/>
                <a:gd name="T15" fmla="*/ 682 h 780"/>
                <a:gd name="T16" fmla="*/ 0 w 650"/>
                <a:gd name="T17" fmla="*/ 585 h 780"/>
                <a:gd name="T18" fmla="*/ 0 w 650"/>
                <a:gd name="T19" fmla="*/ 390 h 780"/>
                <a:gd name="T20" fmla="*/ 0 w 650"/>
                <a:gd name="T21" fmla="*/ 195 h 780"/>
                <a:gd name="T22" fmla="*/ 163 w 650"/>
                <a:gd name="T23" fmla="*/ 98 h 780"/>
                <a:gd name="T24" fmla="*/ 325 w 650"/>
                <a:gd name="T25"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80">
                  <a:moveTo>
                    <a:pt x="325" y="0"/>
                  </a:moveTo>
                  <a:lnTo>
                    <a:pt x="488" y="98"/>
                  </a:lnTo>
                  <a:lnTo>
                    <a:pt x="650" y="195"/>
                  </a:lnTo>
                  <a:lnTo>
                    <a:pt x="650" y="390"/>
                  </a:lnTo>
                  <a:lnTo>
                    <a:pt x="650" y="585"/>
                  </a:lnTo>
                  <a:lnTo>
                    <a:pt x="488" y="682"/>
                  </a:lnTo>
                  <a:lnTo>
                    <a:pt x="325" y="780"/>
                  </a:lnTo>
                  <a:lnTo>
                    <a:pt x="163" y="682"/>
                  </a:lnTo>
                  <a:lnTo>
                    <a:pt x="0" y="585"/>
                  </a:lnTo>
                  <a:lnTo>
                    <a:pt x="0" y="390"/>
                  </a:lnTo>
                  <a:lnTo>
                    <a:pt x="0" y="195"/>
                  </a:lnTo>
                  <a:lnTo>
                    <a:pt x="163" y="98"/>
                  </a:lnTo>
                  <a:lnTo>
                    <a:pt x="325" y="0"/>
                  </a:lnTo>
                  <a:close/>
                </a:path>
              </a:pathLst>
            </a:cu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sp>
          <p:nvSpPr>
            <p:cNvPr id="11" name="Freeform 7">
              <a:extLst>
                <a:ext uri="{FF2B5EF4-FFF2-40B4-BE49-F238E27FC236}">
                  <a16:creationId xmlns:a16="http://schemas.microsoft.com/office/drawing/2014/main" xmlns="" id="{575AD094-0556-4582-8C5E-BBC611A00C2C}"/>
                </a:ext>
              </a:extLst>
            </p:cNvPr>
            <p:cNvSpPr>
              <a:spLocks/>
            </p:cNvSpPr>
            <p:nvPr/>
          </p:nvSpPr>
          <p:spPr bwMode="auto">
            <a:xfrm>
              <a:off x="2577064" y="2025115"/>
              <a:ext cx="978873" cy="1174950"/>
            </a:xfrm>
            <a:custGeom>
              <a:avLst/>
              <a:gdLst>
                <a:gd name="T0" fmla="*/ 324 w 649"/>
                <a:gd name="T1" fmla="*/ 0 h 779"/>
                <a:gd name="T2" fmla="*/ 487 w 649"/>
                <a:gd name="T3" fmla="*/ 98 h 779"/>
                <a:gd name="T4" fmla="*/ 649 w 649"/>
                <a:gd name="T5" fmla="*/ 195 h 779"/>
                <a:gd name="T6" fmla="*/ 649 w 649"/>
                <a:gd name="T7" fmla="*/ 390 h 779"/>
                <a:gd name="T8" fmla="*/ 649 w 649"/>
                <a:gd name="T9" fmla="*/ 584 h 779"/>
                <a:gd name="T10" fmla="*/ 487 w 649"/>
                <a:gd name="T11" fmla="*/ 682 h 779"/>
                <a:gd name="T12" fmla="*/ 324 w 649"/>
                <a:gd name="T13" fmla="*/ 779 h 779"/>
                <a:gd name="T14" fmla="*/ 162 w 649"/>
                <a:gd name="T15" fmla="*/ 682 h 779"/>
                <a:gd name="T16" fmla="*/ 0 w 649"/>
                <a:gd name="T17" fmla="*/ 584 h 779"/>
                <a:gd name="T18" fmla="*/ 0 w 649"/>
                <a:gd name="T19" fmla="*/ 390 h 779"/>
                <a:gd name="T20" fmla="*/ 0 w 649"/>
                <a:gd name="T21" fmla="*/ 195 h 779"/>
                <a:gd name="T22" fmla="*/ 162 w 649"/>
                <a:gd name="T23" fmla="*/ 98 h 779"/>
                <a:gd name="T24" fmla="*/ 324 w 649"/>
                <a:gd name="T25" fmla="*/ 0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9" h="779">
                  <a:moveTo>
                    <a:pt x="324" y="0"/>
                  </a:moveTo>
                  <a:lnTo>
                    <a:pt x="487" y="98"/>
                  </a:lnTo>
                  <a:lnTo>
                    <a:pt x="649" y="195"/>
                  </a:lnTo>
                  <a:lnTo>
                    <a:pt x="649" y="390"/>
                  </a:lnTo>
                  <a:lnTo>
                    <a:pt x="649" y="584"/>
                  </a:lnTo>
                  <a:lnTo>
                    <a:pt x="487" y="682"/>
                  </a:lnTo>
                  <a:lnTo>
                    <a:pt x="324" y="779"/>
                  </a:lnTo>
                  <a:lnTo>
                    <a:pt x="162" y="682"/>
                  </a:lnTo>
                  <a:lnTo>
                    <a:pt x="0" y="584"/>
                  </a:lnTo>
                  <a:lnTo>
                    <a:pt x="0" y="390"/>
                  </a:lnTo>
                  <a:lnTo>
                    <a:pt x="0" y="195"/>
                  </a:lnTo>
                  <a:lnTo>
                    <a:pt x="162" y="98"/>
                  </a:lnTo>
                  <a:lnTo>
                    <a:pt x="324" y="0"/>
                  </a:lnTo>
                  <a:close/>
                </a:path>
              </a:pathLst>
            </a:cu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sp>
          <p:nvSpPr>
            <p:cNvPr id="12" name="Freeform 8">
              <a:extLst>
                <a:ext uri="{FF2B5EF4-FFF2-40B4-BE49-F238E27FC236}">
                  <a16:creationId xmlns:a16="http://schemas.microsoft.com/office/drawing/2014/main" xmlns="" id="{CFCE1207-8A36-49AD-A02A-7522C35519B9}"/>
                </a:ext>
              </a:extLst>
            </p:cNvPr>
            <p:cNvSpPr>
              <a:spLocks/>
            </p:cNvSpPr>
            <p:nvPr/>
          </p:nvSpPr>
          <p:spPr bwMode="auto">
            <a:xfrm>
              <a:off x="3658500" y="2025115"/>
              <a:ext cx="980381" cy="1174950"/>
            </a:xfrm>
            <a:custGeom>
              <a:avLst/>
              <a:gdLst>
                <a:gd name="T0" fmla="*/ 325 w 650"/>
                <a:gd name="T1" fmla="*/ 0 h 779"/>
                <a:gd name="T2" fmla="*/ 488 w 650"/>
                <a:gd name="T3" fmla="*/ 98 h 779"/>
                <a:gd name="T4" fmla="*/ 650 w 650"/>
                <a:gd name="T5" fmla="*/ 195 h 779"/>
                <a:gd name="T6" fmla="*/ 650 w 650"/>
                <a:gd name="T7" fmla="*/ 390 h 779"/>
                <a:gd name="T8" fmla="*/ 650 w 650"/>
                <a:gd name="T9" fmla="*/ 584 h 779"/>
                <a:gd name="T10" fmla="*/ 488 w 650"/>
                <a:gd name="T11" fmla="*/ 682 h 779"/>
                <a:gd name="T12" fmla="*/ 325 w 650"/>
                <a:gd name="T13" fmla="*/ 779 h 779"/>
                <a:gd name="T14" fmla="*/ 163 w 650"/>
                <a:gd name="T15" fmla="*/ 682 h 779"/>
                <a:gd name="T16" fmla="*/ 0 w 650"/>
                <a:gd name="T17" fmla="*/ 584 h 779"/>
                <a:gd name="T18" fmla="*/ 0 w 650"/>
                <a:gd name="T19" fmla="*/ 390 h 779"/>
                <a:gd name="T20" fmla="*/ 0 w 650"/>
                <a:gd name="T21" fmla="*/ 195 h 779"/>
                <a:gd name="T22" fmla="*/ 163 w 650"/>
                <a:gd name="T23" fmla="*/ 98 h 779"/>
                <a:gd name="T24" fmla="*/ 325 w 650"/>
                <a:gd name="T25" fmla="*/ 0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79">
                  <a:moveTo>
                    <a:pt x="325" y="0"/>
                  </a:moveTo>
                  <a:lnTo>
                    <a:pt x="488" y="98"/>
                  </a:lnTo>
                  <a:lnTo>
                    <a:pt x="650" y="195"/>
                  </a:lnTo>
                  <a:lnTo>
                    <a:pt x="650" y="390"/>
                  </a:lnTo>
                  <a:lnTo>
                    <a:pt x="650" y="584"/>
                  </a:lnTo>
                  <a:lnTo>
                    <a:pt x="488" y="682"/>
                  </a:lnTo>
                  <a:lnTo>
                    <a:pt x="325" y="779"/>
                  </a:lnTo>
                  <a:lnTo>
                    <a:pt x="163" y="682"/>
                  </a:lnTo>
                  <a:lnTo>
                    <a:pt x="0" y="584"/>
                  </a:lnTo>
                  <a:lnTo>
                    <a:pt x="0" y="390"/>
                  </a:lnTo>
                  <a:lnTo>
                    <a:pt x="0" y="195"/>
                  </a:lnTo>
                  <a:lnTo>
                    <a:pt x="163" y="98"/>
                  </a:lnTo>
                  <a:lnTo>
                    <a:pt x="325" y="0"/>
                  </a:lnTo>
                  <a:close/>
                </a:path>
              </a:pathLst>
            </a:cu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grpSp>
          <p:nvGrpSpPr>
            <p:cNvPr id="13" name="Group 12">
              <a:extLst>
                <a:ext uri="{FF2B5EF4-FFF2-40B4-BE49-F238E27FC236}">
                  <a16:creationId xmlns:a16="http://schemas.microsoft.com/office/drawing/2014/main" xmlns="" id="{228B7001-B2E4-4733-9628-BBBAF272C512}"/>
                </a:ext>
              </a:extLst>
            </p:cNvPr>
            <p:cNvGrpSpPr/>
            <p:nvPr/>
          </p:nvGrpSpPr>
          <p:grpSpPr>
            <a:xfrm>
              <a:off x="3398669" y="1384932"/>
              <a:ext cx="423131" cy="530541"/>
              <a:chOff x="5106627" y="2260366"/>
              <a:chExt cx="324452" cy="406813"/>
            </a:xfrm>
            <a:solidFill>
              <a:schemeClr val="bg1"/>
            </a:solidFill>
          </p:grpSpPr>
          <p:sp>
            <p:nvSpPr>
              <p:cNvPr id="24" name="Freeform 80">
                <a:extLst>
                  <a:ext uri="{FF2B5EF4-FFF2-40B4-BE49-F238E27FC236}">
                    <a16:creationId xmlns:a16="http://schemas.microsoft.com/office/drawing/2014/main" xmlns="" id="{18077662-7244-4143-B86F-AC29D1EA2A90}"/>
                  </a:ext>
                </a:extLst>
              </p:cNvPr>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sp>
            <p:nvSpPr>
              <p:cNvPr id="25" name="Freeform 81">
                <a:extLst>
                  <a:ext uri="{FF2B5EF4-FFF2-40B4-BE49-F238E27FC236}">
                    <a16:creationId xmlns:a16="http://schemas.microsoft.com/office/drawing/2014/main" xmlns="" id="{1A0B0375-9079-4B0B-8ADB-B060278320AB}"/>
                  </a:ext>
                </a:extLst>
              </p:cNvPr>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sp>
            <p:nvSpPr>
              <p:cNvPr id="26" name="Freeform 82">
                <a:extLst>
                  <a:ext uri="{FF2B5EF4-FFF2-40B4-BE49-F238E27FC236}">
                    <a16:creationId xmlns:a16="http://schemas.microsoft.com/office/drawing/2014/main" xmlns="" id="{E1CEB592-4B29-45A1-B665-408FDE1AC43F}"/>
                  </a:ext>
                </a:extLst>
              </p:cNvPr>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sp>
            <p:nvSpPr>
              <p:cNvPr id="27" name="Oval 83">
                <a:extLst>
                  <a:ext uri="{FF2B5EF4-FFF2-40B4-BE49-F238E27FC236}">
                    <a16:creationId xmlns:a16="http://schemas.microsoft.com/office/drawing/2014/main" xmlns="" id="{D96B71A2-30CA-440D-94A5-CCEEF9598B2C}"/>
                  </a:ext>
                </a:extLst>
              </p:cNvPr>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grpSp>
        <p:grpSp>
          <p:nvGrpSpPr>
            <p:cNvPr id="14" name="Group 17">
              <a:extLst>
                <a:ext uri="{FF2B5EF4-FFF2-40B4-BE49-F238E27FC236}">
                  <a16:creationId xmlns:a16="http://schemas.microsoft.com/office/drawing/2014/main" xmlns="" id="{22C5B85A-C0A0-4F7C-8C53-C0F2C13EEAFF}"/>
                </a:ext>
              </a:extLst>
            </p:cNvPr>
            <p:cNvGrpSpPr/>
            <p:nvPr/>
          </p:nvGrpSpPr>
          <p:grpSpPr>
            <a:xfrm>
              <a:off x="2871209" y="2358712"/>
              <a:ext cx="390583" cy="507758"/>
              <a:chOff x="6421904" y="4798576"/>
              <a:chExt cx="299494" cy="389342"/>
            </a:xfrm>
            <a:solidFill>
              <a:schemeClr val="bg1"/>
            </a:solidFill>
          </p:grpSpPr>
          <p:sp>
            <p:nvSpPr>
              <p:cNvPr id="22" name="Freeform 170">
                <a:extLst>
                  <a:ext uri="{FF2B5EF4-FFF2-40B4-BE49-F238E27FC236}">
                    <a16:creationId xmlns:a16="http://schemas.microsoft.com/office/drawing/2014/main" xmlns="" id="{4B0EE962-E7E6-4F61-930A-4D9017174656}"/>
                  </a:ext>
                </a:extLst>
              </p:cNvPr>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sp>
            <p:nvSpPr>
              <p:cNvPr id="23" name="Freeform 171">
                <a:extLst>
                  <a:ext uri="{FF2B5EF4-FFF2-40B4-BE49-F238E27FC236}">
                    <a16:creationId xmlns:a16="http://schemas.microsoft.com/office/drawing/2014/main" xmlns="" id="{2AB27AA7-EF0C-4210-96E8-4DE0CB974E55}"/>
                  </a:ext>
                </a:extLst>
              </p:cNvPr>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grpSp>
        <p:grpSp>
          <p:nvGrpSpPr>
            <p:cNvPr id="15" name="Group 20">
              <a:extLst>
                <a:ext uri="{FF2B5EF4-FFF2-40B4-BE49-F238E27FC236}">
                  <a16:creationId xmlns:a16="http://schemas.microsoft.com/office/drawing/2014/main" xmlns="" id="{D4193954-16C4-40EA-B418-52F15B5FFF72}"/>
                </a:ext>
              </a:extLst>
            </p:cNvPr>
            <p:cNvGrpSpPr/>
            <p:nvPr/>
          </p:nvGrpSpPr>
          <p:grpSpPr>
            <a:xfrm>
              <a:off x="2316846" y="1443100"/>
              <a:ext cx="420888" cy="414208"/>
              <a:chOff x="1587575" y="2265358"/>
              <a:chExt cx="314468" cy="309477"/>
            </a:xfrm>
            <a:solidFill>
              <a:schemeClr val="bg1"/>
            </a:solidFill>
          </p:grpSpPr>
          <p:sp>
            <p:nvSpPr>
              <p:cNvPr id="20" name="Freeform 59">
                <a:extLst>
                  <a:ext uri="{FF2B5EF4-FFF2-40B4-BE49-F238E27FC236}">
                    <a16:creationId xmlns:a16="http://schemas.microsoft.com/office/drawing/2014/main" xmlns="" id="{2781CAB7-DD23-4419-AD30-6614A208EA9B}"/>
                  </a:ext>
                </a:extLst>
              </p:cNvPr>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sp>
            <p:nvSpPr>
              <p:cNvPr id="21" name="Oval 60">
                <a:extLst>
                  <a:ext uri="{FF2B5EF4-FFF2-40B4-BE49-F238E27FC236}">
                    <a16:creationId xmlns:a16="http://schemas.microsoft.com/office/drawing/2014/main" xmlns="" id="{D8C43AD9-EE0A-447F-B734-2F9683D91EA1}"/>
                  </a:ext>
                </a:extLst>
              </p:cNvPr>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grpSp>
        <p:grpSp>
          <p:nvGrpSpPr>
            <p:cNvPr id="16" name="Group 23">
              <a:extLst>
                <a:ext uri="{FF2B5EF4-FFF2-40B4-BE49-F238E27FC236}">
                  <a16:creationId xmlns:a16="http://schemas.microsoft.com/office/drawing/2014/main" xmlns="" id="{191CCEAB-2391-4598-A82F-568A4FDF08EB}"/>
                </a:ext>
              </a:extLst>
            </p:cNvPr>
            <p:cNvGrpSpPr/>
            <p:nvPr/>
          </p:nvGrpSpPr>
          <p:grpSpPr>
            <a:xfrm>
              <a:off x="3894839" y="2425087"/>
              <a:ext cx="507701" cy="375007"/>
              <a:chOff x="2563427" y="3717902"/>
              <a:chExt cx="439257" cy="324452"/>
            </a:xfrm>
            <a:solidFill>
              <a:schemeClr val="bg1"/>
            </a:solidFill>
          </p:grpSpPr>
          <p:sp>
            <p:nvSpPr>
              <p:cNvPr id="17" name="Freeform 92">
                <a:extLst>
                  <a:ext uri="{FF2B5EF4-FFF2-40B4-BE49-F238E27FC236}">
                    <a16:creationId xmlns:a16="http://schemas.microsoft.com/office/drawing/2014/main" xmlns="" id="{E8CD5103-4738-4748-AAA1-995B7D722D85}"/>
                  </a:ext>
                </a:extLst>
              </p:cNvPr>
              <p:cNvSpPr>
                <a:spLocks/>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sp>
            <p:nvSpPr>
              <p:cNvPr id="18" name="Freeform 93">
                <a:extLst>
                  <a:ext uri="{FF2B5EF4-FFF2-40B4-BE49-F238E27FC236}">
                    <a16:creationId xmlns:a16="http://schemas.microsoft.com/office/drawing/2014/main" xmlns="" id="{30B397D1-4AB1-447A-AC51-7E980FF064C4}"/>
                  </a:ext>
                </a:extLst>
              </p:cNvPr>
              <p:cNvSpPr>
                <a:spLocks/>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sp>
            <p:nvSpPr>
              <p:cNvPr id="19" name="Freeform 94">
                <a:extLst>
                  <a:ext uri="{FF2B5EF4-FFF2-40B4-BE49-F238E27FC236}">
                    <a16:creationId xmlns:a16="http://schemas.microsoft.com/office/drawing/2014/main" xmlns="" id="{E842C999-33E7-4D8D-B447-F6BBAA1E0920}"/>
                  </a:ext>
                </a:extLst>
              </p:cNvPr>
              <p:cNvSpPr>
                <a:spLocks/>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800">
                  <a:solidFill>
                    <a:schemeClr val="bg1">
                      <a:lumMod val="50000"/>
                    </a:schemeClr>
                  </a:solidFill>
                </a:endParaRPr>
              </a:p>
            </p:txBody>
          </p:sp>
        </p:grpSp>
      </p:grpSp>
      <p:grpSp>
        <p:nvGrpSpPr>
          <p:cNvPr id="28" name="组合 27">
            <a:extLst>
              <a:ext uri="{FF2B5EF4-FFF2-40B4-BE49-F238E27FC236}">
                <a16:creationId xmlns:a16="http://schemas.microsoft.com/office/drawing/2014/main" xmlns="" id="{7013295C-0A8C-4A23-B6F1-C7D4F4ABDCD0}"/>
              </a:ext>
            </a:extLst>
          </p:cNvPr>
          <p:cNvGrpSpPr/>
          <p:nvPr/>
        </p:nvGrpSpPr>
        <p:grpSpPr>
          <a:xfrm>
            <a:off x="5223475" y="2350451"/>
            <a:ext cx="6655983" cy="3693438"/>
            <a:chOff x="132970" y="1110809"/>
            <a:chExt cx="8850987" cy="3261141"/>
          </a:xfrm>
        </p:grpSpPr>
        <p:sp>
          <p:nvSpPr>
            <p:cNvPr id="29" name="流程图: 数据 5">
              <a:extLst>
                <a:ext uri="{FF2B5EF4-FFF2-40B4-BE49-F238E27FC236}">
                  <a16:creationId xmlns:a16="http://schemas.microsoft.com/office/drawing/2014/main" xmlns="" id="{0D969484-9390-44B7-9EFC-0C15AAC2F692}"/>
                </a:ext>
              </a:extLst>
            </p:cNvPr>
            <p:cNvSpPr/>
            <p:nvPr/>
          </p:nvSpPr>
          <p:spPr>
            <a:xfrm>
              <a:off x="930581" y="1391785"/>
              <a:ext cx="2030283" cy="1096716"/>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3871"/>
                <a:gd name="connsiteY0" fmla="*/ 10000 h 10000"/>
                <a:gd name="connsiteX1" fmla="*/ 2000 w 13871"/>
                <a:gd name="connsiteY1" fmla="*/ 0 h 10000"/>
                <a:gd name="connsiteX2" fmla="*/ 13871 w 13871"/>
                <a:gd name="connsiteY2" fmla="*/ 2910 h 10000"/>
                <a:gd name="connsiteX3" fmla="*/ 8000 w 13871"/>
                <a:gd name="connsiteY3" fmla="*/ 10000 h 10000"/>
                <a:gd name="connsiteX4" fmla="*/ 0 w 13871"/>
                <a:gd name="connsiteY4" fmla="*/ 10000 h 10000"/>
                <a:gd name="connsiteX0" fmla="*/ 0 w 13871"/>
                <a:gd name="connsiteY0" fmla="*/ 8360 h 8360"/>
                <a:gd name="connsiteX1" fmla="*/ 11153 w 13871"/>
                <a:gd name="connsiteY1" fmla="*/ 0 h 8360"/>
                <a:gd name="connsiteX2" fmla="*/ 13871 w 13871"/>
                <a:gd name="connsiteY2" fmla="*/ 1270 h 8360"/>
                <a:gd name="connsiteX3" fmla="*/ 8000 w 13871"/>
                <a:gd name="connsiteY3" fmla="*/ 8360 h 8360"/>
                <a:gd name="connsiteX4" fmla="*/ 0 w 13871"/>
                <a:gd name="connsiteY4" fmla="*/ 8360 h 8360"/>
                <a:gd name="connsiteX0" fmla="*/ 0 w 16221"/>
                <a:gd name="connsiteY0" fmla="*/ 5063 h 10000"/>
                <a:gd name="connsiteX1" fmla="*/ 14262 w 16221"/>
                <a:gd name="connsiteY1" fmla="*/ 0 h 10000"/>
                <a:gd name="connsiteX2" fmla="*/ 16221 w 16221"/>
                <a:gd name="connsiteY2" fmla="*/ 1519 h 10000"/>
                <a:gd name="connsiteX3" fmla="*/ 11988 w 16221"/>
                <a:gd name="connsiteY3" fmla="*/ 10000 h 10000"/>
                <a:gd name="connsiteX4" fmla="*/ 0 w 16221"/>
                <a:gd name="connsiteY4" fmla="*/ 5063 h 10000"/>
                <a:gd name="connsiteX0" fmla="*/ 0 w 16221"/>
                <a:gd name="connsiteY0" fmla="*/ 7246 h 12183"/>
                <a:gd name="connsiteX1" fmla="*/ 10250 w 16221"/>
                <a:gd name="connsiteY1" fmla="*/ 0 h 12183"/>
                <a:gd name="connsiteX2" fmla="*/ 16221 w 16221"/>
                <a:gd name="connsiteY2" fmla="*/ 3702 h 12183"/>
                <a:gd name="connsiteX3" fmla="*/ 11988 w 16221"/>
                <a:gd name="connsiteY3" fmla="*/ 12183 h 12183"/>
                <a:gd name="connsiteX4" fmla="*/ 0 w 16221"/>
                <a:gd name="connsiteY4" fmla="*/ 7246 h 12183"/>
                <a:gd name="connsiteX0" fmla="*/ 0 w 16221"/>
                <a:gd name="connsiteY0" fmla="*/ 7246 h 13132"/>
                <a:gd name="connsiteX1" fmla="*/ 10250 w 16221"/>
                <a:gd name="connsiteY1" fmla="*/ 0 h 13132"/>
                <a:gd name="connsiteX2" fmla="*/ 16221 w 16221"/>
                <a:gd name="connsiteY2" fmla="*/ 3702 h 13132"/>
                <a:gd name="connsiteX3" fmla="*/ 3412 w 16221"/>
                <a:gd name="connsiteY3" fmla="*/ 13132 h 13132"/>
                <a:gd name="connsiteX4" fmla="*/ 0 w 16221"/>
                <a:gd name="connsiteY4" fmla="*/ 7246 h 13132"/>
                <a:gd name="connsiteX0" fmla="*/ 0 w 16279"/>
                <a:gd name="connsiteY0" fmla="*/ 7246 h 13132"/>
                <a:gd name="connsiteX1" fmla="*/ 10250 w 16279"/>
                <a:gd name="connsiteY1" fmla="*/ 0 h 13132"/>
                <a:gd name="connsiteX2" fmla="*/ 16279 w 16279"/>
                <a:gd name="connsiteY2" fmla="*/ 3765 h 13132"/>
                <a:gd name="connsiteX3" fmla="*/ 3412 w 16279"/>
                <a:gd name="connsiteY3" fmla="*/ 13132 h 13132"/>
                <a:gd name="connsiteX4" fmla="*/ 0 w 16279"/>
                <a:gd name="connsiteY4" fmla="*/ 7246 h 13132"/>
                <a:gd name="connsiteX0" fmla="*/ 0 w 16301"/>
                <a:gd name="connsiteY0" fmla="*/ 7246 h 13132"/>
                <a:gd name="connsiteX1" fmla="*/ 10250 w 16301"/>
                <a:gd name="connsiteY1" fmla="*/ 0 h 13132"/>
                <a:gd name="connsiteX2" fmla="*/ 16301 w 16301"/>
                <a:gd name="connsiteY2" fmla="*/ 3812 h 13132"/>
                <a:gd name="connsiteX3" fmla="*/ 3412 w 16301"/>
                <a:gd name="connsiteY3" fmla="*/ 13132 h 13132"/>
                <a:gd name="connsiteX4" fmla="*/ 0 w 16301"/>
                <a:gd name="connsiteY4" fmla="*/ 7246 h 13132"/>
                <a:gd name="connsiteX0" fmla="*/ 0 w 16366"/>
                <a:gd name="connsiteY0" fmla="*/ 7246 h 13132"/>
                <a:gd name="connsiteX1" fmla="*/ 10250 w 16366"/>
                <a:gd name="connsiteY1" fmla="*/ 0 h 13132"/>
                <a:gd name="connsiteX2" fmla="*/ 16366 w 16366"/>
                <a:gd name="connsiteY2" fmla="*/ 3836 h 13132"/>
                <a:gd name="connsiteX3" fmla="*/ 3412 w 16366"/>
                <a:gd name="connsiteY3" fmla="*/ 13132 h 13132"/>
                <a:gd name="connsiteX4" fmla="*/ 0 w 16366"/>
                <a:gd name="connsiteY4" fmla="*/ 7246 h 13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66" h="13132">
                  <a:moveTo>
                    <a:pt x="0" y="7246"/>
                  </a:moveTo>
                  <a:lnTo>
                    <a:pt x="10250" y="0"/>
                  </a:lnTo>
                  <a:lnTo>
                    <a:pt x="16366" y="3836"/>
                  </a:lnTo>
                  <a:lnTo>
                    <a:pt x="3412" y="13132"/>
                  </a:lnTo>
                  <a:lnTo>
                    <a:pt x="0" y="7246"/>
                  </a:lnTo>
                  <a:close/>
                </a:path>
              </a:pathLst>
            </a:cu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p>
          </p:txBody>
        </p:sp>
        <p:sp>
          <p:nvSpPr>
            <p:cNvPr id="30" name="流程图: 数据 5">
              <a:extLst>
                <a:ext uri="{FF2B5EF4-FFF2-40B4-BE49-F238E27FC236}">
                  <a16:creationId xmlns:a16="http://schemas.microsoft.com/office/drawing/2014/main" xmlns="" id="{18A0185C-8405-43DB-BCD6-8C1AA9E47753}"/>
                </a:ext>
              </a:extLst>
            </p:cNvPr>
            <p:cNvSpPr/>
            <p:nvPr/>
          </p:nvSpPr>
          <p:spPr>
            <a:xfrm>
              <a:off x="1735443" y="2278222"/>
              <a:ext cx="2030283" cy="109671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3871"/>
                <a:gd name="connsiteY0" fmla="*/ 10000 h 10000"/>
                <a:gd name="connsiteX1" fmla="*/ 2000 w 13871"/>
                <a:gd name="connsiteY1" fmla="*/ 0 h 10000"/>
                <a:gd name="connsiteX2" fmla="*/ 13871 w 13871"/>
                <a:gd name="connsiteY2" fmla="*/ 2910 h 10000"/>
                <a:gd name="connsiteX3" fmla="*/ 8000 w 13871"/>
                <a:gd name="connsiteY3" fmla="*/ 10000 h 10000"/>
                <a:gd name="connsiteX4" fmla="*/ 0 w 13871"/>
                <a:gd name="connsiteY4" fmla="*/ 10000 h 10000"/>
                <a:gd name="connsiteX0" fmla="*/ 0 w 13871"/>
                <a:gd name="connsiteY0" fmla="*/ 8360 h 8360"/>
                <a:gd name="connsiteX1" fmla="*/ 11153 w 13871"/>
                <a:gd name="connsiteY1" fmla="*/ 0 h 8360"/>
                <a:gd name="connsiteX2" fmla="*/ 13871 w 13871"/>
                <a:gd name="connsiteY2" fmla="*/ 1270 h 8360"/>
                <a:gd name="connsiteX3" fmla="*/ 8000 w 13871"/>
                <a:gd name="connsiteY3" fmla="*/ 8360 h 8360"/>
                <a:gd name="connsiteX4" fmla="*/ 0 w 13871"/>
                <a:gd name="connsiteY4" fmla="*/ 8360 h 8360"/>
                <a:gd name="connsiteX0" fmla="*/ 0 w 16221"/>
                <a:gd name="connsiteY0" fmla="*/ 5063 h 10000"/>
                <a:gd name="connsiteX1" fmla="*/ 14262 w 16221"/>
                <a:gd name="connsiteY1" fmla="*/ 0 h 10000"/>
                <a:gd name="connsiteX2" fmla="*/ 16221 w 16221"/>
                <a:gd name="connsiteY2" fmla="*/ 1519 h 10000"/>
                <a:gd name="connsiteX3" fmla="*/ 11988 w 16221"/>
                <a:gd name="connsiteY3" fmla="*/ 10000 h 10000"/>
                <a:gd name="connsiteX4" fmla="*/ 0 w 16221"/>
                <a:gd name="connsiteY4" fmla="*/ 5063 h 10000"/>
                <a:gd name="connsiteX0" fmla="*/ 0 w 16221"/>
                <a:gd name="connsiteY0" fmla="*/ 7246 h 12183"/>
                <a:gd name="connsiteX1" fmla="*/ 10250 w 16221"/>
                <a:gd name="connsiteY1" fmla="*/ 0 h 12183"/>
                <a:gd name="connsiteX2" fmla="*/ 16221 w 16221"/>
                <a:gd name="connsiteY2" fmla="*/ 3702 h 12183"/>
                <a:gd name="connsiteX3" fmla="*/ 11988 w 16221"/>
                <a:gd name="connsiteY3" fmla="*/ 12183 h 12183"/>
                <a:gd name="connsiteX4" fmla="*/ 0 w 16221"/>
                <a:gd name="connsiteY4" fmla="*/ 7246 h 12183"/>
                <a:gd name="connsiteX0" fmla="*/ 0 w 16221"/>
                <a:gd name="connsiteY0" fmla="*/ 7246 h 13132"/>
                <a:gd name="connsiteX1" fmla="*/ 10250 w 16221"/>
                <a:gd name="connsiteY1" fmla="*/ 0 h 13132"/>
                <a:gd name="connsiteX2" fmla="*/ 16221 w 16221"/>
                <a:gd name="connsiteY2" fmla="*/ 3702 h 13132"/>
                <a:gd name="connsiteX3" fmla="*/ 3412 w 16221"/>
                <a:gd name="connsiteY3" fmla="*/ 13132 h 13132"/>
                <a:gd name="connsiteX4" fmla="*/ 0 w 16221"/>
                <a:gd name="connsiteY4" fmla="*/ 7246 h 13132"/>
                <a:gd name="connsiteX0" fmla="*/ 0 w 16279"/>
                <a:gd name="connsiteY0" fmla="*/ 7246 h 13132"/>
                <a:gd name="connsiteX1" fmla="*/ 10250 w 16279"/>
                <a:gd name="connsiteY1" fmla="*/ 0 h 13132"/>
                <a:gd name="connsiteX2" fmla="*/ 16279 w 16279"/>
                <a:gd name="connsiteY2" fmla="*/ 3765 h 13132"/>
                <a:gd name="connsiteX3" fmla="*/ 3412 w 16279"/>
                <a:gd name="connsiteY3" fmla="*/ 13132 h 13132"/>
                <a:gd name="connsiteX4" fmla="*/ 0 w 16279"/>
                <a:gd name="connsiteY4" fmla="*/ 7246 h 13132"/>
                <a:gd name="connsiteX0" fmla="*/ 0 w 16301"/>
                <a:gd name="connsiteY0" fmla="*/ 7246 h 13132"/>
                <a:gd name="connsiteX1" fmla="*/ 10250 w 16301"/>
                <a:gd name="connsiteY1" fmla="*/ 0 h 13132"/>
                <a:gd name="connsiteX2" fmla="*/ 16301 w 16301"/>
                <a:gd name="connsiteY2" fmla="*/ 3812 h 13132"/>
                <a:gd name="connsiteX3" fmla="*/ 3412 w 16301"/>
                <a:gd name="connsiteY3" fmla="*/ 13132 h 13132"/>
                <a:gd name="connsiteX4" fmla="*/ 0 w 16301"/>
                <a:gd name="connsiteY4" fmla="*/ 7246 h 13132"/>
                <a:gd name="connsiteX0" fmla="*/ 0 w 16366"/>
                <a:gd name="connsiteY0" fmla="*/ 7246 h 13132"/>
                <a:gd name="connsiteX1" fmla="*/ 10250 w 16366"/>
                <a:gd name="connsiteY1" fmla="*/ 0 h 13132"/>
                <a:gd name="connsiteX2" fmla="*/ 16366 w 16366"/>
                <a:gd name="connsiteY2" fmla="*/ 3836 h 13132"/>
                <a:gd name="connsiteX3" fmla="*/ 3412 w 16366"/>
                <a:gd name="connsiteY3" fmla="*/ 13132 h 13132"/>
                <a:gd name="connsiteX4" fmla="*/ 0 w 16366"/>
                <a:gd name="connsiteY4" fmla="*/ 7246 h 13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66" h="13132">
                  <a:moveTo>
                    <a:pt x="0" y="7246"/>
                  </a:moveTo>
                  <a:lnTo>
                    <a:pt x="10250" y="0"/>
                  </a:lnTo>
                  <a:lnTo>
                    <a:pt x="16366" y="3836"/>
                  </a:lnTo>
                  <a:lnTo>
                    <a:pt x="3412" y="13132"/>
                  </a:lnTo>
                  <a:lnTo>
                    <a:pt x="0" y="7246"/>
                  </a:lnTo>
                  <a:close/>
                </a:path>
              </a:pathLst>
            </a:cu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31" name="流程图: 数据 5">
              <a:extLst>
                <a:ext uri="{FF2B5EF4-FFF2-40B4-BE49-F238E27FC236}">
                  <a16:creationId xmlns:a16="http://schemas.microsoft.com/office/drawing/2014/main" xmlns="" id="{6A1E2C21-435A-4BC3-9866-3DD98C14B550}"/>
                </a:ext>
              </a:extLst>
            </p:cNvPr>
            <p:cNvSpPr/>
            <p:nvPr/>
          </p:nvSpPr>
          <p:spPr>
            <a:xfrm>
              <a:off x="2533054" y="3162845"/>
              <a:ext cx="2030283" cy="109852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3871"/>
                <a:gd name="connsiteY0" fmla="*/ 10000 h 10000"/>
                <a:gd name="connsiteX1" fmla="*/ 2000 w 13871"/>
                <a:gd name="connsiteY1" fmla="*/ 0 h 10000"/>
                <a:gd name="connsiteX2" fmla="*/ 13871 w 13871"/>
                <a:gd name="connsiteY2" fmla="*/ 2910 h 10000"/>
                <a:gd name="connsiteX3" fmla="*/ 8000 w 13871"/>
                <a:gd name="connsiteY3" fmla="*/ 10000 h 10000"/>
                <a:gd name="connsiteX4" fmla="*/ 0 w 13871"/>
                <a:gd name="connsiteY4" fmla="*/ 10000 h 10000"/>
                <a:gd name="connsiteX0" fmla="*/ 0 w 13871"/>
                <a:gd name="connsiteY0" fmla="*/ 8360 h 8360"/>
                <a:gd name="connsiteX1" fmla="*/ 11153 w 13871"/>
                <a:gd name="connsiteY1" fmla="*/ 0 h 8360"/>
                <a:gd name="connsiteX2" fmla="*/ 13871 w 13871"/>
                <a:gd name="connsiteY2" fmla="*/ 1270 h 8360"/>
                <a:gd name="connsiteX3" fmla="*/ 8000 w 13871"/>
                <a:gd name="connsiteY3" fmla="*/ 8360 h 8360"/>
                <a:gd name="connsiteX4" fmla="*/ 0 w 13871"/>
                <a:gd name="connsiteY4" fmla="*/ 8360 h 8360"/>
                <a:gd name="connsiteX0" fmla="*/ 0 w 16221"/>
                <a:gd name="connsiteY0" fmla="*/ 5063 h 10000"/>
                <a:gd name="connsiteX1" fmla="*/ 14262 w 16221"/>
                <a:gd name="connsiteY1" fmla="*/ 0 h 10000"/>
                <a:gd name="connsiteX2" fmla="*/ 16221 w 16221"/>
                <a:gd name="connsiteY2" fmla="*/ 1519 h 10000"/>
                <a:gd name="connsiteX3" fmla="*/ 11988 w 16221"/>
                <a:gd name="connsiteY3" fmla="*/ 10000 h 10000"/>
                <a:gd name="connsiteX4" fmla="*/ 0 w 16221"/>
                <a:gd name="connsiteY4" fmla="*/ 5063 h 10000"/>
                <a:gd name="connsiteX0" fmla="*/ 0 w 16221"/>
                <a:gd name="connsiteY0" fmla="*/ 7246 h 12183"/>
                <a:gd name="connsiteX1" fmla="*/ 10250 w 16221"/>
                <a:gd name="connsiteY1" fmla="*/ 0 h 12183"/>
                <a:gd name="connsiteX2" fmla="*/ 16221 w 16221"/>
                <a:gd name="connsiteY2" fmla="*/ 3702 h 12183"/>
                <a:gd name="connsiteX3" fmla="*/ 11988 w 16221"/>
                <a:gd name="connsiteY3" fmla="*/ 12183 h 12183"/>
                <a:gd name="connsiteX4" fmla="*/ 0 w 16221"/>
                <a:gd name="connsiteY4" fmla="*/ 7246 h 12183"/>
                <a:gd name="connsiteX0" fmla="*/ 0 w 16221"/>
                <a:gd name="connsiteY0" fmla="*/ 7246 h 13132"/>
                <a:gd name="connsiteX1" fmla="*/ 10250 w 16221"/>
                <a:gd name="connsiteY1" fmla="*/ 0 h 13132"/>
                <a:gd name="connsiteX2" fmla="*/ 16221 w 16221"/>
                <a:gd name="connsiteY2" fmla="*/ 3702 h 13132"/>
                <a:gd name="connsiteX3" fmla="*/ 3412 w 16221"/>
                <a:gd name="connsiteY3" fmla="*/ 13132 h 13132"/>
                <a:gd name="connsiteX4" fmla="*/ 0 w 16221"/>
                <a:gd name="connsiteY4" fmla="*/ 7246 h 13132"/>
                <a:gd name="connsiteX0" fmla="*/ 0 w 16279"/>
                <a:gd name="connsiteY0" fmla="*/ 7246 h 13132"/>
                <a:gd name="connsiteX1" fmla="*/ 10250 w 16279"/>
                <a:gd name="connsiteY1" fmla="*/ 0 h 13132"/>
                <a:gd name="connsiteX2" fmla="*/ 16279 w 16279"/>
                <a:gd name="connsiteY2" fmla="*/ 3765 h 13132"/>
                <a:gd name="connsiteX3" fmla="*/ 3412 w 16279"/>
                <a:gd name="connsiteY3" fmla="*/ 13132 h 13132"/>
                <a:gd name="connsiteX4" fmla="*/ 0 w 16279"/>
                <a:gd name="connsiteY4" fmla="*/ 7246 h 13132"/>
                <a:gd name="connsiteX0" fmla="*/ 0 w 16301"/>
                <a:gd name="connsiteY0" fmla="*/ 7246 h 13132"/>
                <a:gd name="connsiteX1" fmla="*/ 10250 w 16301"/>
                <a:gd name="connsiteY1" fmla="*/ 0 h 13132"/>
                <a:gd name="connsiteX2" fmla="*/ 16301 w 16301"/>
                <a:gd name="connsiteY2" fmla="*/ 3812 h 13132"/>
                <a:gd name="connsiteX3" fmla="*/ 3412 w 16301"/>
                <a:gd name="connsiteY3" fmla="*/ 13132 h 13132"/>
                <a:gd name="connsiteX4" fmla="*/ 0 w 16301"/>
                <a:gd name="connsiteY4" fmla="*/ 7246 h 13132"/>
                <a:gd name="connsiteX0" fmla="*/ 0 w 16366"/>
                <a:gd name="connsiteY0" fmla="*/ 7246 h 13132"/>
                <a:gd name="connsiteX1" fmla="*/ 10250 w 16366"/>
                <a:gd name="connsiteY1" fmla="*/ 0 h 13132"/>
                <a:gd name="connsiteX2" fmla="*/ 16366 w 16366"/>
                <a:gd name="connsiteY2" fmla="*/ 3836 h 13132"/>
                <a:gd name="connsiteX3" fmla="*/ 3412 w 16366"/>
                <a:gd name="connsiteY3" fmla="*/ 13132 h 13132"/>
                <a:gd name="connsiteX4" fmla="*/ 0 w 16366"/>
                <a:gd name="connsiteY4" fmla="*/ 7246 h 13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66" h="13132">
                  <a:moveTo>
                    <a:pt x="0" y="7246"/>
                  </a:moveTo>
                  <a:lnTo>
                    <a:pt x="10250" y="0"/>
                  </a:lnTo>
                  <a:lnTo>
                    <a:pt x="16366" y="3836"/>
                  </a:lnTo>
                  <a:lnTo>
                    <a:pt x="3412" y="13132"/>
                  </a:lnTo>
                  <a:lnTo>
                    <a:pt x="0" y="7246"/>
                  </a:lnTo>
                  <a:close/>
                </a:path>
              </a:pathLst>
            </a:cu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p>
          </p:txBody>
        </p:sp>
        <p:sp>
          <p:nvSpPr>
            <p:cNvPr id="32" name="矩形 31">
              <a:extLst>
                <a:ext uri="{FF2B5EF4-FFF2-40B4-BE49-F238E27FC236}">
                  <a16:creationId xmlns:a16="http://schemas.microsoft.com/office/drawing/2014/main" xmlns="" id="{86FE46D4-A7B2-418B-AA3B-A2C57F3F0805}"/>
                </a:ext>
              </a:extLst>
            </p:cNvPr>
            <p:cNvSpPr/>
            <p:nvPr/>
          </p:nvSpPr>
          <p:spPr>
            <a:xfrm flipH="1">
              <a:off x="2533054" y="3768304"/>
              <a:ext cx="2827894" cy="60364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latin typeface="微软雅黑" panose="020B0503020204020204" pitchFamily="34" charset="-122"/>
                </a:rPr>
                <a:t>CONTENTS</a:t>
              </a:r>
              <a:endParaRPr lang="zh-CN" altLang="en-US" sz="1600" dirty="0">
                <a:latin typeface="微软雅黑" panose="020B0503020204020204" pitchFamily="34" charset="-122"/>
              </a:endParaRPr>
            </a:p>
          </p:txBody>
        </p:sp>
        <p:sp>
          <p:nvSpPr>
            <p:cNvPr id="33" name="矩形 32">
              <a:extLst>
                <a:ext uri="{FF2B5EF4-FFF2-40B4-BE49-F238E27FC236}">
                  <a16:creationId xmlns:a16="http://schemas.microsoft.com/office/drawing/2014/main" xmlns="" id="{646CEFD2-6CE4-4DD0-8290-E2CD5E954FEE}"/>
                </a:ext>
              </a:extLst>
            </p:cNvPr>
            <p:cNvSpPr/>
            <p:nvPr/>
          </p:nvSpPr>
          <p:spPr>
            <a:xfrm flipH="1">
              <a:off x="1735443" y="2883681"/>
              <a:ext cx="2827894" cy="601834"/>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latin typeface="微软雅黑" panose="020B0503020204020204" pitchFamily="34" charset="-122"/>
                </a:rPr>
                <a:t>CONTENTS</a:t>
              </a:r>
              <a:endParaRPr lang="zh-CN" altLang="en-US" sz="1600" dirty="0">
                <a:latin typeface="微软雅黑" panose="020B0503020204020204" pitchFamily="34" charset="-122"/>
              </a:endParaRPr>
            </a:p>
          </p:txBody>
        </p:sp>
        <p:sp>
          <p:nvSpPr>
            <p:cNvPr id="34" name="矩形 33">
              <a:extLst>
                <a:ext uri="{FF2B5EF4-FFF2-40B4-BE49-F238E27FC236}">
                  <a16:creationId xmlns:a16="http://schemas.microsoft.com/office/drawing/2014/main" xmlns="" id="{A9FB4996-7A35-4477-9A33-5BEF7F695FF4}"/>
                </a:ext>
              </a:extLst>
            </p:cNvPr>
            <p:cNvSpPr/>
            <p:nvPr/>
          </p:nvSpPr>
          <p:spPr>
            <a:xfrm flipH="1">
              <a:off x="937832" y="1997244"/>
              <a:ext cx="2827894" cy="60364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latin typeface="微软雅黑" panose="020B0503020204020204" pitchFamily="34" charset="-122"/>
                </a:rPr>
                <a:t>CONTENTS</a:t>
              </a:r>
              <a:endParaRPr lang="zh-CN" altLang="en-US" sz="1600" dirty="0">
                <a:latin typeface="微软雅黑" panose="020B0503020204020204" pitchFamily="34" charset="-122"/>
              </a:endParaRPr>
            </a:p>
          </p:txBody>
        </p:sp>
        <p:sp>
          <p:nvSpPr>
            <p:cNvPr id="35" name="矩形 34">
              <a:extLst>
                <a:ext uri="{FF2B5EF4-FFF2-40B4-BE49-F238E27FC236}">
                  <a16:creationId xmlns:a16="http://schemas.microsoft.com/office/drawing/2014/main" xmlns="" id="{F2ED7C08-546C-44B1-8881-FACCD5F91829}"/>
                </a:ext>
              </a:extLst>
            </p:cNvPr>
            <p:cNvSpPr/>
            <p:nvPr/>
          </p:nvSpPr>
          <p:spPr>
            <a:xfrm flipH="1">
              <a:off x="132970" y="1110809"/>
              <a:ext cx="2827894" cy="60364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latin typeface="微软雅黑" panose="020B0503020204020204" pitchFamily="34" charset="-122"/>
                </a:rPr>
                <a:t>CONTENTS</a:t>
              </a:r>
              <a:endParaRPr lang="zh-CN" altLang="en-US" sz="1600" dirty="0">
                <a:latin typeface="微软雅黑" panose="020B0503020204020204" pitchFamily="34" charset="-122"/>
              </a:endParaRPr>
            </a:p>
          </p:txBody>
        </p:sp>
        <p:sp>
          <p:nvSpPr>
            <p:cNvPr id="36" name="文本框 12">
              <a:extLst>
                <a:ext uri="{FF2B5EF4-FFF2-40B4-BE49-F238E27FC236}">
                  <a16:creationId xmlns:a16="http://schemas.microsoft.com/office/drawing/2014/main" xmlns="" id="{7A55930F-770D-4851-8662-05D15A02FA81}"/>
                </a:ext>
              </a:extLst>
            </p:cNvPr>
            <p:cNvSpPr txBox="1"/>
            <p:nvPr/>
          </p:nvSpPr>
          <p:spPr>
            <a:xfrm>
              <a:off x="2975366" y="1212323"/>
              <a:ext cx="3741521" cy="233958"/>
            </a:xfrm>
            <a:prstGeom prst="rect">
              <a:avLst/>
            </a:prstGeom>
            <a:noFill/>
          </p:spPr>
          <p:txBody>
            <a:bodyPr>
              <a:spAutoFit/>
            </a:bodyPr>
            <a:lstStyle/>
            <a:p>
              <a:pPr eaLnBrk="1" fontAlgn="auto" hangingPunct="1">
                <a:spcBef>
                  <a:spcPts val="0"/>
                </a:spcBef>
                <a:spcAft>
                  <a:spcPts val="0"/>
                </a:spcAft>
                <a:defRP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文本框 13">
              <a:extLst>
                <a:ext uri="{FF2B5EF4-FFF2-40B4-BE49-F238E27FC236}">
                  <a16:creationId xmlns:a16="http://schemas.microsoft.com/office/drawing/2014/main" xmlns="" id="{9C0F63EB-3F8B-4D07-BBB3-07D93185FD57}"/>
                </a:ext>
              </a:extLst>
            </p:cNvPr>
            <p:cNvSpPr txBox="1"/>
            <p:nvPr/>
          </p:nvSpPr>
          <p:spPr>
            <a:xfrm>
              <a:off x="3758475" y="2102384"/>
              <a:ext cx="3741521" cy="233958"/>
            </a:xfrm>
            <a:prstGeom prst="rect">
              <a:avLst/>
            </a:prstGeom>
            <a:noFill/>
          </p:spPr>
          <p:txBody>
            <a:bodyPr>
              <a:spAutoFit/>
            </a:bodyPr>
            <a:lstStyle/>
            <a:p>
              <a:pPr eaLnBrk="1" fontAlgn="auto" hangingPunct="1">
                <a:spcBef>
                  <a:spcPts val="0"/>
                </a:spcBef>
                <a:spcAft>
                  <a:spcPts val="0"/>
                </a:spcAft>
                <a:defRP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文本框 14">
              <a:extLst>
                <a:ext uri="{FF2B5EF4-FFF2-40B4-BE49-F238E27FC236}">
                  <a16:creationId xmlns:a16="http://schemas.microsoft.com/office/drawing/2014/main" xmlns="" id="{1222B9A4-07D4-4A19-83FD-8B2845DE0997}"/>
                </a:ext>
              </a:extLst>
            </p:cNvPr>
            <p:cNvSpPr txBox="1"/>
            <p:nvPr/>
          </p:nvSpPr>
          <p:spPr>
            <a:xfrm>
              <a:off x="4585090" y="2992446"/>
              <a:ext cx="3741521" cy="233958"/>
            </a:xfrm>
            <a:prstGeom prst="rect">
              <a:avLst/>
            </a:prstGeom>
            <a:noFill/>
          </p:spPr>
          <p:txBody>
            <a:bodyPr>
              <a:spAutoFit/>
            </a:bodyPr>
            <a:lstStyle/>
            <a:p>
              <a:pPr eaLnBrk="1" fontAlgn="auto" hangingPunct="1">
                <a:spcBef>
                  <a:spcPts val="0"/>
                </a:spcBef>
                <a:spcAft>
                  <a:spcPts val="0"/>
                </a:spcAft>
                <a:defRP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a16="http://schemas.microsoft.com/office/drawing/2014/main" xmlns="" id="{6025AE13-E752-451A-B334-FD8414CA30BA}"/>
                </a:ext>
              </a:extLst>
            </p:cNvPr>
            <p:cNvSpPr/>
            <p:nvPr/>
          </p:nvSpPr>
          <p:spPr>
            <a:xfrm>
              <a:off x="3315446" y="1159844"/>
              <a:ext cx="3587238" cy="448327"/>
            </a:xfrm>
            <a:prstGeom prst="rect">
              <a:avLst/>
            </a:prstGeom>
          </p:spPr>
          <p:txBody>
            <a:bodyPr wrap="square">
              <a:spAutoFit/>
            </a:bodyPr>
            <a:lstStyle/>
            <a:p>
              <a:r>
                <a:rPr lang="en-US" altLang="zh-CN" sz="1050" dirty="0">
                  <a:solidFill>
                    <a:schemeClr val="bg1">
                      <a:lumMod val="50000"/>
                    </a:schemeClr>
                  </a:solidFill>
                  <a:latin typeface="Arial" panose="020B0604020202020204" pitchFamily="34" charset="0"/>
                </a:rPr>
                <a:t>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 Click here to enter your text. 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a:t>
              </a:r>
              <a:endParaRPr lang="zh-CN" altLang="en-US" sz="1050" dirty="0">
                <a:solidFill>
                  <a:schemeClr val="bg1">
                    <a:lumMod val="50000"/>
                  </a:schemeClr>
                </a:solidFill>
                <a:latin typeface="Arial" panose="020B0604020202020204" pitchFamily="34" charset="0"/>
              </a:endParaRPr>
            </a:p>
          </p:txBody>
        </p:sp>
        <p:sp>
          <p:nvSpPr>
            <p:cNvPr id="40" name="矩形 39">
              <a:extLst>
                <a:ext uri="{FF2B5EF4-FFF2-40B4-BE49-F238E27FC236}">
                  <a16:creationId xmlns:a16="http://schemas.microsoft.com/office/drawing/2014/main" xmlns="" id="{4D998930-F140-4DF1-8972-8B2A3C16ADBF}"/>
                </a:ext>
              </a:extLst>
            </p:cNvPr>
            <p:cNvSpPr/>
            <p:nvPr/>
          </p:nvSpPr>
          <p:spPr>
            <a:xfrm>
              <a:off x="3887384" y="2063962"/>
              <a:ext cx="3486849" cy="448327"/>
            </a:xfrm>
            <a:prstGeom prst="rect">
              <a:avLst/>
            </a:prstGeom>
          </p:spPr>
          <p:txBody>
            <a:bodyPr wrap="square">
              <a:spAutoFit/>
            </a:bodyPr>
            <a:lstStyle/>
            <a:p>
              <a:r>
                <a:rPr lang="en-US" altLang="zh-CN" sz="1050" dirty="0">
                  <a:solidFill>
                    <a:schemeClr val="bg1">
                      <a:lumMod val="50000"/>
                    </a:schemeClr>
                  </a:solidFill>
                  <a:latin typeface="Arial" panose="020B0604020202020204" pitchFamily="34" charset="0"/>
                </a:rPr>
                <a:t>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 Click here to enter your text. 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a:t>
              </a:r>
              <a:endParaRPr lang="zh-CN" altLang="en-US" sz="1050" dirty="0">
                <a:solidFill>
                  <a:schemeClr val="bg1">
                    <a:lumMod val="50000"/>
                  </a:schemeClr>
                </a:solidFill>
                <a:latin typeface="Arial" panose="020B0604020202020204" pitchFamily="34" charset="0"/>
              </a:endParaRPr>
            </a:p>
          </p:txBody>
        </p:sp>
        <p:sp>
          <p:nvSpPr>
            <p:cNvPr id="41" name="矩形 40">
              <a:extLst>
                <a:ext uri="{FF2B5EF4-FFF2-40B4-BE49-F238E27FC236}">
                  <a16:creationId xmlns:a16="http://schemas.microsoft.com/office/drawing/2014/main" xmlns="" id="{8208D7E6-5AEB-4063-80A7-4E615D1D992A}"/>
                </a:ext>
              </a:extLst>
            </p:cNvPr>
            <p:cNvSpPr/>
            <p:nvPr/>
          </p:nvSpPr>
          <p:spPr>
            <a:xfrm>
              <a:off x="4823577" y="2916133"/>
              <a:ext cx="3698048" cy="448327"/>
            </a:xfrm>
            <a:prstGeom prst="rect">
              <a:avLst/>
            </a:prstGeom>
          </p:spPr>
          <p:txBody>
            <a:bodyPr wrap="square">
              <a:spAutoFit/>
            </a:bodyPr>
            <a:lstStyle/>
            <a:p>
              <a:r>
                <a:rPr lang="en-US" altLang="zh-CN" sz="1050" dirty="0">
                  <a:solidFill>
                    <a:schemeClr val="bg1">
                      <a:lumMod val="50000"/>
                    </a:schemeClr>
                  </a:solidFill>
                  <a:latin typeface="Arial" panose="020B0604020202020204" pitchFamily="34" charset="0"/>
                </a:rPr>
                <a:t>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 Click here to enter your text. 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a:t>
              </a:r>
              <a:endParaRPr lang="zh-CN" altLang="en-US" sz="1050" dirty="0">
                <a:solidFill>
                  <a:schemeClr val="bg1">
                    <a:lumMod val="50000"/>
                  </a:schemeClr>
                </a:solidFill>
                <a:latin typeface="Arial" panose="020B0604020202020204" pitchFamily="34" charset="0"/>
              </a:endParaRPr>
            </a:p>
          </p:txBody>
        </p:sp>
        <p:sp>
          <p:nvSpPr>
            <p:cNvPr id="42" name="矩形 41">
              <a:extLst>
                <a:ext uri="{FF2B5EF4-FFF2-40B4-BE49-F238E27FC236}">
                  <a16:creationId xmlns:a16="http://schemas.microsoft.com/office/drawing/2014/main" xmlns="" id="{AE881297-677D-4307-96D9-7E8C5D5CADD1}"/>
                </a:ext>
              </a:extLst>
            </p:cNvPr>
            <p:cNvSpPr/>
            <p:nvPr/>
          </p:nvSpPr>
          <p:spPr>
            <a:xfrm>
              <a:off x="5517903" y="3837227"/>
              <a:ext cx="3466054" cy="448327"/>
            </a:xfrm>
            <a:prstGeom prst="rect">
              <a:avLst/>
            </a:prstGeom>
          </p:spPr>
          <p:txBody>
            <a:bodyPr wrap="square">
              <a:spAutoFit/>
            </a:bodyPr>
            <a:lstStyle/>
            <a:p>
              <a:r>
                <a:rPr lang="en-US" altLang="zh-CN" sz="1050" dirty="0">
                  <a:solidFill>
                    <a:schemeClr val="bg1">
                      <a:lumMod val="50000"/>
                    </a:schemeClr>
                  </a:solidFill>
                  <a:latin typeface="Arial" panose="020B0604020202020204" pitchFamily="34" charset="0"/>
                </a:rPr>
                <a:t>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 Click here to enter your text. 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a:t>
              </a:r>
              <a:endParaRPr lang="zh-CN" altLang="en-US" sz="1050" dirty="0">
                <a:solidFill>
                  <a:schemeClr val="bg1">
                    <a:lumMod val="50000"/>
                  </a:schemeClr>
                </a:solidFill>
                <a:latin typeface="Arial" panose="020B0604020202020204" pitchFamily="34" charset="0"/>
              </a:endParaRPr>
            </a:p>
          </p:txBody>
        </p:sp>
      </p:grpSp>
    </p:spTree>
    <p:extLst>
      <p:ext uri="{BB962C8B-B14F-4D97-AF65-F5344CB8AC3E}">
        <p14:creationId xmlns:p14="http://schemas.microsoft.com/office/powerpoint/2010/main" val="100021735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8" name="图片 17">
            <a:extLst>
              <a:ext uri="{FF2B5EF4-FFF2-40B4-BE49-F238E27FC236}">
                <a16:creationId xmlns:a16="http://schemas.microsoft.com/office/drawing/2014/main" xmlns="" id="{6EB2B702-4121-45FC-814B-A97A515ADDF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pic>
        <p:nvPicPr>
          <p:cNvPr id="19" name="图片 18">
            <a:extLst>
              <a:ext uri="{FF2B5EF4-FFF2-40B4-BE49-F238E27FC236}">
                <a16:creationId xmlns:a16="http://schemas.microsoft.com/office/drawing/2014/main" xmlns="" id="{7F04B355-AB7F-414A-863D-6A26893046A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241"/>
            <a:ext cx="3734664" cy="6859588"/>
          </a:xfrm>
          <a:prstGeom prst="rect">
            <a:avLst/>
          </a:prstGeom>
        </p:spPr>
      </p:pic>
      <p:sp>
        <p:nvSpPr>
          <p:cNvPr id="33" name="Text Box 160">
            <a:extLst>
              <a:ext uri="{FF2B5EF4-FFF2-40B4-BE49-F238E27FC236}">
                <a16:creationId xmlns:a16="http://schemas.microsoft.com/office/drawing/2014/main" xmlns="" id="{7252307C-25B6-40CE-9CF6-E0250EC280AD}"/>
              </a:ext>
            </a:extLst>
          </p:cNvPr>
          <p:cNvSpPr txBox="1">
            <a:spLocks noChangeArrowheads="1"/>
          </p:cNvSpPr>
          <p:nvPr/>
        </p:nvSpPr>
        <p:spPr bwMode="auto">
          <a:xfrm>
            <a:off x="6279064" y="2520737"/>
            <a:ext cx="554810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4800" b="1" dirty="0">
                <a:solidFill>
                  <a:schemeClr val="tx2">
                    <a:lumMod val="50000"/>
                  </a:schemeClr>
                </a:solidFill>
                <a:latin typeface="华文中宋" panose="02010600040101010101" pitchFamily="2" charset="-122"/>
                <a:ea typeface="华文中宋" panose="02010600040101010101" pitchFamily="2" charset="-122"/>
              </a:rPr>
              <a:t>谢谢您的观看指导</a:t>
            </a:r>
          </a:p>
        </p:txBody>
      </p:sp>
      <p:sp>
        <p:nvSpPr>
          <p:cNvPr id="34" name="Text Box 160">
            <a:extLst>
              <a:ext uri="{FF2B5EF4-FFF2-40B4-BE49-F238E27FC236}">
                <a16:creationId xmlns:a16="http://schemas.microsoft.com/office/drawing/2014/main" xmlns="" id="{37E4DB7C-7E52-4B32-BB18-307D675464A1}"/>
              </a:ext>
            </a:extLst>
          </p:cNvPr>
          <p:cNvSpPr txBox="1">
            <a:spLocks noChangeArrowheads="1"/>
          </p:cNvSpPr>
          <p:nvPr/>
        </p:nvSpPr>
        <p:spPr bwMode="auto">
          <a:xfrm>
            <a:off x="6868067" y="3651759"/>
            <a:ext cx="43701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Dragon Boat Festival every the 5th day of the fifth month </a:t>
            </a: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of the Chinese lunar calendar, </a:t>
            </a: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was originally a summer holiday from plague, </a:t>
            </a: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later Chu poet Qu </a:t>
            </a:r>
          </a:p>
        </p:txBody>
      </p:sp>
      <p:sp>
        <p:nvSpPr>
          <p:cNvPr id="36" name="Text Box 160">
            <a:extLst>
              <a:ext uri="{FF2B5EF4-FFF2-40B4-BE49-F238E27FC236}">
                <a16:creationId xmlns:a16="http://schemas.microsoft.com/office/drawing/2014/main" xmlns="" id="{8993324B-4685-44DE-90C3-D85A09F7B80D}"/>
              </a:ext>
            </a:extLst>
          </p:cNvPr>
          <p:cNvSpPr txBox="1">
            <a:spLocks noChangeArrowheads="1"/>
          </p:cNvSpPr>
          <p:nvPr/>
        </p:nvSpPr>
        <p:spPr bwMode="auto">
          <a:xfrm>
            <a:off x="5787007" y="3229655"/>
            <a:ext cx="65322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2400" b="1" dirty="0">
                <a:solidFill>
                  <a:schemeClr val="tx2">
                    <a:lumMod val="50000"/>
                  </a:schemeClr>
                </a:solidFill>
                <a:latin typeface="华文中宋" panose="02010600040101010101" pitchFamily="2" charset="-122"/>
                <a:ea typeface="华文中宋" panose="02010600040101010101" pitchFamily="2" charset="-122"/>
              </a:rPr>
              <a:t>THE PIANO MUSIC PPT TEMPLATE</a:t>
            </a:r>
            <a:endParaRPr lang="zh-CN" altLang="en-US" sz="2400" b="1" dirty="0">
              <a:solidFill>
                <a:schemeClr val="tx2">
                  <a:lumMod val="50000"/>
                </a:schemeClr>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childTnLst>
                          </p:cTn>
                        </p:par>
                        <p:par>
                          <p:cTn id="8" fill="hold">
                            <p:stCondLst>
                              <p:cond delay="750"/>
                            </p:stCondLst>
                            <p:childTnLst>
                              <p:par>
                                <p:cTn id="9" presetID="4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750"/>
                                        <p:tgtEl>
                                          <p:spTgt spid="19"/>
                                        </p:tgtEl>
                                      </p:cBhvr>
                                    </p:animEffect>
                                    <p:anim calcmode="lin" valueType="num">
                                      <p:cBhvr>
                                        <p:cTn id="12" dur="750" fill="hold"/>
                                        <p:tgtEl>
                                          <p:spTgt spid="19"/>
                                        </p:tgtEl>
                                        <p:attrNameLst>
                                          <p:attrName>ppt_x</p:attrName>
                                        </p:attrNameLst>
                                      </p:cBhvr>
                                      <p:tavLst>
                                        <p:tav tm="0">
                                          <p:val>
                                            <p:strVal val="#ppt_x"/>
                                          </p:val>
                                        </p:tav>
                                        <p:tav tm="100000">
                                          <p:val>
                                            <p:strVal val="#ppt_x"/>
                                          </p:val>
                                        </p:tav>
                                      </p:tavLst>
                                    </p:anim>
                                    <p:anim calcmode="lin" valueType="num">
                                      <p:cBhvr>
                                        <p:cTn id="13" dur="7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1"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ppt_x"/>
                                          </p:val>
                                        </p:tav>
                                        <p:tav tm="100000">
                                          <p:val>
                                            <p:strVal val="#ppt_x"/>
                                          </p:val>
                                        </p:tav>
                                      </p:tavLst>
                                    </p:anim>
                                    <p:anim calcmode="lin" valueType="num">
                                      <p:cBhvr additive="base">
                                        <p:cTn id="24" dur="500" fill="hold"/>
                                        <p:tgtEl>
                                          <p:spTgt spid="36"/>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34">
                                            <p:txEl>
                                              <p:pRg st="0" end="0"/>
                                            </p:txEl>
                                          </p:spTgt>
                                        </p:tgtEl>
                                        <p:attrNameLst>
                                          <p:attrName>style.visibility</p:attrName>
                                        </p:attrNameLst>
                                      </p:cBhvr>
                                      <p:to>
                                        <p:strVal val="visible"/>
                                      </p:to>
                                    </p:set>
                                    <p:animEffect transition="in" filter="wipe(left)">
                                      <p:cBhvr>
                                        <p:cTn id="28" dur="500"/>
                                        <p:tgtEl>
                                          <p:spTgt spid="34">
                                            <p:txEl>
                                              <p:pRg st="0" end="0"/>
                                            </p:txEl>
                                          </p:spTgt>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34">
                                            <p:txEl>
                                              <p:pRg st="1" end="1"/>
                                            </p:txEl>
                                          </p:spTgt>
                                        </p:tgtEl>
                                        <p:attrNameLst>
                                          <p:attrName>style.visibility</p:attrName>
                                        </p:attrNameLst>
                                      </p:cBhvr>
                                      <p:to>
                                        <p:strVal val="visible"/>
                                      </p:to>
                                    </p:set>
                                    <p:animEffect transition="in" filter="wipe(left)">
                                      <p:cBhvr>
                                        <p:cTn id="32" dur="500"/>
                                        <p:tgtEl>
                                          <p:spTgt spid="34">
                                            <p:txEl>
                                              <p:pRg st="1" end="1"/>
                                            </p:txEl>
                                          </p:spTgt>
                                        </p:tgtEl>
                                      </p:cBhvr>
                                    </p:animEffect>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34">
                                            <p:txEl>
                                              <p:pRg st="2" end="2"/>
                                            </p:txEl>
                                          </p:spTgt>
                                        </p:tgtEl>
                                        <p:attrNameLst>
                                          <p:attrName>style.visibility</p:attrName>
                                        </p:attrNameLst>
                                      </p:cBhvr>
                                      <p:to>
                                        <p:strVal val="visible"/>
                                      </p:to>
                                    </p:set>
                                    <p:animEffect transition="in" filter="wipe(left)">
                                      <p:cBhvr>
                                        <p:cTn id="36" dur="500"/>
                                        <p:tgtEl>
                                          <p:spTgt spid="34">
                                            <p:txEl>
                                              <p:pRg st="2" end="2"/>
                                            </p:txEl>
                                          </p:spTgt>
                                        </p:tgtEl>
                                      </p:cBhvr>
                                    </p:animEffect>
                                  </p:childTnLst>
                                </p:cTn>
                              </p:par>
                            </p:childTnLst>
                          </p:cTn>
                        </p:par>
                        <p:par>
                          <p:cTn id="37" fill="hold">
                            <p:stCondLst>
                              <p:cond delay="4500"/>
                            </p:stCondLst>
                            <p:childTnLst>
                              <p:par>
                                <p:cTn id="38" presetID="22" presetClass="entr" presetSubtype="8" fill="hold" nodeType="afterEffect">
                                  <p:stCondLst>
                                    <p:cond delay="0"/>
                                  </p:stCondLst>
                                  <p:childTnLst>
                                    <p:set>
                                      <p:cBhvr>
                                        <p:cTn id="39" dur="1" fill="hold">
                                          <p:stCondLst>
                                            <p:cond delay="0"/>
                                          </p:stCondLst>
                                        </p:cTn>
                                        <p:tgtEl>
                                          <p:spTgt spid="34">
                                            <p:txEl>
                                              <p:pRg st="3" end="3"/>
                                            </p:txEl>
                                          </p:spTgt>
                                        </p:tgtEl>
                                        <p:attrNameLst>
                                          <p:attrName>style.visibility</p:attrName>
                                        </p:attrNameLst>
                                      </p:cBhvr>
                                      <p:to>
                                        <p:strVal val="visible"/>
                                      </p:to>
                                    </p:set>
                                    <p:animEffect transition="in" filter="wipe(left)">
                                      <p:cBhvr>
                                        <p:cTn id="40" dur="500"/>
                                        <p:tgtEl>
                                          <p:spTgt spid="3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4738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56DD0A71-D402-4D5A-B261-20BDDDCD45B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pic>
        <p:nvPicPr>
          <p:cNvPr id="19" name="图片 18">
            <a:extLst>
              <a:ext uri="{FF2B5EF4-FFF2-40B4-BE49-F238E27FC236}">
                <a16:creationId xmlns:a16="http://schemas.microsoft.com/office/drawing/2014/main" xmlns="" id="{FC737E96-D785-45FB-8F6F-DDB4BA9A265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241"/>
            <a:ext cx="3734664" cy="6859588"/>
          </a:xfrm>
          <a:prstGeom prst="rect">
            <a:avLst/>
          </a:prstGeom>
        </p:spPr>
      </p:pic>
      <p:grpSp>
        <p:nvGrpSpPr>
          <p:cNvPr id="20" name="组合 19">
            <a:extLst>
              <a:ext uri="{FF2B5EF4-FFF2-40B4-BE49-F238E27FC236}">
                <a16:creationId xmlns:a16="http://schemas.microsoft.com/office/drawing/2014/main" xmlns="" id="{E2EB292F-F152-48AC-9FEF-48FC4ABA383D}"/>
              </a:ext>
            </a:extLst>
          </p:cNvPr>
          <p:cNvGrpSpPr/>
          <p:nvPr/>
        </p:nvGrpSpPr>
        <p:grpSpPr>
          <a:xfrm>
            <a:off x="6822529" y="2718157"/>
            <a:ext cx="3857513" cy="523403"/>
            <a:chOff x="6990782" y="2801145"/>
            <a:chExt cx="3857513" cy="523403"/>
          </a:xfrm>
        </p:grpSpPr>
        <p:sp>
          <p:nvSpPr>
            <p:cNvPr id="21" name="椭圆 20">
              <a:extLst>
                <a:ext uri="{FF2B5EF4-FFF2-40B4-BE49-F238E27FC236}">
                  <a16:creationId xmlns:a16="http://schemas.microsoft.com/office/drawing/2014/main" xmlns="" id="{866A4163-D6CA-4AB7-8F6E-073315EB2575}"/>
                </a:ext>
              </a:extLst>
            </p:cNvPr>
            <p:cNvSpPr/>
            <p:nvPr/>
          </p:nvSpPr>
          <p:spPr>
            <a:xfrm>
              <a:off x="6990782" y="2801145"/>
              <a:ext cx="525195" cy="523403"/>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bg1"/>
                  </a:solidFill>
                  <a:latin typeface="微软雅黑" panose="020B0503020204020204" pitchFamily="34" charset="-122"/>
                  <a:ea typeface="微软雅黑" panose="020B0503020204020204" pitchFamily="34" charset="-122"/>
                </a:rPr>
                <a:t>1</a:t>
              </a:r>
              <a:endParaRPr lang="zh-CN" altLang="en-US" sz="2000" noProof="1">
                <a:solidFill>
                  <a:schemeClr val="bg1"/>
                </a:solidFill>
                <a:latin typeface="微软雅黑" panose="020B0503020204020204" pitchFamily="34" charset="-122"/>
                <a:ea typeface="微软雅黑" panose="020B0503020204020204" pitchFamily="34" charset="-122"/>
              </a:endParaRPr>
            </a:p>
          </p:txBody>
        </p:sp>
        <p:grpSp>
          <p:nvGrpSpPr>
            <p:cNvPr id="22" name="组合 21">
              <a:extLst>
                <a:ext uri="{FF2B5EF4-FFF2-40B4-BE49-F238E27FC236}">
                  <a16:creationId xmlns:a16="http://schemas.microsoft.com/office/drawing/2014/main" xmlns="" id="{D1D551E8-9EB0-4405-9193-743C9F08B2B3}"/>
                </a:ext>
              </a:extLst>
            </p:cNvPr>
            <p:cNvGrpSpPr/>
            <p:nvPr/>
          </p:nvGrpSpPr>
          <p:grpSpPr>
            <a:xfrm>
              <a:off x="7636559" y="2801145"/>
              <a:ext cx="3211736" cy="523403"/>
              <a:chOff x="7636559" y="2801145"/>
              <a:chExt cx="3211736" cy="523403"/>
            </a:xfrm>
          </p:grpSpPr>
          <p:sp>
            <p:nvSpPr>
              <p:cNvPr id="23" name="矩形: 圆角 22">
                <a:extLst>
                  <a:ext uri="{FF2B5EF4-FFF2-40B4-BE49-F238E27FC236}">
                    <a16:creationId xmlns:a16="http://schemas.microsoft.com/office/drawing/2014/main" xmlns="" id="{7001A4FE-A416-4142-914F-E3929274C010}"/>
                  </a:ext>
                </a:extLst>
              </p:cNvPr>
              <p:cNvSpPr/>
              <p:nvPr/>
            </p:nvSpPr>
            <p:spPr>
              <a:xfrm>
                <a:off x="7636559" y="2801145"/>
                <a:ext cx="3211736" cy="523403"/>
              </a:xfrm>
              <a:prstGeom prst="roundRect">
                <a:avLst>
                  <a:gd name="adj" fmla="val 50000"/>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矩形 24">
                <a:extLst>
                  <a:ext uri="{FF2B5EF4-FFF2-40B4-BE49-F238E27FC236}">
                    <a16:creationId xmlns:a16="http://schemas.microsoft.com/office/drawing/2014/main" xmlns="" id="{6920053F-2C0F-4ED9-A1F6-3DD3EBB2034A}"/>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26" name="组合 25">
            <a:extLst>
              <a:ext uri="{FF2B5EF4-FFF2-40B4-BE49-F238E27FC236}">
                <a16:creationId xmlns:a16="http://schemas.microsoft.com/office/drawing/2014/main" xmlns="" id="{37B1C9DF-BA75-40D8-8808-9A4A78BE11F7}"/>
              </a:ext>
            </a:extLst>
          </p:cNvPr>
          <p:cNvGrpSpPr>
            <a:grpSpLocks/>
          </p:cNvGrpSpPr>
          <p:nvPr/>
        </p:nvGrpSpPr>
        <p:grpSpPr bwMode="auto">
          <a:xfrm>
            <a:off x="8119268" y="-1241"/>
            <a:ext cx="1322709" cy="1899456"/>
            <a:chOff x="5663114" y="393780"/>
            <a:chExt cx="865773" cy="2122993"/>
          </a:xfrm>
        </p:grpSpPr>
        <p:sp>
          <p:nvSpPr>
            <p:cNvPr id="27" name="矩形 26">
              <a:extLst>
                <a:ext uri="{FF2B5EF4-FFF2-40B4-BE49-F238E27FC236}">
                  <a16:creationId xmlns:a16="http://schemas.microsoft.com/office/drawing/2014/main" xmlns="" id="{716EE3A8-1E72-4356-A55C-BF3D6CB19D82}"/>
                </a:ext>
              </a:extLst>
            </p:cNvPr>
            <p:cNvSpPr/>
            <p:nvPr/>
          </p:nvSpPr>
          <p:spPr>
            <a:xfrm>
              <a:off x="5663114" y="393780"/>
              <a:ext cx="865773" cy="212299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2" name="矩形 33">
              <a:extLst>
                <a:ext uri="{FF2B5EF4-FFF2-40B4-BE49-F238E27FC236}">
                  <a16:creationId xmlns:a16="http://schemas.microsoft.com/office/drawing/2014/main" xmlns="" id="{DAB9F828-C881-4747-940A-7BB3F6E01628}"/>
                </a:ext>
              </a:extLst>
            </p:cNvPr>
            <p:cNvSpPr>
              <a:spLocks noChangeArrowheads="1"/>
            </p:cNvSpPr>
            <p:nvPr/>
          </p:nvSpPr>
          <p:spPr bwMode="auto">
            <a:xfrm>
              <a:off x="5874401" y="715795"/>
              <a:ext cx="443198" cy="147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第一章</a:t>
              </a:r>
            </a:p>
          </p:txBody>
        </p:sp>
      </p:grpSp>
      <p:grpSp>
        <p:nvGrpSpPr>
          <p:cNvPr id="33" name="组合 32">
            <a:extLst>
              <a:ext uri="{FF2B5EF4-FFF2-40B4-BE49-F238E27FC236}">
                <a16:creationId xmlns:a16="http://schemas.microsoft.com/office/drawing/2014/main" xmlns="" id="{3FF611E1-A6A4-40AA-A66B-7ECEA1FC237C}"/>
              </a:ext>
            </a:extLst>
          </p:cNvPr>
          <p:cNvGrpSpPr/>
          <p:nvPr/>
        </p:nvGrpSpPr>
        <p:grpSpPr>
          <a:xfrm>
            <a:off x="6822529" y="3544793"/>
            <a:ext cx="3857513" cy="523403"/>
            <a:chOff x="6990782" y="2801145"/>
            <a:chExt cx="3857513" cy="523403"/>
          </a:xfrm>
        </p:grpSpPr>
        <p:sp>
          <p:nvSpPr>
            <p:cNvPr id="34" name="椭圆 33">
              <a:extLst>
                <a:ext uri="{FF2B5EF4-FFF2-40B4-BE49-F238E27FC236}">
                  <a16:creationId xmlns:a16="http://schemas.microsoft.com/office/drawing/2014/main" xmlns="" id="{E389B46F-D8E5-4B09-97B9-924E3DC0DD4D}"/>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2</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35" name="组合 34">
              <a:extLst>
                <a:ext uri="{FF2B5EF4-FFF2-40B4-BE49-F238E27FC236}">
                  <a16:creationId xmlns:a16="http://schemas.microsoft.com/office/drawing/2014/main" xmlns="" id="{55B2355B-2222-46DF-8DB9-DD0160084E27}"/>
                </a:ext>
              </a:extLst>
            </p:cNvPr>
            <p:cNvGrpSpPr/>
            <p:nvPr/>
          </p:nvGrpSpPr>
          <p:grpSpPr>
            <a:xfrm>
              <a:off x="7636559" y="2801145"/>
              <a:ext cx="3211736" cy="523403"/>
              <a:chOff x="7636559" y="2801145"/>
              <a:chExt cx="3211736" cy="523403"/>
            </a:xfrm>
          </p:grpSpPr>
          <p:sp>
            <p:nvSpPr>
              <p:cNvPr id="36" name="矩形: 圆角 35">
                <a:extLst>
                  <a:ext uri="{FF2B5EF4-FFF2-40B4-BE49-F238E27FC236}">
                    <a16:creationId xmlns:a16="http://schemas.microsoft.com/office/drawing/2014/main" xmlns="" id="{E25226DB-929C-4756-B62D-5705902979AB}"/>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a:extLst>
                  <a:ext uri="{FF2B5EF4-FFF2-40B4-BE49-F238E27FC236}">
                    <a16:creationId xmlns:a16="http://schemas.microsoft.com/office/drawing/2014/main" xmlns="" id="{96A87158-EE63-4504-90E0-C93F73D205FB}"/>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38" name="组合 37">
            <a:extLst>
              <a:ext uri="{FF2B5EF4-FFF2-40B4-BE49-F238E27FC236}">
                <a16:creationId xmlns:a16="http://schemas.microsoft.com/office/drawing/2014/main" xmlns="" id="{CD385D5F-3EF7-4AE9-BDAE-B6CD460718F1}"/>
              </a:ext>
            </a:extLst>
          </p:cNvPr>
          <p:cNvGrpSpPr/>
          <p:nvPr/>
        </p:nvGrpSpPr>
        <p:grpSpPr>
          <a:xfrm>
            <a:off x="6822529" y="5198066"/>
            <a:ext cx="3857513" cy="523403"/>
            <a:chOff x="6990782" y="2801145"/>
            <a:chExt cx="3857513" cy="523403"/>
          </a:xfrm>
        </p:grpSpPr>
        <p:sp>
          <p:nvSpPr>
            <p:cNvPr id="39" name="椭圆 38">
              <a:extLst>
                <a:ext uri="{FF2B5EF4-FFF2-40B4-BE49-F238E27FC236}">
                  <a16:creationId xmlns:a16="http://schemas.microsoft.com/office/drawing/2014/main" xmlns="" id="{31F3C159-F0BB-4CEB-89FA-A60B91C4105B}"/>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4</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41" name="组合 40">
              <a:extLst>
                <a:ext uri="{FF2B5EF4-FFF2-40B4-BE49-F238E27FC236}">
                  <a16:creationId xmlns:a16="http://schemas.microsoft.com/office/drawing/2014/main" xmlns="" id="{EE7D7540-8FD4-49C6-933F-015A2E7FDE8A}"/>
                </a:ext>
              </a:extLst>
            </p:cNvPr>
            <p:cNvGrpSpPr/>
            <p:nvPr/>
          </p:nvGrpSpPr>
          <p:grpSpPr>
            <a:xfrm>
              <a:off x="7636559" y="2801145"/>
              <a:ext cx="3211736" cy="523403"/>
              <a:chOff x="7636559" y="2801145"/>
              <a:chExt cx="3211736" cy="523403"/>
            </a:xfrm>
          </p:grpSpPr>
          <p:sp>
            <p:nvSpPr>
              <p:cNvPr id="43" name="矩形: 圆角 42">
                <a:extLst>
                  <a:ext uri="{FF2B5EF4-FFF2-40B4-BE49-F238E27FC236}">
                    <a16:creationId xmlns:a16="http://schemas.microsoft.com/office/drawing/2014/main" xmlns="" id="{B280440F-14A0-4F1D-826C-57D59821E8F7}"/>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a16="http://schemas.microsoft.com/office/drawing/2014/main" xmlns="" id="{1F48AFB9-E6AC-497F-973D-63C5B7C6EFAD}"/>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46" name="组合 45">
            <a:extLst>
              <a:ext uri="{FF2B5EF4-FFF2-40B4-BE49-F238E27FC236}">
                <a16:creationId xmlns:a16="http://schemas.microsoft.com/office/drawing/2014/main" xmlns="" id="{C5EED22B-C457-4A80-9074-9F240C53DD7F}"/>
              </a:ext>
            </a:extLst>
          </p:cNvPr>
          <p:cNvGrpSpPr/>
          <p:nvPr/>
        </p:nvGrpSpPr>
        <p:grpSpPr>
          <a:xfrm>
            <a:off x="6822529" y="4371429"/>
            <a:ext cx="3857513" cy="523403"/>
            <a:chOff x="6990782" y="2801145"/>
            <a:chExt cx="3857513" cy="523403"/>
          </a:xfrm>
        </p:grpSpPr>
        <p:sp>
          <p:nvSpPr>
            <p:cNvPr id="59" name="椭圆 58">
              <a:extLst>
                <a:ext uri="{FF2B5EF4-FFF2-40B4-BE49-F238E27FC236}">
                  <a16:creationId xmlns:a16="http://schemas.microsoft.com/office/drawing/2014/main" xmlns="" id="{D8E5C60C-A0F8-4804-917C-42CBECDDF862}"/>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3</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60" name="组合 59">
              <a:extLst>
                <a:ext uri="{FF2B5EF4-FFF2-40B4-BE49-F238E27FC236}">
                  <a16:creationId xmlns:a16="http://schemas.microsoft.com/office/drawing/2014/main" xmlns="" id="{CFCF02E4-354E-439D-9250-537810C4B9AD}"/>
                </a:ext>
              </a:extLst>
            </p:cNvPr>
            <p:cNvGrpSpPr/>
            <p:nvPr/>
          </p:nvGrpSpPr>
          <p:grpSpPr>
            <a:xfrm>
              <a:off x="7636559" y="2801145"/>
              <a:ext cx="3211736" cy="523403"/>
              <a:chOff x="7636559" y="2801145"/>
              <a:chExt cx="3211736" cy="523403"/>
            </a:xfrm>
          </p:grpSpPr>
          <p:sp>
            <p:nvSpPr>
              <p:cNvPr id="61" name="矩形: 圆角 60">
                <a:extLst>
                  <a:ext uri="{FF2B5EF4-FFF2-40B4-BE49-F238E27FC236}">
                    <a16:creationId xmlns:a16="http://schemas.microsoft.com/office/drawing/2014/main" xmlns="" id="{CB0C7B05-D3E5-4631-B0E3-76E88DDC87EE}"/>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a:extLst>
                  <a:ext uri="{FF2B5EF4-FFF2-40B4-BE49-F238E27FC236}">
                    <a16:creationId xmlns:a16="http://schemas.microsoft.com/office/drawing/2014/main" xmlns="" id="{7981BADE-2A40-4EF8-8375-6E25B793118F}"/>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5163194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childTnLst>
                          </p:cTn>
                        </p:par>
                        <p:par>
                          <p:cTn id="8" fill="hold">
                            <p:stCondLst>
                              <p:cond delay="750"/>
                            </p:stCondLst>
                            <p:childTnLst>
                              <p:par>
                                <p:cTn id="9" presetID="4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750"/>
                                        <p:tgtEl>
                                          <p:spTgt spid="19"/>
                                        </p:tgtEl>
                                      </p:cBhvr>
                                    </p:animEffect>
                                    <p:anim calcmode="lin" valueType="num">
                                      <p:cBhvr>
                                        <p:cTn id="12" dur="750" fill="hold"/>
                                        <p:tgtEl>
                                          <p:spTgt spid="19"/>
                                        </p:tgtEl>
                                        <p:attrNameLst>
                                          <p:attrName>ppt_x</p:attrName>
                                        </p:attrNameLst>
                                      </p:cBhvr>
                                      <p:tavLst>
                                        <p:tav tm="0">
                                          <p:val>
                                            <p:strVal val="#ppt_x"/>
                                          </p:val>
                                        </p:tav>
                                        <p:tav tm="100000">
                                          <p:val>
                                            <p:strVal val="#ppt_x"/>
                                          </p:val>
                                        </p:tav>
                                      </p:tavLst>
                                    </p:anim>
                                    <p:anim calcmode="lin" valueType="num">
                                      <p:cBhvr>
                                        <p:cTn id="13" dur="7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8"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0-#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0-#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2" presetClass="entr" presetSubtype="8" fill="hold" nodeType="after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0-#ppt_w/2"/>
                                          </p:val>
                                        </p:tav>
                                        <p:tav tm="100000">
                                          <p:val>
                                            <p:strVal val="#ppt_x"/>
                                          </p:val>
                                        </p:tav>
                                      </p:tavLst>
                                    </p:anim>
                                    <p:anim calcmode="lin" valueType="num">
                                      <p:cBhvr additive="base">
                                        <p:cTn id="34" dur="500" fill="hold"/>
                                        <p:tgtEl>
                                          <p:spTgt spid="46"/>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2" presetClass="entr" presetSubtype="8"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0-#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空心弧 10">
            <a:extLst>
              <a:ext uri="{FF2B5EF4-FFF2-40B4-BE49-F238E27FC236}">
                <a16:creationId xmlns:a16="http://schemas.microsoft.com/office/drawing/2014/main" xmlns="" id="{0B6947C7-6A48-4E98-9682-F3B6B5711CF7}"/>
              </a:ext>
            </a:extLst>
          </p:cNvPr>
          <p:cNvSpPr>
            <a:spLocks noChangeArrowheads="1"/>
          </p:cNvSpPr>
          <p:nvPr/>
        </p:nvSpPr>
        <p:spPr bwMode="auto">
          <a:xfrm rot="16200000">
            <a:off x="2107082" y="2567172"/>
            <a:ext cx="3020752" cy="302511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13691 h 21600"/>
            </a:gdLst>
            <a:ahLst/>
            <a:cxnLst>
              <a:cxn ang="T8">
                <a:pos x="T0" y="T1"/>
              </a:cxn>
              <a:cxn ang="T9">
                <a:pos x="T2" y="T3"/>
              </a:cxn>
              <a:cxn ang="T10">
                <a:pos x="T4" y="T5"/>
              </a:cxn>
              <a:cxn ang="T11">
                <a:pos x="T6" y="T7"/>
              </a:cxn>
            </a:cxnLst>
            <a:rect l="T12" t="T13" r="T14" b="T15"/>
            <a:pathLst>
              <a:path w="21600" h="21600">
                <a:moveTo>
                  <a:pt x="2948" y="15227"/>
                </a:moveTo>
                <a:cubicBezTo>
                  <a:pt x="2186" y="13876"/>
                  <a:pt x="1786" y="12351"/>
                  <a:pt x="1786" y="10800"/>
                </a:cubicBezTo>
                <a:cubicBezTo>
                  <a:pt x="1786" y="5821"/>
                  <a:pt x="5821" y="1786"/>
                  <a:pt x="10800" y="1786"/>
                </a:cubicBezTo>
                <a:cubicBezTo>
                  <a:pt x="15778" y="1786"/>
                  <a:pt x="19814" y="5821"/>
                  <a:pt x="19814" y="10800"/>
                </a:cubicBezTo>
                <a:cubicBezTo>
                  <a:pt x="19814" y="12351"/>
                  <a:pt x="19413" y="13876"/>
                  <a:pt x="18651" y="15227"/>
                </a:cubicBezTo>
                <a:lnTo>
                  <a:pt x="20207" y="16105"/>
                </a:lnTo>
                <a:cubicBezTo>
                  <a:pt x="21120" y="14486"/>
                  <a:pt x="21600" y="12658"/>
                  <a:pt x="21600" y="10800"/>
                </a:cubicBezTo>
                <a:cubicBezTo>
                  <a:pt x="21600" y="4835"/>
                  <a:pt x="16764" y="0"/>
                  <a:pt x="10800" y="0"/>
                </a:cubicBezTo>
                <a:cubicBezTo>
                  <a:pt x="4835" y="0"/>
                  <a:pt x="0" y="4835"/>
                  <a:pt x="0" y="10800"/>
                </a:cubicBezTo>
                <a:cubicBezTo>
                  <a:pt x="-1" y="12658"/>
                  <a:pt x="479" y="14486"/>
                  <a:pt x="1392" y="16105"/>
                </a:cubicBezTo>
                <a:lnTo>
                  <a:pt x="2948" y="15227"/>
                </a:lnTo>
                <a:close/>
              </a:path>
            </a:pathLst>
          </a:custGeom>
          <a:solidFill>
            <a:schemeClr val="tx2">
              <a:lumMod val="50000"/>
              <a:alpha val="90000"/>
            </a:schemeClr>
          </a:solidFill>
          <a:ln>
            <a:noFill/>
          </a:ln>
        </p:spPr>
        <p:txBody>
          <a:bodyPr anchor="ctr"/>
          <a:lstStyle/>
          <a:p>
            <a:endParaRPr lang="zh-CN" altLang="en-US"/>
          </a:p>
        </p:txBody>
      </p:sp>
      <p:sp>
        <p:nvSpPr>
          <p:cNvPr id="7" name="空心弧 11">
            <a:extLst>
              <a:ext uri="{FF2B5EF4-FFF2-40B4-BE49-F238E27FC236}">
                <a16:creationId xmlns:a16="http://schemas.microsoft.com/office/drawing/2014/main" xmlns="" id="{067FAD4E-0ADA-4F64-8BFA-A091F6B81A20}"/>
              </a:ext>
            </a:extLst>
          </p:cNvPr>
          <p:cNvSpPr>
            <a:spLocks noChangeArrowheads="1"/>
          </p:cNvSpPr>
          <p:nvPr/>
        </p:nvSpPr>
        <p:spPr bwMode="auto">
          <a:xfrm rot="16426183">
            <a:off x="2353521" y="2815199"/>
            <a:ext cx="2505648" cy="2510014"/>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3969 h 21600"/>
            </a:gdLst>
            <a:ahLst/>
            <a:cxnLst>
              <a:cxn ang="T8">
                <a:pos x="T0" y="T1"/>
              </a:cxn>
              <a:cxn ang="T9">
                <a:pos x="T2" y="T3"/>
              </a:cxn>
              <a:cxn ang="T10">
                <a:pos x="T4" y="T5"/>
              </a:cxn>
              <a:cxn ang="T11">
                <a:pos x="T6" y="T7"/>
              </a:cxn>
            </a:cxnLst>
            <a:rect l="T12" t="T13" r="T14" b="T15"/>
            <a:pathLst>
              <a:path w="21600" h="21600">
                <a:moveTo>
                  <a:pt x="2641" y="7714"/>
                </a:moveTo>
                <a:cubicBezTo>
                  <a:pt x="3924" y="4322"/>
                  <a:pt x="7173" y="2078"/>
                  <a:pt x="10799" y="2078"/>
                </a:cubicBezTo>
                <a:cubicBezTo>
                  <a:pt x="14426" y="2077"/>
                  <a:pt x="17675" y="4322"/>
                  <a:pt x="18958" y="7714"/>
                </a:cubicBezTo>
                <a:lnTo>
                  <a:pt x="20901" y="6979"/>
                </a:lnTo>
                <a:cubicBezTo>
                  <a:pt x="19313" y="2779"/>
                  <a:pt x="15290" y="0"/>
                  <a:pt x="10800" y="0"/>
                </a:cubicBezTo>
                <a:cubicBezTo>
                  <a:pt x="6309" y="-1"/>
                  <a:pt x="2286" y="2779"/>
                  <a:pt x="698" y="6979"/>
                </a:cubicBezTo>
                <a:lnTo>
                  <a:pt x="2641" y="7714"/>
                </a:lnTo>
                <a:close/>
              </a:path>
            </a:pathLst>
          </a:custGeom>
          <a:solidFill>
            <a:schemeClr val="tx2">
              <a:lumMod val="50000"/>
              <a:alpha val="80000"/>
            </a:schemeClr>
          </a:solidFill>
          <a:ln>
            <a:noFill/>
          </a:ln>
        </p:spPr>
        <p:txBody>
          <a:bodyPr anchor="ctr"/>
          <a:lstStyle/>
          <a:p>
            <a:endParaRPr lang="zh-CN" altLang="en-US"/>
          </a:p>
        </p:txBody>
      </p:sp>
      <p:sp>
        <p:nvSpPr>
          <p:cNvPr id="10" name="空心弧 12">
            <a:extLst>
              <a:ext uri="{FF2B5EF4-FFF2-40B4-BE49-F238E27FC236}">
                <a16:creationId xmlns:a16="http://schemas.microsoft.com/office/drawing/2014/main" xmlns="" id="{BAD7429B-4C3A-4E69-9ED3-1541A545DB7C}"/>
              </a:ext>
            </a:extLst>
          </p:cNvPr>
          <p:cNvSpPr>
            <a:spLocks noChangeArrowheads="1"/>
          </p:cNvSpPr>
          <p:nvPr/>
        </p:nvSpPr>
        <p:spPr bwMode="auto">
          <a:xfrm rot="16200000">
            <a:off x="1837329" y="2320241"/>
            <a:ext cx="3520568" cy="352056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18772 h 21600"/>
            </a:gdLst>
            <a:ahLst/>
            <a:cxnLst>
              <a:cxn ang="T8">
                <a:pos x="T0" y="T1"/>
              </a:cxn>
              <a:cxn ang="T9">
                <a:pos x="T2" y="T3"/>
              </a:cxn>
              <a:cxn ang="T10">
                <a:pos x="T4" y="T5"/>
              </a:cxn>
              <a:cxn ang="T11">
                <a:pos x="T6" y="T7"/>
              </a:cxn>
            </a:cxnLst>
            <a:rect l="T12" t="T13" r="T14" b="T15"/>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9"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1" y="14574"/>
                  <a:pt x="1971" y="18075"/>
                  <a:pt x="5198" y="20033"/>
                </a:cubicBezTo>
                <a:lnTo>
                  <a:pt x="6106" y="18536"/>
                </a:lnTo>
                <a:close/>
              </a:path>
            </a:pathLst>
          </a:custGeom>
          <a:solidFill>
            <a:schemeClr val="tx2">
              <a:lumMod val="50000"/>
            </a:schemeClr>
          </a:solidFill>
          <a:ln>
            <a:noFill/>
          </a:ln>
        </p:spPr>
        <p:txBody>
          <a:bodyPr anchor="ctr"/>
          <a:lstStyle/>
          <a:p>
            <a:endParaRPr lang="zh-CN" altLang="en-US"/>
          </a:p>
        </p:txBody>
      </p:sp>
      <p:sp>
        <p:nvSpPr>
          <p:cNvPr id="11" name="矩形 13">
            <a:extLst>
              <a:ext uri="{FF2B5EF4-FFF2-40B4-BE49-F238E27FC236}">
                <a16:creationId xmlns:a16="http://schemas.microsoft.com/office/drawing/2014/main" xmlns="" id="{49D8CF0B-33DD-4D7F-BBAE-7F87C1D7CBE4}"/>
              </a:ext>
            </a:extLst>
          </p:cNvPr>
          <p:cNvSpPr>
            <a:spLocks noChangeArrowheads="1"/>
          </p:cNvSpPr>
          <p:nvPr/>
        </p:nvSpPr>
        <p:spPr bwMode="auto">
          <a:xfrm>
            <a:off x="2730207" y="3721907"/>
            <a:ext cx="277847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solidFill>
                  <a:schemeClr val="bg1">
                    <a:lumMod val="50000"/>
                  </a:schemeClr>
                </a:solidFill>
                <a:latin typeface="微软雅黑" pitchFamily="34" charset="-122"/>
                <a:ea typeface="微软雅黑" pitchFamily="34" charset="-122"/>
                <a:sym typeface="微软雅黑" pitchFamily="34" charset="-122"/>
              </a:rPr>
              <a:t>加入标题</a:t>
            </a:r>
          </a:p>
        </p:txBody>
      </p:sp>
      <p:grpSp>
        <p:nvGrpSpPr>
          <p:cNvPr id="12" name="组合 14">
            <a:extLst>
              <a:ext uri="{FF2B5EF4-FFF2-40B4-BE49-F238E27FC236}">
                <a16:creationId xmlns:a16="http://schemas.microsoft.com/office/drawing/2014/main" xmlns="" id="{9DBEB086-0B31-4C9C-B3CA-EB111BC9EFD1}"/>
              </a:ext>
            </a:extLst>
          </p:cNvPr>
          <p:cNvGrpSpPr>
            <a:grpSpLocks/>
          </p:cNvGrpSpPr>
          <p:nvPr/>
        </p:nvGrpSpPr>
        <p:grpSpPr bwMode="auto">
          <a:xfrm>
            <a:off x="5722630" y="2083454"/>
            <a:ext cx="5240470" cy="1160977"/>
            <a:chOff x="0" y="0"/>
            <a:chExt cx="3811400" cy="843048"/>
          </a:xfrm>
        </p:grpSpPr>
        <p:sp>
          <p:nvSpPr>
            <p:cNvPr id="13" name="矩形 15">
              <a:extLst>
                <a:ext uri="{FF2B5EF4-FFF2-40B4-BE49-F238E27FC236}">
                  <a16:creationId xmlns:a16="http://schemas.microsoft.com/office/drawing/2014/main" xmlns="" id="{83CF0945-DA42-471B-845E-41E8842747A6}"/>
                </a:ext>
              </a:extLst>
            </p:cNvPr>
            <p:cNvSpPr>
              <a:spLocks noChangeArrowheads="1"/>
            </p:cNvSpPr>
            <p:nvPr/>
          </p:nvSpPr>
          <p:spPr bwMode="auto">
            <a:xfrm>
              <a:off x="95245" y="72172"/>
              <a:ext cx="358757" cy="229911"/>
            </a:xfrm>
            <a:prstGeom prst="rect">
              <a:avLst/>
            </a:prstGeom>
            <a:solidFill>
              <a:schemeClr val="tx2">
                <a:lumMod val="50000"/>
              </a:schemeClr>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sp>
          <p:nvSpPr>
            <p:cNvPr id="14" name="TextBox 16">
              <a:extLst>
                <a:ext uri="{FF2B5EF4-FFF2-40B4-BE49-F238E27FC236}">
                  <a16:creationId xmlns:a16="http://schemas.microsoft.com/office/drawing/2014/main" xmlns="" id="{B066762C-6383-44AA-A85A-F987AE328190}"/>
                </a:ext>
              </a:extLst>
            </p:cNvPr>
            <p:cNvSpPr>
              <a:spLocks noChangeArrowheads="1"/>
            </p:cNvSpPr>
            <p:nvPr/>
          </p:nvSpPr>
          <p:spPr bwMode="auto">
            <a:xfrm>
              <a:off x="0" y="343308"/>
              <a:ext cx="3811400" cy="49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solidFill>
                    <a:schemeClr val="bg1">
                      <a:lumMod val="50000"/>
                    </a:schemeClr>
                  </a:solidFill>
                  <a:latin typeface="方正兰亭粗黑_GBK" pitchFamily="2" charset="-122"/>
                  <a:sym typeface="宋体" pitchFamily="2" charset="-122"/>
                </a:rPr>
                <a:t>这里输入简单的文字概述这里输入简单文字概述简单的文字概述这里输入简单的文字概述这里输入简单</a:t>
              </a:r>
            </a:p>
          </p:txBody>
        </p:sp>
        <p:sp>
          <p:nvSpPr>
            <p:cNvPr id="15" name="矩形 17">
              <a:extLst>
                <a:ext uri="{FF2B5EF4-FFF2-40B4-BE49-F238E27FC236}">
                  <a16:creationId xmlns:a16="http://schemas.microsoft.com/office/drawing/2014/main" xmlns="" id="{07C717C8-1A11-419E-BC56-0E449850BC7A}"/>
                </a:ext>
              </a:extLst>
            </p:cNvPr>
            <p:cNvSpPr>
              <a:spLocks noChangeArrowheads="1"/>
            </p:cNvSpPr>
            <p:nvPr/>
          </p:nvSpPr>
          <p:spPr bwMode="auto">
            <a:xfrm>
              <a:off x="558773" y="0"/>
              <a:ext cx="2020788" cy="26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latin typeface="微软雅黑" pitchFamily="34" charset="-122"/>
                  <a:ea typeface="微软雅黑" pitchFamily="34" charset="-122"/>
                  <a:sym typeface="微软雅黑" pitchFamily="34" charset="-122"/>
                </a:rPr>
                <a:t>输入相关标题</a:t>
              </a:r>
            </a:p>
          </p:txBody>
        </p:sp>
      </p:grpSp>
      <p:grpSp>
        <p:nvGrpSpPr>
          <p:cNvPr id="16" name="组合 18">
            <a:extLst>
              <a:ext uri="{FF2B5EF4-FFF2-40B4-BE49-F238E27FC236}">
                <a16:creationId xmlns:a16="http://schemas.microsoft.com/office/drawing/2014/main" xmlns="" id="{099F5FCE-CBCC-4D56-BEB1-FBB1FB547460}"/>
              </a:ext>
            </a:extLst>
          </p:cNvPr>
          <p:cNvGrpSpPr>
            <a:grpSpLocks/>
          </p:cNvGrpSpPr>
          <p:nvPr/>
        </p:nvGrpSpPr>
        <p:grpSpPr bwMode="auto">
          <a:xfrm>
            <a:off x="5722628" y="3443699"/>
            <a:ext cx="5240474" cy="1189413"/>
            <a:chOff x="0" y="0"/>
            <a:chExt cx="3811399" cy="865084"/>
          </a:xfrm>
        </p:grpSpPr>
        <p:sp>
          <p:nvSpPr>
            <p:cNvPr id="17" name="矩形 19">
              <a:extLst>
                <a:ext uri="{FF2B5EF4-FFF2-40B4-BE49-F238E27FC236}">
                  <a16:creationId xmlns:a16="http://schemas.microsoft.com/office/drawing/2014/main" xmlns="" id="{993AF7C8-8526-46F3-B0E0-EC162FC8B986}"/>
                </a:ext>
              </a:extLst>
            </p:cNvPr>
            <p:cNvSpPr>
              <a:spLocks noChangeArrowheads="1"/>
            </p:cNvSpPr>
            <p:nvPr/>
          </p:nvSpPr>
          <p:spPr bwMode="auto">
            <a:xfrm>
              <a:off x="95245" y="92989"/>
              <a:ext cx="358757" cy="230264"/>
            </a:xfrm>
            <a:prstGeom prst="rect">
              <a:avLst/>
            </a:prstGeom>
            <a:solidFill>
              <a:schemeClr val="tx2">
                <a:lumMod val="50000"/>
                <a:alpha val="90000"/>
              </a:schemeClr>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sp>
          <p:nvSpPr>
            <p:cNvPr id="18" name="TextBox 20">
              <a:extLst>
                <a:ext uri="{FF2B5EF4-FFF2-40B4-BE49-F238E27FC236}">
                  <a16:creationId xmlns:a16="http://schemas.microsoft.com/office/drawing/2014/main" xmlns="" id="{0B9D49E2-72D4-4B6A-AADA-93EFF5C96AEC}"/>
                </a:ext>
              </a:extLst>
            </p:cNvPr>
            <p:cNvSpPr>
              <a:spLocks noChangeArrowheads="1"/>
            </p:cNvSpPr>
            <p:nvPr/>
          </p:nvSpPr>
          <p:spPr bwMode="auto">
            <a:xfrm>
              <a:off x="0" y="364541"/>
              <a:ext cx="3811399" cy="500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solidFill>
                    <a:schemeClr val="bg1">
                      <a:lumMod val="50000"/>
                    </a:schemeClr>
                  </a:solidFill>
                  <a:latin typeface="方正兰亭粗黑_GBK" pitchFamily="2" charset="-122"/>
                  <a:sym typeface="宋体" pitchFamily="2" charset="-122"/>
                </a:rPr>
                <a:t>这里输入简单的文字概述这里输入简单文字概述简单的文字概述这里输入简单的文字概述这里输入简单</a:t>
              </a:r>
            </a:p>
          </p:txBody>
        </p:sp>
        <p:sp>
          <p:nvSpPr>
            <p:cNvPr id="19" name="矩形 21">
              <a:extLst>
                <a:ext uri="{FF2B5EF4-FFF2-40B4-BE49-F238E27FC236}">
                  <a16:creationId xmlns:a16="http://schemas.microsoft.com/office/drawing/2014/main" xmlns="" id="{19431F51-567D-46D7-BCC0-857F2A58273C}"/>
                </a:ext>
              </a:extLst>
            </p:cNvPr>
            <p:cNvSpPr>
              <a:spLocks noChangeArrowheads="1"/>
            </p:cNvSpPr>
            <p:nvPr/>
          </p:nvSpPr>
          <p:spPr bwMode="auto">
            <a:xfrm>
              <a:off x="558772" y="0"/>
              <a:ext cx="2020787" cy="26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chemeClr val="bg1">
                      <a:lumMod val="50000"/>
                    </a:schemeClr>
                  </a:solidFill>
                  <a:latin typeface="微软雅黑" pitchFamily="34" charset="-122"/>
                  <a:ea typeface="微软雅黑" pitchFamily="34" charset="-122"/>
                  <a:sym typeface="微软雅黑" pitchFamily="34" charset="-122"/>
                </a:rPr>
                <a:t>输入相关标题</a:t>
              </a:r>
              <a:endParaRPr lang="zh-CN" altLang="en-US" b="1">
                <a:solidFill>
                  <a:schemeClr val="bg1">
                    <a:lumMod val="50000"/>
                  </a:schemeClr>
                </a:solidFill>
                <a:latin typeface="Calibri" pitchFamily="34" charset="0"/>
                <a:sym typeface="宋体" pitchFamily="2" charset="-122"/>
              </a:endParaRPr>
            </a:p>
          </p:txBody>
        </p:sp>
      </p:grpSp>
      <p:grpSp>
        <p:nvGrpSpPr>
          <p:cNvPr id="20" name="组合 22">
            <a:extLst>
              <a:ext uri="{FF2B5EF4-FFF2-40B4-BE49-F238E27FC236}">
                <a16:creationId xmlns:a16="http://schemas.microsoft.com/office/drawing/2014/main" xmlns="" id="{4554DA64-0BD3-4CFF-A7F9-4AA37E3CA4F4}"/>
              </a:ext>
            </a:extLst>
          </p:cNvPr>
          <p:cNvGrpSpPr>
            <a:grpSpLocks/>
          </p:cNvGrpSpPr>
          <p:nvPr/>
        </p:nvGrpSpPr>
        <p:grpSpPr bwMode="auto">
          <a:xfrm>
            <a:off x="5722628" y="4853067"/>
            <a:ext cx="5240474" cy="1143203"/>
            <a:chOff x="0" y="0"/>
            <a:chExt cx="3811398" cy="831108"/>
          </a:xfrm>
        </p:grpSpPr>
        <p:sp>
          <p:nvSpPr>
            <p:cNvPr id="21" name="矩形 23">
              <a:extLst>
                <a:ext uri="{FF2B5EF4-FFF2-40B4-BE49-F238E27FC236}">
                  <a16:creationId xmlns:a16="http://schemas.microsoft.com/office/drawing/2014/main" xmlns="" id="{B904A413-C884-4325-9978-1FB9810EDF8F}"/>
                </a:ext>
              </a:extLst>
            </p:cNvPr>
            <p:cNvSpPr>
              <a:spLocks noChangeArrowheads="1"/>
            </p:cNvSpPr>
            <p:nvPr/>
          </p:nvSpPr>
          <p:spPr bwMode="auto">
            <a:xfrm>
              <a:off x="95245" y="59234"/>
              <a:ext cx="358757" cy="230264"/>
            </a:xfrm>
            <a:prstGeom prst="rect">
              <a:avLst/>
            </a:prstGeom>
            <a:solidFill>
              <a:schemeClr val="tx2">
                <a:lumMod val="50000"/>
                <a:alpha val="80000"/>
              </a:schemeClr>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sp>
          <p:nvSpPr>
            <p:cNvPr id="22" name="TextBox 24">
              <a:extLst>
                <a:ext uri="{FF2B5EF4-FFF2-40B4-BE49-F238E27FC236}">
                  <a16:creationId xmlns:a16="http://schemas.microsoft.com/office/drawing/2014/main" xmlns="" id="{AAA8D140-2559-49B7-9019-D3212F1CEC9C}"/>
                </a:ext>
              </a:extLst>
            </p:cNvPr>
            <p:cNvSpPr>
              <a:spLocks noChangeArrowheads="1"/>
            </p:cNvSpPr>
            <p:nvPr/>
          </p:nvSpPr>
          <p:spPr bwMode="auto">
            <a:xfrm>
              <a:off x="0" y="330786"/>
              <a:ext cx="3811398" cy="500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solidFill>
                    <a:schemeClr val="bg1">
                      <a:lumMod val="50000"/>
                    </a:schemeClr>
                  </a:solidFill>
                  <a:latin typeface="方正兰亭粗黑_GBK" pitchFamily="2" charset="-122"/>
                  <a:sym typeface="宋体" pitchFamily="2" charset="-122"/>
                </a:rPr>
                <a:t>这里输入简单的文字概述这里输入简单文字概述简单的文字概述这里输入简单的文字概述这里输入简单</a:t>
              </a:r>
            </a:p>
          </p:txBody>
        </p:sp>
        <p:sp>
          <p:nvSpPr>
            <p:cNvPr id="23" name="矩形 25">
              <a:extLst>
                <a:ext uri="{FF2B5EF4-FFF2-40B4-BE49-F238E27FC236}">
                  <a16:creationId xmlns:a16="http://schemas.microsoft.com/office/drawing/2014/main" xmlns="" id="{08219963-E249-4050-A2BE-413D0D745926}"/>
                </a:ext>
              </a:extLst>
            </p:cNvPr>
            <p:cNvSpPr>
              <a:spLocks noChangeArrowheads="1"/>
            </p:cNvSpPr>
            <p:nvPr/>
          </p:nvSpPr>
          <p:spPr bwMode="auto">
            <a:xfrm>
              <a:off x="558772" y="0"/>
              <a:ext cx="2020787" cy="268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latin typeface="微软雅黑" pitchFamily="34" charset="-122"/>
                  <a:ea typeface="微软雅黑" pitchFamily="34" charset="-122"/>
                  <a:sym typeface="微软雅黑" pitchFamily="34" charset="-122"/>
                </a:rPr>
                <a:t>输入相关标题</a:t>
              </a:r>
              <a:endParaRPr lang="zh-CN" altLang="en-US" dirty="0">
                <a:solidFill>
                  <a:schemeClr val="bg1">
                    <a:lumMod val="50000"/>
                  </a:schemeClr>
                </a:solidFill>
              </a:endParaRPr>
            </a:p>
          </p:txBody>
        </p:sp>
      </p:gr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8" presetClass="entr" presetSubtype="1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p:cBhvr>
                                        <p:cTn id="12" dur="750"/>
                                        <p:tgtEl>
                                          <p:spTgt spid="7"/>
                                        </p:tgtEl>
                                      </p:cBhvr>
                                    </p:animEffect>
                                  </p:childTnLst>
                                </p:cTn>
                              </p:par>
                            </p:childTnLst>
                          </p:cTn>
                        </p:par>
                        <p:par>
                          <p:cTn id="13" fill="hold">
                            <p:stCondLst>
                              <p:cond delay="1250"/>
                            </p:stCondLst>
                            <p:childTnLst>
                              <p:par>
                                <p:cTn id="14" presetID="18" presetClass="entr" presetSubtype="1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p:cBhvr>
                                        <p:cTn id="16" dur="750"/>
                                        <p:tgtEl>
                                          <p:spTgt spid="6"/>
                                        </p:tgtEl>
                                      </p:cBhvr>
                                    </p:animEffect>
                                  </p:childTnLst>
                                </p:cTn>
                              </p:par>
                            </p:childTnLst>
                          </p:cTn>
                        </p:par>
                        <p:par>
                          <p:cTn id="17" fill="hold">
                            <p:stCondLst>
                              <p:cond delay="2000"/>
                            </p:stCondLst>
                            <p:childTnLst>
                              <p:par>
                                <p:cTn id="18" presetID="18" presetClass="entr" presetSubtype="1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p:cBhvr>
                                        <p:cTn id="20" dur="750"/>
                                        <p:tgtEl>
                                          <p:spTgt spid="10"/>
                                        </p:tgtEl>
                                      </p:cBhvr>
                                    </p:animEffect>
                                  </p:childTnLst>
                                </p:cTn>
                              </p:par>
                            </p:childTnLst>
                          </p:cTn>
                        </p:par>
                        <p:par>
                          <p:cTn id="21" fill="hold">
                            <p:stCondLst>
                              <p:cond delay="2750"/>
                            </p:stCondLst>
                            <p:childTnLst>
                              <p:par>
                                <p:cTn id="22" presetID="9"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p:cBhvr>
                                        <p:cTn id="24" dur="500"/>
                                        <p:tgtEl>
                                          <p:spTgt spid="11"/>
                                        </p:tgtEl>
                                      </p:cBhvr>
                                    </p:animEffect>
                                  </p:childTnLst>
                                </p:cTn>
                              </p:par>
                            </p:childTnLst>
                          </p:cTn>
                        </p:par>
                        <p:par>
                          <p:cTn id="25" fill="hold">
                            <p:stCondLst>
                              <p:cond delay="3250"/>
                            </p:stCondLst>
                            <p:childTnLst>
                              <p:par>
                                <p:cTn id="26" presetID="42"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p:cBhvr>
                                        <p:cTn id="28" dur="750"/>
                                        <p:tgtEl>
                                          <p:spTgt spid="12"/>
                                        </p:tgtEl>
                                      </p:cBhvr>
                                    </p:animEffect>
                                    <p:anim calcmode="lin" valueType="num">
                                      <p:cBhvr>
                                        <p:cTn id="29" dur="750" fill="hold"/>
                                        <p:tgtEl>
                                          <p:spTgt spid="12"/>
                                        </p:tgtEl>
                                        <p:attrNameLst>
                                          <p:attrName>ppt_x</p:attrName>
                                        </p:attrNameLst>
                                      </p:cBhvr>
                                      <p:tavLst>
                                        <p:tav tm="0">
                                          <p:val>
                                            <p:strVal val="#ppt_x"/>
                                          </p:val>
                                        </p:tav>
                                        <p:tav tm="100000">
                                          <p:val>
                                            <p:strVal val="#ppt_x"/>
                                          </p:val>
                                        </p:tav>
                                      </p:tavLst>
                                    </p:anim>
                                    <p:anim calcmode="lin" valueType="num">
                                      <p:cBhvr>
                                        <p:cTn id="30" dur="750" fill="hold"/>
                                        <p:tgtEl>
                                          <p:spTgt spid="12"/>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childTnLst>
                          </p:cTn>
                        </p:par>
                        <p:par>
                          <p:cTn id="37" fill="hold">
                            <p:stCondLst>
                              <p:cond delay="4750"/>
                            </p:stCondLst>
                            <p:childTnLst>
                              <p:par>
                                <p:cTn id="38" presetID="42"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p:cBhvr>
                                        <p:cTn id="40" dur="750"/>
                                        <p:tgtEl>
                                          <p:spTgt spid="20"/>
                                        </p:tgtEl>
                                      </p:cBhvr>
                                    </p:animEffect>
                                    <p:anim calcmode="lin" valueType="num">
                                      <p:cBhvr>
                                        <p:cTn id="41" dur="750" fill="hold"/>
                                        <p:tgtEl>
                                          <p:spTgt spid="20"/>
                                        </p:tgtEl>
                                        <p:attrNameLst>
                                          <p:attrName>ppt_x</p:attrName>
                                        </p:attrNameLst>
                                      </p:cBhvr>
                                      <p:tavLst>
                                        <p:tav tm="0">
                                          <p:val>
                                            <p:strVal val="#ppt_x"/>
                                          </p:val>
                                        </p:tav>
                                        <p:tav tm="100000">
                                          <p:val>
                                            <p:strVal val="#ppt_x"/>
                                          </p:val>
                                        </p:tav>
                                      </p:tavLst>
                                    </p:anim>
                                    <p:anim calcmode="lin" valueType="num">
                                      <p:cBhvr>
                                        <p:cTn id="42"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a:extLst>
              <a:ext uri="{FF2B5EF4-FFF2-40B4-BE49-F238E27FC236}">
                <a16:creationId xmlns:a16="http://schemas.microsoft.com/office/drawing/2014/main" xmlns="" id="{57212F40-F72E-4443-97AC-AF9F15BAA954}"/>
              </a:ext>
            </a:extLst>
          </p:cNvPr>
          <p:cNvGrpSpPr/>
          <p:nvPr/>
        </p:nvGrpSpPr>
        <p:grpSpPr>
          <a:xfrm flipH="1">
            <a:off x="2045519" y="1999144"/>
            <a:ext cx="8331560" cy="4032449"/>
            <a:chOff x="1994719" y="1701601"/>
            <a:chExt cx="8331560" cy="4032449"/>
          </a:xfrm>
        </p:grpSpPr>
        <p:sp>
          <p:nvSpPr>
            <p:cNvPr id="7" name="原创设计师QQ598969553            _1">
              <a:extLst>
                <a:ext uri="{FF2B5EF4-FFF2-40B4-BE49-F238E27FC236}">
                  <a16:creationId xmlns:a16="http://schemas.microsoft.com/office/drawing/2014/main" xmlns="" id="{CA4DA528-ABDB-4719-8D1B-B4472DB90A25}"/>
                </a:ext>
              </a:extLst>
            </p:cNvPr>
            <p:cNvSpPr>
              <a:spLocks/>
            </p:cNvSpPr>
            <p:nvPr/>
          </p:nvSpPr>
          <p:spPr bwMode="gray">
            <a:xfrm flipV="1">
              <a:off x="2521678" y="3501801"/>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0" name="原创设计师QQ598969553            _2">
              <a:extLst>
                <a:ext uri="{FF2B5EF4-FFF2-40B4-BE49-F238E27FC236}">
                  <a16:creationId xmlns:a16="http://schemas.microsoft.com/office/drawing/2014/main" xmlns="" id="{8D94C393-DDD5-481D-82B0-5232967ABE65}"/>
                </a:ext>
              </a:extLst>
            </p:cNvPr>
            <p:cNvSpPr>
              <a:spLocks/>
            </p:cNvSpPr>
            <p:nvPr/>
          </p:nvSpPr>
          <p:spPr bwMode="gray">
            <a:xfrm rot="16200000">
              <a:off x="2945991" y="2810469"/>
              <a:ext cx="477838"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1" name="原创设计师QQ598969553            _3">
              <a:extLst>
                <a:ext uri="{FF2B5EF4-FFF2-40B4-BE49-F238E27FC236}">
                  <a16:creationId xmlns:a16="http://schemas.microsoft.com/office/drawing/2014/main" xmlns="" id="{41F4EC48-1F6C-45FC-B33E-B1372584E515}"/>
                </a:ext>
              </a:extLst>
            </p:cNvPr>
            <p:cNvSpPr>
              <a:spLocks/>
            </p:cNvSpPr>
            <p:nvPr/>
          </p:nvSpPr>
          <p:spPr bwMode="gray">
            <a:xfrm>
              <a:off x="2511328" y="2057424"/>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2" name="原创设计师QQ598969553            _4">
              <a:extLst>
                <a:ext uri="{FF2B5EF4-FFF2-40B4-BE49-F238E27FC236}">
                  <a16:creationId xmlns:a16="http://schemas.microsoft.com/office/drawing/2014/main" xmlns="" id="{40D0607A-3E32-4569-BFAA-0B90C277AF40}"/>
                </a:ext>
              </a:extLst>
            </p:cNvPr>
            <p:cNvSpPr>
              <a:spLocks noChangeArrowheads="1"/>
            </p:cNvSpPr>
            <p:nvPr/>
          </p:nvSpPr>
          <p:spPr bwMode="gray">
            <a:xfrm>
              <a:off x="6941903" y="1701601"/>
              <a:ext cx="3381201" cy="1155600"/>
            </a:xfrm>
            <a:prstGeom prst="roundRect">
              <a:avLst>
                <a:gd name="adj" fmla="val 11505"/>
              </a:avLst>
            </a:prstGeom>
            <a:noFill/>
            <a:ln w="25400" cap="flat" cmpd="sng" algn="ctr">
              <a:solidFill>
                <a:schemeClr val="tx2">
                  <a:lumMod val="50000"/>
                </a:schemeClr>
              </a:solid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chemeClr val="bg1">
                      <a:lumMod val="50000"/>
                    </a:schemeClr>
                  </a:solidFill>
                  <a:latin typeface="微软雅黑" pitchFamily="34" charset="-122"/>
                  <a:ea typeface="微软雅黑" pitchFamily="34" charset="-122"/>
                </a:rPr>
                <a:t>    点击添加文字，点击添加文字</a:t>
              </a:r>
              <a:endParaRPr kumimoji="0" lang="zh-CN" altLang="zh-CN" sz="1600" i="0" u="none" strike="noStrike" kern="120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13" name="原创设计师QQ598969553            _5">
              <a:extLst>
                <a:ext uri="{FF2B5EF4-FFF2-40B4-BE49-F238E27FC236}">
                  <a16:creationId xmlns:a16="http://schemas.microsoft.com/office/drawing/2014/main" xmlns="" id="{48012904-D748-4A71-9481-C63BC13EEA54}"/>
                </a:ext>
              </a:extLst>
            </p:cNvPr>
            <p:cNvSpPr>
              <a:spLocks noChangeArrowheads="1"/>
            </p:cNvSpPr>
            <p:nvPr/>
          </p:nvSpPr>
          <p:spPr bwMode="gray">
            <a:xfrm>
              <a:off x="4231866" y="1701601"/>
              <a:ext cx="2659237" cy="1155600"/>
            </a:xfrm>
            <a:prstGeom prst="roundRect">
              <a:avLst>
                <a:gd name="adj" fmla="val 11921"/>
              </a:avLst>
            </a:prstGeom>
            <a:solidFill>
              <a:schemeClr val="tx2">
                <a:lumMod val="50000"/>
              </a:schemeClr>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kumimoji="0" lang="zh-CN" altLang="en-US"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        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14" name="原创设计师QQ598969553            _6">
              <a:extLst>
                <a:ext uri="{FF2B5EF4-FFF2-40B4-BE49-F238E27FC236}">
                  <a16:creationId xmlns:a16="http://schemas.microsoft.com/office/drawing/2014/main" xmlns="" id="{951F57E5-21FA-4623-A291-3B492E845716}"/>
                </a:ext>
              </a:extLst>
            </p:cNvPr>
            <p:cNvSpPr>
              <a:spLocks noChangeArrowheads="1"/>
            </p:cNvSpPr>
            <p:nvPr/>
          </p:nvSpPr>
          <p:spPr bwMode="gray">
            <a:xfrm>
              <a:off x="6941903" y="3138289"/>
              <a:ext cx="3381201" cy="1155600"/>
            </a:xfrm>
            <a:prstGeom prst="roundRect">
              <a:avLst>
                <a:gd name="adj" fmla="val 11505"/>
              </a:avLst>
            </a:prstGeom>
            <a:noFill/>
            <a:ln w="25400" cap="flat" cmpd="sng" algn="ctr">
              <a:solidFill>
                <a:schemeClr val="tx2">
                  <a:lumMod val="50000"/>
                </a:schemeClr>
              </a:solid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a:solidFill>
                  <a:schemeClr val="bg1">
                    <a:lumMod val="50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en-US" altLang="zh-CN" sz="1600" dirty="0">
                  <a:solidFill>
                    <a:schemeClr val="bg1">
                      <a:lumMod val="50000"/>
                    </a:schemeClr>
                  </a:solidFill>
                  <a:latin typeface="微软雅黑" pitchFamily="34" charset="-122"/>
                  <a:ea typeface="微软雅黑" pitchFamily="34" charset="-122"/>
                </a:rPr>
                <a:t>    </a:t>
              </a:r>
              <a:r>
                <a:rPr lang="zh-CN" altLang="en-US" sz="1600" dirty="0">
                  <a:solidFill>
                    <a:schemeClr val="bg1">
                      <a:lumMod val="50000"/>
                    </a:schemeClr>
                  </a:solidFill>
                  <a:latin typeface="微软雅黑" pitchFamily="34" charset="-122"/>
                  <a:ea typeface="微软雅黑" pitchFamily="34" charset="-122"/>
                </a:rPr>
                <a:t>点击添加文字，点击添加文字</a:t>
              </a:r>
              <a:endParaRPr lang="zh-CN" altLang="zh-CN" sz="1600" dirty="0">
                <a:solidFill>
                  <a:schemeClr val="bg1">
                    <a:lumMod val="50000"/>
                  </a:schemeClr>
                </a:solidFill>
                <a:latin typeface="微软雅黑" pitchFamily="34" charset="-122"/>
                <a:ea typeface="微软雅黑" pitchFamily="34" charset="-122"/>
              </a:endParaRPr>
            </a:p>
            <a:p>
              <a:pPr lvl="0" fontAlgn="base">
                <a:lnSpc>
                  <a:spcPct val="120000"/>
                </a:lnSpc>
                <a:spcBef>
                  <a:spcPct val="0"/>
                </a:spcBef>
                <a:spcAft>
                  <a:spcPct val="0"/>
                </a:spcAft>
                <a:defRPr/>
              </a:pPr>
              <a:endParaRPr kumimoji="0" lang="zh-CN" altLang="zh-CN" sz="1600" i="0" u="none" strike="noStrike" kern="120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15" name="原创设计师QQ598969553            _7">
              <a:extLst>
                <a:ext uri="{FF2B5EF4-FFF2-40B4-BE49-F238E27FC236}">
                  <a16:creationId xmlns:a16="http://schemas.microsoft.com/office/drawing/2014/main" xmlns="" id="{D68A2B1E-9471-4A94-9BD4-08F8FE262AE5}"/>
                </a:ext>
              </a:extLst>
            </p:cNvPr>
            <p:cNvSpPr>
              <a:spLocks noChangeArrowheads="1"/>
            </p:cNvSpPr>
            <p:nvPr/>
          </p:nvSpPr>
          <p:spPr bwMode="gray">
            <a:xfrm>
              <a:off x="4244566" y="3138289"/>
              <a:ext cx="2646537" cy="1155600"/>
            </a:xfrm>
            <a:prstGeom prst="roundRect">
              <a:avLst>
                <a:gd name="adj" fmla="val 11921"/>
              </a:avLst>
            </a:prstGeom>
            <a:solidFill>
              <a:schemeClr val="tx2">
                <a:lumMod val="50000"/>
              </a:schemeClr>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16" name="原创设计师QQ598969553            _8">
              <a:extLst>
                <a:ext uri="{FF2B5EF4-FFF2-40B4-BE49-F238E27FC236}">
                  <a16:creationId xmlns:a16="http://schemas.microsoft.com/office/drawing/2014/main" xmlns="" id="{5C89E223-0E09-462A-984D-CC8AE5407979}"/>
                </a:ext>
              </a:extLst>
            </p:cNvPr>
            <p:cNvSpPr>
              <a:spLocks noChangeArrowheads="1"/>
            </p:cNvSpPr>
            <p:nvPr/>
          </p:nvSpPr>
          <p:spPr bwMode="ltGray">
            <a:xfrm>
              <a:off x="6941903" y="4589016"/>
              <a:ext cx="3384376" cy="1145034"/>
            </a:xfrm>
            <a:prstGeom prst="roundRect">
              <a:avLst>
                <a:gd name="adj" fmla="val 11505"/>
              </a:avLst>
            </a:prstGeom>
            <a:noFill/>
            <a:ln w="25400" cap="flat" cmpd="sng" algn="ctr">
              <a:solidFill>
                <a:schemeClr val="tx2">
                  <a:lumMod val="50000"/>
                </a:schemeClr>
              </a:solid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chemeClr val="bg1">
                      <a:lumMod val="50000"/>
                    </a:schemeClr>
                  </a:solidFill>
                  <a:latin typeface="微软雅黑" pitchFamily="34" charset="-122"/>
                  <a:ea typeface="微软雅黑" pitchFamily="34" charset="-122"/>
                </a:rPr>
                <a:t>    点击添加文字，点击添加文字</a:t>
              </a:r>
              <a:endParaRPr lang="zh-CN" altLang="zh-CN" sz="1600" dirty="0">
                <a:solidFill>
                  <a:schemeClr val="bg1">
                    <a:lumMod val="50000"/>
                  </a:schemeClr>
                </a:solidFill>
                <a:latin typeface="微软雅黑" pitchFamily="34" charset="-122"/>
                <a:ea typeface="微软雅黑" pitchFamily="34" charset="-122"/>
              </a:endParaRPr>
            </a:p>
          </p:txBody>
        </p:sp>
        <p:sp>
          <p:nvSpPr>
            <p:cNvPr id="17" name="原创设计师QQ598969553            _9">
              <a:extLst>
                <a:ext uri="{FF2B5EF4-FFF2-40B4-BE49-F238E27FC236}">
                  <a16:creationId xmlns:a16="http://schemas.microsoft.com/office/drawing/2014/main" xmlns="" id="{011B2FF3-3A26-4D27-AE4E-53C516FB47EE}"/>
                </a:ext>
              </a:extLst>
            </p:cNvPr>
            <p:cNvSpPr>
              <a:spLocks noChangeArrowheads="1"/>
            </p:cNvSpPr>
            <p:nvPr/>
          </p:nvSpPr>
          <p:spPr bwMode="gray">
            <a:xfrm>
              <a:off x="4225516" y="4579490"/>
              <a:ext cx="2665587" cy="1154559"/>
            </a:xfrm>
            <a:prstGeom prst="roundRect">
              <a:avLst>
                <a:gd name="adj" fmla="val 11921"/>
              </a:avLst>
            </a:prstGeom>
            <a:solidFill>
              <a:schemeClr val="tx2">
                <a:lumMod val="50000"/>
              </a:schemeClr>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18" name="原创设计师QQ598969553            _10">
              <a:extLst>
                <a:ext uri="{FF2B5EF4-FFF2-40B4-BE49-F238E27FC236}">
                  <a16:creationId xmlns:a16="http://schemas.microsoft.com/office/drawing/2014/main" xmlns="" id="{815B3A27-60EE-40FB-9F96-01A67AAEE0C6}"/>
                </a:ext>
              </a:extLst>
            </p:cNvPr>
            <p:cNvSpPr>
              <a:spLocks noChangeArrowheads="1"/>
            </p:cNvSpPr>
            <p:nvPr/>
          </p:nvSpPr>
          <p:spPr bwMode="auto">
            <a:xfrm>
              <a:off x="1994719" y="2997905"/>
              <a:ext cx="1440000" cy="1440000"/>
            </a:xfrm>
            <a:prstGeom prst="roundRect">
              <a:avLst/>
            </a:prstGeom>
            <a:solidFill>
              <a:schemeClr val="tx2">
                <a:lumMod val="50000"/>
              </a:schemeClr>
            </a:solidFill>
            <a:ln w="3175" cap="flat" cmpd="sng" algn="ctr">
              <a:noFill/>
              <a:prstDash val="solid"/>
            </a:ln>
            <a:effectLst/>
          </p:spPr>
          <p:txBody>
            <a:bodyPr lIns="126000" rIns="126000" bIns="180000" anchor="ctr"/>
            <a:lstStyle/>
            <a:p>
              <a:pPr algn="ctr">
                <a:lnSpc>
                  <a:spcPct val="120000"/>
                </a:lnSpc>
              </a:pPr>
              <a:r>
                <a:rPr lang="zh-CN" altLang="en-US" sz="2000" b="1" kern="0" dirty="0">
                  <a:solidFill>
                    <a:srgbClr val="F9F9F9"/>
                  </a:solidFill>
                  <a:latin typeface="微软雅黑" pitchFamily="34" charset="-122"/>
                  <a:ea typeface="微软雅黑" pitchFamily="34" charset="-122"/>
                </a:rPr>
                <a:t>添加内容</a:t>
              </a:r>
            </a:p>
          </p:txBody>
        </p:sp>
      </p:grpSp>
    </p:spTree>
    <p:extLst>
      <p:ext uri="{BB962C8B-B14F-4D97-AF65-F5344CB8AC3E}">
        <p14:creationId xmlns:p14="http://schemas.microsoft.com/office/powerpoint/2010/main" val="352181898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750" fill="hold"/>
                                        <p:tgtEl>
                                          <p:spTgt spid="6"/>
                                        </p:tgtEl>
                                        <p:attrNameLst>
                                          <p:attrName>ppt_x</p:attrName>
                                        </p:attrNameLst>
                                      </p:cBhvr>
                                      <p:tavLst>
                                        <p:tav tm="0">
                                          <p:val>
                                            <p:strVal val="1+#ppt_w/2"/>
                                          </p:val>
                                        </p:tav>
                                        <p:tav tm="100000">
                                          <p:val>
                                            <p:strVal val="#ppt_x"/>
                                          </p:val>
                                        </p:tav>
                                      </p:tavLst>
                                    </p:anim>
                                    <p:anim calcmode="lin" valueType="num">
                                      <p:cBhvr additive="base">
                                        <p:cTn id="13"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cxnSp>
        <p:nvCxnSpPr>
          <p:cNvPr id="34" name="Straight Arrow Connector 22">
            <a:extLst>
              <a:ext uri="{FF2B5EF4-FFF2-40B4-BE49-F238E27FC236}">
                <a16:creationId xmlns:a16="http://schemas.microsoft.com/office/drawing/2014/main" xmlns="" id="{F5B42995-E8FB-4899-AFF1-D7EADF6FEE5B}"/>
              </a:ext>
            </a:extLst>
          </p:cNvPr>
          <p:cNvCxnSpPr/>
          <p:nvPr/>
        </p:nvCxnSpPr>
        <p:spPr>
          <a:xfrm>
            <a:off x="3750142" y="2694683"/>
            <a:ext cx="1498473" cy="0"/>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24">
            <a:extLst>
              <a:ext uri="{FF2B5EF4-FFF2-40B4-BE49-F238E27FC236}">
                <a16:creationId xmlns:a16="http://schemas.microsoft.com/office/drawing/2014/main" xmlns="" id="{49164AF6-0291-4C9E-AA5F-DE04FC3AD6DB}"/>
              </a:ext>
            </a:extLst>
          </p:cNvPr>
          <p:cNvCxnSpPr/>
          <p:nvPr/>
        </p:nvCxnSpPr>
        <p:spPr>
          <a:xfrm>
            <a:off x="7069542" y="2694683"/>
            <a:ext cx="1498473" cy="0"/>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42">
            <a:extLst>
              <a:ext uri="{FF2B5EF4-FFF2-40B4-BE49-F238E27FC236}">
                <a16:creationId xmlns:a16="http://schemas.microsoft.com/office/drawing/2014/main" xmlns="" id="{E72CCE9B-7A6F-46A4-BA85-87796C96EC46}"/>
              </a:ext>
            </a:extLst>
          </p:cNvPr>
          <p:cNvCxnSpPr/>
          <p:nvPr/>
        </p:nvCxnSpPr>
        <p:spPr>
          <a:xfrm flipH="1">
            <a:off x="3771163" y="4934336"/>
            <a:ext cx="1498472" cy="1"/>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47">
            <a:extLst>
              <a:ext uri="{FF2B5EF4-FFF2-40B4-BE49-F238E27FC236}">
                <a16:creationId xmlns:a16="http://schemas.microsoft.com/office/drawing/2014/main" xmlns="" id="{56A25AC2-3A16-4594-8D99-18AD0E093AC0}"/>
              </a:ext>
            </a:extLst>
          </p:cNvPr>
          <p:cNvCxnSpPr/>
          <p:nvPr/>
        </p:nvCxnSpPr>
        <p:spPr>
          <a:xfrm flipH="1">
            <a:off x="7069543" y="4934336"/>
            <a:ext cx="1498472" cy="1"/>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38" name="Group 21">
            <a:extLst>
              <a:ext uri="{FF2B5EF4-FFF2-40B4-BE49-F238E27FC236}">
                <a16:creationId xmlns:a16="http://schemas.microsoft.com/office/drawing/2014/main" xmlns="" id="{8EECA1AF-0FED-4B7D-93E4-F953D80A2C7B}"/>
              </a:ext>
            </a:extLst>
          </p:cNvPr>
          <p:cNvGrpSpPr/>
          <p:nvPr/>
        </p:nvGrpSpPr>
        <p:grpSpPr>
          <a:xfrm>
            <a:off x="2082846" y="1937850"/>
            <a:ext cx="1513668" cy="1513668"/>
            <a:chOff x="2019765" y="1757191"/>
            <a:chExt cx="1513668" cy="1513668"/>
          </a:xfrm>
          <a:solidFill>
            <a:schemeClr val="tx2">
              <a:lumMod val="50000"/>
            </a:schemeClr>
          </a:solidFill>
        </p:grpSpPr>
        <p:grpSp>
          <p:nvGrpSpPr>
            <p:cNvPr id="39" name="Group 20">
              <a:extLst>
                <a:ext uri="{FF2B5EF4-FFF2-40B4-BE49-F238E27FC236}">
                  <a16:creationId xmlns:a16="http://schemas.microsoft.com/office/drawing/2014/main" xmlns="" id="{0473F5E1-AA32-46DF-83A7-E7627014DA1D}"/>
                </a:ext>
              </a:extLst>
            </p:cNvPr>
            <p:cNvGrpSpPr/>
            <p:nvPr/>
          </p:nvGrpSpPr>
          <p:grpSpPr>
            <a:xfrm>
              <a:off x="2019765" y="1757191"/>
              <a:ext cx="1513668" cy="1513668"/>
              <a:chOff x="2019765" y="1694131"/>
              <a:chExt cx="1513668" cy="1513668"/>
            </a:xfrm>
            <a:grpFill/>
          </p:grpSpPr>
          <p:sp>
            <p:nvSpPr>
              <p:cNvPr id="41" name="Teardrop 9">
                <a:extLst>
                  <a:ext uri="{FF2B5EF4-FFF2-40B4-BE49-F238E27FC236}">
                    <a16:creationId xmlns:a16="http://schemas.microsoft.com/office/drawing/2014/main" xmlns="" id="{5A143DC1-C963-481F-AD7D-B7B94E612A7C}"/>
                  </a:ext>
                </a:extLst>
              </p:cNvPr>
              <p:cNvSpPr/>
              <p:nvPr/>
            </p:nvSpPr>
            <p:spPr>
              <a:xfrm rot="8028697">
                <a:off x="20197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42" name="Teardrop 3">
                <a:extLst>
                  <a:ext uri="{FF2B5EF4-FFF2-40B4-BE49-F238E27FC236}">
                    <a16:creationId xmlns:a16="http://schemas.microsoft.com/office/drawing/2014/main" xmlns="" id="{E87B5210-6A2E-4C7F-9105-8DBBA242CA61}"/>
                  </a:ext>
                </a:extLst>
              </p:cNvPr>
              <p:cNvSpPr/>
              <p:nvPr/>
            </p:nvSpPr>
            <p:spPr>
              <a:xfrm rot="8028697">
                <a:off x="2084879"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40" name="Rectangle 60">
              <a:extLst>
                <a:ext uri="{FF2B5EF4-FFF2-40B4-BE49-F238E27FC236}">
                  <a16:creationId xmlns:a16="http://schemas.microsoft.com/office/drawing/2014/main" xmlns="" id="{6499FCF0-E408-4061-A145-F55DCF3D6CE3}"/>
                </a:ext>
              </a:extLst>
            </p:cNvPr>
            <p:cNvSpPr/>
            <p:nvPr/>
          </p:nvSpPr>
          <p:spPr>
            <a:xfrm>
              <a:off x="2247350" y="2294437"/>
              <a:ext cx="1107996" cy="646331"/>
            </a:xfrm>
            <a:prstGeom prst="rect">
              <a:avLst/>
            </a:prstGeom>
            <a:grpFill/>
            <a:ln>
              <a:noFill/>
            </a:ln>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加入你的</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标题描述</a:t>
              </a:r>
              <a:endParaRPr lang="en-US" b="1" dirty="0">
                <a:solidFill>
                  <a:schemeClr val="bg1"/>
                </a:solidFill>
                <a:latin typeface="微软雅黑" panose="020B0503020204020204" pitchFamily="34" charset="-122"/>
                <a:ea typeface="微软雅黑" panose="020B0503020204020204" pitchFamily="34" charset="-122"/>
              </a:endParaRPr>
            </a:p>
          </p:txBody>
        </p:sp>
      </p:grpSp>
      <p:grpSp>
        <p:nvGrpSpPr>
          <p:cNvPr id="43" name="Group 23">
            <a:extLst>
              <a:ext uri="{FF2B5EF4-FFF2-40B4-BE49-F238E27FC236}">
                <a16:creationId xmlns:a16="http://schemas.microsoft.com/office/drawing/2014/main" xmlns="" id="{BAE4487D-FC3E-463C-BFC1-D4E40E15C392}"/>
              </a:ext>
            </a:extLst>
          </p:cNvPr>
          <p:cNvGrpSpPr/>
          <p:nvPr/>
        </p:nvGrpSpPr>
        <p:grpSpPr>
          <a:xfrm>
            <a:off x="5426128" y="1906734"/>
            <a:ext cx="1513668" cy="1513668"/>
            <a:chOff x="5339165" y="1757191"/>
            <a:chExt cx="1513668" cy="1513668"/>
          </a:xfrm>
          <a:solidFill>
            <a:schemeClr val="tx2">
              <a:lumMod val="50000"/>
            </a:schemeClr>
          </a:solidFill>
        </p:grpSpPr>
        <p:grpSp>
          <p:nvGrpSpPr>
            <p:cNvPr id="44" name="Group 19">
              <a:extLst>
                <a:ext uri="{FF2B5EF4-FFF2-40B4-BE49-F238E27FC236}">
                  <a16:creationId xmlns:a16="http://schemas.microsoft.com/office/drawing/2014/main" xmlns="" id="{B4517A06-1239-4DD1-9D86-EEE789612BA9}"/>
                </a:ext>
              </a:extLst>
            </p:cNvPr>
            <p:cNvGrpSpPr/>
            <p:nvPr/>
          </p:nvGrpSpPr>
          <p:grpSpPr>
            <a:xfrm>
              <a:off x="5339165" y="1757191"/>
              <a:ext cx="1513668" cy="1513668"/>
              <a:chOff x="5339165" y="1694131"/>
              <a:chExt cx="1513668" cy="1513668"/>
            </a:xfrm>
            <a:grpFill/>
          </p:grpSpPr>
          <p:sp>
            <p:nvSpPr>
              <p:cNvPr id="46" name="Teardrop 10">
                <a:extLst>
                  <a:ext uri="{FF2B5EF4-FFF2-40B4-BE49-F238E27FC236}">
                    <a16:creationId xmlns:a16="http://schemas.microsoft.com/office/drawing/2014/main" xmlns="" id="{B1D9D9C8-F79C-4535-97AC-71B31D33B8F9}"/>
                  </a:ext>
                </a:extLst>
              </p:cNvPr>
              <p:cNvSpPr/>
              <p:nvPr/>
            </p:nvSpPr>
            <p:spPr>
              <a:xfrm rot="8028697">
                <a:off x="53391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47" name="Teardrop 4">
                <a:extLst>
                  <a:ext uri="{FF2B5EF4-FFF2-40B4-BE49-F238E27FC236}">
                    <a16:creationId xmlns:a16="http://schemas.microsoft.com/office/drawing/2014/main" xmlns="" id="{14409A14-A84A-47D2-A411-9E95613C6478}"/>
                  </a:ext>
                </a:extLst>
              </p:cNvPr>
              <p:cNvSpPr/>
              <p:nvPr/>
            </p:nvSpPr>
            <p:spPr>
              <a:xfrm rot="8028697">
                <a:off x="5404278" y="1759242"/>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45" name="Rectangle 61">
              <a:extLst>
                <a:ext uri="{FF2B5EF4-FFF2-40B4-BE49-F238E27FC236}">
                  <a16:creationId xmlns:a16="http://schemas.microsoft.com/office/drawing/2014/main" xmlns="" id="{747AE463-DFBC-4493-A45C-837DADAC36A0}"/>
                </a:ext>
              </a:extLst>
            </p:cNvPr>
            <p:cNvSpPr/>
            <p:nvPr/>
          </p:nvSpPr>
          <p:spPr>
            <a:xfrm>
              <a:off x="5422644" y="2252752"/>
              <a:ext cx="1415772" cy="646331"/>
            </a:xfrm>
            <a:prstGeom prst="rect">
              <a:avLst/>
            </a:prstGeom>
            <a:noFill/>
          </p:spPr>
          <p:txBody>
            <a:bodyPr wrap="square">
              <a:spAutoFit/>
            </a:bodyPr>
            <a:lstStyle/>
            <a:p>
              <a:pPr lvl="0" algn="ctr"/>
              <a:r>
                <a:rPr lang="zh-CN" altLang="en-US" b="1" dirty="0">
                  <a:solidFill>
                    <a:srgbClr val="FFFFFF"/>
                  </a:solidFill>
                  <a:latin typeface="微软雅黑" panose="020B0503020204020204" pitchFamily="34" charset="-122"/>
                  <a:ea typeface="微软雅黑" panose="020B0503020204020204" pitchFamily="34" charset="-122"/>
                </a:rPr>
                <a:t>加入你的</a:t>
              </a:r>
              <a:endParaRPr lang="en-US" altLang="zh-CN" b="1" dirty="0">
                <a:solidFill>
                  <a:srgbClr val="FFFFFF"/>
                </a:solidFill>
                <a:latin typeface="微软雅黑" panose="020B0503020204020204" pitchFamily="34" charset="-122"/>
                <a:ea typeface="微软雅黑" panose="020B0503020204020204" pitchFamily="34" charset="-122"/>
              </a:endParaRPr>
            </a:p>
            <a:p>
              <a:pPr lvl="0" algn="ctr"/>
              <a:r>
                <a:rPr lang="zh-CN" altLang="en-US" b="1" dirty="0">
                  <a:solidFill>
                    <a:srgbClr val="FFFFFF"/>
                  </a:solidFill>
                  <a:latin typeface="微软雅黑" panose="020B0503020204020204" pitchFamily="34" charset="-122"/>
                  <a:ea typeface="微软雅黑" panose="020B0503020204020204" pitchFamily="34" charset="-122"/>
                </a:rPr>
                <a:t>标题描述</a:t>
              </a:r>
              <a:endParaRPr lang="en-US" altLang="zh-CN" b="1" dirty="0">
                <a:solidFill>
                  <a:srgbClr val="FFFFFF"/>
                </a:solidFill>
                <a:latin typeface="微软雅黑" panose="020B0503020204020204" pitchFamily="34" charset="-122"/>
                <a:ea typeface="微软雅黑" panose="020B0503020204020204" pitchFamily="34" charset="-122"/>
              </a:endParaRPr>
            </a:p>
          </p:txBody>
        </p:sp>
      </p:grpSp>
      <p:grpSp>
        <p:nvGrpSpPr>
          <p:cNvPr id="48" name="Group 25">
            <a:extLst>
              <a:ext uri="{FF2B5EF4-FFF2-40B4-BE49-F238E27FC236}">
                <a16:creationId xmlns:a16="http://schemas.microsoft.com/office/drawing/2014/main" xmlns="" id="{0BDE8D57-5CAA-4358-B48C-13547ED22A1A}"/>
              </a:ext>
            </a:extLst>
          </p:cNvPr>
          <p:cNvGrpSpPr/>
          <p:nvPr/>
        </p:nvGrpSpPr>
        <p:grpSpPr>
          <a:xfrm>
            <a:off x="8721643" y="1937850"/>
            <a:ext cx="1513668" cy="1513668"/>
            <a:chOff x="8658562" y="1757191"/>
            <a:chExt cx="1513668" cy="1513668"/>
          </a:xfrm>
          <a:solidFill>
            <a:schemeClr val="tx2">
              <a:lumMod val="50000"/>
            </a:schemeClr>
          </a:solidFill>
        </p:grpSpPr>
        <p:grpSp>
          <p:nvGrpSpPr>
            <p:cNvPr id="49" name="Group 18">
              <a:extLst>
                <a:ext uri="{FF2B5EF4-FFF2-40B4-BE49-F238E27FC236}">
                  <a16:creationId xmlns:a16="http://schemas.microsoft.com/office/drawing/2014/main" xmlns="" id="{9D6BE88D-D08E-41B6-B3A2-57A5FEF49251}"/>
                </a:ext>
              </a:extLst>
            </p:cNvPr>
            <p:cNvGrpSpPr/>
            <p:nvPr/>
          </p:nvGrpSpPr>
          <p:grpSpPr>
            <a:xfrm>
              <a:off x="8658562" y="1757191"/>
              <a:ext cx="1513668" cy="1513668"/>
              <a:chOff x="8658562" y="1694131"/>
              <a:chExt cx="1513668" cy="1513668"/>
            </a:xfrm>
            <a:grpFill/>
          </p:grpSpPr>
          <p:sp>
            <p:nvSpPr>
              <p:cNvPr id="51" name="Teardrop 11">
                <a:extLst>
                  <a:ext uri="{FF2B5EF4-FFF2-40B4-BE49-F238E27FC236}">
                    <a16:creationId xmlns:a16="http://schemas.microsoft.com/office/drawing/2014/main" xmlns="" id="{168A6996-FD57-46F2-BA65-7C46F76F9865}"/>
                  </a:ext>
                </a:extLst>
              </p:cNvPr>
              <p:cNvSpPr/>
              <p:nvPr/>
            </p:nvSpPr>
            <p:spPr>
              <a:xfrm rot="8028697">
                <a:off x="8658562"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52" name="Teardrop 5">
                <a:extLst>
                  <a:ext uri="{FF2B5EF4-FFF2-40B4-BE49-F238E27FC236}">
                    <a16:creationId xmlns:a16="http://schemas.microsoft.com/office/drawing/2014/main" xmlns="" id="{5DD341B8-FABE-40EC-B668-C3B2E0BA2D0C}"/>
                  </a:ext>
                </a:extLst>
              </p:cNvPr>
              <p:cNvSpPr/>
              <p:nvPr/>
            </p:nvSpPr>
            <p:spPr>
              <a:xfrm rot="8028697">
                <a:off x="8723676"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50" name="Rectangle 62">
              <a:extLst>
                <a:ext uri="{FF2B5EF4-FFF2-40B4-BE49-F238E27FC236}">
                  <a16:creationId xmlns:a16="http://schemas.microsoft.com/office/drawing/2014/main" xmlns="" id="{0BB24F43-9A36-4725-B0A5-CE05E1896A8B}"/>
                </a:ext>
              </a:extLst>
            </p:cNvPr>
            <p:cNvSpPr/>
            <p:nvPr/>
          </p:nvSpPr>
          <p:spPr>
            <a:xfrm>
              <a:off x="8924946" y="2225007"/>
              <a:ext cx="1107996" cy="646331"/>
            </a:xfrm>
            <a:prstGeom prst="rect">
              <a:avLst/>
            </a:prstGeom>
            <a:grpFill/>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加入你的</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标题描述</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53" name="Group 26">
            <a:extLst>
              <a:ext uri="{FF2B5EF4-FFF2-40B4-BE49-F238E27FC236}">
                <a16:creationId xmlns:a16="http://schemas.microsoft.com/office/drawing/2014/main" xmlns="" id="{6B41F23C-45D3-4520-9A61-55717671A858}"/>
              </a:ext>
            </a:extLst>
          </p:cNvPr>
          <p:cNvGrpSpPr/>
          <p:nvPr/>
        </p:nvGrpSpPr>
        <p:grpSpPr>
          <a:xfrm>
            <a:off x="8742663" y="4100731"/>
            <a:ext cx="1513668" cy="1513668"/>
            <a:chOff x="8679582" y="4137788"/>
            <a:chExt cx="1513668" cy="1513668"/>
          </a:xfrm>
          <a:solidFill>
            <a:schemeClr val="tx2">
              <a:lumMod val="50000"/>
            </a:schemeClr>
          </a:solidFill>
        </p:grpSpPr>
        <p:grpSp>
          <p:nvGrpSpPr>
            <p:cNvPr id="54" name="Group 17">
              <a:extLst>
                <a:ext uri="{FF2B5EF4-FFF2-40B4-BE49-F238E27FC236}">
                  <a16:creationId xmlns:a16="http://schemas.microsoft.com/office/drawing/2014/main" xmlns="" id="{434B35B9-0ECB-404E-8207-B2DEA6099E24}"/>
                </a:ext>
              </a:extLst>
            </p:cNvPr>
            <p:cNvGrpSpPr/>
            <p:nvPr/>
          </p:nvGrpSpPr>
          <p:grpSpPr>
            <a:xfrm>
              <a:off x="8679582" y="4137788"/>
              <a:ext cx="1513668" cy="1513668"/>
              <a:chOff x="8658562" y="4127278"/>
              <a:chExt cx="1513668" cy="1513668"/>
            </a:xfrm>
            <a:grpFill/>
          </p:grpSpPr>
          <p:sp>
            <p:nvSpPr>
              <p:cNvPr id="56" name="Teardrop 8">
                <a:extLst>
                  <a:ext uri="{FF2B5EF4-FFF2-40B4-BE49-F238E27FC236}">
                    <a16:creationId xmlns:a16="http://schemas.microsoft.com/office/drawing/2014/main" xmlns="" id="{213365CF-3029-4B9B-B9D6-E3AE1DFCCAE8}"/>
                  </a:ext>
                </a:extLst>
              </p:cNvPr>
              <p:cNvSpPr/>
              <p:nvPr/>
            </p:nvSpPr>
            <p:spPr>
              <a:xfrm rot="8028697">
                <a:off x="8723673" y="4192389"/>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57" name="Teardrop 12">
                <a:extLst>
                  <a:ext uri="{FF2B5EF4-FFF2-40B4-BE49-F238E27FC236}">
                    <a16:creationId xmlns:a16="http://schemas.microsoft.com/office/drawing/2014/main" xmlns="" id="{CC9D857A-6B9D-4D2D-AB47-EE98BE9E53A4}"/>
                  </a:ext>
                </a:extLst>
              </p:cNvPr>
              <p:cNvSpPr/>
              <p:nvPr/>
            </p:nvSpPr>
            <p:spPr>
              <a:xfrm rot="8028697">
                <a:off x="8658562" y="4127278"/>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55" name="Rectangle 63">
              <a:extLst>
                <a:ext uri="{FF2B5EF4-FFF2-40B4-BE49-F238E27FC236}">
                  <a16:creationId xmlns:a16="http://schemas.microsoft.com/office/drawing/2014/main" xmlns="" id="{5C6D60AF-0A29-4887-AE6A-60668AEDFF51}"/>
                </a:ext>
              </a:extLst>
            </p:cNvPr>
            <p:cNvSpPr/>
            <p:nvPr/>
          </p:nvSpPr>
          <p:spPr>
            <a:xfrm>
              <a:off x="8881194" y="4680807"/>
              <a:ext cx="1107996" cy="646331"/>
            </a:xfrm>
            <a:prstGeom prst="rect">
              <a:avLst/>
            </a:prstGeom>
            <a:grpFill/>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加入你的</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标题描述</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58" name="Group 27">
            <a:extLst>
              <a:ext uri="{FF2B5EF4-FFF2-40B4-BE49-F238E27FC236}">
                <a16:creationId xmlns:a16="http://schemas.microsoft.com/office/drawing/2014/main" xmlns="" id="{2700EDF3-2733-4F36-B217-163C111F8D23}"/>
              </a:ext>
            </a:extLst>
          </p:cNvPr>
          <p:cNvGrpSpPr/>
          <p:nvPr/>
        </p:nvGrpSpPr>
        <p:grpSpPr>
          <a:xfrm>
            <a:off x="5422810" y="4094813"/>
            <a:ext cx="1513668" cy="1513668"/>
            <a:chOff x="5359729" y="4131870"/>
            <a:chExt cx="1513668" cy="1513668"/>
          </a:xfrm>
          <a:solidFill>
            <a:schemeClr val="tx2">
              <a:lumMod val="50000"/>
            </a:schemeClr>
          </a:solidFill>
        </p:grpSpPr>
        <p:grpSp>
          <p:nvGrpSpPr>
            <p:cNvPr id="59" name="Group 16">
              <a:extLst>
                <a:ext uri="{FF2B5EF4-FFF2-40B4-BE49-F238E27FC236}">
                  <a16:creationId xmlns:a16="http://schemas.microsoft.com/office/drawing/2014/main" xmlns="" id="{E2B4B6C1-E15A-4854-8F62-DB35EA74733C}"/>
                </a:ext>
              </a:extLst>
            </p:cNvPr>
            <p:cNvGrpSpPr/>
            <p:nvPr/>
          </p:nvGrpSpPr>
          <p:grpSpPr>
            <a:xfrm>
              <a:off x="5359729" y="4131870"/>
              <a:ext cx="1513668" cy="1513668"/>
              <a:chOff x="5338709" y="4121360"/>
              <a:chExt cx="1513668" cy="1513668"/>
            </a:xfrm>
            <a:grpFill/>
          </p:grpSpPr>
          <p:sp>
            <p:nvSpPr>
              <p:cNvPr id="61" name="Teardrop 7">
                <a:extLst>
                  <a:ext uri="{FF2B5EF4-FFF2-40B4-BE49-F238E27FC236}">
                    <a16:creationId xmlns:a16="http://schemas.microsoft.com/office/drawing/2014/main" xmlns="" id="{52DD3889-F11B-4E3E-92E5-1D0739A9EF79}"/>
                  </a:ext>
                </a:extLst>
              </p:cNvPr>
              <p:cNvSpPr/>
              <p:nvPr/>
            </p:nvSpPr>
            <p:spPr>
              <a:xfrm rot="8028697">
                <a:off x="5404276" y="4192391"/>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62" name="Teardrop 13">
                <a:extLst>
                  <a:ext uri="{FF2B5EF4-FFF2-40B4-BE49-F238E27FC236}">
                    <a16:creationId xmlns:a16="http://schemas.microsoft.com/office/drawing/2014/main" xmlns="" id="{F16DE3F9-7A10-464C-889C-BAFB83C937D4}"/>
                  </a:ext>
                </a:extLst>
              </p:cNvPr>
              <p:cNvSpPr/>
              <p:nvPr/>
            </p:nvSpPr>
            <p:spPr>
              <a:xfrm rot="8028697">
                <a:off x="5338709" y="4121360"/>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60" name="Rectangle 64">
              <a:extLst>
                <a:ext uri="{FF2B5EF4-FFF2-40B4-BE49-F238E27FC236}">
                  <a16:creationId xmlns:a16="http://schemas.microsoft.com/office/drawing/2014/main" xmlns="" id="{AC787AD9-CD26-47ED-AA7A-FAF4DE38DEF4}"/>
                </a:ext>
              </a:extLst>
            </p:cNvPr>
            <p:cNvSpPr/>
            <p:nvPr/>
          </p:nvSpPr>
          <p:spPr>
            <a:xfrm>
              <a:off x="5565733" y="4679005"/>
              <a:ext cx="1107996" cy="646331"/>
            </a:xfrm>
            <a:prstGeom prst="rect">
              <a:avLst/>
            </a:prstGeom>
            <a:grpFill/>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加入你的</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标题描述</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63" name="组合 62">
            <a:extLst>
              <a:ext uri="{FF2B5EF4-FFF2-40B4-BE49-F238E27FC236}">
                <a16:creationId xmlns:a16="http://schemas.microsoft.com/office/drawing/2014/main" xmlns="" id="{5D86DF1D-B5F9-44DC-9082-1A081FECE073}"/>
              </a:ext>
            </a:extLst>
          </p:cNvPr>
          <p:cNvGrpSpPr/>
          <p:nvPr/>
        </p:nvGrpSpPr>
        <p:grpSpPr>
          <a:xfrm>
            <a:off x="2094356" y="4074181"/>
            <a:ext cx="1513668" cy="1513668"/>
            <a:chOff x="2094356" y="4480582"/>
            <a:chExt cx="1513668" cy="1513668"/>
          </a:xfrm>
          <a:solidFill>
            <a:schemeClr val="tx2">
              <a:lumMod val="50000"/>
            </a:schemeClr>
          </a:solidFill>
        </p:grpSpPr>
        <p:grpSp>
          <p:nvGrpSpPr>
            <p:cNvPr id="64" name="Group 15">
              <a:extLst>
                <a:ext uri="{FF2B5EF4-FFF2-40B4-BE49-F238E27FC236}">
                  <a16:creationId xmlns:a16="http://schemas.microsoft.com/office/drawing/2014/main" xmlns="" id="{2640B6A2-9AE1-43DB-9FC6-7EE87D4F2D39}"/>
                </a:ext>
              </a:extLst>
            </p:cNvPr>
            <p:cNvGrpSpPr/>
            <p:nvPr/>
          </p:nvGrpSpPr>
          <p:grpSpPr>
            <a:xfrm>
              <a:off x="2094356" y="4480582"/>
              <a:ext cx="1513668" cy="1513668"/>
              <a:chOff x="2010255" y="4100728"/>
              <a:chExt cx="1513668" cy="1513668"/>
            </a:xfrm>
            <a:grpFill/>
          </p:grpSpPr>
          <p:sp>
            <p:nvSpPr>
              <p:cNvPr id="66" name="Teardrop 6">
                <a:extLst>
                  <a:ext uri="{FF2B5EF4-FFF2-40B4-BE49-F238E27FC236}">
                    <a16:creationId xmlns:a16="http://schemas.microsoft.com/office/drawing/2014/main" xmlns="" id="{62FE1960-2E2E-4C33-919B-BBEA2DD2AD9F}"/>
                  </a:ext>
                </a:extLst>
              </p:cNvPr>
              <p:cNvSpPr/>
              <p:nvPr/>
            </p:nvSpPr>
            <p:spPr>
              <a:xfrm rot="8028697">
                <a:off x="2084878" y="4192389"/>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67" name="Teardrop 14">
                <a:extLst>
                  <a:ext uri="{FF2B5EF4-FFF2-40B4-BE49-F238E27FC236}">
                    <a16:creationId xmlns:a16="http://schemas.microsoft.com/office/drawing/2014/main" xmlns="" id="{C1B389F2-9A0C-45F3-A2BE-D516E330C141}"/>
                  </a:ext>
                </a:extLst>
              </p:cNvPr>
              <p:cNvSpPr/>
              <p:nvPr/>
            </p:nvSpPr>
            <p:spPr>
              <a:xfrm rot="8028697">
                <a:off x="2010255" y="4100728"/>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65" name="Rectangle 64">
              <a:extLst>
                <a:ext uri="{FF2B5EF4-FFF2-40B4-BE49-F238E27FC236}">
                  <a16:creationId xmlns:a16="http://schemas.microsoft.com/office/drawing/2014/main" xmlns="" id="{3FCA83AD-D92C-4DE9-B4FE-C32D3916CB4C}"/>
                </a:ext>
              </a:extLst>
            </p:cNvPr>
            <p:cNvSpPr/>
            <p:nvPr/>
          </p:nvSpPr>
          <p:spPr>
            <a:xfrm>
              <a:off x="2278856" y="5050151"/>
              <a:ext cx="1107996" cy="646331"/>
            </a:xfrm>
            <a:prstGeom prst="rect">
              <a:avLst/>
            </a:prstGeom>
            <a:grpFill/>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加入你的</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标题描述</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8139954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anim calcmode="lin" valueType="num">
                                      <p:cBhvr>
                                        <p:cTn id="13" dur="500" fill="hold"/>
                                        <p:tgtEl>
                                          <p:spTgt spid="38"/>
                                        </p:tgtEl>
                                        <p:attrNameLst>
                                          <p:attrName>ppt_x</p:attrName>
                                        </p:attrNameLst>
                                      </p:cBhvr>
                                      <p:tavLst>
                                        <p:tav tm="0">
                                          <p:val>
                                            <p:strVal val="#ppt_x"/>
                                          </p:val>
                                        </p:tav>
                                        <p:tav tm="100000">
                                          <p:val>
                                            <p:strVal val="#ppt_x"/>
                                          </p:val>
                                        </p:tav>
                                      </p:tavLst>
                                    </p:anim>
                                    <p:anim calcmode="lin" valueType="num">
                                      <p:cBhvr>
                                        <p:cTn id="14" dur="500" fill="hold"/>
                                        <p:tgtEl>
                                          <p:spTgt spid="3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left)">
                                      <p:cBhvr>
                                        <p:cTn id="18" dur="500"/>
                                        <p:tgtEl>
                                          <p:spTgt spid="34"/>
                                        </p:tgtEl>
                                      </p:cBhvr>
                                    </p:animEffect>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anim calcmode="lin" valueType="num">
                                      <p:cBhvr>
                                        <p:cTn id="23" dur="500" fill="hold"/>
                                        <p:tgtEl>
                                          <p:spTgt spid="43"/>
                                        </p:tgtEl>
                                        <p:attrNameLst>
                                          <p:attrName>ppt_x</p:attrName>
                                        </p:attrNameLst>
                                      </p:cBhvr>
                                      <p:tavLst>
                                        <p:tav tm="0">
                                          <p:val>
                                            <p:strVal val="#ppt_x"/>
                                          </p:val>
                                        </p:tav>
                                        <p:tav tm="100000">
                                          <p:val>
                                            <p:strVal val="#ppt_x"/>
                                          </p:val>
                                        </p:tav>
                                      </p:tavLst>
                                    </p:anim>
                                    <p:anim calcmode="lin" valueType="num">
                                      <p:cBhvr>
                                        <p:cTn id="24" dur="500" fill="hold"/>
                                        <p:tgtEl>
                                          <p:spTgt spid="43"/>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left)">
                                      <p:cBhvr>
                                        <p:cTn id="28" dur="500"/>
                                        <p:tgtEl>
                                          <p:spTgt spid="35"/>
                                        </p:tgtEl>
                                      </p:cBhvr>
                                    </p:animEffect>
                                  </p:childTnLst>
                                </p:cTn>
                              </p:par>
                            </p:childTnLst>
                          </p:cTn>
                        </p:par>
                        <p:par>
                          <p:cTn id="29" fill="hold">
                            <p:stCondLst>
                              <p:cond delay="2500"/>
                            </p:stCondLst>
                            <p:childTnLst>
                              <p:par>
                                <p:cTn id="30" presetID="47" presetClass="entr" presetSubtype="0"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500"/>
                                        <p:tgtEl>
                                          <p:spTgt spid="48"/>
                                        </p:tgtEl>
                                      </p:cBhvr>
                                    </p:animEffect>
                                    <p:anim calcmode="lin" valueType="num">
                                      <p:cBhvr>
                                        <p:cTn id="33" dur="500" fill="hold"/>
                                        <p:tgtEl>
                                          <p:spTgt spid="48"/>
                                        </p:tgtEl>
                                        <p:attrNameLst>
                                          <p:attrName>ppt_x</p:attrName>
                                        </p:attrNameLst>
                                      </p:cBhvr>
                                      <p:tavLst>
                                        <p:tav tm="0">
                                          <p:val>
                                            <p:strVal val="#ppt_x"/>
                                          </p:val>
                                        </p:tav>
                                        <p:tav tm="100000">
                                          <p:val>
                                            <p:strVal val="#ppt_x"/>
                                          </p:val>
                                        </p:tav>
                                      </p:tavLst>
                                    </p:anim>
                                    <p:anim calcmode="lin" valueType="num">
                                      <p:cBhvr>
                                        <p:cTn id="34" dur="500" fill="hold"/>
                                        <p:tgtEl>
                                          <p:spTgt spid="48"/>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7" presetClass="entr" presetSubtype="0"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anim calcmode="lin" valueType="num">
                                      <p:cBhvr>
                                        <p:cTn id="39" dur="500" fill="hold"/>
                                        <p:tgtEl>
                                          <p:spTgt spid="53"/>
                                        </p:tgtEl>
                                        <p:attrNameLst>
                                          <p:attrName>ppt_x</p:attrName>
                                        </p:attrNameLst>
                                      </p:cBhvr>
                                      <p:tavLst>
                                        <p:tav tm="0">
                                          <p:val>
                                            <p:strVal val="#ppt_x"/>
                                          </p:val>
                                        </p:tav>
                                        <p:tav tm="100000">
                                          <p:val>
                                            <p:strVal val="#ppt_x"/>
                                          </p:val>
                                        </p:tav>
                                      </p:tavLst>
                                    </p:anim>
                                    <p:anim calcmode="lin" valueType="num">
                                      <p:cBhvr>
                                        <p:cTn id="40" dur="500" fill="hold"/>
                                        <p:tgtEl>
                                          <p:spTgt spid="53"/>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right)">
                                      <p:cBhvr>
                                        <p:cTn id="44" dur="500"/>
                                        <p:tgtEl>
                                          <p:spTgt spid="37"/>
                                        </p:tgtEl>
                                      </p:cBhvr>
                                    </p:animEffect>
                                  </p:childTnLst>
                                </p:cTn>
                              </p:par>
                            </p:childTnLst>
                          </p:cTn>
                        </p:par>
                        <p:par>
                          <p:cTn id="45" fill="hold">
                            <p:stCondLst>
                              <p:cond delay="4000"/>
                            </p:stCondLst>
                            <p:childTnLst>
                              <p:par>
                                <p:cTn id="46" presetID="47" presetClass="entr" presetSubtype="0" fill="hold"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500"/>
                                        <p:tgtEl>
                                          <p:spTgt spid="58"/>
                                        </p:tgtEl>
                                      </p:cBhvr>
                                    </p:animEffect>
                                    <p:anim calcmode="lin" valueType="num">
                                      <p:cBhvr>
                                        <p:cTn id="49" dur="500" fill="hold"/>
                                        <p:tgtEl>
                                          <p:spTgt spid="58"/>
                                        </p:tgtEl>
                                        <p:attrNameLst>
                                          <p:attrName>ppt_x</p:attrName>
                                        </p:attrNameLst>
                                      </p:cBhvr>
                                      <p:tavLst>
                                        <p:tav tm="0">
                                          <p:val>
                                            <p:strVal val="#ppt_x"/>
                                          </p:val>
                                        </p:tav>
                                        <p:tav tm="100000">
                                          <p:val>
                                            <p:strVal val="#ppt_x"/>
                                          </p:val>
                                        </p:tav>
                                      </p:tavLst>
                                    </p:anim>
                                    <p:anim calcmode="lin" valueType="num">
                                      <p:cBhvr>
                                        <p:cTn id="50" dur="500" fill="hold"/>
                                        <p:tgtEl>
                                          <p:spTgt spid="58"/>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22" presetClass="entr" presetSubtype="2" fill="hold"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wipe(right)">
                                      <p:cBhvr>
                                        <p:cTn id="54" dur="500"/>
                                        <p:tgtEl>
                                          <p:spTgt spid="36"/>
                                        </p:tgtEl>
                                      </p:cBhvr>
                                    </p:animEffect>
                                  </p:childTnLst>
                                </p:cTn>
                              </p:par>
                            </p:childTnLst>
                          </p:cTn>
                        </p:par>
                        <p:par>
                          <p:cTn id="55" fill="hold">
                            <p:stCondLst>
                              <p:cond delay="5000"/>
                            </p:stCondLst>
                            <p:childTnLst>
                              <p:par>
                                <p:cTn id="56" presetID="47" presetClass="entr" presetSubtype="0" fill="hold" nodeType="after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500"/>
                                        <p:tgtEl>
                                          <p:spTgt spid="63"/>
                                        </p:tgtEl>
                                      </p:cBhvr>
                                    </p:animEffect>
                                    <p:anim calcmode="lin" valueType="num">
                                      <p:cBhvr>
                                        <p:cTn id="59" dur="500" fill="hold"/>
                                        <p:tgtEl>
                                          <p:spTgt spid="63"/>
                                        </p:tgtEl>
                                        <p:attrNameLst>
                                          <p:attrName>ppt_x</p:attrName>
                                        </p:attrNameLst>
                                      </p:cBhvr>
                                      <p:tavLst>
                                        <p:tav tm="0">
                                          <p:val>
                                            <p:strVal val="#ppt_x"/>
                                          </p:val>
                                        </p:tav>
                                        <p:tav tm="100000">
                                          <p:val>
                                            <p:strVal val="#ppt_x"/>
                                          </p:val>
                                        </p:tav>
                                      </p:tavLst>
                                    </p:anim>
                                    <p:anim calcmode="lin" valueType="num">
                                      <p:cBhvr>
                                        <p:cTn id="60" dur="5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a:extLst>
              <a:ext uri="{FF2B5EF4-FFF2-40B4-BE49-F238E27FC236}">
                <a16:creationId xmlns:a16="http://schemas.microsoft.com/office/drawing/2014/main" xmlns="" id="{4AAB37A3-1847-4779-B8E5-925F9D72699A}"/>
              </a:ext>
            </a:extLst>
          </p:cNvPr>
          <p:cNvGrpSpPr/>
          <p:nvPr/>
        </p:nvGrpSpPr>
        <p:grpSpPr>
          <a:xfrm>
            <a:off x="6874297" y="2784310"/>
            <a:ext cx="531583" cy="657807"/>
            <a:chOff x="7727791" y="2488096"/>
            <a:chExt cx="531583" cy="657807"/>
          </a:xfrm>
          <a:solidFill>
            <a:schemeClr val="tx2">
              <a:lumMod val="50000"/>
            </a:schemeClr>
          </a:solidFill>
        </p:grpSpPr>
        <p:sp>
          <p:nvSpPr>
            <p:cNvPr id="7" name="Freeform 220">
              <a:extLst>
                <a:ext uri="{FF2B5EF4-FFF2-40B4-BE49-F238E27FC236}">
                  <a16:creationId xmlns:a16="http://schemas.microsoft.com/office/drawing/2014/main" xmlns="" id="{F419D329-3393-4D14-BED0-C265B54FDD6D}"/>
                </a:ext>
              </a:extLst>
            </p:cNvPr>
            <p:cNvSpPr>
              <a:spLocks/>
            </p:cNvSpPr>
            <p:nvPr/>
          </p:nvSpPr>
          <p:spPr bwMode="auto">
            <a:xfrm>
              <a:off x="7727791" y="2488096"/>
              <a:ext cx="531583" cy="328903"/>
            </a:xfrm>
            <a:custGeom>
              <a:avLst/>
              <a:gdLst>
                <a:gd name="T0" fmla="*/ 664 w 737"/>
                <a:gd name="T1" fmla="*/ 177 h 456"/>
                <a:gd name="T2" fmla="*/ 737 w 737"/>
                <a:gd name="T3" fmla="*/ 26 h 456"/>
                <a:gd name="T4" fmla="*/ 602 w 737"/>
                <a:gd name="T5" fmla="*/ 0 h 456"/>
                <a:gd name="T6" fmla="*/ 619 w 737"/>
                <a:gd name="T7" fmla="*/ 47 h 456"/>
                <a:gd name="T8" fmla="*/ 0 w 737"/>
                <a:gd name="T9" fmla="*/ 361 h 456"/>
                <a:gd name="T10" fmla="*/ 0 w 737"/>
                <a:gd name="T11" fmla="*/ 456 h 456"/>
                <a:gd name="T12" fmla="*/ 664 w 737"/>
                <a:gd name="T13" fmla="*/ 118 h 456"/>
                <a:gd name="T14" fmla="*/ 664 w 737"/>
                <a:gd name="T15" fmla="*/ 177 h 4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56">
                  <a:moveTo>
                    <a:pt x="664" y="177"/>
                  </a:moveTo>
                  <a:lnTo>
                    <a:pt x="737" y="26"/>
                  </a:lnTo>
                  <a:lnTo>
                    <a:pt x="602" y="0"/>
                  </a:lnTo>
                  <a:lnTo>
                    <a:pt x="619" y="47"/>
                  </a:lnTo>
                  <a:lnTo>
                    <a:pt x="0" y="361"/>
                  </a:lnTo>
                  <a:lnTo>
                    <a:pt x="0" y="456"/>
                  </a:lnTo>
                  <a:lnTo>
                    <a:pt x="664" y="118"/>
                  </a:lnTo>
                  <a:lnTo>
                    <a:pt x="664" y="1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Rectangle 221">
              <a:extLst>
                <a:ext uri="{FF2B5EF4-FFF2-40B4-BE49-F238E27FC236}">
                  <a16:creationId xmlns:a16="http://schemas.microsoft.com/office/drawing/2014/main" xmlns="" id="{0ABD196D-A912-4B0E-B890-BE41386F86D5}"/>
                </a:ext>
              </a:extLst>
            </p:cNvPr>
            <p:cNvSpPr>
              <a:spLocks noChangeArrowheads="1"/>
            </p:cNvSpPr>
            <p:nvPr/>
          </p:nvSpPr>
          <p:spPr bwMode="auto">
            <a:xfrm>
              <a:off x="8134592" y="2666973"/>
              <a:ext cx="100979" cy="4774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222">
              <a:extLst>
                <a:ext uri="{FF2B5EF4-FFF2-40B4-BE49-F238E27FC236}">
                  <a16:creationId xmlns:a16="http://schemas.microsoft.com/office/drawing/2014/main" xmlns="" id="{43D31A43-A088-4956-BDC2-9D112E83BBF0}"/>
                </a:ext>
              </a:extLst>
            </p:cNvPr>
            <p:cNvSpPr>
              <a:spLocks noChangeArrowheads="1"/>
            </p:cNvSpPr>
            <p:nvPr/>
          </p:nvSpPr>
          <p:spPr bwMode="auto">
            <a:xfrm>
              <a:off x="7934076" y="2765789"/>
              <a:ext cx="100258" cy="3786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Rectangle 223">
              <a:extLst>
                <a:ext uri="{FF2B5EF4-FFF2-40B4-BE49-F238E27FC236}">
                  <a16:creationId xmlns:a16="http://schemas.microsoft.com/office/drawing/2014/main" xmlns="" id="{3F33B09F-EAB2-4A66-93C8-C335420B47FE}"/>
                </a:ext>
              </a:extLst>
            </p:cNvPr>
            <p:cNvSpPr>
              <a:spLocks noChangeArrowheads="1"/>
            </p:cNvSpPr>
            <p:nvPr/>
          </p:nvSpPr>
          <p:spPr bwMode="auto">
            <a:xfrm>
              <a:off x="7746544" y="2839359"/>
              <a:ext cx="100258" cy="3065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组合 12">
            <a:extLst>
              <a:ext uri="{FF2B5EF4-FFF2-40B4-BE49-F238E27FC236}">
                <a16:creationId xmlns:a16="http://schemas.microsoft.com/office/drawing/2014/main" xmlns="" id="{C795881E-5F38-44AF-86BF-98A1CE3788C3}"/>
              </a:ext>
            </a:extLst>
          </p:cNvPr>
          <p:cNvGrpSpPr/>
          <p:nvPr/>
        </p:nvGrpSpPr>
        <p:grpSpPr>
          <a:xfrm>
            <a:off x="6897459" y="4650364"/>
            <a:ext cx="522928" cy="690265"/>
            <a:chOff x="7572199" y="3251668"/>
            <a:chExt cx="522928" cy="690265"/>
          </a:xfrm>
          <a:solidFill>
            <a:schemeClr val="tx2">
              <a:lumMod val="50000"/>
            </a:schemeClr>
          </a:solidFill>
        </p:grpSpPr>
        <p:sp>
          <p:nvSpPr>
            <p:cNvPr id="14" name="Freeform 216">
              <a:extLst>
                <a:ext uri="{FF2B5EF4-FFF2-40B4-BE49-F238E27FC236}">
                  <a16:creationId xmlns:a16="http://schemas.microsoft.com/office/drawing/2014/main" xmlns="" id="{2C7BDAE0-E22E-46BA-8F1E-DEA4716488F4}"/>
                </a:ext>
              </a:extLst>
            </p:cNvPr>
            <p:cNvSpPr>
              <a:spLocks/>
            </p:cNvSpPr>
            <p:nvPr/>
          </p:nvSpPr>
          <p:spPr bwMode="auto">
            <a:xfrm>
              <a:off x="7572199" y="3251668"/>
              <a:ext cx="522928" cy="328903"/>
            </a:xfrm>
            <a:custGeom>
              <a:avLst/>
              <a:gdLst>
                <a:gd name="T0" fmla="*/ 553 w 725"/>
                <a:gd name="T1" fmla="*/ 456 h 456"/>
                <a:gd name="T2" fmla="*/ 725 w 725"/>
                <a:gd name="T3" fmla="*/ 456 h 456"/>
                <a:gd name="T4" fmla="*/ 695 w 725"/>
                <a:gd name="T5" fmla="*/ 312 h 456"/>
                <a:gd name="T6" fmla="*/ 666 w 725"/>
                <a:gd name="T7" fmla="*/ 364 h 456"/>
                <a:gd name="T8" fmla="*/ 2 w 725"/>
                <a:gd name="T9" fmla="*/ 0 h 456"/>
                <a:gd name="T10" fmla="*/ 0 w 725"/>
                <a:gd name="T11" fmla="*/ 101 h 456"/>
                <a:gd name="T12" fmla="*/ 612 w 725"/>
                <a:gd name="T13" fmla="*/ 420 h 456"/>
                <a:gd name="T14" fmla="*/ 553 w 725"/>
                <a:gd name="T15" fmla="*/ 456 h 4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5" h="456">
                  <a:moveTo>
                    <a:pt x="553" y="456"/>
                  </a:moveTo>
                  <a:lnTo>
                    <a:pt x="725" y="456"/>
                  </a:lnTo>
                  <a:lnTo>
                    <a:pt x="695" y="312"/>
                  </a:lnTo>
                  <a:lnTo>
                    <a:pt x="666" y="364"/>
                  </a:lnTo>
                  <a:lnTo>
                    <a:pt x="2" y="0"/>
                  </a:lnTo>
                  <a:lnTo>
                    <a:pt x="0" y="101"/>
                  </a:lnTo>
                  <a:lnTo>
                    <a:pt x="612" y="420"/>
                  </a:lnTo>
                  <a:lnTo>
                    <a:pt x="553"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217">
              <a:extLst>
                <a:ext uri="{FF2B5EF4-FFF2-40B4-BE49-F238E27FC236}">
                  <a16:creationId xmlns:a16="http://schemas.microsoft.com/office/drawing/2014/main" xmlns="" id="{5CF26E09-2A63-49DF-BCB4-15D9B0A023B2}"/>
                </a:ext>
              </a:extLst>
            </p:cNvPr>
            <p:cNvSpPr>
              <a:spLocks noChangeArrowheads="1"/>
            </p:cNvSpPr>
            <p:nvPr/>
          </p:nvSpPr>
          <p:spPr bwMode="auto">
            <a:xfrm>
              <a:off x="7971066" y="3628176"/>
              <a:ext cx="102422" cy="31375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218">
              <a:extLst>
                <a:ext uri="{FF2B5EF4-FFF2-40B4-BE49-F238E27FC236}">
                  <a16:creationId xmlns:a16="http://schemas.microsoft.com/office/drawing/2014/main" xmlns="" id="{4756920C-58F1-41D0-9D6F-012B67EACEDB}"/>
                </a:ext>
              </a:extLst>
            </p:cNvPr>
            <p:cNvSpPr>
              <a:spLocks noChangeArrowheads="1"/>
            </p:cNvSpPr>
            <p:nvPr/>
          </p:nvSpPr>
          <p:spPr bwMode="auto">
            <a:xfrm>
              <a:off x="7778485" y="3553163"/>
              <a:ext cx="102422" cy="3887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219">
              <a:extLst>
                <a:ext uri="{FF2B5EF4-FFF2-40B4-BE49-F238E27FC236}">
                  <a16:creationId xmlns:a16="http://schemas.microsoft.com/office/drawing/2014/main" xmlns="" id="{FD5AF41A-11CA-4C49-AAC7-B640F04D7D9D}"/>
                </a:ext>
              </a:extLst>
            </p:cNvPr>
            <p:cNvSpPr>
              <a:spLocks noChangeArrowheads="1"/>
            </p:cNvSpPr>
            <p:nvPr/>
          </p:nvSpPr>
          <p:spPr bwMode="auto">
            <a:xfrm>
              <a:off x="7572199" y="3450742"/>
              <a:ext cx="102422" cy="49119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MH_Text_3">
            <a:extLst>
              <a:ext uri="{FF2B5EF4-FFF2-40B4-BE49-F238E27FC236}">
                <a16:creationId xmlns:a16="http://schemas.microsoft.com/office/drawing/2014/main" xmlns="" id="{53D8A18C-973A-43EF-AC9A-A6F87493907D}"/>
              </a:ext>
            </a:extLst>
          </p:cNvPr>
          <p:cNvSpPr txBox="1">
            <a:spLocks noChangeArrowheads="1"/>
          </p:cNvSpPr>
          <p:nvPr>
            <p:custDataLst>
              <p:tags r:id="rId1"/>
            </p:custDataLst>
          </p:nvPr>
        </p:nvSpPr>
        <p:spPr bwMode="auto">
          <a:xfrm>
            <a:off x="7610074" y="3056388"/>
            <a:ext cx="3026082" cy="83207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en-US" altLang="zh-CN" sz="1050" dirty="0">
                <a:solidFill>
                  <a:schemeClr val="bg1">
                    <a:lumMod val="50000"/>
                  </a:schemeClr>
                </a:solidFill>
                <a:latin typeface="+mn-lt"/>
              </a:rPr>
              <a:t>Add Your Text </a:t>
            </a:r>
            <a:r>
              <a:rPr lang="en-US" altLang="zh-CN" sz="1050" dirty="0" err="1">
                <a:solidFill>
                  <a:schemeClr val="bg1">
                    <a:lumMod val="50000"/>
                  </a:schemeClr>
                </a:solidFill>
                <a:latin typeface="+mn-lt"/>
              </a:rPr>
              <a:t>Here.Your</a:t>
            </a:r>
            <a:r>
              <a:rPr lang="en-US" altLang="zh-CN" sz="1050" dirty="0">
                <a:solidFill>
                  <a:schemeClr val="bg1">
                    <a:lumMod val="50000"/>
                  </a:schemeClr>
                </a:solidFill>
                <a:latin typeface="+mn-lt"/>
              </a:rPr>
              <a:t> text and paste it </a:t>
            </a:r>
            <a:r>
              <a:rPr lang="en-US" altLang="zh-CN" sz="1050" dirty="0" err="1">
                <a:solidFill>
                  <a:schemeClr val="bg1">
                    <a:lumMod val="50000"/>
                  </a:schemeClr>
                </a:solidFill>
                <a:latin typeface="+mn-lt"/>
              </a:rPr>
              <a:t>here.Text</a:t>
            </a:r>
            <a:r>
              <a:rPr lang="en-US" altLang="zh-CN" sz="1050" dirty="0">
                <a:solidFill>
                  <a:schemeClr val="bg1">
                    <a:lumMod val="50000"/>
                  </a:schemeClr>
                </a:solidFill>
                <a:latin typeface="+mn-lt"/>
              </a:rPr>
              <a:t> or Copy Your text and paste it here</a:t>
            </a:r>
          </a:p>
        </p:txBody>
      </p:sp>
      <p:sp>
        <p:nvSpPr>
          <p:cNvPr id="19" name="MH_SubTitle_3">
            <a:extLst>
              <a:ext uri="{FF2B5EF4-FFF2-40B4-BE49-F238E27FC236}">
                <a16:creationId xmlns:a16="http://schemas.microsoft.com/office/drawing/2014/main" xmlns="" id="{104CD77B-4B03-4C34-97E6-571B6ADCA4DF}"/>
              </a:ext>
            </a:extLst>
          </p:cNvPr>
          <p:cNvSpPr txBox="1">
            <a:spLocks noChangeArrowheads="1"/>
          </p:cNvSpPr>
          <p:nvPr>
            <p:custDataLst>
              <p:tags r:id="rId2"/>
            </p:custDataLst>
          </p:nvPr>
        </p:nvSpPr>
        <p:spPr bwMode="auto">
          <a:xfrm>
            <a:off x="7610074" y="2509110"/>
            <a:ext cx="1981748" cy="47509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spcBef>
                <a:spcPts val="0"/>
              </a:spcBef>
              <a:spcAft>
                <a:spcPts val="0"/>
              </a:spcAft>
              <a:defRPr/>
            </a:pPr>
            <a:r>
              <a:rPr lang="zh-CN" altLang="en-US" sz="2000" dirty="0">
                <a:solidFill>
                  <a:srgbClr val="FFFFFF">
                    <a:lumMod val="50000"/>
                  </a:srgbClr>
                </a:solidFill>
                <a:latin typeface="微软雅黑" panose="020B0503020204020204" pitchFamily="34" charset="-122"/>
                <a:ea typeface="微软雅黑" panose="020B0503020204020204" pitchFamily="34" charset="-122"/>
                <a:cs typeface="+mn-cs"/>
              </a:rPr>
              <a:t>加入标题描述</a:t>
            </a:r>
            <a:endParaRPr lang="en-US" altLang="zh-CN" sz="2000" dirty="0">
              <a:solidFill>
                <a:srgbClr val="FFFFFF">
                  <a:lumMod val="50000"/>
                </a:srgbClr>
              </a:solidFill>
              <a:latin typeface="微软雅黑" panose="020B0503020204020204" pitchFamily="34" charset="-122"/>
              <a:ea typeface="微软雅黑" panose="020B0503020204020204" pitchFamily="34" charset="-122"/>
              <a:cs typeface="+mn-cs"/>
            </a:endParaRPr>
          </a:p>
        </p:txBody>
      </p:sp>
      <p:sp>
        <p:nvSpPr>
          <p:cNvPr id="20" name="MH_Text_3">
            <a:extLst>
              <a:ext uri="{FF2B5EF4-FFF2-40B4-BE49-F238E27FC236}">
                <a16:creationId xmlns:a16="http://schemas.microsoft.com/office/drawing/2014/main" xmlns="" id="{41BFB7A2-04E6-4FD0-A757-5D97B50F12DA}"/>
              </a:ext>
            </a:extLst>
          </p:cNvPr>
          <p:cNvSpPr txBox="1">
            <a:spLocks noChangeArrowheads="1"/>
          </p:cNvSpPr>
          <p:nvPr>
            <p:custDataLst>
              <p:tags r:id="rId3"/>
            </p:custDataLst>
          </p:nvPr>
        </p:nvSpPr>
        <p:spPr bwMode="auto">
          <a:xfrm>
            <a:off x="7635476" y="4951859"/>
            <a:ext cx="3007029" cy="83207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en-US" altLang="zh-CN" sz="1050" dirty="0">
                <a:solidFill>
                  <a:schemeClr val="bg1">
                    <a:lumMod val="50000"/>
                  </a:schemeClr>
                </a:solidFill>
                <a:latin typeface="+mn-lt"/>
              </a:rPr>
              <a:t>Add Your Text </a:t>
            </a:r>
            <a:r>
              <a:rPr lang="en-US" altLang="zh-CN" sz="1050" dirty="0" err="1">
                <a:solidFill>
                  <a:schemeClr val="bg1">
                    <a:lumMod val="50000"/>
                  </a:schemeClr>
                </a:solidFill>
                <a:latin typeface="+mn-lt"/>
              </a:rPr>
              <a:t>Here.Your</a:t>
            </a:r>
            <a:r>
              <a:rPr lang="en-US" altLang="zh-CN" sz="1050" dirty="0">
                <a:solidFill>
                  <a:schemeClr val="bg1">
                    <a:lumMod val="50000"/>
                  </a:schemeClr>
                </a:solidFill>
                <a:latin typeface="+mn-lt"/>
              </a:rPr>
              <a:t> text and paste it </a:t>
            </a:r>
            <a:r>
              <a:rPr lang="en-US" altLang="zh-CN" sz="1050" dirty="0" err="1">
                <a:solidFill>
                  <a:schemeClr val="bg1">
                    <a:lumMod val="50000"/>
                  </a:schemeClr>
                </a:solidFill>
                <a:latin typeface="+mn-lt"/>
              </a:rPr>
              <a:t>here.Text</a:t>
            </a:r>
            <a:r>
              <a:rPr lang="en-US" altLang="zh-CN" sz="1050" dirty="0">
                <a:solidFill>
                  <a:schemeClr val="bg1">
                    <a:lumMod val="50000"/>
                  </a:schemeClr>
                </a:solidFill>
                <a:latin typeface="+mn-lt"/>
              </a:rPr>
              <a:t> or Copy Your text and paste it here</a:t>
            </a:r>
          </a:p>
        </p:txBody>
      </p:sp>
      <p:sp>
        <p:nvSpPr>
          <p:cNvPr id="21" name="MH_SubTitle_3">
            <a:extLst>
              <a:ext uri="{FF2B5EF4-FFF2-40B4-BE49-F238E27FC236}">
                <a16:creationId xmlns:a16="http://schemas.microsoft.com/office/drawing/2014/main" xmlns="" id="{7A69EA64-96CF-4DEF-9092-36B2DBE6E034}"/>
              </a:ext>
            </a:extLst>
          </p:cNvPr>
          <p:cNvSpPr txBox="1">
            <a:spLocks noChangeArrowheads="1"/>
          </p:cNvSpPr>
          <p:nvPr>
            <p:custDataLst>
              <p:tags r:id="rId4"/>
            </p:custDataLst>
          </p:nvPr>
        </p:nvSpPr>
        <p:spPr bwMode="auto">
          <a:xfrm>
            <a:off x="7635477" y="4404581"/>
            <a:ext cx="1981748" cy="47509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spcBef>
                <a:spcPts val="0"/>
              </a:spcBef>
              <a:spcAft>
                <a:spcPts val="0"/>
              </a:spcAft>
              <a:defRPr/>
            </a:pPr>
            <a:r>
              <a:rPr lang="zh-CN" altLang="en-US" sz="2000" dirty="0">
                <a:solidFill>
                  <a:srgbClr val="FFFFFF">
                    <a:lumMod val="50000"/>
                  </a:srgbClr>
                </a:solidFill>
                <a:latin typeface="微软雅黑" panose="020B0503020204020204" pitchFamily="34" charset="-122"/>
                <a:ea typeface="微软雅黑" panose="020B0503020204020204" pitchFamily="34" charset="-122"/>
                <a:cs typeface="+mn-cs"/>
              </a:rPr>
              <a:t>加入标题描述</a:t>
            </a:r>
            <a:endParaRPr lang="en-US" altLang="zh-CN" sz="2000" dirty="0">
              <a:solidFill>
                <a:srgbClr val="FFFFFF">
                  <a:lumMod val="50000"/>
                </a:srgbClr>
              </a:solidFill>
              <a:latin typeface="微软雅黑" panose="020B0503020204020204" pitchFamily="34" charset="-122"/>
              <a:ea typeface="微软雅黑" panose="020B0503020204020204" pitchFamily="34" charset="-122"/>
              <a:cs typeface="+mn-cs"/>
            </a:endParaRPr>
          </a:p>
        </p:txBody>
      </p:sp>
      <p:grpSp>
        <p:nvGrpSpPr>
          <p:cNvPr id="22" name="组合 21">
            <a:extLst>
              <a:ext uri="{FF2B5EF4-FFF2-40B4-BE49-F238E27FC236}">
                <a16:creationId xmlns:a16="http://schemas.microsoft.com/office/drawing/2014/main" xmlns="" id="{FF637070-2C38-48DA-99C8-3C446D761551}"/>
              </a:ext>
            </a:extLst>
          </p:cNvPr>
          <p:cNvGrpSpPr/>
          <p:nvPr/>
        </p:nvGrpSpPr>
        <p:grpSpPr>
          <a:xfrm>
            <a:off x="2314084" y="2166134"/>
            <a:ext cx="3732724" cy="3597050"/>
            <a:chOff x="1151711" y="1655755"/>
            <a:chExt cx="4363213" cy="4204625"/>
          </a:xfrm>
        </p:grpSpPr>
        <p:sp>
          <p:nvSpPr>
            <p:cNvPr id="23" name="Oval 4">
              <a:extLst>
                <a:ext uri="{FF2B5EF4-FFF2-40B4-BE49-F238E27FC236}">
                  <a16:creationId xmlns:a16="http://schemas.microsoft.com/office/drawing/2014/main" xmlns="" id="{76D9A909-3EF9-4DAF-AD29-CEC18F43DCAA}"/>
                </a:ext>
              </a:extLst>
            </p:cNvPr>
            <p:cNvSpPr/>
            <p:nvPr/>
          </p:nvSpPr>
          <p:spPr>
            <a:xfrm>
              <a:off x="1662429" y="2084100"/>
              <a:ext cx="3367437" cy="3368314"/>
            </a:xfrm>
            <a:prstGeom prst="ellipse">
              <a:avLst/>
            </a:prstGeom>
            <a:noFill/>
            <a:ln w="19050">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Light" charset="0"/>
              </a:endParaRPr>
            </a:p>
          </p:txBody>
        </p:sp>
        <p:sp>
          <p:nvSpPr>
            <p:cNvPr id="24" name="Freeform 5">
              <a:extLst>
                <a:ext uri="{FF2B5EF4-FFF2-40B4-BE49-F238E27FC236}">
                  <a16:creationId xmlns:a16="http://schemas.microsoft.com/office/drawing/2014/main" xmlns="" id="{82D102EE-A0FF-4216-B60D-4351F00815C1}"/>
                </a:ext>
              </a:extLst>
            </p:cNvPr>
            <p:cNvSpPr/>
            <p:nvPr/>
          </p:nvSpPr>
          <p:spPr>
            <a:xfrm>
              <a:off x="2325910" y="2839466"/>
              <a:ext cx="2014816" cy="2014816"/>
            </a:xfrm>
            <a:custGeom>
              <a:avLst/>
              <a:gdLst>
                <a:gd name="connsiteX0" fmla="*/ 0 w 3208463"/>
                <a:gd name="connsiteY0" fmla="*/ 1604232 h 3208463"/>
                <a:gd name="connsiteX1" fmla="*/ 1604232 w 3208463"/>
                <a:gd name="connsiteY1" fmla="*/ 0 h 3208463"/>
                <a:gd name="connsiteX2" fmla="*/ 3208464 w 3208463"/>
                <a:gd name="connsiteY2" fmla="*/ 1604232 h 3208463"/>
                <a:gd name="connsiteX3" fmla="*/ 1604232 w 3208463"/>
                <a:gd name="connsiteY3" fmla="*/ 3208464 h 3208463"/>
                <a:gd name="connsiteX4" fmla="*/ 0 w 3208463"/>
                <a:gd name="connsiteY4" fmla="*/ 1604232 h 3208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8463" h="3208463">
                  <a:moveTo>
                    <a:pt x="0" y="1604232"/>
                  </a:moveTo>
                  <a:cubicBezTo>
                    <a:pt x="0" y="718239"/>
                    <a:pt x="718239" y="0"/>
                    <a:pt x="1604232" y="0"/>
                  </a:cubicBezTo>
                  <a:cubicBezTo>
                    <a:pt x="2490225" y="0"/>
                    <a:pt x="3208464" y="718239"/>
                    <a:pt x="3208464" y="1604232"/>
                  </a:cubicBezTo>
                  <a:cubicBezTo>
                    <a:pt x="3208464" y="2490225"/>
                    <a:pt x="2490225" y="3208464"/>
                    <a:pt x="1604232" y="3208464"/>
                  </a:cubicBezTo>
                  <a:cubicBezTo>
                    <a:pt x="718239" y="3208464"/>
                    <a:pt x="0" y="2490225"/>
                    <a:pt x="0" y="1604232"/>
                  </a:cubicBezTo>
                  <a:close/>
                </a:path>
              </a:pathLst>
            </a:custGeom>
            <a:solidFill>
              <a:schemeClr val="tx2">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5255" tIns="255255" rIns="255255" bIns="255255" numCol="1" spcCol="1270" anchor="ctr" anchorCtr="0">
              <a:noAutofit/>
            </a:bodyPr>
            <a:lstStyle/>
            <a:p>
              <a:pPr algn="ctr" defTabSz="711200">
                <a:lnSpc>
                  <a:spcPct val="90000"/>
                </a:lnSpc>
                <a:spcBef>
                  <a:spcPct val="0"/>
                </a:spcBef>
                <a:spcAft>
                  <a:spcPct val="35000"/>
                </a:spcAft>
              </a:pPr>
              <a:endParaRPr lang="en-US" sz="900" b="1" dirty="0">
                <a:latin typeface="Lato" charset="0"/>
                <a:ea typeface="Lato" charset="0"/>
                <a:cs typeface="Lato" charset="0"/>
              </a:endParaRPr>
            </a:p>
          </p:txBody>
        </p:sp>
        <p:sp>
          <p:nvSpPr>
            <p:cNvPr id="25" name="Freeform 6">
              <a:extLst>
                <a:ext uri="{FF2B5EF4-FFF2-40B4-BE49-F238E27FC236}">
                  <a16:creationId xmlns:a16="http://schemas.microsoft.com/office/drawing/2014/main" xmlns="" id="{497C6CA1-1317-4DE2-B589-9BD6E5B27284}"/>
                </a:ext>
              </a:extLst>
            </p:cNvPr>
            <p:cNvSpPr/>
            <p:nvPr/>
          </p:nvSpPr>
          <p:spPr>
            <a:xfrm>
              <a:off x="2771837" y="1655755"/>
              <a:ext cx="1122962" cy="1122962"/>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solidFill>
              <a:schemeClr val="tx2">
                <a:lumMod val="50000"/>
              </a:schemeClr>
            </a:solidFill>
            <a:ln w="57150">
              <a:solidFill>
                <a:schemeClr val="bg1"/>
              </a:solid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7154" tIns="177154" rIns="177154" bIns="177154" numCol="1" spcCol="1270" anchor="ctr" anchorCtr="0">
              <a:noAutofit/>
            </a:bodyPr>
            <a:lstStyle/>
            <a:p>
              <a:pPr algn="ctr" defTabSz="444500">
                <a:lnSpc>
                  <a:spcPct val="90000"/>
                </a:lnSpc>
                <a:spcBef>
                  <a:spcPct val="0"/>
                </a:spcBef>
                <a:spcAft>
                  <a:spcPct val="35000"/>
                </a:spcAft>
              </a:pPr>
              <a:r>
                <a:rPr lang="en-US" sz="900" b="1" dirty="0">
                  <a:latin typeface="Lato" charset="0"/>
                  <a:ea typeface="Lato" charset="0"/>
                  <a:cs typeface="Lato" charset="0"/>
                </a:rPr>
                <a:t>SUPPLIER</a:t>
              </a:r>
            </a:p>
          </p:txBody>
        </p:sp>
        <p:sp>
          <p:nvSpPr>
            <p:cNvPr id="26" name="Freeform 7">
              <a:extLst>
                <a:ext uri="{FF2B5EF4-FFF2-40B4-BE49-F238E27FC236}">
                  <a16:creationId xmlns:a16="http://schemas.microsoft.com/office/drawing/2014/main" xmlns="" id="{E28FF94A-A500-4231-9C79-7D824BB1CB08}"/>
                </a:ext>
              </a:extLst>
            </p:cNvPr>
            <p:cNvSpPr/>
            <p:nvPr/>
          </p:nvSpPr>
          <p:spPr>
            <a:xfrm>
              <a:off x="4391962" y="2832845"/>
              <a:ext cx="1122962" cy="1122962"/>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solidFill>
              <a:schemeClr val="tx2">
                <a:lumMod val="50000"/>
              </a:schemeClr>
            </a:solidFill>
            <a:ln w="57150">
              <a:solidFill>
                <a:schemeClr val="bg1"/>
              </a:solid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77154" tIns="177154" rIns="177154" bIns="177154" numCol="1" spcCol="1270" anchor="ctr" anchorCtr="0">
              <a:noAutofit/>
            </a:bodyPr>
            <a:lstStyle/>
            <a:p>
              <a:pPr algn="ctr" defTabSz="444500">
                <a:lnSpc>
                  <a:spcPct val="90000"/>
                </a:lnSpc>
                <a:spcBef>
                  <a:spcPct val="0"/>
                </a:spcBef>
                <a:spcAft>
                  <a:spcPct val="35000"/>
                </a:spcAft>
              </a:pPr>
              <a:r>
                <a:rPr lang="en-US" sz="900" b="1" dirty="0">
                  <a:latin typeface="Lato" charset="0"/>
                  <a:ea typeface="Lato" charset="0"/>
                  <a:cs typeface="Lato" charset="0"/>
                </a:rPr>
                <a:t>FACTORY</a:t>
              </a:r>
            </a:p>
          </p:txBody>
        </p:sp>
        <p:sp>
          <p:nvSpPr>
            <p:cNvPr id="27" name="Freeform 8">
              <a:extLst>
                <a:ext uri="{FF2B5EF4-FFF2-40B4-BE49-F238E27FC236}">
                  <a16:creationId xmlns:a16="http://schemas.microsoft.com/office/drawing/2014/main" xmlns="" id="{41770D26-8657-49D1-973E-62713298AFCD}"/>
                </a:ext>
              </a:extLst>
            </p:cNvPr>
            <p:cNvSpPr/>
            <p:nvPr/>
          </p:nvSpPr>
          <p:spPr>
            <a:xfrm>
              <a:off x="3773129" y="4737418"/>
              <a:ext cx="1122962" cy="1122962"/>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solidFill>
              <a:schemeClr val="tx2">
                <a:lumMod val="50000"/>
              </a:schemeClr>
            </a:solidFill>
            <a:ln w="57150">
              <a:solidFill>
                <a:schemeClr val="bg1"/>
              </a:solid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77154" tIns="177154" rIns="177154" bIns="177154" numCol="1" spcCol="1270" anchor="ctr" anchorCtr="0">
              <a:noAutofit/>
            </a:bodyPr>
            <a:lstStyle/>
            <a:p>
              <a:pPr algn="ctr" defTabSz="444500">
                <a:lnSpc>
                  <a:spcPct val="90000"/>
                </a:lnSpc>
                <a:spcBef>
                  <a:spcPct val="0"/>
                </a:spcBef>
                <a:spcAft>
                  <a:spcPct val="35000"/>
                </a:spcAft>
              </a:pPr>
              <a:r>
                <a:rPr lang="en-US" sz="900" b="1" dirty="0">
                  <a:latin typeface="Lato" charset="0"/>
                  <a:ea typeface="Lato" charset="0"/>
                  <a:cs typeface="Lato" charset="0"/>
                </a:rPr>
                <a:t>REVISED</a:t>
              </a:r>
            </a:p>
          </p:txBody>
        </p:sp>
        <p:sp>
          <p:nvSpPr>
            <p:cNvPr id="28" name="Freeform 9">
              <a:extLst>
                <a:ext uri="{FF2B5EF4-FFF2-40B4-BE49-F238E27FC236}">
                  <a16:creationId xmlns:a16="http://schemas.microsoft.com/office/drawing/2014/main" xmlns="" id="{7C7A0ABC-0E1E-4B47-B0DC-6F70B2788CB7}"/>
                </a:ext>
              </a:extLst>
            </p:cNvPr>
            <p:cNvSpPr/>
            <p:nvPr/>
          </p:nvSpPr>
          <p:spPr>
            <a:xfrm>
              <a:off x="1770544" y="4737418"/>
              <a:ext cx="1122962" cy="1122962"/>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solidFill>
              <a:schemeClr val="tx2">
                <a:lumMod val="50000"/>
              </a:schemeClr>
            </a:solidFill>
            <a:ln w="57150">
              <a:solidFill>
                <a:schemeClr val="bg1"/>
              </a:solid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77154" tIns="177154" rIns="177154" bIns="177154" numCol="1" spcCol="1270" anchor="ctr" anchorCtr="0">
              <a:noAutofit/>
            </a:bodyPr>
            <a:lstStyle/>
            <a:p>
              <a:pPr algn="ctr" defTabSz="444500">
                <a:lnSpc>
                  <a:spcPct val="90000"/>
                </a:lnSpc>
                <a:spcBef>
                  <a:spcPct val="0"/>
                </a:spcBef>
                <a:spcAft>
                  <a:spcPct val="35000"/>
                </a:spcAft>
              </a:pPr>
              <a:r>
                <a:rPr lang="en-US" sz="900" b="1" dirty="0">
                  <a:latin typeface="Lato" charset="0"/>
                  <a:ea typeface="Lato" charset="0"/>
                  <a:cs typeface="Lato" charset="0"/>
                </a:rPr>
                <a:t>EVALUATE</a:t>
              </a:r>
            </a:p>
          </p:txBody>
        </p:sp>
        <p:sp>
          <p:nvSpPr>
            <p:cNvPr id="29" name="Freeform 10">
              <a:extLst>
                <a:ext uri="{FF2B5EF4-FFF2-40B4-BE49-F238E27FC236}">
                  <a16:creationId xmlns:a16="http://schemas.microsoft.com/office/drawing/2014/main" xmlns="" id="{DFAC7FA5-2BE3-465E-B736-E1CDCF0D1142}"/>
                </a:ext>
              </a:extLst>
            </p:cNvPr>
            <p:cNvSpPr/>
            <p:nvPr/>
          </p:nvSpPr>
          <p:spPr>
            <a:xfrm>
              <a:off x="1151711" y="2832845"/>
              <a:ext cx="1122962" cy="1122962"/>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solidFill>
              <a:schemeClr val="tx2">
                <a:lumMod val="50000"/>
              </a:schemeClr>
            </a:solidFill>
            <a:ln w="57150">
              <a:solidFill>
                <a:schemeClr val="bg1"/>
              </a:solidFill>
            </a:ln>
          </p:spPr>
          <p:style>
            <a:lnRef idx="2">
              <a:scrgbClr r="0" g="0" b="0"/>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77154" tIns="177154" rIns="177154" bIns="177154" numCol="1" spcCol="1270" anchor="ctr" anchorCtr="0">
              <a:noAutofit/>
            </a:bodyPr>
            <a:lstStyle/>
            <a:p>
              <a:pPr algn="ctr" defTabSz="444500">
                <a:lnSpc>
                  <a:spcPct val="90000"/>
                </a:lnSpc>
                <a:spcBef>
                  <a:spcPct val="0"/>
                </a:spcBef>
                <a:spcAft>
                  <a:spcPct val="35000"/>
                </a:spcAft>
              </a:pPr>
              <a:r>
                <a:rPr lang="en-US" sz="900" b="1" dirty="0">
                  <a:latin typeface="Lato" charset="0"/>
                  <a:ea typeface="Lato" charset="0"/>
                  <a:cs typeface="Lato" charset="0"/>
                </a:rPr>
                <a:t>CONTROL</a:t>
              </a:r>
            </a:p>
          </p:txBody>
        </p:sp>
        <p:sp>
          <p:nvSpPr>
            <p:cNvPr id="30" name="TextBox 11">
              <a:extLst>
                <a:ext uri="{FF2B5EF4-FFF2-40B4-BE49-F238E27FC236}">
                  <a16:creationId xmlns:a16="http://schemas.microsoft.com/office/drawing/2014/main" xmlns="" id="{702F233E-9648-4364-B405-8822F2D6509C}"/>
                </a:ext>
              </a:extLst>
            </p:cNvPr>
            <p:cNvSpPr txBox="1"/>
            <p:nvPr/>
          </p:nvSpPr>
          <p:spPr>
            <a:xfrm>
              <a:off x="2535947" y="3201047"/>
              <a:ext cx="1620398" cy="1361816"/>
            </a:xfrm>
            <a:prstGeom prst="rect">
              <a:avLst/>
            </a:prstGeom>
            <a:noFill/>
          </p:spPr>
          <p:txBody>
            <a:bodyPr wrap="none" lIns="91440" tIns="274320" rIns="91440" bIns="182880" rtlCol="0">
              <a:spAutoFit/>
            </a:bodyPr>
            <a:lstStyle/>
            <a:p>
              <a:pPr algn="ctr">
                <a:lnSpc>
                  <a:spcPts val="1617"/>
                </a:lnSpc>
                <a:spcAft>
                  <a:spcPts val="1600"/>
                </a:spcAft>
              </a:pPr>
              <a:r>
                <a:rPr lang="en-US" sz="2400" b="1" dirty="0">
                  <a:solidFill>
                    <a:schemeClr val="bg1"/>
                  </a:solidFill>
                  <a:latin typeface="Lato" charset="0"/>
                  <a:ea typeface="Lato" charset="0"/>
                  <a:cs typeface="Lato" charset="0"/>
                </a:rPr>
                <a:t>SUPPLY</a:t>
              </a:r>
            </a:p>
            <a:p>
              <a:pPr algn="ctr">
                <a:lnSpc>
                  <a:spcPts val="1617"/>
                </a:lnSpc>
                <a:spcAft>
                  <a:spcPts val="1600"/>
                </a:spcAft>
              </a:pPr>
              <a:r>
                <a:rPr lang="en-US" sz="2400" b="1" dirty="0">
                  <a:solidFill>
                    <a:schemeClr val="bg1"/>
                  </a:solidFill>
                  <a:latin typeface="Lato" charset="0"/>
                  <a:ea typeface="Lato" charset="0"/>
                  <a:cs typeface="Lato" charset="0"/>
                </a:rPr>
                <a:t>CHAIN</a:t>
              </a:r>
            </a:p>
          </p:txBody>
        </p:sp>
      </p:grpSp>
    </p:spTree>
    <p:extLst>
      <p:ext uri="{BB962C8B-B14F-4D97-AF65-F5344CB8AC3E}">
        <p14:creationId xmlns:p14="http://schemas.microsoft.com/office/powerpoint/2010/main" val="280280625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41" presetClass="entr" presetSubtype="0" fill="hold" grpId="0" nodeType="withEffect">
                                  <p:stCondLst>
                                    <p:cond delay="0"/>
                                  </p:stCondLst>
                                  <p:iterate type="lt">
                                    <p:tmPct val="3000"/>
                                  </p:iterate>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9"/>
                                        </p:tgtEl>
                                        <p:attrNameLst>
                                          <p:attrName>ppt_y</p:attrName>
                                        </p:attrNameLst>
                                      </p:cBhvr>
                                      <p:tavLst>
                                        <p:tav tm="0">
                                          <p:val>
                                            <p:strVal val="#ppt_y"/>
                                          </p:val>
                                        </p:tav>
                                        <p:tav tm="100000">
                                          <p:val>
                                            <p:strVal val="#ppt_y"/>
                                          </p:val>
                                        </p:tav>
                                      </p:tavLst>
                                    </p:anim>
                                    <p:anim calcmode="lin" valueType="num">
                                      <p:cBhvr>
                                        <p:cTn id="16"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9"/>
                                        </p:tgtEl>
                                      </p:cBhvr>
                                    </p:animEffect>
                                  </p:childTnLst>
                                </p:cTn>
                              </p:par>
                              <p:par>
                                <p:cTn id="19" presetID="41" presetClass="entr" presetSubtype="0" fill="hold" grpId="0" nodeType="withEffect">
                                  <p:stCondLst>
                                    <p:cond delay="0"/>
                                  </p:stCondLst>
                                  <p:iterate type="lt">
                                    <p:tmPct val="3000"/>
                                  </p:iterate>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8"/>
                                        </p:tgtEl>
                                        <p:attrNameLst>
                                          <p:attrName>ppt_y</p:attrName>
                                        </p:attrNameLst>
                                      </p:cBhvr>
                                      <p:tavLst>
                                        <p:tav tm="0">
                                          <p:val>
                                            <p:strVal val="#ppt_y"/>
                                          </p:val>
                                        </p:tav>
                                        <p:tav tm="100000">
                                          <p:val>
                                            <p:strVal val="#ppt_y"/>
                                          </p:val>
                                        </p:tav>
                                      </p:tavLst>
                                    </p:anim>
                                    <p:anim calcmode="lin" valueType="num">
                                      <p:cBhvr>
                                        <p:cTn id="23"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8"/>
                                        </p:tgtEl>
                                      </p:cBhvr>
                                    </p:animEffect>
                                  </p:childTnLst>
                                </p:cTn>
                              </p:par>
                              <p:par>
                                <p:cTn id="26" presetID="22" presetClass="entr" presetSubtype="8"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par>
                                <p:cTn id="29" presetID="41" presetClass="entr" presetSubtype="0" fill="hold" grpId="0" nodeType="withEffect">
                                  <p:stCondLst>
                                    <p:cond delay="0"/>
                                  </p:stCondLst>
                                  <p:iterate type="lt">
                                    <p:tmPct val="3000"/>
                                  </p:iterate>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1"/>
                                        </p:tgtEl>
                                        <p:attrNameLst>
                                          <p:attrName>ppt_y</p:attrName>
                                        </p:attrNameLst>
                                      </p:cBhvr>
                                      <p:tavLst>
                                        <p:tav tm="0">
                                          <p:val>
                                            <p:strVal val="#ppt_y"/>
                                          </p:val>
                                        </p:tav>
                                        <p:tav tm="100000">
                                          <p:val>
                                            <p:strVal val="#ppt_y"/>
                                          </p:val>
                                        </p:tav>
                                      </p:tavLst>
                                    </p:anim>
                                    <p:anim calcmode="lin" valueType="num">
                                      <p:cBhvr>
                                        <p:cTn id="33"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1"/>
                                        </p:tgtEl>
                                      </p:cBhvr>
                                    </p:animEffect>
                                  </p:childTnLst>
                                </p:cTn>
                              </p:par>
                              <p:par>
                                <p:cTn id="36" presetID="41" presetClass="entr" presetSubtype="0" fill="hold" grpId="0" nodeType="withEffect">
                                  <p:stCondLst>
                                    <p:cond delay="0"/>
                                  </p:stCondLst>
                                  <p:iterate type="lt">
                                    <p:tmPct val="3000"/>
                                  </p:iterate>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0"/>
                                        </p:tgtEl>
                                        <p:attrNameLst>
                                          <p:attrName>ppt_y</p:attrName>
                                        </p:attrNameLst>
                                      </p:cBhvr>
                                      <p:tavLst>
                                        <p:tav tm="0">
                                          <p:val>
                                            <p:strVal val="#ppt_y"/>
                                          </p:val>
                                        </p:tav>
                                        <p:tav tm="100000">
                                          <p:val>
                                            <p:strVal val="#ppt_y"/>
                                          </p:val>
                                        </p:tav>
                                      </p:tavLst>
                                    </p:anim>
                                    <p:anim calcmode="lin" valueType="num">
                                      <p:cBhvr>
                                        <p:cTn id="4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0"/>
                                        </p:tgtEl>
                                      </p:cBhvr>
                                    </p:animEffect>
                                  </p:childTnLst>
                                </p:cTn>
                              </p:par>
                            </p:childTnLst>
                          </p:cTn>
                        </p:par>
                        <p:par>
                          <p:cTn id="43" fill="hold">
                            <p:stCondLst>
                              <p:cond delay="1550"/>
                            </p:stCondLst>
                            <p:childTnLst>
                              <p:par>
                                <p:cTn id="44" presetID="2" presetClass="entr" presetSubtype="4"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0DACB51-76EF-4311-AD29-14FDD778A1CB}"/>
              </a:ext>
            </a:extLst>
          </p:cNvPr>
          <p:cNvGrpSpPr/>
          <p:nvPr/>
        </p:nvGrpSpPr>
        <p:grpSpPr>
          <a:xfrm>
            <a:off x="1078708" y="332698"/>
            <a:ext cx="3255324" cy="712149"/>
            <a:chOff x="1143155" y="316733"/>
            <a:chExt cx="3255324" cy="712149"/>
          </a:xfrm>
        </p:grpSpPr>
        <p:sp>
          <p:nvSpPr>
            <p:cNvPr id="8" name="TextBox 8">
              <a:extLst>
                <a:ext uri="{FF2B5EF4-FFF2-40B4-BE49-F238E27FC236}">
                  <a16:creationId xmlns:a16="http://schemas.microsoft.com/office/drawing/2014/main" xmlns="" id="{162DD6E8-A6F8-4BF9-8392-554BF82CFD00}"/>
                </a:ext>
              </a:extLst>
            </p:cNvPr>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p>
          </p:txBody>
        </p:sp>
        <p:sp>
          <p:nvSpPr>
            <p:cNvPr id="9" name="TextBox 8">
              <a:extLst>
                <a:ext uri="{FF2B5EF4-FFF2-40B4-BE49-F238E27FC236}">
                  <a16:creationId xmlns:a16="http://schemas.microsoft.com/office/drawing/2014/main" xmlns="" id="{1AF7DB1F-44FC-4FE1-B38C-A06C01FD43AF}"/>
                </a:ext>
              </a:extLst>
            </p:cNvPr>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文本框 5">
            <a:extLst>
              <a:ext uri="{FF2B5EF4-FFF2-40B4-BE49-F238E27FC236}">
                <a16:creationId xmlns:a16="http://schemas.microsoft.com/office/drawing/2014/main" xmlns="" id="{A909E253-CEA2-488F-BD5B-5DD750FCF39C}"/>
              </a:ext>
            </a:extLst>
          </p:cNvPr>
          <p:cNvSpPr txBox="1"/>
          <p:nvPr/>
        </p:nvSpPr>
        <p:spPr>
          <a:xfrm>
            <a:off x="943429" y="4506523"/>
            <a:ext cx="2445791" cy="969496"/>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400" b="1" dirty="0">
                <a:solidFill>
                  <a:schemeClr val="bg1">
                    <a:lumMod val="50000"/>
                  </a:schemeClr>
                </a:solidFill>
              </a:rPr>
              <a:t>加入标题描述</a:t>
            </a:r>
            <a:endParaRPr lang="en-US" altLang="zh-CN" sz="1400" b="1" dirty="0">
              <a:solidFill>
                <a:schemeClr val="bg1">
                  <a:lumMod val="50000"/>
                </a:schemeClr>
              </a:solidFill>
            </a:endParaRPr>
          </a:p>
          <a:p>
            <a:pPr algn="ctr">
              <a:lnSpc>
                <a:spcPct val="150000"/>
              </a:lnSpc>
            </a:pPr>
            <a:r>
              <a:rPr lang="en-US" altLang="zh-CN" sz="1200" dirty="0">
                <a:solidFill>
                  <a:schemeClr val="bg1">
                    <a:lumMod val="50000"/>
                  </a:schemeClr>
                </a:solidFill>
              </a:rPr>
              <a:t>Lorem ipsum dolor sit amet, consectetuer adipiscing elit. </a:t>
            </a:r>
          </a:p>
        </p:txBody>
      </p:sp>
      <p:sp>
        <p:nvSpPr>
          <p:cNvPr id="7" name="Shape 897">
            <a:extLst>
              <a:ext uri="{FF2B5EF4-FFF2-40B4-BE49-F238E27FC236}">
                <a16:creationId xmlns:a16="http://schemas.microsoft.com/office/drawing/2014/main" xmlns="" id="{9E446E53-91BD-4240-808C-1B090F16D824}"/>
              </a:ext>
            </a:extLst>
          </p:cNvPr>
          <p:cNvSpPr>
            <a:spLocks noChangeAspect="1"/>
          </p:cNvSpPr>
          <p:nvPr/>
        </p:nvSpPr>
        <p:spPr>
          <a:xfrm>
            <a:off x="1914339" y="4019609"/>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tx2">
              <a:lumMod val="50000"/>
            </a:schemeClr>
          </a:solidFill>
          <a:ln>
            <a:noFill/>
          </a:ln>
        </p:spPr>
        <p:txBody>
          <a:bodyPr lIns="91425" tIns="91425" rIns="91425" bIns="91425" anchor="ctr" anchorCtr="0">
            <a:noAutofit/>
          </a:bodyPr>
          <a:lstStyle/>
          <a:p>
            <a:pPr algn="ctr">
              <a:spcBef>
                <a:spcPts val="0"/>
              </a:spcBef>
              <a:buNone/>
            </a:pPr>
            <a:endParaRPr dirty="0"/>
          </a:p>
        </p:txBody>
      </p:sp>
      <p:sp>
        <p:nvSpPr>
          <p:cNvPr id="10" name="文本框 9">
            <a:extLst>
              <a:ext uri="{FF2B5EF4-FFF2-40B4-BE49-F238E27FC236}">
                <a16:creationId xmlns:a16="http://schemas.microsoft.com/office/drawing/2014/main" xmlns="" id="{9D13FE00-B150-44A4-9180-303AC9D86F85}"/>
              </a:ext>
            </a:extLst>
          </p:cNvPr>
          <p:cNvSpPr txBox="1"/>
          <p:nvPr/>
        </p:nvSpPr>
        <p:spPr>
          <a:xfrm>
            <a:off x="3556015" y="4506523"/>
            <a:ext cx="2445791" cy="969496"/>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400" b="1" dirty="0">
                <a:solidFill>
                  <a:schemeClr val="bg1">
                    <a:lumMod val="50000"/>
                  </a:schemeClr>
                </a:solidFill>
              </a:rPr>
              <a:t>加入标题描述</a:t>
            </a:r>
            <a:endParaRPr lang="en-US" altLang="zh-CN" sz="1400" b="1" dirty="0">
              <a:solidFill>
                <a:schemeClr val="bg1">
                  <a:lumMod val="50000"/>
                </a:schemeClr>
              </a:solidFill>
            </a:endParaRPr>
          </a:p>
          <a:p>
            <a:pPr lvl="0" algn="ctr">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a:t>
            </a:r>
          </a:p>
        </p:txBody>
      </p:sp>
      <p:sp>
        <p:nvSpPr>
          <p:cNvPr id="11" name="Shape 897">
            <a:extLst>
              <a:ext uri="{FF2B5EF4-FFF2-40B4-BE49-F238E27FC236}">
                <a16:creationId xmlns:a16="http://schemas.microsoft.com/office/drawing/2014/main" xmlns="" id="{2F537F6C-5E3B-46B4-A3B4-F282DF06A25B}"/>
              </a:ext>
            </a:extLst>
          </p:cNvPr>
          <p:cNvSpPr>
            <a:spLocks noChangeAspect="1"/>
          </p:cNvSpPr>
          <p:nvPr/>
        </p:nvSpPr>
        <p:spPr>
          <a:xfrm>
            <a:off x="4526925" y="4019609"/>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tx2">
              <a:lumMod val="50000"/>
            </a:schemeClr>
          </a:solidFill>
          <a:ln>
            <a:noFill/>
          </a:ln>
        </p:spPr>
        <p:txBody>
          <a:bodyPr lIns="91425" tIns="91425" rIns="91425" bIns="91425" anchor="ctr" anchorCtr="0">
            <a:noAutofit/>
          </a:bodyPr>
          <a:lstStyle/>
          <a:p>
            <a:pPr algn="ctr">
              <a:spcBef>
                <a:spcPts val="0"/>
              </a:spcBef>
              <a:buNone/>
            </a:pPr>
            <a:endParaRPr dirty="0"/>
          </a:p>
        </p:txBody>
      </p:sp>
      <p:sp>
        <p:nvSpPr>
          <p:cNvPr id="12" name="文本框 11">
            <a:extLst>
              <a:ext uri="{FF2B5EF4-FFF2-40B4-BE49-F238E27FC236}">
                <a16:creationId xmlns:a16="http://schemas.microsoft.com/office/drawing/2014/main" xmlns="" id="{AACDA5EA-1323-4B0D-ABD3-C6B8EAFA7B15}"/>
              </a:ext>
            </a:extLst>
          </p:cNvPr>
          <p:cNvSpPr txBox="1"/>
          <p:nvPr/>
        </p:nvSpPr>
        <p:spPr>
          <a:xfrm>
            <a:off x="6168601" y="4506522"/>
            <a:ext cx="2445791" cy="969496"/>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400" b="1" dirty="0">
                <a:solidFill>
                  <a:schemeClr val="bg1">
                    <a:lumMod val="50000"/>
                  </a:schemeClr>
                </a:solidFill>
              </a:rPr>
              <a:t>加入标题描述</a:t>
            </a:r>
            <a:endParaRPr lang="en-US" altLang="zh-CN" sz="1400" b="1" dirty="0">
              <a:solidFill>
                <a:schemeClr val="bg1">
                  <a:lumMod val="50000"/>
                </a:schemeClr>
              </a:solidFill>
            </a:endParaRPr>
          </a:p>
          <a:p>
            <a:pPr lvl="0" algn="ctr">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a:t>
            </a:r>
          </a:p>
        </p:txBody>
      </p:sp>
      <p:sp>
        <p:nvSpPr>
          <p:cNvPr id="13" name="Shape 897">
            <a:extLst>
              <a:ext uri="{FF2B5EF4-FFF2-40B4-BE49-F238E27FC236}">
                <a16:creationId xmlns:a16="http://schemas.microsoft.com/office/drawing/2014/main" xmlns="" id="{66C2F4B9-23CD-4C64-9FC9-432EAF816402}"/>
              </a:ext>
            </a:extLst>
          </p:cNvPr>
          <p:cNvSpPr>
            <a:spLocks noChangeAspect="1"/>
          </p:cNvSpPr>
          <p:nvPr/>
        </p:nvSpPr>
        <p:spPr>
          <a:xfrm>
            <a:off x="7139511" y="4019609"/>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tx2">
              <a:lumMod val="50000"/>
            </a:schemeClr>
          </a:solidFill>
          <a:ln>
            <a:noFill/>
          </a:ln>
        </p:spPr>
        <p:txBody>
          <a:bodyPr lIns="91425" tIns="91425" rIns="91425" bIns="91425" anchor="ctr" anchorCtr="0">
            <a:noAutofit/>
          </a:bodyPr>
          <a:lstStyle/>
          <a:p>
            <a:pPr algn="ctr">
              <a:spcBef>
                <a:spcPts val="0"/>
              </a:spcBef>
              <a:buNone/>
            </a:pPr>
            <a:endParaRPr dirty="0"/>
          </a:p>
        </p:txBody>
      </p:sp>
      <p:sp>
        <p:nvSpPr>
          <p:cNvPr id="14" name="文本框 13">
            <a:extLst>
              <a:ext uri="{FF2B5EF4-FFF2-40B4-BE49-F238E27FC236}">
                <a16:creationId xmlns:a16="http://schemas.microsoft.com/office/drawing/2014/main" xmlns="" id="{88BEC310-AE88-47B8-B6A3-D59A1C01A456}"/>
              </a:ext>
            </a:extLst>
          </p:cNvPr>
          <p:cNvSpPr txBox="1"/>
          <p:nvPr/>
        </p:nvSpPr>
        <p:spPr>
          <a:xfrm>
            <a:off x="8781187" y="4506522"/>
            <a:ext cx="2445791" cy="969496"/>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400" b="1" dirty="0">
                <a:solidFill>
                  <a:schemeClr val="bg1">
                    <a:lumMod val="50000"/>
                  </a:schemeClr>
                </a:solidFill>
              </a:rPr>
              <a:t>加入标题描述</a:t>
            </a:r>
            <a:endParaRPr lang="en-US" altLang="zh-CN" sz="1400" b="1" dirty="0">
              <a:solidFill>
                <a:schemeClr val="bg1">
                  <a:lumMod val="50000"/>
                </a:schemeClr>
              </a:solidFill>
            </a:endParaRPr>
          </a:p>
          <a:p>
            <a:pPr lvl="0" algn="ctr">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a:t>
            </a:r>
          </a:p>
        </p:txBody>
      </p:sp>
      <p:sp>
        <p:nvSpPr>
          <p:cNvPr id="15" name="Shape 897">
            <a:extLst>
              <a:ext uri="{FF2B5EF4-FFF2-40B4-BE49-F238E27FC236}">
                <a16:creationId xmlns:a16="http://schemas.microsoft.com/office/drawing/2014/main" xmlns="" id="{2E319BE0-134B-496C-B65C-4097D10A209C}"/>
              </a:ext>
            </a:extLst>
          </p:cNvPr>
          <p:cNvSpPr>
            <a:spLocks noChangeAspect="1"/>
          </p:cNvSpPr>
          <p:nvPr/>
        </p:nvSpPr>
        <p:spPr>
          <a:xfrm>
            <a:off x="9752097" y="4019609"/>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tx2">
              <a:lumMod val="50000"/>
            </a:schemeClr>
          </a:solidFill>
          <a:ln>
            <a:noFill/>
          </a:ln>
        </p:spPr>
        <p:txBody>
          <a:bodyPr lIns="91425" tIns="91425" rIns="91425" bIns="91425" anchor="ctr" anchorCtr="0">
            <a:noAutofit/>
          </a:bodyPr>
          <a:lstStyle/>
          <a:p>
            <a:pPr algn="ctr">
              <a:spcBef>
                <a:spcPts val="0"/>
              </a:spcBef>
              <a:buNone/>
            </a:pPr>
            <a:endParaRPr dirty="0"/>
          </a:p>
        </p:txBody>
      </p:sp>
      <p:sp>
        <p:nvSpPr>
          <p:cNvPr id="16" name="等腰三角形 15">
            <a:extLst>
              <a:ext uri="{FF2B5EF4-FFF2-40B4-BE49-F238E27FC236}">
                <a16:creationId xmlns:a16="http://schemas.microsoft.com/office/drawing/2014/main" xmlns="" id="{DD253E22-6648-4423-8F18-C0464A865BB0}"/>
              </a:ext>
            </a:extLst>
          </p:cNvPr>
          <p:cNvSpPr/>
          <p:nvPr/>
        </p:nvSpPr>
        <p:spPr>
          <a:xfrm>
            <a:off x="1559554" y="2407186"/>
            <a:ext cx="1219200" cy="1051034"/>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a:extLst>
              <a:ext uri="{FF2B5EF4-FFF2-40B4-BE49-F238E27FC236}">
                <a16:creationId xmlns:a16="http://schemas.microsoft.com/office/drawing/2014/main" xmlns="" id="{B8877526-C2BA-4B86-9D52-BDD08C00E775}"/>
              </a:ext>
            </a:extLst>
          </p:cNvPr>
          <p:cNvSpPr/>
          <p:nvPr/>
        </p:nvSpPr>
        <p:spPr>
          <a:xfrm flipV="1">
            <a:off x="1559554" y="2653929"/>
            <a:ext cx="1219200" cy="1051034"/>
          </a:xfrm>
          <a:prstGeom prs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a:extLst>
              <a:ext uri="{FF2B5EF4-FFF2-40B4-BE49-F238E27FC236}">
                <a16:creationId xmlns:a16="http://schemas.microsoft.com/office/drawing/2014/main" xmlns="" id="{59A68DDA-1D58-4FCA-84D7-B53AFF5F31F2}"/>
              </a:ext>
            </a:extLst>
          </p:cNvPr>
          <p:cNvSpPr/>
          <p:nvPr/>
        </p:nvSpPr>
        <p:spPr>
          <a:xfrm>
            <a:off x="4143645" y="2407186"/>
            <a:ext cx="1219200" cy="1051034"/>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a:extLst>
              <a:ext uri="{FF2B5EF4-FFF2-40B4-BE49-F238E27FC236}">
                <a16:creationId xmlns:a16="http://schemas.microsoft.com/office/drawing/2014/main" xmlns="" id="{65A5408A-92E4-442A-BDEB-AA6B1E6069B4}"/>
              </a:ext>
            </a:extLst>
          </p:cNvPr>
          <p:cNvSpPr/>
          <p:nvPr/>
        </p:nvSpPr>
        <p:spPr>
          <a:xfrm flipV="1">
            <a:off x="4143645" y="2653929"/>
            <a:ext cx="1219200" cy="1051034"/>
          </a:xfrm>
          <a:prstGeom prs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a:extLst>
              <a:ext uri="{FF2B5EF4-FFF2-40B4-BE49-F238E27FC236}">
                <a16:creationId xmlns:a16="http://schemas.microsoft.com/office/drawing/2014/main" xmlns="" id="{9FD3B722-5AA8-4220-A790-D79C27B958AD}"/>
              </a:ext>
            </a:extLst>
          </p:cNvPr>
          <p:cNvSpPr/>
          <p:nvPr/>
        </p:nvSpPr>
        <p:spPr>
          <a:xfrm>
            <a:off x="6738884" y="2407186"/>
            <a:ext cx="1219200" cy="1051034"/>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a:extLst>
              <a:ext uri="{FF2B5EF4-FFF2-40B4-BE49-F238E27FC236}">
                <a16:creationId xmlns:a16="http://schemas.microsoft.com/office/drawing/2014/main" xmlns="" id="{3B5BC59B-3E3F-4742-9618-0D2CAFE37EF3}"/>
              </a:ext>
            </a:extLst>
          </p:cNvPr>
          <p:cNvSpPr/>
          <p:nvPr/>
        </p:nvSpPr>
        <p:spPr>
          <a:xfrm flipV="1">
            <a:off x="6738884" y="2653929"/>
            <a:ext cx="1219200" cy="1051034"/>
          </a:xfrm>
          <a:prstGeom prs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a:extLst>
              <a:ext uri="{FF2B5EF4-FFF2-40B4-BE49-F238E27FC236}">
                <a16:creationId xmlns:a16="http://schemas.microsoft.com/office/drawing/2014/main" xmlns="" id="{6E1AC407-2059-418F-927A-EEBDF4A76A7F}"/>
              </a:ext>
            </a:extLst>
          </p:cNvPr>
          <p:cNvSpPr/>
          <p:nvPr/>
        </p:nvSpPr>
        <p:spPr>
          <a:xfrm>
            <a:off x="9412183" y="2427207"/>
            <a:ext cx="1219200" cy="1051034"/>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a:extLst>
              <a:ext uri="{FF2B5EF4-FFF2-40B4-BE49-F238E27FC236}">
                <a16:creationId xmlns:a16="http://schemas.microsoft.com/office/drawing/2014/main" xmlns="" id="{9A52BB77-64AF-43E4-848A-14329BBE7208}"/>
              </a:ext>
            </a:extLst>
          </p:cNvPr>
          <p:cNvSpPr/>
          <p:nvPr/>
        </p:nvSpPr>
        <p:spPr>
          <a:xfrm flipV="1">
            <a:off x="9412183" y="2673950"/>
            <a:ext cx="1219200" cy="1051034"/>
          </a:xfrm>
          <a:prstGeom prs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Group 4">
            <a:extLst>
              <a:ext uri="{FF2B5EF4-FFF2-40B4-BE49-F238E27FC236}">
                <a16:creationId xmlns:a16="http://schemas.microsoft.com/office/drawing/2014/main" xmlns="" id="{66735ABE-D5C2-4D88-B85B-DAF9F051B9F8}"/>
              </a:ext>
            </a:extLst>
          </p:cNvPr>
          <p:cNvGrpSpPr>
            <a:grpSpLocks noChangeAspect="1"/>
          </p:cNvGrpSpPr>
          <p:nvPr/>
        </p:nvGrpSpPr>
        <p:grpSpPr bwMode="auto">
          <a:xfrm>
            <a:off x="1936024" y="2769961"/>
            <a:ext cx="466725" cy="503238"/>
            <a:chOff x="1287" y="1434"/>
            <a:chExt cx="294" cy="317"/>
          </a:xfrm>
          <a:solidFill>
            <a:schemeClr val="bg1"/>
          </a:solidFill>
        </p:grpSpPr>
        <p:sp>
          <p:nvSpPr>
            <p:cNvPr id="25" name="Freeform 6">
              <a:extLst>
                <a:ext uri="{FF2B5EF4-FFF2-40B4-BE49-F238E27FC236}">
                  <a16:creationId xmlns:a16="http://schemas.microsoft.com/office/drawing/2014/main" xmlns="" id="{6AAAD2AB-3C5F-4AB5-8114-4B2D90B85F41}"/>
                </a:ext>
              </a:extLst>
            </p:cNvPr>
            <p:cNvSpPr>
              <a:spLocks noEditPoints="1"/>
            </p:cNvSpPr>
            <p:nvPr/>
          </p:nvSpPr>
          <p:spPr bwMode="auto">
            <a:xfrm>
              <a:off x="1287" y="1434"/>
              <a:ext cx="294" cy="317"/>
            </a:xfrm>
            <a:custGeom>
              <a:avLst/>
              <a:gdLst>
                <a:gd name="T0" fmla="*/ 1280 w 3232"/>
                <a:gd name="T1" fmla="*/ 3131 h 3487"/>
                <a:gd name="T2" fmla="*/ 1746 w 3232"/>
                <a:gd name="T3" fmla="*/ 3324 h 3487"/>
                <a:gd name="T4" fmla="*/ 2169 w 3232"/>
                <a:gd name="T5" fmla="*/ 2895 h 3487"/>
                <a:gd name="T6" fmla="*/ 2020 w 3232"/>
                <a:gd name="T7" fmla="*/ 2577 h 3487"/>
                <a:gd name="T8" fmla="*/ 2344 w 3232"/>
                <a:gd name="T9" fmla="*/ 2378 h 3487"/>
                <a:gd name="T10" fmla="*/ 1363 w 3232"/>
                <a:gd name="T11" fmla="*/ 2621 h 3487"/>
                <a:gd name="T12" fmla="*/ 2609 w 3232"/>
                <a:gd name="T13" fmla="*/ 2175 h 3487"/>
                <a:gd name="T14" fmla="*/ 2613 w 3232"/>
                <a:gd name="T15" fmla="*/ 2764 h 3487"/>
                <a:gd name="T16" fmla="*/ 2914 w 3232"/>
                <a:gd name="T17" fmla="*/ 2580 h 3487"/>
                <a:gd name="T18" fmla="*/ 3081 w 3232"/>
                <a:gd name="T19" fmla="*/ 2314 h 3487"/>
                <a:gd name="T20" fmla="*/ 349 w 3232"/>
                <a:gd name="T21" fmla="*/ 1934 h 3487"/>
                <a:gd name="T22" fmla="*/ 288 w 3232"/>
                <a:gd name="T23" fmla="*/ 2375 h 3487"/>
                <a:gd name="T24" fmla="*/ 287 w 3232"/>
                <a:gd name="T25" fmla="*/ 2576 h 3487"/>
                <a:gd name="T26" fmla="*/ 759 w 3232"/>
                <a:gd name="T27" fmla="*/ 2772 h 3487"/>
                <a:gd name="T28" fmla="*/ 688 w 3232"/>
                <a:gd name="T29" fmla="*/ 2175 h 3487"/>
                <a:gd name="T30" fmla="*/ 2554 w 3232"/>
                <a:gd name="T31" fmla="*/ 1936 h 3487"/>
                <a:gd name="T32" fmla="*/ 749 w 3232"/>
                <a:gd name="T33" fmla="*/ 1459 h 3487"/>
                <a:gd name="T34" fmla="*/ 739 w 3232"/>
                <a:gd name="T35" fmla="*/ 1841 h 3487"/>
                <a:gd name="T36" fmla="*/ 1084 w 3232"/>
                <a:gd name="T37" fmla="*/ 1199 h 3487"/>
                <a:gd name="T38" fmla="*/ 916 w 3232"/>
                <a:gd name="T39" fmla="*/ 2166 h 3487"/>
                <a:gd name="T40" fmla="*/ 1840 w 3232"/>
                <a:gd name="T41" fmla="*/ 2502 h 3487"/>
                <a:gd name="T42" fmla="*/ 2411 w 3232"/>
                <a:gd name="T43" fmla="*/ 1744 h 3487"/>
                <a:gd name="T44" fmla="*/ 1776 w 3232"/>
                <a:gd name="T45" fmla="*/ 954 h 3487"/>
                <a:gd name="T46" fmla="*/ 2187 w 3232"/>
                <a:gd name="T47" fmla="*/ 1006 h 3487"/>
                <a:gd name="T48" fmla="*/ 976 w 3232"/>
                <a:gd name="T49" fmla="*/ 1009 h 3487"/>
                <a:gd name="T50" fmla="*/ 1157 w 3232"/>
                <a:gd name="T51" fmla="*/ 749 h 3487"/>
                <a:gd name="T52" fmla="*/ 2522 w 3232"/>
                <a:gd name="T53" fmla="*/ 1241 h 3487"/>
                <a:gd name="T54" fmla="*/ 3054 w 3232"/>
                <a:gd name="T55" fmla="*/ 1325 h 3487"/>
                <a:gd name="T56" fmla="*/ 2981 w 3232"/>
                <a:gd name="T57" fmla="*/ 877 h 3487"/>
                <a:gd name="T58" fmla="*/ 2470 w 3232"/>
                <a:gd name="T59" fmla="*/ 714 h 3487"/>
                <a:gd name="T60" fmla="*/ 349 w 3232"/>
                <a:gd name="T61" fmla="*/ 846 h 3487"/>
                <a:gd name="T62" fmla="*/ 229 w 3232"/>
                <a:gd name="T63" fmla="*/ 1270 h 3487"/>
                <a:gd name="T64" fmla="*/ 687 w 3232"/>
                <a:gd name="T65" fmla="*/ 1313 h 3487"/>
                <a:gd name="T66" fmla="*/ 1649 w 3232"/>
                <a:gd name="T67" fmla="*/ 149 h 3487"/>
                <a:gd name="T68" fmla="*/ 1336 w 3232"/>
                <a:gd name="T69" fmla="*/ 362 h 3487"/>
                <a:gd name="T70" fmla="*/ 1229 w 3232"/>
                <a:gd name="T71" fmla="*/ 611 h 3487"/>
                <a:gd name="T72" fmla="*/ 2133 w 3232"/>
                <a:gd name="T73" fmla="*/ 525 h 3487"/>
                <a:gd name="T74" fmla="*/ 1699 w 3232"/>
                <a:gd name="T75" fmla="*/ 152 h 3487"/>
                <a:gd name="T76" fmla="*/ 2076 w 3232"/>
                <a:gd name="T77" fmla="*/ 199 h 3487"/>
                <a:gd name="T78" fmla="*/ 2617 w 3232"/>
                <a:gd name="T79" fmla="*/ 573 h 3487"/>
                <a:gd name="T80" fmla="*/ 3133 w 3232"/>
                <a:gd name="T81" fmla="*/ 827 h 3487"/>
                <a:gd name="T82" fmla="*/ 3195 w 3232"/>
                <a:gd name="T83" fmla="*/ 1375 h 3487"/>
                <a:gd name="T84" fmla="*/ 3121 w 3232"/>
                <a:gd name="T85" fmla="*/ 1933 h 3487"/>
                <a:gd name="T86" fmla="*/ 3206 w 3232"/>
                <a:gd name="T87" fmla="*/ 2517 h 3487"/>
                <a:gd name="T88" fmla="*/ 3067 w 3232"/>
                <a:gd name="T89" fmla="*/ 2811 h 3487"/>
                <a:gd name="T90" fmla="*/ 2750 w 3232"/>
                <a:gd name="T91" fmla="*/ 2891 h 3487"/>
                <a:gd name="T92" fmla="*/ 2168 w 3232"/>
                <a:gd name="T93" fmla="*/ 3183 h 3487"/>
                <a:gd name="T94" fmla="*/ 1649 w 3232"/>
                <a:gd name="T95" fmla="*/ 3487 h 3487"/>
                <a:gd name="T96" fmla="*/ 1129 w 3232"/>
                <a:gd name="T97" fmla="*/ 3183 h 3487"/>
                <a:gd name="T98" fmla="*/ 546 w 3232"/>
                <a:gd name="T99" fmla="*/ 2891 h 3487"/>
                <a:gd name="T100" fmla="*/ 124 w 3232"/>
                <a:gd name="T101" fmla="*/ 2593 h 3487"/>
                <a:gd name="T102" fmla="*/ 8 w 3232"/>
                <a:gd name="T103" fmla="*/ 2381 h 3487"/>
                <a:gd name="T104" fmla="*/ 200 w 3232"/>
                <a:gd name="T105" fmla="*/ 1888 h 3487"/>
                <a:gd name="T106" fmla="*/ 85 w 3232"/>
                <a:gd name="T107" fmla="*/ 1312 h 3487"/>
                <a:gd name="T108" fmla="*/ 196 w 3232"/>
                <a:gd name="T109" fmla="*/ 787 h 3487"/>
                <a:gd name="T110" fmla="*/ 751 w 3232"/>
                <a:gd name="T111" fmla="*/ 566 h 3487"/>
                <a:gd name="T112" fmla="*/ 1044 w 3232"/>
                <a:gd name="T113" fmla="*/ 302 h 3487"/>
                <a:gd name="T114" fmla="*/ 1278 w 3232"/>
                <a:gd name="T115" fmla="*/ 149 h 3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32" h="3487">
                  <a:moveTo>
                    <a:pt x="1648" y="2748"/>
                  </a:moveTo>
                  <a:lnTo>
                    <a:pt x="1542" y="2786"/>
                  </a:lnTo>
                  <a:lnTo>
                    <a:pt x="1437" y="2821"/>
                  </a:lnTo>
                  <a:lnTo>
                    <a:pt x="1332" y="2851"/>
                  </a:lnTo>
                  <a:lnTo>
                    <a:pt x="1229" y="2875"/>
                  </a:lnTo>
                  <a:lnTo>
                    <a:pt x="1127" y="2895"/>
                  </a:lnTo>
                  <a:lnTo>
                    <a:pt x="1163" y="2961"/>
                  </a:lnTo>
                  <a:lnTo>
                    <a:pt x="1201" y="3022"/>
                  </a:lnTo>
                  <a:lnTo>
                    <a:pt x="1239" y="3079"/>
                  </a:lnTo>
                  <a:lnTo>
                    <a:pt x="1280" y="3131"/>
                  </a:lnTo>
                  <a:lnTo>
                    <a:pt x="1321" y="3177"/>
                  </a:lnTo>
                  <a:lnTo>
                    <a:pt x="1365" y="3219"/>
                  </a:lnTo>
                  <a:lnTo>
                    <a:pt x="1409" y="3253"/>
                  </a:lnTo>
                  <a:lnTo>
                    <a:pt x="1456" y="3283"/>
                  </a:lnTo>
                  <a:lnTo>
                    <a:pt x="1503" y="3307"/>
                  </a:lnTo>
                  <a:lnTo>
                    <a:pt x="1550" y="3324"/>
                  </a:lnTo>
                  <a:lnTo>
                    <a:pt x="1599" y="3335"/>
                  </a:lnTo>
                  <a:lnTo>
                    <a:pt x="1649" y="3338"/>
                  </a:lnTo>
                  <a:lnTo>
                    <a:pt x="1699" y="3335"/>
                  </a:lnTo>
                  <a:lnTo>
                    <a:pt x="1746" y="3324"/>
                  </a:lnTo>
                  <a:lnTo>
                    <a:pt x="1795" y="3307"/>
                  </a:lnTo>
                  <a:lnTo>
                    <a:pt x="1842" y="3283"/>
                  </a:lnTo>
                  <a:lnTo>
                    <a:pt x="1887" y="3253"/>
                  </a:lnTo>
                  <a:lnTo>
                    <a:pt x="1932" y="3219"/>
                  </a:lnTo>
                  <a:lnTo>
                    <a:pt x="1975" y="3177"/>
                  </a:lnTo>
                  <a:lnTo>
                    <a:pt x="2018" y="3131"/>
                  </a:lnTo>
                  <a:lnTo>
                    <a:pt x="2058" y="3079"/>
                  </a:lnTo>
                  <a:lnTo>
                    <a:pt x="2096" y="3022"/>
                  </a:lnTo>
                  <a:lnTo>
                    <a:pt x="2133" y="2961"/>
                  </a:lnTo>
                  <a:lnTo>
                    <a:pt x="2169" y="2895"/>
                  </a:lnTo>
                  <a:lnTo>
                    <a:pt x="2067" y="2875"/>
                  </a:lnTo>
                  <a:lnTo>
                    <a:pt x="1965" y="2851"/>
                  </a:lnTo>
                  <a:lnTo>
                    <a:pt x="1860" y="2821"/>
                  </a:lnTo>
                  <a:lnTo>
                    <a:pt x="1754" y="2787"/>
                  </a:lnTo>
                  <a:lnTo>
                    <a:pt x="1648" y="2748"/>
                  </a:lnTo>
                  <a:close/>
                  <a:moveTo>
                    <a:pt x="2344" y="2378"/>
                  </a:moveTo>
                  <a:lnTo>
                    <a:pt x="2267" y="2430"/>
                  </a:lnTo>
                  <a:lnTo>
                    <a:pt x="2186" y="2481"/>
                  </a:lnTo>
                  <a:lnTo>
                    <a:pt x="2104" y="2531"/>
                  </a:lnTo>
                  <a:lnTo>
                    <a:pt x="2020" y="2577"/>
                  </a:lnTo>
                  <a:lnTo>
                    <a:pt x="1934" y="2621"/>
                  </a:lnTo>
                  <a:lnTo>
                    <a:pt x="1849" y="2662"/>
                  </a:lnTo>
                  <a:lnTo>
                    <a:pt x="1948" y="2691"/>
                  </a:lnTo>
                  <a:lnTo>
                    <a:pt x="2044" y="2718"/>
                  </a:lnTo>
                  <a:lnTo>
                    <a:pt x="2139" y="2738"/>
                  </a:lnTo>
                  <a:lnTo>
                    <a:pt x="2233" y="2754"/>
                  </a:lnTo>
                  <a:lnTo>
                    <a:pt x="2265" y="2666"/>
                  </a:lnTo>
                  <a:lnTo>
                    <a:pt x="2295" y="2574"/>
                  </a:lnTo>
                  <a:lnTo>
                    <a:pt x="2322" y="2477"/>
                  </a:lnTo>
                  <a:lnTo>
                    <a:pt x="2344" y="2378"/>
                  </a:lnTo>
                  <a:close/>
                  <a:moveTo>
                    <a:pt x="953" y="2378"/>
                  </a:moveTo>
                  <a:lnTo>
                    <a:pt x="976" y="2477"/>
                  </a:lnTo>
                  <a:lnTo>
                    <a:pt x="1001" y="2574"/>
                  </a:lnTo>
                  <a:lnTo>
                    <a:pt x="1031" y="2666"/>
                  </a:lnTo>
                  <a:lnTo>
                    <a:pt x="1064" y="2754"/>
                  </a:lnTo>
                  <a:lnTo>
                    <a:pt x="1157" y="2738"/>
                  </a:lnTo>
                  <a:lnTo>
                    <a:pt x="1252" y="2718"/>
                  </a:lnTo>
                  <a:lnTo>
                    <a:pt x="1349" y="2691"/>
                  </a:lnTo>
                  <a:lnTo>
                    <a:pt x="1447" y="2662"/>
                  </a:lnTo>
                  <a:lnTo>
                    <a:pt x="1363" y="2621"/>
                  </a:lnTo>
                  <a:lnTo>
                    <a:pt x="1277" y="2577"/>
                  </a:lnTo>
                  <a:lnTo>
                    <a:pt x="1192" y="2531"/>
                  </a:lnTo>
                  <a:lnTo>
                    <a:pt x="1110" y="2481"/>
                  </a:lnTo>
                  <a:lnTo>
                    <a:pt x="1030" y="2430"/>
                  </a:lnTo>
                  <a:lnTo>
                    <a:pt x="953" y="2378"/>
                  </a:lnTo>
                  <a:close/>
                  <a:moveTo>
                    <a:pt x="2908" y="1869"/>
                  </a:moveTo>
                  <a:lnTo>
                    <a:pt x="2841" y="1947"/>
                  </a:lnTo>
                  <a:lnTo>
                    <a:pt x="2769" y="2025"/>
                  </a:lnTo>
                  <a:lnTo>
                    <a:pt x="2691" y="2101"/>
                  </a:lnTo>
                  <a:lnTo>
                    <a:pt x="2609" y="2175"/>
                  </a:lnTo>
                  <a:lnTo>
                    <a:pt x="2522" y="2246"/>
                  </a:lnTo>
                  <a:lnTo>
                    <a:pt x="2503" y="2358"/>
                  </a:lnTo>
                  <a:lnTo>
                    <a:pt x="2480" y="2468"/>
                  </a:lnTo>
                  <a:lnTo>
                    <a:pt x="2453" y="2573"/>
                  </a:lnTo>
                  <a:lnTo>
                    <a:pt x="2422" y="2673"/>
                  </a:lnTo>
                  <a:lnTo>
                    <a:pt x="2388" y="2770"/>
                  </a:lnTo>
                  <a:lnTo>
                    <a:pt x="2430" y="2772"/>
                  </a:lnTo>
                  <a:lnTo>
                    <a:pt x="2470" y="2773"/>
                  </a:lnTo>
                  <a:lnTo>
                    <a:pt x="2543" y="2771"/>
                  </a:lnTo>
                  <a:lnTo>
                    <a:pt x="2613" y="2764"/>
                  </a:lnTo>
                  <a:lnTo>
                    <a:pt x="2678" y="2755"/>
                  </a:lnTo>
                  <a:lnTo>
                    <a:pt x="2738" y="2740"/>
                  </a:lnTo>
                  <a:lnTo>
                    <a:pt x="2794" y="2722"/>
                  </a:lnTo>
                  <a:lnTo>
                    <a:pt x="2798" y="2693"/>
                  </a:lnTo>
                  <a:lnTo>
                    <a:pt x="2807" y="2666"/>
                  </a:lnTo>
                  <a:lnTo>
                    <a:pt x="2822" y="2642"/>
                  </a:lnTo>
                  <a:lnTo>
                    <a:pt x="2840" y="2621"/>
                  </a:lnTo>
                  <a:lnTo>
                    <a:pt x="2861" y="2603"/>
                  </a:lnTo>
                  <a:lnTo>
                    <a:pt x="2886" y="2589"/>
                  </a:lnTo>
                  <a:lnTo>
                    <a:pt x="2914" y="2580"/>
                  </a:lnTo>
                  <a:lnTo>
                    <a:pt x="2944" y="2578"/>
                  </a:lnTo>
                  <a:lnTo>
                    <a:pt x="2972" y="2581"/>
                  </a:lnTo>
                  <a:lnTo>
                    <a:pt x="2999" y="2589"/>
                  </a:lnTo>
                  <a:lnTo>
                    <a:pt x="3017" y="2566"/>
                  </a:lnTo>
                  <a:lnTo>
                    <a:pt x="3033" y="2540"/>
                  </a:lnTo>
                  <a:lnTo>
                    <a:pt x="3053" y="2500"/>
                  </a:lnTo>
                  <a:lnTo>
                    <a:pt x="3068" y="2457"/>
                  </a:lnTo>
                  <a:lnTo>
                    <a:pt x="3077" y="2411"/>
                  </a:lnTo>
                  <a:lnTo>
                    <a:pt x="3082" y="2363"/>
                  </a:lnTo>
                  <a:lnTo>
                    <a:pt x="3081" y="2314"/>
                  </a:lnTo>
                  <a:lnTo>
                    <a:pt x="3076" y="2262"/>
                  </a:lnTo>
                  <a:lnTo>
                    <a:pt x="3066" y="2209"/>
                  </a:lnTo>
                  <a:lnTo>
                    <a:pt x="3050" y="2156"/>
                  </a:lnTo>
                  <a:lnTo>
                    <a:pt x="3031" y="2100"/>
                  </a:lnTo>
                  <a:lnTo>
                    <a:pt x="3006" y="2044"/>
                  </a:lnTo>
                  <a:lnTo>
                    <a:pt x="2978" y="1987"/>
                  </a:lnTo>
                  <a:lnTo>
                    <a:pt x="2945" y="1928"/>
                  </a:lnTo>
                  <a:lnTo>
                    <a:pt x="2908" y="1869"/>
                  </a:lnTo>
                  <a:close/>
                  <a:moveTo>
                    <a:pt x="389" y="1869"/>
                  </a:moveTo>
                  <a:lnTo>
                    <a:pt x="349" y="1934"/>
                  </a:lnTo>
                  <a:lnTo>
                    <a:pt x="313" y="1998"/>
                  </a:lnTo>
                  <a:lnTo>
                    <a:pt x="283" y="2061"/>
                  </a:lnTo>
                  <a:lnTo>
                    <a:pt x="259" y="2123"/>
                  </a:lnTo>
                  <a:lnTo>
                    <a:pt x="239" y="2183"/>
                  </a:lnTo>
                  <a:lnTo>
                    <a:pt x="226" y="2242"/>
                  </a:lnTo>
                  <a:lnTo>
                    <a:pt x="218" y="2299"/>
                  </a:lnTo>
                  <a:lnTo>
                    <a:pt x="239" y="2313"/>
                  </a:lnTo>
                  <a:lnTo>
                    <a:pt x="260" y="2331"/>
                  </a:lnTo>
                  <a:lnTo>
                    <a:pt x="276" y="2352"/>
                  </a:lnTo>
                  <a:lnTo>
                    <a:pt x="288" y="2375"/>
                  </a:lnTo>
                  <a:lnTo>
                    <a:pt x="296" y="2402"/>
                  </a:lnTo>
                  <a:lnTo>
                    <a:pt x="298" y="2429"/>
                  </a:lnTo>
                  <a:lnTo>
                    <a:pt x="296" y="2457"/>
                  </a:lnTo>
                  <a:lnTo>
                    <a:pt x="287" y="2483"/>
                  </a:lnTo>
                  <a:lnTo>
                    <a:pt x="274" y="2507"/>
                  </a:lnTo>
                  <a:lnTo>
                    <a:pt x="257" y="2529"/>
                  </a:lnTo>
                  <a:lnTo>
                    <a:pt x="260" y="2533"/>
                  </a:lnTo>
                  <a:lnTo>
                    <a:pt x="262" y="2537"/>
                  </a:lnTo>
                  <a:lnTo>
                    <a:pt x="264" y="2540"/>
                  </a:lnTo>
                  <a:lnTo>
                    <a:pt x="287" y="2576"/>
                  </a:lnTo>
                  <a:lnTo>
                    <a:pt x="316" y="2610"/>
                  </a:lnTo>
                  <a:lnTo>
                    <a:pt x="349" y="2640"/>
                  </a:lnTo>
                  <a:lnTo>
                    <a:pt x="387" y="2667"/>
                  </a:lnTo>
                  <a:lnTo>
                    <a:pt x="428" y="2691"/>
                  </a:lnTo>
                  <a:lnTo>
                    <a:pt x="474" y="2712"/>
                  </a:lnTo>
                  <a:lnTo>
                    <a:pt x="523" y="2731"/>
                  </a:lnTo>
                  <a:lnTo>
                    <a:pt x="576" y="2746"/>
                  </a:lnTo>
                  <a:lnTo>
                    <a:pt x="634" y="2758"/>
                  </a:lnTo>
                  <a:lnTo>
                    <a:pt x="695" y="2766"/>
                  </a:lnTo>
                  <a:lnTo>
                    <a:pt x="759" y="2772"/>
                  </a:lnTo>
                  <a:lnTo>
                    <a:pt x="827" y="2773"/>
                  </a:lnTo>
                  <a:lnTo>
                    <a:pt x="853" y="2773"/>
                  </a:lnTo>
                  <a:lnTo>
                    <a:pt x="881" y="2771"/>
                  </a:lnTo>
                  <a:lnTo>
                    <a:pt x="908" y="2768"/>
                  </a:lnTo>
                  <a:lnTo>
                    <a:pt x="874" y="2673"/>
                  </a:lnTo>
                  <a:lnTo>
                    <a:pt x="843" y="2573"/>
                  </a:lnTo>
                  <a:lnTo>
                    <a:pt x="817" y="2467"/>
                  </a:lnTo>
                  <a:lnTo>
                    <a:pt x="794" y="2358"/>
                  </a:lnTo>
                  <a:lnTo>
                    <a:pt x="775" y="2246"/>
                  </a:lnTo>
                  <a:lnTo>
                    <a:pt x="688" y="2175"/>
                  </a:lnTo>
                  <a:lnTo>
                    <a:pt x="606" y="2101"/>
                  </a:lnTo>
                  <a:lnTo>
                    <a:pt x="529" y="2025"/>
                  </a:lnTo>
                  <a:lnTo>
                    <a:pt x="456" y="1947"/>
                  </a:lnTo>
                  <a:lnTo>
                    <a:pt x="389" y="1869"/>
                  </a:lnTo>
                  <a:close/>
                  <a:moveTo>
                    <a:pt x="2547" y="1459"/>
                  </a:moveTo>
                  <a:lnTo>
                    <a:pt x="2554" y="1552"/>
                  </a:lnTo>
                  <a:lnTo>
                    <a:pt x="2558" y="1647"/>
                  </a:lnTo>
                  <a:lnTo>
                    <a:pt x="2559" y="1744"/>
                  </a:lnTo>
                  <a:lnTo>
                    <a:pt x="2558" y="1841"/>
                  </a:lnTo>
                  <a:lnTo>
                    <a:pt x="2554" y="1936"/>
                  </a:lnTo>
                  <a:lnTo>
                    <a:pt x="2547" y="2030"/>
                  </a:lnTo>
                  <a:lnTo>
                    <a:pt x="2622" y="1960"/>
                  </a:lnTo>
                  <a:lnTo>
                    <a:pt x="2691" y="1889"/>
                  </a:lnTo>
                  <a:lnTo>
                    <a:pt x="2757" y="1817"/>
                  </a:lnTo>
                  <a:lnTo>
                    <a:pt x="2818" y="1744"/>
                  </a:lnTo>
                  <a:lnTo>
                    <a:pt x="2758" y="1672"/>
                  </a:lnTo>
                  <a:lnTo>
                    <a:pt x="2693" y="1601"/>
                  </a:lnTo>
                  <a:lnTo>
                    <a:pt x="2623" y="1530"/>
                  </a:lnTo>
                  <a:lnTo>
                    <a:pt x="2547" y="1459"/>
                  </a:lnTo>
                  <a:close/>
                  <a:moveTo>
                    <a:pt x="749" y="1459"/>
                  </a:moveTo>
                  <a:lnTo>
                    <a:pt x="674" y="1530"/>
                  </a:lnTo>
                  <a:lnTo>
                    <a:pt x="604" y="1601"/>
                  </a:lnTo>
                  <a:lnTo>
                    <a:pt x="538" y="1673"/>
                  </a:lnTo>
                  <a:lnTo>
                    <a:pt x="479" y="1745"/>
                  </a:lnTo>
                  <a:lnTo>
                    <a:pt x="539" y="1817"/>
                  </a:lnTo>
                  <a:lnTo>
                    <a:pt x="605" y="1889"/>
                  </a:lnTo>
                  <a:lnTo>
                    <a:pt x="675" y="1960"/>
                  </a:lnTo>
                  <a:lnTo>
                    <a:pt x="749" y="2030"/>
                  </a:lnTo>
                  <a:lnTo>
                    <a:pt x="743" y="1937"/>
                  </a:lnTo>
                  <a:lnTo>
                    <a:pt x="739" y="1841"/>
                  </a:lnTo>
                  <a:lnTo>
                    <a:pt x="738" y="1744"/>
                  </a:lnTo>
                  <a:lnTo>
                    <a:pt x="739" y="1647"/>
                  </a:lnTo>
                  <a:lnTo>
                    <a:pt x="743" y="1552"/>
                  </a:lnTo>
                  <a:lnTo>
                    <a:pt x="749" y="1459"/>
                  </a:lnTo>
                  <a:close/>
                  <a:moveTo>
                    <a:pt x="1648" y="899"/>
                  </a:moveTo>
                  <a:lnTo>
                    <a:pt x="1521" y="954"/>
                  </a:lnTo>
                  <a:lnTo>
                    <a:pt x="1393" y="1017"/>
                  </a:lnTo>
                  <a:lnTo>
                    <a:pt x="1267" y="1085"/>
                  </a:lnTo>
                  <a:lnTo>
                    <a:pt x="1174" y="1141"/>
                  </a:lnTo>
                  <a:lnTo>
                    <a:pt x="1084" y="1199"/>
                  </a:lnTo>
                  <a:lnTo>
                    <a:pt x="998" y="1260"/>
                  </a:lnTo>
                  <a:lnTo>
                    <a:pt x="916" y="1321"/>
                  </a:lnTo>
                  <a:lnTo>
                    <a:pt x="903" y="1424"/>
                  </a:lnTo>
                  <a:lnTo>
                    <a:pt x="893" y="1529"/>
                  </a:lnTo>
                  <a:lnTo>
                    <a:pt x="888" y="1635"/>
                  </a:lnTo>
                  <a:lnTo>
                    <a:pt x="886" y="1744"/>
                  </a:lnTo>
                  <a:lnTo>
                    <a:pt x="888" y="1852"/>
                  </a:lnTo>
                  <a:lnTo>
                    <a:pt x="893" y="1959"/>
                  </a:lnTo>
                  <a:lnTo>
                    <a:pt x="903" y="2064"/>
                  </a:lnTo>
                  <a:lnTo>
                    <a:pt x="916" y="2166"/>
                  </a:lnTo>
                  <a:lnTo>
                    <a:pt x="999" y="2229"/>
                  </a:lnTo>
                  <a:lnTo>
                    <a:pt x="1085" y="2289"/>
                  </a:lnTo>
                  <a:lnTo>
                    <a:pt x="1175" y="2346"/>
                  </a:lnTo>
                  <a:lnTo>
                    <a:pt x="1267" y="2402"/>
                  </a:lnTo>
                  <a:lnTo>
                    <a:pt x="1362" y="2454"/>
                  </a:lnTo>
                  <a:lnTo>
                    <a:pt x="1457" y="2502"/>
                  </a:lnTo>
                  <a:lnTo>
                    <a:pt x="1552" y="2547"/>
                  </a:lnTo>
                  <a:lnTo>
                    <a:pt x="1648" y="2588"/>
                  </a:lnTo>
                  <a:lnTo>
                    <a:pt x="1744" y="2547"/>
                  </a:lnTo>
                  <a:lnTo>
                    <a:pt x="1840" y="2502"/>
                  </a:lnTo>
                  <a:lnTo>
                    <a:pt x="1935" y="2454"/>
                  </a:lnTo>
                  <a:lnTo>
                    <a:pt x="2029" y="2402"/>
                  </a:lnTo>
                  <a:lnTo>
                    <a:pt x="2122" y="2346"/>
                  </a:lnTo>
                  <a:lnTo>
                    <a:pt x="2211" y="2288"/>
                  </a:lnTo>
                  <a:lnTo>
                    <a:pt x="2297" y="2229"/>
                  </a:lnTo>
                  <a:lnTo>
                    <a:pt x="2381" y="2166"/>
                  </a:lnTo>
                  <a:lnTo>
                    <a:pt x="2394" y="2064"/>
                  </a:lnTo>
                  <a:lnTo>
                    <a:pt x="2403" y="1959"/>
                  </a:lnTo>
                  <a:lnTo>
                    <a:pt x="2409" y="1852"/>
                  </a:lnTo>
                  <a:lnTo>
                    <a:pt x="2411" y="1744"/>
                  </a:lnTo>
                  <a:lnTo>
                    <a:pt x="2409" y="1635"/>
                  </a:lnTo>
                  <a:lnTo>
                    <a:pt x="2403" y="1528"/>
                  </a:lnTo>
                  <a:lnTo>
                    <a:pt x="2394" y="1423"/>
                  </a:lnTo>
                  <a:lnTo>
                    <a:pt x="2381" y="1321"/>
                  </a:lnTo>
                  <a:lnTo>
                    <a:pt x="2298" y="1260"/>
                  </a:lnTo>
                  <a:lnTo>
                    <a:pt x="2213" y="1199"/>
                  </a:lnTo>
                  <a:lnTo>
                    <a:pt x="2122" y="1141"/>
                  </a:lnTo>
                  <a:lnTo>
                    <a:pt x="2029" y="1085"/>
                  </a:lnTo>
                  <a:lnTo>
                    <a:pt x="1903" y="1017"/>
                  </a:lnTo>
                  <a:lnTo>
                    <a:pt x="1776" y="954"/>
                  </a:lnTo>
                  <a:lnTo>
                    <a:pt x="1648" y="899"/>
                  </a:lnTo>
                  <a:close/>
                  <a:moveTo>
                    <a:pt x="2233" y="733"/>
                  </a:moveTo>
                  <a:lnTo>
                    <a:pt x="2139" y="749"/>
                  </a:lnTo>
                  <a:lnTo>
                    <a:pt x="2044" y="769"/>
                  </a:lnTo>
                  <a:lnTo>
                    <a:pt x="1948" y="795"/>
                  </a:lnTo>
                  <a:lnTo>
                    <a:pt x="1849" y="824"/>
                  </a:lnTo>
                  <a:lnTo>
                    <a:pt x="1934" y="865"/>
                  </a:lnTo>
                  <a:lnTo>
                    <a:pt x="2020" y="910"/>
                  </a:lnTo>
                  <a:lnTo>
                    <a:pt x="2104" y="956"/>
                  </a:lnTo>
                  <a:lnTo>
                    <a:pt x="2187" y="1006"/>
                  </a:lnTo>
                  <a:lnTo>
                    <a:pt x="2267" y="1057"/>
                  </a:lnTo>
                  <a:lnTo>
                    <a:pt x="2344" y="1110"/>
                  </a:lnTo>
                  <a:lnTo>
                    <a:pt x="2322" y="1009"/>
                  </a:lnTo>
                  <a:lnTo>
                    <a:pt x="2295" y="913"/>
                  </a:lnTo>
                  <a:lnTo>
                    <a:pt x="2265" y="821"/>
                  </a:lnTo>
                  <a:lnTo>
                    <a:pt x="2233" y="733"/>
                  </a:lnTo>
                  <a:close/>
                  <a:moveTo>
                    <a:pt x="1064" y="733"/>
                  </a:moveTo>
                  <a:lnTo>
                    <a:pt x="1031" y="821"/>
                  </a:lnTo>
                  <a:lnTo>
                    <a:pt x="1001" y="913"/>
                  </a:lnTo>
                  <a:lnTo>
                    <a:pt x="976" y="1009"/>
                  </a:lnTo>
                  <a:lnTo>
                    <a:pt x="953" y="1110"/>
                  </a:lnTo>
                  <a:lnTo>
                    <a:pt x="1030" y="1057"/>
                  </a:lnTo>
                  <a:lnTo>
                    <a:pt x="1109" y="1006"/>
                  </a:lnTo>
                  <a:lnTo>
                    <a:pt x="1192" y="956"/>
                  </a:lnTo>
                  <a:lnTo>
                    <a:pt x="1277" y="910"/>
                  </a:lnTo>
                  <a:lnTo>
                    <a:pt x="1363" y="866"/>
                  </a:lnTo>
                  <a:lnTo>
                    <a:pt x="1447" y="825"/>
                  </a:lnTo>
                  <a:lnTo>
                    <a:pt x="1349" y="795"/>
                  </a:lnTo>
                  <a:lnTo>
                    <a:pt x="1252" y="769"/>
                  </a:lnTo>
                  <a:lnTo>
                    <a:pt x="1157" y="749"/>
                  </a:lnTo>
                  <a:lnTo>
                    <a:pt x="1064" y="733"/>
                  </a:lnTo>
                  <a:close/>
                  <a:moveTo>
                    <a:pt x="2470" y="714"/>
                  </a:moveTo>
                  <a:lnTo>
                    <a:pt x="2444" y="714"/>
                  </a:lnTo>
                  <a:lnTo>
                    <a:pt x="2416" y="716"/>
                  </a:lnTo>
                  <a:lnTo>
                    <a:pt x="2388" y="717"/>
                  </a:lnTo>
                  <a:lnTo>
                    <a:pt x="2422" y="814"/>
                  </a:lnTo>
                  <a:lnTo>
                    <a:pt x="2453" y="914"/>
                  </a:lnTo>
                  <a:lnTo>
                    <a:pt x="2480" y="1019"/>
                  </a:lnTo>
                  <a:lnTo>
                    <a:pt x="2503" y="1127"/>
                  </a:lnTo>
                  <a:lnTo>
                    <a:pt x="2522" y="1241"/>
                  </a:lnTo>
                  <a:lnTo>
                    <a:pt x="2610" y="1313"/>
                  </a:lnTo>
                  <a:lnTo>
                    <a:pt x="2694" y="1387"/>
                  </a:lnTo>
                  <a:lnTo>
                    <a:pt x="2771" y="1463"/>
                  </a:lnTo>
                  <a:lnTo>
                    <a:pt x="2843" y="1541"/>
                  </a:lnTo>
                  <a:lnTo>
                    <a:pt x="2910" y="1618"/>
                  </a:lnTo>
                  <a:lnTo>
                    <a:pt x="2948" y="1556"/>
                  </a:lnTo>
                  <a:lnTo>
                    <a:pt x="2982" y="1496"/>
                  </a:lnTo>
                  <a:lnTo>
                    <a:pt x="3010" y="1438"/>
                  </a:lnTo>
                  <a:lnTo>
                    <a:pt x="3034" y="1380"/>
                  </a:lnTo>
                  <a:lnTo>
                    <a:pt x="3054" y="1325"/>
                  </a:lnTo>
                  <a:lnTo>
                    <a:pt x="3068" y="1270"/>
                  </a:lnTo>
                  <a:lnTo>
                    <a:pt x="3077" y="1218"/>
                  </a:lnTo>
                  <a:lnTo>
                    <a:pt x="3082" y="1168"/>
                  </a:lnTo>
                  <a:lnTo>
                    <a:pt x="3082" y="1119"/>
                  </a:lnTo>
                  <a:lnTo>
                    <a:pt x="3077" y="1073"/>
                  </a:lnTo>
                  <a:lnTo>
                    <a:pt x="3068" y="1028"/>
                  </a:lnTo>
                  <a:lnTo>
                    <a:pt x="3053" y="986"/>
                  </a:lnTo>
                  <a:lnTo>
                    <a:pt x="3033" y="947"/>
                  </a:lnTo>
                  <a:lnTo>
                    <a:pt x="3009" y="910"/>
                  </a:lnTo>
                  <a:lnTo>
                    <a:pt x="2981" y="877"/>
                  </a:lnTo>
                  <a:lnTo>
                    <a:pt x="2948" y="846"/>
                  </a:lnTo>
                  <a:lnTo>
                    <a:pt x="2910" y="819"/>
                  </a:lnTo>
                  <a:lnTo>
                    <a:pt x="2868" y="795"/>
                  </a:lnTo>
                  <a:lnTo>
                    <a:pt x="2823" y="773"/>
                  </a:lnTo>
                  <a:lnTo>
                    <a:pt x="2773" y="756"/>
                  </a:lnTo>
                  <a:lnTo>
                    <a:pt x="2720" y="741"/>
                  </a:lnTo>
                  <a:lnTo>
                    <a:pt x="2663" y="729"/>
                  </a:lnTo>
                  <a:lnTo>
                    <a:pt x="2601" y="721"/>
                  </a:lnTo>
                  <a:lnTo>
                    <a:pt x="2538" y="715"/>
                  </a:lnTo>
                  <a:lnTo>
                    <a:pt x="2470" y="714"/>
                  </a:lnTo>
                  <a:close/>
                  <a:moveTo>
                    <a:pt x="827" y="714"/>
                  </a:moveTo>
                  <a:lnTo>
                    <a:pt x="759" y="715"/>
                  </a:lnTo>
                  <a:lnTo>
                    <a:pt x="695" y="721"/>
                  </a:lnTo>
                  <a:lnTo>
                    <a:pt x="634" y="729"/>
                  </a:lnTo>
                  <a:lnTo>
                    <a:pt x="576" y="741"/>
                  </a:lnTo>
                  <a:lnTo>
                    <a:pt x="523" y="756"/>
                  </a:lnTo>
                  <a:lnTo>
                    <a:pt x="474" y="773"/>
                  </a:lnTo>
                  <a:lnTo>
                    <a:pt x="428" y="795"/>
                  </a:lnTo>
                  <a:lnTo>
                    <a:pt x="387" y="820"/>
                  </a:lnTo>
                  <a:lnTo>
                    <a:pt x="349" y="846"/>
                  </a:lnTo>
                  <a:lnTo>
                    <a:pt x="316" y="877"/>
                  </a:lnTo>
                  <a:lnTo>
                    <a:pt x="287" y="910"/>
                  </a:lnTo>
                  <a:lnTo>
                    <a:pt x="264" y="947"/>
                  </a:lnTo>
                  <a:lnTo>
                    <a:pt x="244" y="986"/>
                  </a:lnTo>
                  <a:lnTo>
                    <a:pt x="229" y="1028"/>
                  </a:lnTo>
                  <a:lnTo>
                    <a:pt x="219" y="1073"/>
                  </a:lnTo>
                  <a:lnTo>
                    <a:pt x="214" y="1119"/>
                  </a:lnTo>
                  <a:lnTo>
                    <a:pt x="214" y="1168"/>
                  </a:lnTo>
                  <a:lnTo>
                    <a:pt x="219" y="1218"/>
                  </a:lnTo>
                  <a:lnTo>
                    <a:pt x="229" y="1270"/>
                  </a:lnTo>
                  <a:lnTo>
                    <a:pt x="244" y="1325"/>
                  </a:lnTo>
                  <a:lnTo>
                    <a:pt x="263" y="1381"/>
                  </a:lnTo>
                  <a:lnTo>
                    <a:pt x="286" y="1438"/>
                  </a:lnTo>
                  <a:lnTo>
                    <a:pt x="315" y="1496"/>
                  </a:lnTo>
                  <a:lnTo>
                    <a:pt x="349" y="1556"/>
                  </a:lnTo>
                  <a:lnTo>
                    <a:pt x="387" y="1618"/>
                  </a:lnTo>
                  <a:lnTo>
                    <a:pt x="454" y="1541"/>
                  </a:lnTo>
                  <a:lnTo>
                    <a:pt x="526" y="1463"/>
                  </a:lnTo>
                  <a:lnTo>
                    <a:pt x="603" y="1388"/>
                  </a:lnTo>
                  <a:lnTo>
                    <a:pt x="687" y="1313"/>
                  </a:lnTo>
                  <a:lnTo>
                    <a:pt x="775" y="1241"/>
                  </a:lnTo>
                  <a:lnTo>
                    <a:pt x="794" y="1127"/>
                  </a:lnTo>
                  <a:lnTo>
                    <a:pt x="817" y="1019"/>
                  </a:lnTo>
                  <a:lnTo>
                    <a:pt x="843" y="914"/>
                  </a:lnTo>
                  <a:lnTo>
                    <a:pt x="874" y="814"/>
                  </a:lnTo>
                  <a:lnTo>
                    <a:pt x="908" y="717"/>
                  </a:lnTo>
                  <a:lnTo>
                    <a:pt x="881" y="716"/>
                  </a:lnTo>
                  <a:lnTo>
                    <a:pt x="853" y="714"/>
                  </a:lnTo>
                  <a:lnTo>
                    <a:pt x="827" y="714"/>
                  </a:lnTo>
                  <a:close/>
                  <a:moveTo>
                    <a:pt x="1649" y="149"/>
                  </a:moveTo>
                  <a:lnTo>
                    <a:pt x="1601" y="152"/>
                  </a:lnTo>
                  <a:lnTo>
                    <a:pt x="1553" y="163"/>
                  </a:lnTo>
                  <a:lnTo>
                    <a:pt x="1508" y="179"/>
                  </a:lnTo>
                  <a:lnTo>
                    <a:pt x="1462" y="201"/>
                  </a:lnTo>
                  <a:lnTo>
                    <a:pt x="1418" y="228"/>
                  </a:lnTo>
                  <a:lnTo>
                    <a:pt x="1374" y="261"/>
                  </a:lnTo>
                  <a:lnTo>
                    <a:pt x="1333" y="300"/>
                  </a:lnTo>
                  <a:lnTo>
                    <a:pt x="1337" y="316"/>
                  </a:lnTo>
                  <a:lnTo>
                    <a:pt x="1339" y="332"/>
                  </a:lnTo>
                  <a:lnTo>
                    <a:pt x="1336" y="362"/>
                  </a:lnTo>
                  <a:lnTo>
                    <a:pt x="1328" y="391"/>
                  </a:lnTo>
                  <a:lnTo>
                    <a:pt x="1314" y="416"/>
                  </a:lnTo>
                  <a:lnTo>
                    <a:pt x="1296" y="439"/>
                  </a:lnTo>
                  <a:lnTo>
                    <a:pt x="1274" y="456"/>
                  </a:lnTo>
                  <a:lnTo>
                    <a:pt x="1248" y="470"/>
                  </a:lnTo>
                  <a:lnTo>
                    <a:pt x="1220" y="479"/>
                  </a:lnTo>
                  <a:lnTo>
                    <a:pt x="1190" y="482"/>
                  </a:lnTo>
                  <a:lnTo>
                    <a:pt x="1158" y="535"/>
                  </a:lnTo>
                  <a:lnTo>
                    <a:pt x="1127" y="592"/>
                  </a:lnTo>
                  <a:lnTo>
                    <a:pt x="1229" y="611"/>
                  </a:lnTo>
                  <a:lnTo>
                    <a:pt x="1332" y="636"/>
                  </a:lnTo>
                  <a:lnTo>
                    <a:pt x="1437" y="665"/>
                  </a:lnTo>
                  <a:lnTo>
                    <a:pt x="1542" y="700"/>
                  </a:lnTo>
                  <a:lnTo>
                    <a:pt x="1648" y="739"/>
                  </a:lnTo>
                  <a:lnTo>
                    <a:pt x="1754" y="700"/>
                  </a:lnTo>
                  <a:lnTo>
                    <a:pt x="1860" y="665"/>
                  </a:lnTo>
                  <a:lnTo>
                    <a:pt x="1965" y="635"/>
                  </a:lnTo>
                  <a:lnTo>
                    <a:pt x="2067" y="611"/>
                  </a:lnTo>
                  <a:lnTo>
                    <a:pt x="2168" y="591"/>
                  </a:lnTo>
                  <a:lnTo>
                    <a:pt x="2133" y="525"/>
                  </a:lnTo>
                  <a:lnTo>
                    <a:pt x="2096" y="464"/>
                  </a:lnTo>
                  <a:lnTo>
                    <a:pt x="2058" y="408"/>
                  </a:lnTo>
                  <a:lnTo>
                    <a:pt x="2016" y="356"/>
                  </a:lnTo>
                  <a:lnTo>
                    <a:pt x="1975" y="310"/>
                  </a:lnTo>
                  <a:lnTo>
                    <a:pt x="1932" y="268"/>
                  </a:lnTo>
                  <a:lnTo>
                    <a:pt x="1887" y="232"/>
                  </a:lnTo>
                  <a:lnTo>
                    <a:pt x="1842" y="204"/>
                  </a:lnTo>
                  <a:lnTo>
                    <a:pt x="1795" y="180"/>
                  </a:lnTo>
                  <a:lnTo>
                    <a:pt x="1746" y="163"/>
                  </a:lnTo>
                  <a:lnTo>
                    <a:pt x="1699" y="152"/>
                  </a:lnTo>
                  <a:lnTo>
                    <a:pt x="1649" y="149"/>
                  </a:lnTo>
                  <a:close/>
                  <a:moveTo>
                    <a:pt x="1649" y="0"/>
                  </a:moveTo>
                  <a:lnTo>
                    <a:pt x="1706" y="3"/>
                  </a:lnTo>
                  <a:lnTo>
                    <a:pt x="1763" y="13"/>
                  </a:lnTo>
                  <a:lnTo>
                    <a:pt x="1818" y="30"/>
                  </a:lnTo>
                  <a:lnTo>
                    <a:pt x="1873" y="52"/>
                  </a:lnTo>
                  <a:lnTo>
                    <a:pt x="1926" y="80"/>
                  </a:lnTo>
                  <a:lnTo>
                    <a:pt x="1977" y="114"/>
                  </a:lnTo>
                  <a:lnTo>
                    <a:pt x="2028" y="154"/>
                  </a:lnTo>
                  <a:lnTo>
                    <a:pt x="2076" y="199"/>
                  </a:lnTo>
                  <a:lnTo>
                    <a:pt x="2122" y="249"/>
                  </a:lnTo>
                  <a:lnTo>
                    <a:pt x="2168" y="304"/>
                  </a:lnTo>
                  <a:lnTo>
                    <a:pt x="2210" y="365"/>
                  </a:lnTo>
                  <a:lnTo>
                    <a:pt x="2252" y="429"/>
                  </a:lnTo>
                  <a:lnTo>
                    <a:pt x="2290" y="498"/>
                  </a:lnTo>
                  <a:lnTo>
                    <a:pt x="2327" y="572"/>
                  </a:lnTo>
                  <a:lnTo>
                    <a:pt x="2400" y="566"/>
                  </a:lnTo>
                  <a:lnTo>
                    <a:pt x="2470" y="565"/>
                  </a:lnTo>
                  <a:lnTo>
                    <a:pt x="2545" y="566"/>
                  </a:lnTo>
                  <a:lnTo>
                    <a:pt x="2617" y="573"/>
                  </a:lnTo>
                  <a:lnTo>
                    <a:pt x="2686" y="582"/>
                  </a:lnTo>
                  <a:lnTo>
                    <a:pt x="2751" y="595"/>
                  </a:lnTo>
                  <a:lnTo>
                    <a:pt x="2812" y="612"/>
                  </a:lnTo>
                  <a:lnTo>
                    <a:pt x="2871" y="633"/>
                  </a:lnTo>
                  <a:lnTo>
                    <a:pt x="2925" y="656"/>
                  </a:lnTo>
                  <a:lnTo>
                    <a:pt x="2974" y="684"/>
                  </a:lnTo>
                  <a:lnTo>
                    <a:pt x="3021" y="715"/>
                  </a:lnTo>
                  <a:lnTo>
                    <a:pt x="3062" y="749"/>
                  </a:lnTo>
                  <a:lnTo>
                    <a:pt x="3100" y="787"/>
                  </a:lnTo>
                  <a:lnTo>
                    <a:pt x="3133" y="827"/>
                  </a:lnTo>
                  <a:lnTo>
                    <a:pt x="3163" y="872"/>
                  </a:lnTo>
                  <a:lnTo>
                    <a:pt x="3187" y="919"/>
                  </a:lnTo>
                  <a:lnTo>
                    <a:pt x="3206" y="970"/>
                  </a:lnTo>
                  <a:lnTo>
                    <a:pt x="3220" y="1022"/>
                  </a:lnTo>
                  <a:lnTo>
                    <a:pt x="3229" y="1077"/>
                  </a:lnTo>
                  <a:lnTo>
                    <a:pt x="3232" y="1133"/>
                  </a:lnTo>
                  <a:lnTo>
                    <a:pt x="3231" y="1191"/>
                  </a:lnTo>
                  <a:lnTo>
                    <a:pt x="3223" y="1251"/>
                  </a:lnTo>
                  <a:lnTo>
                    <a:pt x="3212" y="1312"/>
                  </a:lnTo>
                  <a:lnTo>
                    <a:pt x="3195" y="1375"/>
                  </a:lnTo>
                  <a:lnTo>
                    <a:pt x="3171" y="1439"/>
                  </a:lnTo>
                  <a:lnTo>
                    <a:pt x="3145" y="1504"/>
                  </a:lnTo>
                  <a:lnTo>
                    <a:pt x="3112" y="1570"/>
                  </a:lnTo>
                  <a:lnTo>
                    <a:pt x="3075" y="1638"/>
                  </a:lnTo>
                  <a:lnTo>
                    <a:pt x="3033" y="1705"/>
                  </a:lnTo>
                  <a:lnTo>
                    <a:pt x="3019" y="1723"/>
                  </a:lnTo>
                  <a:lnTo>
                    <a:pt x="3005" y="1742"/>
                  </a:lnTo>
                  <a:lnTo>
                    <a:pt x="3048" y="1806"/>
                  </a:lnTo>
                  <a:lnTo>
                    <a:pt x="3086" y="1869"/>
                  </a:lnTo>
                  <a:lnTo>
                    <a:pt x="3121" y="1933"/>
                  </a:lnTo>
                  <a:lnTo>
                    <a:pt x="3150" y="1996"/>
                  </a:lnTo>
                  <a:lnTo>
                    <a:pt x="3176" y="2058"/>
                  </a:lnTo>
                  <a:lnTo>
                    <a:pt x="3196" y="2120"/>
                  </a:lnTo>
                  <a:lnTo>
                    <a:pt x="3212" y="2181"/>
                  </a:lnTo>
                  <a:lnTo>
                    <a:pt x="3223" y="2240"/>
                  </a:lnTo>
                  <a:lnTo>
                    <a:pt x="3230" y="2298"/>
                  </a:lnTo>
                  <a:lnTo>
                    <a:pt x="3232" y="2355"/>
                  </a:lnTo>
                  <a:lnTo>
                    <a:pt x="3229" y="2411"/>
                  </a:lnTo>
                  <a:lnTo>
                    <a:pt x="3220" y="2465"/>
                  </a:lnTo>
                  <a:lnTo>
                    <a:pt x="3206" y="2517"/>
                  </a:lnTo>
                  <a:lnTo>
                    <a:pt x="3187" y="2567"/>
                  </a:lnTo>
                  <a:lnTo>
                    <a:pt x="3163" y="2615"/>
                  </a:lnTo>
                  <a:lnTo>
                    <a:pt x="3141" y="2648"/>
                  </a:lnTo>
                  <a:lnTo>
                    <a:pt x="3116" y="2680"/>
                  </a:lnTo>
                  <a:lnTo>
                    <a:pt x="3089" y="2709"/>
                  </a:lnTo>
                  <a:lnTo>
                    <a:pt x="3091" y="2719"/>
                  </a:lnTo>
                  <a:lnTo>
                    <a:pt x="3092" y="2727"/>
                  </a:lnTo>
                  <a:lnTo>
                    <a:pt x="3089" y="2757"/>
                  </a:lnTo>
                  <a:lnTo>
                    <a:pt x="3080" y="2785"/>
                  </a:lnTo>
                  <a:lnTo>
                    <a:pt x="3067" y="2811"/>
                  </a:lnTo>
                  <a:lnTo>
                    <a:pt x="3049" y="2833"/>
                  </a:lnTo>
                  <a:lnTo>
                    <a:pt x="3026" y="2851"/>
                  </a:lnTo>
                  <a:lnTo>
                    <a:pt x="3002" y="2865"/>
                  </a:lnTo>
                  <a:lnTo>
                    <a:pt x="2973" y="2873"/>
                  </a:lnTo>
                  <a:lnTo>
                    <a:pt x="2944" y="2876"/>
                  </a:lnTo>
                  <a:lnTo>
                    <a:pt x="2917" y="2873"/>
                  </a:lnTo>
                  <a:lnTo>
                    <a:pt x="2892" y="2866"/>
                  </a:lnTo>
                  <a:lnTo>
                    <a:pt x="2868" y="2854"/>
                  </a:lnTo>
                  <a:lnTo>
                    <a:pt x="2811" y="2874"/>
                  </a:lnTo>
                  <a:lnTo>
                    <a:pt x="2750" y="2891"/>
                  </a:lnTo>
                  <a:lnTo>
                    <a:pt x="2685" y="2905"/>
                  </a:lnTo>
                  <a:lnTo>
                    <a:pt x="2617" y="2914"/>
                  </a:lnTo>
                  <a:lnTo>
                    <a:pt x="2545" y="2920"/>
                  </a:lnTo>
                  <a:lnTo>
                    <a:pt x="2470" y="2922"/>
                  </a:lnTo>
                  <a:lnTo>
                    <a:pt x="2400" y="2921"/>
                  </a:lnTo>
                  <a:lnTo>
                    <a:pt x="2327" y="2915"/>
                  </a:lnTo>
                  <a:lnTo>
                    <a:pt x="2290" y="2988"/>
                  </a:lnTo>
                  <a:lnTo>
                    <a:pt x="2252" y="3058"/>
                  </a:lnTo>
                  <a:lnTo>
                    <a:pt x="2210" y="3122"/>
                  </a:lnTo>
                  <a:lnTo>
                    <a:pt x="2168" y="3183"/>
                  </a:lnTo>
                  <a:lnTo>
                    <a:pt x="2124" y="3238"/>
                  </a:lnTo>
                  <a:lnTo>
                    <a:pt x="2076" y="3288"/>
                  </a:lnTo>
                  <a:lnTo>
                    <a:pt x="2028" y="3333"/>
                  </a:lnTo>
                  <a:lnTo>
                    <a:pt x="1978" y="3373"/>
                  </a:lnTo>
                  <a:lnTo>
                    <a:pt x="1926" y="3407"/>
                  </a:lnTo>
                  <a:lnTo>
                    <a:pt x="1873" y="3435"/>
                  </a:lnTo>
                  <a:lnTo>
                    <a:pt x="1819" y="3457"/>
                  </a:lnTo>
                  <a:lnTo>
                    <a:pt x="1763" y="3474"/>
                  </a:lnTo>
                  <a:lnTo>
                    <a:pt x="1707" y="3484"/>
                  </a:lnTo>
                  <a:lnTo>
                    <a:pt x="1649" y="3487"/>
                  </a:lnTo>
                  <a:lnTo>
                    <a:pt x="1591" y="3484"/>
                  </a:lnTo>
                  <a:lnTo>
                    <a:pt x="1534" y="3474"/>
                  </a:lnTo>
                  <a:lnTo>
                    <a:pt x="1478" y="3457"/>
                  </a:lnTo>
                  <a:lnTo>
                    <a:pt x="1424" y="3435"/>
                  </a:lnTo>
                  <a:lnTo>
                    <a:pt x="1370" y="3407"/>
                  </a:lnTo>
                  <a:lnTo>
                    <a:pt x="1319" y="3373"/>
                  </a:lnTo>
                  <a:lnTo>
                    <a:pt x="1268" y="3333"/>
                  </a:lnTo>
                  <a:lnTo>
                    <a:pt x="1221" y="3288"/>
                  </a:lnTo>
                  <a:lnTo>
                    <a:pt x="1174" y="3238"/>
                  </a:lnTo>
                  <a:lnTo>
                    <a:pt x="1129" y="3183"/>
                  </a:lnTo>
                  <a:lnTo>
                    <a:pt x="1086" y="3122"/>
                  </a:lnTo>
                  <a:lnTo>
                    <a:pt x="1045" y="3058"/>
                  </a:lnTo>
                  <a:lnTo>
                    <a:pt x="1006" y="2988"/>
                  </a:lnTo>
                  <a:lnTo>
                    <a:pt x="970" y="2915"/>
                  </a:lnTo>
                  <a:lnTo>
                    <a:pt x="896" y="2921"/>
                  </a:lnTo>
                  <a:lnTo>
                    <a:pt x="827" y="2922"/>
                  </a:lnTo>
                  <a:lnTo>
                    <a:pt x="751" y="2920"/>
                  </a:lnTo>
                  <a:lnTo>
                    <a:pt x="679" y="2914"/>
                  </a:lnTo>
                  <a:lnTo>
                    <a:pt x="611" y="2905"/>
                  </a:lnTo>
                  <a:lnTo>
                    <a:pt x="546" y="2891"/>
                  </a:lnTo>
                  <a:lnTo>
                    <a:pt x="484" y="2874"/>
                  </a:lnTo>
                  <a:lnTo>
                    <a:pt x="427" y="2854"/>
                  </a:lnTo>
                  <a:lnTo>
                    <a:pt x="372" y="2830"/>
                  </a:lnTo>
                  <a:lnTo>
                    <a:pt x="322" y="2802"/>
                  </a:lnTo>
                  <a:lnTo>
                    <a:pt x="276" y="2772"/>
                  </a:lnTo>
                  <a:lnTo>
                    <a:pt x="234" y="2738"/>
                  </a:lnTo>
                  <a:lnTo>
                    <a:pt x="196" y="2700"/>
                  </a:lnTo>
                  <a:lnTo>
                    <a:pt x="163" y="2660"/>
                  </a:lnTo>
                  <a:lnTo>
                    <a:pt x="134" y="2615"/>
                  </a:lnTo>
                  <a:lnTo>
                    <a:pt x="124" y="2593"/>
                  </a:lnTo>
                  <a:lnTo>
                    <a:pt x="113" y="2571"/>
                  </a:lnTo>
                  <a:lnTo>
                    <a:pt x="87" y="2561"/>
                  </a:lnTo>
                  <a:lnTo>
                    <a:pt x="63" y="2549"/>
                  </a:lnTo>
                  <a:lnTo>
                    <a:pt x="41" y="2531"/>
                  </a:lnTo>
                  <a:lnTo>
                    <a:pt x="24" y="2510"/>
                  </a:lnTo>
                  <a:lnTo>
                    <a:pt x="11" y="2485"/>
                  </a:lnTo>
                  <a:lnTo>
                    <a:pt x="2" y="2458"/>
                  </a:lnTo>
                  <a:lnTo>
                    <a:pt x="0" y="2429"/>
                  </a:lnTo>
                  <a:lnTo>
                    <a:pt x="2" y="2404"/>
                  </a:lnTo>
                  <a:lnTo>
                    <a:pt x="8" y="2381"/>
                  </a:lnTo>
                  <a:lnTo>
                    <a:pt x="18" y="2360"/>
                  </a:lnTo>
                  <a:lnTo>
                    <a:pt x="32" y="2339"/>
                  </a:lnTo>
                  <a:lnTo>
                    <a:pt x="48" y="2323"/>
                  </a:lnTo>
                  <a:lnTo>
                    <a:pt x="66" y="2308"/>
                  </a:lnTo>
                  <a:lnTo>
                    <a:pt x="73" y="2241"/>
                  </a:lnTo>
                  <a:lnTo>
                    <a:pt x="86" y="2173"/>
                  </a:lnTo>
                  <a:lnTo>
                    <a:pt x="106" y="2103"/>
                  </a:lnTo>
                  <a:lnTo>
                    <a:pt x="131" y="2032"/>
                  </a:lnTo>
                  <a:lnTo>
                    <a:pt x="163" y="1961"/>
                  </a:lnTo>
                  <a:lnTo>
                    <a:pt x="200" y="1888"/>
                  </a:lnTo>
                  <a:lnTo>
                    <a:pt x="243" y="1815"/>
                  </a:lnTo>
                  <a:lnTo>
                    <a:pt x="291" y="1742"/>
                  </a:lnTo>
                  <a:lnTo>
                    <a:pt x="279" y="1723"/>
                  </a:lnTo>
                  <a:lnTo>
                    <a:pt x="265" y="1705"/>
                  </a:lnTo>
                  <a:lnTo>
                    <a:pt x="223" y="1638"/>
                  </a:lnTo>
                  <a:lnTo>
                    <a:pt x="184" y="1570"/>
                  </a:lnTo>
                  <a:lnTo>
                    <a:pt x="153" y="1504"/>
                  </a:lnTo>
                  <a:lnTo>
                    <a:pt x="125" y="1439"/>
                  </a:lnTo>
                  <a:lnTo>
                    <a:pt x="103" y="1375"/>
                  </a:lnTo>
                  <a:lnTo>
                    <a:pt x="85" y="1312"/>
                  </a:lnTo>
                  <a:lnTo>
                    <a:pt x="73" y="1251"/>
                  </a:lnTo>
                  <a:lnTo>
                    <a:pt x="66" y="1191"/>
                  </a:lnTo>
                  <a:lnTo>
                    <a:pt x="65" y="1133"/>
                  </a:lnTo>
                  <a:lnTo>
                    <a:pt x="68" y="1077"/>
                  </a:lnTo>
                  <a:lnTo>
                    <a:pt x="76" y="1022"/>
                  </a:lnTo>
                  <a:lnTo>
                    <a:pt x="90" y="970"/>
                  </a:lnTo>
                  <a:lnTo>
                    <a:pt x="109" y="919"/>
                  </a:lnTo>
                  <a:lnTo>
                    <a:pt x="134" y="872"/>
                  </a:lnTo>
                  <a:lnTo>
                    <a:pt x="163" y="827"/>
                  </a:lnTo>
                  <a:lnTo>
                    <a:pt x="196" y="787"/>
                  </a:lnTo>
                  <a:lnTo>
                    <a:pt x="234" y="749"/>
                  </a:lnTo>
                  <a:lnTo>
                    <a:pt x="276" y="715"/>
                  </a:lnTo>
                  <a:lnTo>
                    <a:pt x="322" y="684"/>
                  </a:lnTo>
                  <a:lnTo>
                    <a:pt x="372" y="656"/>
                  </a:lnTo>
                  <a:lnTo>
                    <a:pt x="427" y="633"/>
                  </a:lnTo>
                  <a:lnTo>
                    <a:pt x="484" y="612"/>
                  </a:lnTo>
                  <a:lnTo>
                    <a:pt x="546" y="595"/>
                  </a:lnTo>
                  <a:lnTo>
                    <a:pt x="611" y="582"/>
                  </a:lnTo>
                  <a:lnTo>
                    <a:pt x="679" y="573"/>
                  </a:lnTo>
                  <a:lnTo>
                    <a:pt x="751" y="566"/>
                  </a:lnTo>
                  <a:lnTo>
                    <a:pt x="827" y="565"/>
                  </a:lnTo>
                  <a:lnTo>
                    <a:pt x="896" y="566"/>
                  </a:lnTo>
                  <a:lnTo>
                    <a:pt x="970" y="572"/>
                  </a:lnTo>
                  <a:lnTo>
                    <a:pt x="999" y="512"/>
                  </a:lnTo>
                  <a:lnTo>
                    <a:pt x="1030" y="458"/>
                  </a:lnTo>
                  <a:lnTo>
                    <a:pt x="1062" y="405"/>
                  </a:lnTo>
                  <a:lnTo>
                    <a:pt x="1051" y="383"/>
                  </a:lnTo>
                  <a:lnTo>
                    <a:pt x="1044" y="358"/>
                  </a:lnTo>
                  <a:lnTo>
                    <a:pt x="1041" y="332"/>
                  </a:lnTo>
                  <a:lnTo>
                    <a:pt x="1044" y="302"/>
                  </a:lnTo>
                  <a:lnTo>
                    <a:pt x="1052" y="275"/>
                  </a:lnTo>
                  <a:lnTo>
                    <a:pt x="1066" y="249"/>
                  </a:lnTo>
                  <a:lnTo>
                    <a:pt x="1084" y="227"/>
                  </a:lnTo>
                  <a:lnTo>
                    <a:pt x="1106" y="209"/>
                  </a:lnTo>
                  <a:lnTo>
                    <a:pt x="1132" y="195"/>
                  </a:lnTo>
                  <a:lnTo>
                    <a:pt x="1159" y="187"/>
                  </a:lnTo>
                  <a:lnTo>
                    <a:pt x="1190" y="184"/>
                  </a:lnTo>
                  <a:lnTo>
                    <a:pt x="1210" y="186"/>
                  </a:lnTo>
                  <a:lnTo>
                    <a:pt x="1230" y="192"/>
                  </a:lnTo>
                  <a:lnTo>
                    <a:pt x="1278" y="149"/>
                  </a:lnTo>
                  <a:lnTo>
                    <a:pt x="1327" y="111"/>
                  </a:lnTo>
                  <a:lnTo>
                    <a:pt x="1378" y="78"/>
                  </a:lnTo>
                  <a:lnTo>
                    <a:pt x="1429" y="51"/>
                  </a:lnTo>
                  <a:lnTo>
                    <a:pt x="1482" y="29"/>
                  </a:lnTo>
                  <a:lnTo>
                    <a:pt x="1536" y="13"/>
                  </a:lnTo>
                  <a:lnTo>
                    <a:pt x="1592" y="3"/>
                  </a:lnTo>
                  <a:lnTo>
                    <a:pt x="16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7">
              <a:extLst>
                <a:ext uri="{FF2B5EF4-FFF2-40B4-BE49-F238E27FC236}">
                  <a16:creationId xmlns:a16="http://schemas.microsoft.com/office/drawing/2014/main" xmlns="" id="{37CC36D6-5D67-4155-9D2F-26235130214A}"/>
                </a:ext>
              </a:extLst>
            </p:cNvPr>
            <p:cNvSpPr>
              <a:spLocks/>
            </p:cNvSpPr>
            <p:nvPr/>
          </p:nvSpPr>
          <p:spPr bwMode="auto">
            <a:xfrm>
              <a:off x="1410" y="1565"/>
              <a:ext cx="54" cy="55"/>
            </a:xfrm>
            <a:custGeom>
              <a:avLst/>
              <a:gdLst>
                <a:gd name="T0" fmla="*/ 298 w 598"/>
                <a:gd name="T1" fmla="*/ 0 h 595"/>
                <a:gd name="T2" fmla="*/ 342 w 598"/>
                <a:gd name="T3" fmla="*/ 3 h 595"/>
                <a:gd name="T4" fmla="*/ 385 w 598"/>
                <a:gd name="T5" fmla="*/ 12 h 595"/>
                <a:gd name="T6" fmla="*/ 424 w 598"/>
                <a:gd name="T7" fmla="*/ 27 h 595"/>
                <a:gd name="T8" fmla="*/ 461 w 598"/>
                <a:gd name="T9" fmla="*/ 47 h 595"/>
                <a:gd name="T10" fmla="*/ 495 w 598"/>
                <a:gd name="T11" fmla="*/ 72 h 595"/>
                <a:gd name="T12" fmla="*/ 523 w 598"/>
                <a:gd name="T13" fmla="*/ 102 h 595"/>
                <a:gd name="T14" fmla="*/ 549 w 598"/>
                <a:gd name="T15" fmla="*/ 135 h 595"/>
                <a:gd name="T16" fmla="*/ 569 w 598"/>
                <a:gd name="T17" fmla="*/ 172 h 595"/>
                <a:gd name="T18" fmla="*/ 585 w 598"/>
                <a:gd name="T19" fmla="*/ 211 h 595"/>
                <a:gd name="T20" fmla="*/ 594 w 598"/>
                <a:gd name="T21" fmla="*/ 253 h 595"/>
                <a:gd name="T22" fmla="*/ 598 w 598"/>
                <a:gd name="T23" fmla="*/ 298 h 595"/>
                <a:gd name="T24" fmla="*/ 594 w 598"/>
                <a:gd name="T25" fmla="*/ 342 h 595"/>
                <a:gd name="T26" fmla="*/ 585 w 598"/>
                <a:gd name="T27" fmla="*/ 384 h 595"/>
                <a:gd name="T28" fmla="*/ 569 w 598"/>
                <a:gd name="T29" fmla="*/ 423 h 595"/>
                <a:gd name="T30" fmla="*/ 549 w 598"/>
                <a:gd name="T31" fmla="*/ 460 h 595"/>
                <a:gd name="T32" fmla="*/ 523 w 598"/>
                <a:gd name="T33" fmla="*/ 493 h 595"/>
                <a:gd name="T34" fmla="*/ 495 w 598"/>
                <a:gd name="T35" fmla="*/ 523 h 595"/>
                <a:gd name="T36" fmla="*/ 461 w 598"/>
                <a:gd name="T37" fmla="*/ 548 h 595"/>
                <a:gd name="T38" fmla="*/ 424 w 598"/>
                <a:gd name="T39" fmla="*/ 568 h 595"/>
                <a:gd name="T40" fmla="*/ 385 w 598"/>
                <a:gd name="T41" fmla="*/ 583 h 595"/>
                <a:gd name="T42" fmla="*/ 342 w 598"/>
                <a:gd name="T43" fmla="*/ 592 h 595"/>
                <a:gd name="T44" fmla="*/ 298 w 598"/>
                <a:gd name="T45" fmla="*/ 595 h 595"/>
                <a:gd name="T46" fmla="*/ 253 w 598"/>
                <a:gd name="T47" fmla="*/ 592 h 595"/>
                <a:gd name="T48" fmla="*/ 212 w 598"/>
                <a:gd name="T49" fmla="*/ 583 h 595"/>
                <a:gd name="T50" fmla="*/ 172 w 598"/>
                <a:gd name="T51" fmla="*/ 568 h 595"/>
                <a:gd name="T52" fmla="*/ 136 w 598"/>
                <a:gd name="T53" fmla="*/ 548 h 595"/>
                <a:gd name="T54" fmla="*/ 102 w 598"/>
                <a:gd name="T55" fmla="*/ 523 h 595"/>
                <a:gd name="T56" fmla="*/ 73 w 598"/>
                <a:gd name="T57" fmla="*/ 493 h 595"/>
                <a:gd name="T58" fmla="*/ 48 w 598"/>
                <a:gd name="T59" fmla="*/ 460 h 595"/>
                <a:gd name="T60" fmla="*/ 28 w 598"/>
                <a:gd name="T61" fmla="*/ 423 h 595"/>
                <a:gd name="T62" fmla="*/ 13 w 598"/>
                <a:gd name="T63" fmla="*/ 384 h 595"/>
                <a:gd name="T64" fmla="*/ 3 w 598"/>
                <a:gd name="T65" fmla="*/ 342 h 595"/>
                <a:gd name="T66" fmla="*/ 0 w 598"/>
                <a:gd name="T67" fmla="*/ 298 h 595"/>
                <a:gd name="T68" fmla="*/ 3 w 598"/>
                <a:gd name="T69" fmla="*/ 253 h 595"/>
                <a:gd name="T70" fmla="*/ 13 w 598"/>
                <a:gd name="T71" fmla="*/ 211 h 595"/>
                <a:gd name="T72" fmla="*/ 28 w 598"/>
                <a:gd name="T73" fmla="*/ 172 h 595"/>
                <a:gd name="T74" fmla="*/ 48 w 598"/>
                <a:gd name="T75" fmla="*/ 135 h 595"/>
                <a:gd name="T76" fmla="*/ 73 w 598"/>
                <a:gd name="T77" fmla="*/ 102 h 595"/>
                <a:gd name="T78" fmla="*/ 102 w 598"/>
                <a:gd name="T79" fmla="*/ 72 h 595"/>
                <a:gd name="T80" fmla="*/ 136 w 598"/>
                <a:gd name="T81" fmla="*/ 47 h 595"/>
                <a:gd name="T82" fmla="*/ 172 w 598"/>
                <a:gd name="T83" fmla="*/ 27 h 595"/>
                <a:gd name="T84" fmla="*/ 212 w 598"/>
                <a:gd name="T85" fmla="*/ 12 h 595"/>
                <a:gd name="T86" fmla="*/ 253 w 598"/>
                <a:gd name="T87" fmla="*/ 3 h 595"/>
                <a:gd name="T88" fmla="*/ 298 w 598"/>
                <a:gd name="T8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8" h="595">
                  <a:moveTo>
                    <a:pt x="298" y="0"/>
                  </a:moveTo>
                  <a:lnTo>
                    <a:pt x="342" y="3"/>
                  </a:lnTo>
                  <a:lnTo>
                    <a:pt x="385" y="12"/>
                  </a:lnTo>
                  <a:lnTo>
                    <a:pt x="424" y="27"/>
                  </a:lnTo>
                  <a:lnTo>
                    <a:pt x="461" y="47"/>
                  </a:lnTo>
                  <a:lnTo>
                    <a:pt x="495" y="72"/>
                  </a:lnTo>
                  <a:lnTo>
                    <a:pt x="523" y="102"/>
                  </a:lnTo>
                  <a:lnTo>
                    <a:pt x="549" y="135"/>
                  </a:lnTo>
                  <a:lnTo>
                    <a:pt x="569" y="172"/>
                  </a:lnTo>
                  <a:lnTo>
                    <a:pt x="585" y="211"/>
                  </a:lnTo>
                  <a:lnTo>
                    <a:pt x="594" y="253"/>
                  </a:lnTo>
                  <a:lnTo>
                    <a:pt x="598" y="298"/>
                  </a:lnTo>
                  <a:lnTo>
                    <a:pt x="594" y="342"/>
                  </a:lnTo>
                  <a:lnTo>
                    <a:pt x="585" y="384"/>
                  </a:lnTo>
                  <a:lnTo>
                    <a:pt x="569" y="423"/>
                  </a:lnTo>
                  <a:lnTo>
                    <a:pt x="549" y="460"/>
                  </a:lnTo>
                  <a:lnTo>
                    <a:pt x="523" y="493"/>
                  </a:lnTo>
                  <a:lnTo>
                    <a:pt x="495" y="523"/>
                  </a:lnTo>
                  <a:lnTo>
                    <a:pt x="461" y="548"/>
                  </a:lnTo>
                  <a:lnTo>
                    <a:pt x="424" y="568"/>
                  </a:lnTo>
                  <a:lnTo>
                    <a:pt x="385" y="583"/>
                  </a:lnTo>
                  <a:lnTo>
                    <a:pt x="342" y="592"/>
                  </a:lnTo>
                  <a:lnTo>
                    <a:pt x="298" y="595"/>
                  </a:lnTo>
                  <a:lnTo>
                    <a:pt x="253" y="592"/>
                  </a:lnTo>
                  <a:lnTo>
                    <a:pt x="212" y="583"/>
                  </a:lnTo>
                  <a:lnTo>
                    <a:pt x="172" y="568"/>
                  </a:lnTo>
                  <a:lnTo>
                    <a:pt x="136" y="548"/>
                  </a:lnTo>
                  <a:lnTo>
                    <a:pt x="102" y="523"/>
                  </a:lnTo>
                  <a:lnTo>
                    <a:pt x="73" y="493"/>
                  </a:lnTo>
                  <a:lnTo>
                    <a:pt x="48" y="460"/>
                  </a:lnTo>
                  <a:lnTo>
                    <a:pt x="28" y="423"/>
                  </a:lnTo>
                  <a:lnTo>
                    <a:pt x="13" y="384"/>
                  </a:lnTo>
                  <a:lnTo>
                    <a:pt x="3" y="342"/>
                  </a:lnTo>
                  <a:lnTo>
                    <a:pt x="0" y="298"/>
                  </a:lnTo>
                  <a:lnTo>
                    <a:pt x="3" y="253"/>
                  </a:lnTo>
                  <a:lnTo>
                    <a:pt x="13" y="211"/>
                  </a:lnTo>
                  <a:lnTo>
                    <a:pt x="28" y="172"/>
                  </a:lnTo>
                  <a:lnTo>
                    <a:pt x="48" y="135"/>
                  </a:lnTo>
                  <a:lnTo>
                    <a:pt x="73" y="102"/>
                  </a:lnTo>
                  <a:lnTo>
                    <a:pt x="102" y="72"/>
                  </a:lnTo>
                  <a:lnTo>
                    <a:pt x="136" y="47"/>
                  </a:lnTo>
                  <a:lnTo>
                    <a:pt x="172" y="27"/>
                  </a:lnTo>
                  <a:lnTo>
                    <a:pt x="212" y="12"/>
                  </a:lnTo>
                  <a:lnTo>
                    <a:pt x="253" y="3"/>
                  </a:lnTo>
                  <a:lnTo>
                    <a:pt x="2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Group 10">
            <a:extLst>
              <a:ext uri="{FF2B5EF4-FFF2-40B4-BE49-F238E27FC236}">
                <a16:creationId xmlns:a16="http://schemas.microsoft.com/office/drawing/2014/main" xmlns="" id="{B9327F97-9D8A-4F30-8B2E-176058C57E82}"/>
              </a:ext>
            </a:extLst>
          </p:cNvPr>
          <p:cNvGrpSpPr>
            <a:grpSpLocks noChangeAspect="1"/>
          </p:cNvGrpSpPr>
          <p:nvPr/>
        </p:nvGrpSpPr>
        <p:grpSpPr bwMode="auto">
          <a:xfrm>
            <a:off x="4548741" y="2803299"/>
            <a:ext cx="396875" cy="396875"/>
            <a:chOff x="2989" y="1455"/>
            <a:chExt cx="250" cy="250"/>
          </a:xfrm>
          <a:solidFill>
            <a:schemeClr val="bg1"/>
          </a:solidFill>
        </p:grpSpPr>
        <p:sp>
          <p:nvSpPr>
            <p:cNvPr id="28" name="Freeform 12">
              <a:extLst>
                <a:ext uri="{FF2B5EF4-FFF2-40B4-BE49-F238E27FC236}">
                  <a16:creationId xmlns:a16="http://schemas.microsoft.com/office/drawing/2014/main" xmlns="" id="{FC114144-C735-475C-A7E7-834B42476687}"/>
                </a:ext>
              </a:extLst>
            </p:cNvPr>
            <p:cNvSpPr>
              <a:spLocks/>
            </p:cNvSpPr>
            <p:nvPr/>
          </p:nvSpPr>
          <p:spPr bwMode="auto">
            <a:xfrm>
              <a:off x="2989" y="1455"/>
              <a:ext cx="250" cy="250"/>
            </a:xfrm>
            <a:custGeom>
              <a:avLst/>
              <a:gdLst>
                <a:gd name="T0" fmla="*/ 2620 w 3500"/>
                <a:gd name="T1" fmla="*/ 0 h 3500"/>
                <a:gd name="T2" fmla="*/ 2550 w 3500"/>
                <a:gd name="T3" fmla="*/ 78 h 3500"/>
                <a:gd name="T4" fmla="*/ 2469 w 3500"/>
                <a:gd name="T5" fmla="*/ 213 h 3500"/>
                <a:gd name="T6" fmla="*/ 389 w 3500"/>
                <a:gd name="T7" fmla="*/ 369 h 3500"/>
                <a:gd name="T8" fmla="*/ 372 w 3500"/>
                <a:gd name="T9" fmla="*/ 380 h 3500"/>
                <a:gd name="T10" fmla="*/ 369 w 3500"/>
                <a:gd name="T11" fmla="*/ 3111 h 3500"/>
                <a:gd name="T12" fmla="*/ 380 w 3500"/>
                <a:gd name="T13" fmla="*/ 3128 h 3500"/>
                <a:gd name="T14" fmla="*/ 3111 w 3500"/>
                <a:gd name="T15" fmla="*/ 3131 h 3500"/>
                <a:gd name="T16" fmla="*/ 3128 w 3500"/>
                <a:gd name="T17" fmla="*/ 3120 h 3500"/>
                <a:gd name="T18" fmla="*/ 3131 w 3500"/>
                <a:gd name="T19" fmla="*/ 1503 h 3500"/>
                <a:gd name="T20" fmla="*/ 3500 w 3500"/>
                <a:gd name="T21" fmla="*/ 862 h 3500"/>
                <a:gd name="T22" fmla="*/ 3497 w 3500"/>
                <a:gd name="T23" fmla="*/ 3160 h 3500"/>
                <a:gd name="T24" fmla="*/ 3473 w 3500"/>
                <a:gd name="T25" fmla="*/ 3252 h 3500"/>
                <a:gd name="T26" fmla="*/ 3430 w 3500"/>
                <a:gd name="T27" fmla="*/ 3333 h 3500"/>
                <a:gd name="T28" fmla="*/ 3370 w 3500"/>
                <a:gd name="T29" fmla="*/ 3401 h 3500"/>
                <a:gd name="T30" fmla="*/ 3294 w 3500"/>
                <a:gd name="T31" fmla="*/ 3454 h 3500"/>
                <a:gd name="T32" fmla="*/ 3207 w 3500"/>
                <a:gd name="T33" fmla="*/ 3488 h 3500"/>
                <a:gd name="T34" fmla="*/ 3111 w 3500"/>
                <a:gd name="T35" fmla="*/ 3500 h 3500"/>
                <a:gd name="T36" fmla="*/ 340 w 3500"/>
                <a:gd name="T37" fmla="*/ 3497 h 3500"/>
                <a:gd name="T38" fmla="*/ 248 w 3500"/>
                <a:gd name="T39" fmla="*/ 3473 h 3500"/>
                <a:gd name="T40" fmla="*/ 167 w 3500"/>
                <a:gd name="T41" fmla="*/ 3430 h 3500"/>
                <a:gd name="T42" fmla="*/ 99 w 3500"/>
                <a:gd name="T43" fmla="*/ 3370 h 3500"/>
                <a:gd name="T44" fmla="*/ 46 w 3500"/>
                <a:gd name="T45" fmla="*/ 3294 h 3500"/>
                <a:gd name="T46" fmla="*/ 12 w 3500"/>
                <a:gd name="T47" fmla="*/ 3207 h 3500"/>
                <a:gd name="T48" fmla="*/ 0 w 3500"/>
                <a:gd name="T49" fmla="*/ 3111 h 3500"/>
                <a:gd name="T50" fmla="*/ 3 w 3500"/>
                <a:gd name="T51" fmla="*/ 340 h 3500"/>
                <a:gd name="T52" fmla="*/ 27 w 3500"/>
                <a:gd name="T53" fmla="*/ 248 h 3500"/>
                <a:gd name="T54" fmla="*/ 70 w 3500"/>
                <a:gd name="T55" fmla="*/ 167 h 3500"/>
                <a:gd name="T56" fmla="*/ 130 w 3500"/>
                <a:gd name="T57" fmla="*/ 99 h 3500"/>
                <a:gd name="T58" fmla="*/ 206 w 3500"/>
                <a:gd name="T59" fmla="*/ 46 h 3500"/>
                <a:gd name="T60" fmla="*/ 293 w 3500"/>
                <a:gd name="T61" fmla="*/ 12 h 3500"/>
                <a:gd name="T62" fmla="*/ 389 w 3500"/>
                <a:gd name="T63" fmla="*/ 0 h 3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00" h="3500">
                  <a:moveTo>
                    <a:pt x="389" y="0"/>
                  </a:moveTo>
                  <a:lnTo>
                    <a:pt x="2620" y="0"/>
                  </a:lnTo>
                  <a:lnTo>
                    <a:pt x="2583" y="37"/>
                  </a:lnTo>
                  <a:lnTo>
                    <a:pt x="2550" y="78"/>
                  </a:lnTo>
                  <a:lnTo>
                    <a:pt x="2521" y="123"/>
                  </a:lnTo>
                  <a:lnTo>
                    <a:pt x="2469" y="213"/>
                  </a:lnTo>
                  <a:lnTo>
                    <a:pt x="2378" y="369"/>
                  </a:lnTo>
                  <a:lnTo>
                    <a:pt x="389" y="369"/>
                  </a:lnTo>
                  <a:lnTo>
                    <a:pt x="380" y="372"/>
                  </a:lnTo>
                  <a:lnTo>
                    <a:pt x="372" y="380"/>
                  </a:lnTo>
                  <a:lnTo>
                    <a:pt x="369" y="389"/>
                  </a:lnTo>
                  <a:lnTo>
                    <a:pt x="369" y="3111"/>
                  </a:lnTo>
                  <a:lnTo>
                    <a:pt x="372" y="3120"/>
                  </a:lnTo>
                  <a:lnTo>
                    <a:pt x="380" y="3128"/>
                  </a:lnTo>
                  <a:lnTo>
                    <a:pt x="389" y="3131"/>
                  </a:lnTo>
                  <a:lnTo>
                    <a:pt x="3111" y="3131"/>
                  </a:lnTo>
                  <a:lnTo>
                    <a:pt x="3120" y="3128"/>
                  </a:lnTo>
                  <a:lnTo>
                    <a:pt x="3128" y="3120"/>
                  </a:lnTo>
                  <a:lnTo>
                    <a:pt x="3131" y="3111"/>
                  </a:lnTo>
                  <a:lnTo>
                    <a:pt x="3131" y="1503"/>
                  </a:lnTo>
                  <a:lnTo>
                    <a:pt x="3362" y="1101"/>
                  </a:lnTo>
                  <a:lnTo>
                    <a:pt x="3500" y="862"/>
                  </a:lnTo>
                  <a:lnTo>
                    <a:pt x="3500" y="3111"/>
                  </a:lnTo>
                  <a:lnTo>
                    <a:pt x="3497" y="3160"/>
                  </a:lnTo>
                  <a:lnTo>
                    <a:pt x="3488" y="3207"/>
                  </a:lnTo>
                  <a:lnTo>
                    <a:pt x="3473" y="3252"/>
                  </a:lnTo>
                  <a:lnTo>
                    <a:pt x="3454" y="3294"/>
                  </a:lnTo>
                  <a:lnTo>
                    <a:pt x="3430" y="3333"/>
                  </a:lnTo>
                  <a:lnTo>
                    <a:pt x="3401" y="3370"/>
                  </a:lnTo>
                  <a:lnTo>
                    <a:pt x="3370" y="3401"/>
                  </a:lnTo>
                  <a:lnTo>
                    <a:pt x="3333" y="3430"/>
                  </a:lnTo>
                  <a:lnTo>
                    <a:pt x="3294" y="3454"/>
                  </a:lnTo>
                  <a:lnTo>
                    <a:pt x="3252" y="3473"/>
                  </a:lnTo>
                  <a:lnTo>
                    <a:pt x="3207" y="3488"/>
                  </a:lnTo>
                  <a:lnTo>
                    <a:pt x="3160" y="3497"/>
                  </a:lnTo>
                  <a:lnTo>
                    <a:pt x="3111" y="3500"/>
                  </a:lnTo>
                  <a:lnTo>
                    <a:pt x="389" y="3500"/>
                  </a:lnTo>
                  <a:lnTo>
                    <a:pt x="340" y="3497"/>
                  </a:lnTo>
                  <a:lnTo>
                    <a:pt x="293" y="3488"/>
                  </a:lnTo>
                  <a:lnTo>
                    <a:pt x="248" y="3473"/>
                  </a:lnTo>
                  <a:lnTo>
                    <a:pt x="206" y="3454"/>
                  </a:lnTo>
                  <a:lnTo>
                    <a:pt x="167" y="3430"/>
                  </a:lnTo>
                  <a:lnTo>
                    <a:pt x="130" y="3401"/>
                  </a:lnTo>
                  <a:lnTo>
                    <a:pt x="99" y="3370"/>
                  </a:lnTo>
                  <a:lnTo>
                    <a:pt x="70" y="3333"/>
                  </a:lnTo>
                  <a:lnTo>
                    <a:pt x="46" y="3294"/>
                  </a:lnTo>
                  <a:lnTo>
                    <a:pt x="27" y="3252"/>
                  </a:lnTo>
                  <a:lnTo>
                    <a:pt x="12" y="3207"/>
                  </a:lnTo>
                  <a:lnTo>
                    <a:pt x="3" y="3160"/>
                  </a:lnTo>
                  <a:lnTo>
                    <a:pt x="0" y="3111"/>
                  </a:lnTo>
                  <a:lnTo>
                    <a:pt x="0" y="389"/>
                  </a:lnTo>
                  <a:lnTo>
                    <a:pt x="3" y="340"/>
                  </a:lnTo>
                  <a:lnTo>
                    <a:pt x="12" y="293"/>
                  </a:lnTo>
                  <a:lnTo>
                    <a:pt x="27" y="248"/>
                  </a:lnTo>
                  <a:lnTo>
                    <a:pt x="46" y="206"/>
                  </a:lnTo>
                  <a:lnTo>
                    <a:pt x="70" y="167"/>
                  </a:lnTo>
                  <a:lnTo>
                    <a:pt x="99" y="130"/>
                  </a:lnTo>
                  <a:lnTo>
                    <a:pt x="130" y="99"/>
                  </a:lnTo>
                  <a:lnTo>
                    <a:pt x="167" y="70"/>
                  </a:lnTo>
                  <a:lnTo>
                    <a:pt x="206" y="46"/>
                  </a:lnTo>
                  <a:lnTo>
                    <a:pt x="248" y="27"/>
                  </a:lnTo>
                  <a:lnTo>
                    <a:pt x="293" y="12"/>
                  </a:lnTo>
                  <a:lnTo>
                    <a:pt x="340" y="3"/>
                  </a:lnTo>
                  <a:lnTo>
                    <a:pt x="3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3">
              <a:extLst>
                <a:ext uri="{FF2B5EF4-FFF2-40B4-BE49-F238E27FC236}">
                  <a16:creationId xmlns:a16="http://schemas.microsoft.com/office/drawing/2014/main" xmlns="" id="{4CB1A063-B91C-4D1A-9676-815A11E7C728}"/>
                </a:ext>
              </a:extLst>
            </p:cNvPr>
            <p:cNvSpPr>
              <a:spLocks/>
            </p:cNvSpPr>
            <p:nvPr/>
          </p:nvSpPr>
          <p:spPr bwMode="auto">
            <a:xfrm>
              <a:off x="3118" y="1494"/>
              <a:ext cx="99" cy="144"/>
            </a:xfrm>
            <a:custGeom>
              <a:avLst/>
              <a:gdLst>
                <a:gd name="T0" fmla="*/ 744 w 1378"/>
                <a:gd name="T1" fmla="*/ 0 h 2016"/>
                <a:gd name="T2" fmla="*/ 1378 w 1378"/>
                <a:gd name="T3" fmla="*/ 366 h 2016"/>
                <a:gd name="T4" fmla="*/ 633 w 1378"/>
                <a:gd name="T5" fmla="*/ 1657 h 2016"/>
                <a:gd name="T6" fmla="*/ 3 w 1378"/>
                <a:gd name="T7" fmla="*/ 2016 h 2016"/>
                <a:gd name="T8" fmla="*/ 0 w 1378"/>
                <a:gd name="T9" fmla="*/ 1291 h 2016"/>
                <a:gd name="T10" fmla="*/ 744 w 1378"/>
                <a:gd name="T11" fmla="*/ 0 h 2016"/>
              </a:gdLst>
              <a:ahLst/>
              <a:cxnLst>
                <a:cxn ang="0">
                  <a:pos x="T0" y="T1"/>
                </a:cxn>
                <a:cxn ang="0">
                  <a:pos x="T2" y="T3"/>
                </a:cxn>
                <a:cxn ang="0">
                  <a:pos x="T4" y="T5"/>
                </a:cxn>
                <a:cxn ang="0">
                  <a:pos x="T6" y="T7"/>
                </a:cxn>
                <a:cxn ang="0">
                  <a:pos x="T8" y="T9"/>
                </a:cxn>
                <a:cxn ang="0">
                  <a:pos x="T10" y="T11"/>
                </a:cxn>
              </a:cxnLst>
              <a:rect l="0" t="0" r="r" b="b"/>
              <a:pathLst>
                <a:path w="1378" h="2016">
                  <a:moveTo>
                    <a:pt x="744" y="0"/>
                  </a:moveTo>
                  <a:lnTo>
                    <a:pt x="1378" y="366"/>
                  </a:lnTo>
                  <a:lnTo>
                    <a:pt x="633" y="1657"/>
                  </a:lnTo>
                  <a:lnTo>
                    <a:pt x="3" y="2016"/>
                  </a:lnTo>
                  <a:lnTo>
                    <a:pt x="0" y="1291"/>
                  </a:lnTo>
                  <a:lnTo>
                    <a:pt x="7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4">
              <a:extLst>
                <a:ext uri="{FF2B5EF4-FFF2-40B4-BE49-F238E27FC236}">
                  <a16:creationId xmlns:a16="http://schemas.microsoft.com/office/drawing/2014/main" xmlns="" id="{FE872F0E-C32A-4F42-8166-E923362BC25B}"/>
                </a:ext>
              </a:extLst>
            </p:cNvPr>
            <p:cNvSpPr>
              <a:spLocks/>
            </p:cNvSpPr>
            <p:nvPr/>
          </p:nvSpPr>
          <p:spPr bwMode="auto">
            <a:xfrm>
              <a:off x="3178" y="1462"/>
              <a:ext cx="54" cy="48"/>
            </a:xfrm>
            <a:custGeom>
              <a:avLst/>
              <a:gdLst>
                <a:gd name="T0" fmla="*/ 357 w 762"/>
                <a:gd name="T1" fmla="*/ 0 h 671"/>
                <a:gd name="T2" fmla="*/ 399 w 762"/>
                <a:gd name="T3" fmla="*/ 1 h 671"/>
                <a:gd name="T4" fmla="*/ 441 w 762"/>
                <a:gd name="T5" fmla="*/ 7 h 671"/>
                <a:gd name="T6" fmla="*/ 483 w 762"/>
                <a:gd name="T7" fmla="*/ 18 h 671"/>
                <a:gd name="T8" fmla="*/ 526 w 762"/>
                <a:gd name="T9" fmla="*/ 34 h 671"/>
                <a:gd name="T10" fmla="*/ 566 w 762"/>
                <a:gd name="T11" fmla="*/ 55 h 671"/>
                <a:gd name="T12" fmla="*/ 605 w 762"/>
                <a:gd name="T13" fmla="*/ 80 h 671"/>
                <a:gd name="T14" fmla="*/ 639 w 762"/>
                <a:gd name="T15" fmla="*/ 108 h 671"/>
                <a:gd name="T16" fmla="*/ 670 w 762"/>
                <a:gd name="T17" fmla="*/ 140 h 671"/>
                <a:gd name="T18" fmla="*/ 697 w 762"/>
                <a:gd name="T19" fmla="*/ 172 h 671"/>
                <a:gd name="T20" fmla="*/ 719 w 762"/>
                <a:gd name="T21" fmla="*/ 209 h 671"/>
                <a:gd name="T22" fmla="*/ 737 w 762"/>
                <a:gd name="T23" fmla="*/ 246 h 671"/>
                <a:gd name="T24" fmla="*/ 751 w 762"/>
                <a:gd name="T25" fmla="*/ 284 h 671"/>
                <a:gd name="T26" fmla="*/ 759 w 762"/>
                <a:gd name="T27" fmla="*/ 322 h 671"/>
                <a:gd name="T28" fmla="*/ 762 w 762"/>
                <a:gd name="T29" fmla="*/ 361 h 671"/>
                <a:gd name="T30" fmla="*/ 761 w 762"/>
                <a:gd name="T31" fmla="*/ 400 h 671"/>
                <a:gd name="T32" fmla="*/ 755 w 762"/>
                <a:gd name="T33" fmla="*/ 439 h 671"/>
                <a:gd name="T34" fmla="*/ 742 w 762"/>
                <a:gd name="T35" fmla="*/ 476 h 671"/>
                <a:gd name="T36" fmla="*/ 725 w 762"/>
                <a:gd name="T37" fmla="*/ 512 h 671"/>
                <a:gd name="T38" fmla="*/ 633 w 762"/>
                <a:gd name="T39" fmla="*/ 671 h 671"/>
                <a:gd name="T40" fmla="*/ 0 w 762"/>
                <a:gd name="T41" fmla="*/ 305 h 671"/>
                <a:gd name="T42" fmla="*/ 91 w 762"/>
                <a:gd name="T43" fmla="*/ 146 h 671"/>
                <a:gd name="T44" fmla="*/ 113 w 762"/>
                <a:gd name="T45" fmla="*/ 113 h 671"/>
                <a:gd name="T46" fmla="*/ 140 w 762"/>
                <a:gd name="T47" fmla="*/ 84 h 671"/>
                <a:gd name="T48" fmla="*/ 170 w 762"/>
                <a:gd name="T49" fmla="*/ 59 h 671"/>
                <a:gd name="T50" fmla="*/ 202 w 762"/>
                <a:gd name="T51" fmla="*/ 39 h 671"/>
                <a:gd name="T52" fmla="*/ 238 w 762"/>
                <a:gd name="T53" fmla="*/ 22 h 671"/>
                <a:gd name="T54" fmla="*/ 277 w 762"/>
                <a:gd name="T55" fmla="*/ 10 h 671"/>
                <a:gd name="T56" fmla="*/ 316 w 762"/>
                <a:gd name="T57" fmla="*/ 3 h 671"/>
                <a:gd name="T58" fmla="*/ 357 w 762"/>
                <a:gd name="T59"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2" h="671">
                  <a:moveTo>
                    <a:pt x="357" y="0"/>
                  </a:moveTo>
                  <a:lnTo>
                    <a:pt x="399" y="1"/>
                  </a:lnTo>
                  <a:lnTo>
                    <a:pt x="441" y="7"/>
                  </a:lnTo>
                  <a:lnTo>
                    <a:pt x="483" y="18"/>
                  </a:lnTo>
                  <a:lnTo>
                    <a:pt x="526" y="34"/>
                  </a:lnTo>
                  <a:lnTo>
                    <a:pt x="566" y="55"/>
                  </a:lnTo>
                  <a:lnTo>
                    <a:pt x="605" y="80"/>
                  </a:lnTo>
                  <a:lnTo>
                    <a:pt x="639" y="108"/>
                  </a:lnTo>
                  <a:lnTo>
                    <a:pt x="670" y="140"/>
                  </a:lnTo>
                  <a:lnTo>
                    <a:pt x="697" y="172"/>
                  </a:lnTo>
                  <a:lnTo>
                    <a:pt x="719" y="209"/>
                  </a:lnTo>
                  <a:lnTo>
                    <a:pt x="737" y="246"/>
                  </a:lnTo>
                  <a:lnTo>
                    <a:pt x="751" y="284"/>
                  </a:lnTo>
                  <a:lnTo>
                    <a:pt x="759" y="322"/>
                  </a:lnTo>
                  <a:lnTo>
                    <a:pt x="762" y="361"/>
                  </a:lnTo>
                  <a:lnTo>
                    <a:pt x="761" y="400"/>
                  </a:lnTo>
                  <a:lnTo>
                    <a:pt x="755" y="439"/>
                  </a:lnTo>
                  <a:lnTo>
                    <a:pt x="742" y="476"/>
                  </a:lnTo>
                  <a:lnTo>
                    <a:pt x="725" y="512"/>
                  </a:lnTo>
                  <a:lnTo>
                    <a:pt x="633" y="671"/>
                  </a:lnTo>
                  <a:lnTo>
                    <a:pt x="0" y="305"/>
                  </a:lnTo>
                  <a:lnTo>
                    <a:pt x="91" y="146"/>
                  </a:lnTo>
                  <a:lnTo>
                    <a:pt x="113" y="113"/>
                  </a:lnTo>
                  <a:lnTo>
                    <a:pt x="140" y="84"/>
                  </a:lnTo>
                  <a:lnTo>
                    <a:pt x="170" y="59"/>
                  </a:lnTo>
                  <a:lnTo>
                    <a:pt x="202" y="39"/>
                  </a:lnTo>
                  <a:lnTo>
                    <a:pt x="238" y="22"/>
                  </a:lnTo>
                  <a:lnTo>
                    <a:pt x="277" y="10"/>
                  </a:lnTo>
                  <a:lnTo>
                    <a:pt x="316" y="3"/>
                  </a:lnTo>
                  <a:lnTo>
                    <a:pt x="3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Group 17">
            <a:extLst>
              <a:ext uri="{FF2B5EF4-FFF2-40B4-BE49-F238E27FC236}">
                <a16:creationId xmlns:a16="http://schemas.microsoft.com/office/drawing/2014/main" xmlns="" id="{42A1E6FB-4B7F-4104-AB26-A79BC96D78E5}"/>
              </a:ext>
            </a:extLst>
          </p:cNvPr>
          <p:cNvGrpSpPr>
            <a:grpSpLocks noChangeAspect="1"/>
          </p:cNvGrpSpPr>
          <p:nvPr/>
        </p:nvGrpSpPr>
        <p:grpSpPr bwMode="auto">
          <a:xfrm>
            <a:off x="7191669" y="2782661"/>
            <a:ext cx="293688" cy="490538"/>
            <a:chOff x="4703" y="1442"/>
            <a:chExt cx="185" cy="309"/>
          </a:xfrm>
          <a:solidFill>
            <a:schemeClr val="bg1"/>
          </a:solidFill>
        </p:grpSpPr>
        <p:sp>
          <p:nvSpPr>
            <p:cNvPr id="32" name="Freeform 19">
              <a:extLst>
                <a:ext uri="{FF2B5EF4-FFF2-40B4-BE49-F238E27FC236}">
                  <a16:creationId xmlns:a16="http://schemas.microsoft.com/office/drawing/2014/main" xmlns="" id="{D05A2CC3-3C6A-4F98-8063-A3B4917107FA}"/>
                </a:ext>
              </a:extLst>
            </p:cNvPr>
            <p:cNvSpPr>
              <a:spLocks/>
            </p:cNvSpPr>
            <p:nvPr/>
          </p:nvSpPr>
          <p:spPr bwMode="auto">
            <a:xfrm>
              <a:off x="4785" y="1515"/>
              <a:ext cx="27" cy="55"/>
            </a:xfrm>
            <a:custGeom>
              <a:avLst/>
              <a:gdLst>
                <a:gd name="T0" fmla="*/ 147 w 295"/>
                <a:gd name="T1" fmla="*/ 0 h 598"/>
                <a:gd name="T2" fmla="*/ 169 w 295"/>
                <a:gd name="T3" fmla="*/ 3 h 598"/>
                <a:gd name="T4" fmla="*/ 190 w 295"/>
                <a:gd name="T5" fmla="*/ 13 h 598"/>
                <a:gd name="T6" fmla="*/ 210 w 295"/>
                <a:gd name="T7" fmla="*/ 29 h 598"/>
                <a:gd name="T8" fmla="*/ 227 w 295"/>
                <a:gd name="T9" fmla="*/ 49 h 598"/>
                <a:gd name="T10" fmla="*/ 244 w 295"/>
                <a:gd name="T11" fmla="*/ 74 h 598"/>
                <a:gd name="T12" fmla="*/ 258 w 295"/>
                <a:gd name="T13" fmla="*/ 102 h 598"/>
                <a:gd name="T14" fmla="*/ 271 w 295"/>
                <a:gd name="T15" fmla="*/ 136 h 598"/>
                <a:gd name="T16" fmla="*/ 281 w 295"/>
                <a:gd name="T17" fmla="*/ 173 h 598"/>
                <a:gd name="T18" fmla="*/ 289 w 295"/>
                <a:gd name="T19" fmla="*/ 212 h 598"/>
                <a:gd name="T20" fmla="*/ 293 w 295"/>
                <a:gd name="T21" fmla="*/ 255 h 598"/>
                <a:gd name="T22" fmla="*/ 295 w 295"/>
                <a:gd name="T23" fmla="*/ 299 h 598"/>
                <a:gd name="T24" fmla="*/ 293 w 295"/>
                <a:gd name="T25" fmla="*/ 343 h 598"/>
                <a:gd name="T26" fmla="*/ 289 w 295"/>
                <a:gd name="T27" fmla="*/ 386 h 598"/>
                <a:gd name="T28" fmla="*/ 281 w 295"/>
                <a:gd name="T29" fmla="*/ 425 h 598"/>
                <a:gd name="T30" fmla="*/ 271 w 295"/>
                <a:gd name="T31" fmla="*/ 462 h 598"/>
                <a:gd name="T32" fmla="*/ 258 w 295"/>
                <a:gd name="T33" fmla="*/ 496 h 598"/>
                <a:gd name="T34" fmla="*/ 244 w 295"/>
                <a:gd name="T35" fmla="*/ 525 h 598"/>
                <a:gd name="T36" fmla="*/ 227 w 295"/>
                <a:gd name="T37" fmla="*/ 551 h 598"/>
                <a:gd name="T38" fmla="*/ 210 w 295"/>
                <a:gd name="T39" fmla="*/ 571 h 598"/>
                <a:gd name="T40" fmla="*/ 190 w 295"/>
                <a:gd name="T41" fmla="*/ 585 h 598"/>
                <a:gd name="T42" fmla="*/ 169 w 295"/>
                <a:gd name="T43" fmla="*/ 595 h 598"/>
                <a:gd name="T44" fmla="*/ 147 w 295"/>
                <a:gd name="T45" fmla="*/ 598 h 598"/>
                <a:gd name="T46" fmla="*/ 127 w 295"/>
                <a:gd name="T47" fmla="*/ 595 h 598"/>
                <a:gd name="T48" fmla="*/ 106 w 295"/>
                <a:gd name="T49" fmla="*/ 585 h 598"/>
                <a:gd name="T50" fmla="*/ 86 w 295"/>
                <a:gd name="T51" fmla="*/ 571 h 598"/>
                <a:gd name="T52" fmla="*/ 67 w 295"/>
                <a:gd name="T53" fmla="*/ 551 h 598"/>
                <a:gd name="T54" fmla="*/ 51 w 295"/>
                <a:gd name="T55" fmla="*/ 525 h 598"/>
                <a:gd name="T56" fmla="*/ 36 w 295"/>
                <a:gd name="T57" fmla="*/ 496 h 598"/>
                <a:gd name="T58" fmla="*/ 24 w 295"/>
                <a:gd name="T59" fmla="*/ 462 h 598"/>
                <a:gd name="T60" fmla="*/ 14 w 295"/>
                <a:gd name="T61" fmla="*/ 425 h 598"/>
                <a:gd name="T62" fmla="*/ 6 w 295"/>
                <a:gd name="T63" fmla="*/ 386 h 598"/>
                <a:gd name="T64" fmla="*/ 2 w 295"/>
                <a:gd name="T65" fmla="*/ 343 h 598"/>
                <a:gd name="T66" fmla="*/ 0 w 295"/>
                <a:gd name="T67" fmla="*/ 299 h 598"/>
                <a:gd name="T68" fmla="*/ 2 w 295"/>
                <a:gd name="T69" fmla="*/ 255 h 598"/>
                <a:gd name="T70" fmla="*/ 6 w 295"/>
                <a:gd name="T71" fmla="*/ 212 h 598"/>
                <a:gd name="T72" fmla="*/ 14 w 295"/>
                <a:gd name="T73" fmla="*/ 173 h 598"/>
                <a:gd name="T74" fmla="*/ 24 w 295"/>
                <a:gd name="T75" fmla="*/ 136 h 598"/>
                <a:gd name="T76" fmla="*/ 36 w 295"/>
                <a:gd name="T77" fmla="*/ 102 h 598"/>
                <a:gd name="T78" fmla="*/ 51 w 295"/>
                <a:gd name="T79" fmla="*/ 74 h 598"/>
                <a:gd name="T80" fmla="*/ 67 w 295"/>
                <a:gd name="T81" fmla="*/ 49 h 598"/>
                <a:gd name="T82" fmla="*/ 86 w 295"/>
                <a:gd name="T83" fmla="*/ 29 h 598"/>
                <a:gd name="T84" fmla="*/ 106 w 295"/>
                <a:gd name="T85" fmla="*/ 13 h 598"/>
                <a:gd name="T86" fmla="*/ 127 w 295"/>
                <a:gd name="T87" fmla="*/ 3 h 598"/>
                <a:gd name="T88" fmla="*/ 147 w 295"/>
                <a:gd name="T89" fmla="*/ 0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598">
                  <a:moveTo>
                    <a:pt x="147" y="0"/>
                  </a:moveTo>
                  <a:lnTo>
                    <a:pt x="169" y="3"/>
                  </a:lnTo>
                  <a:lnTo>
                    <a:pt x="190" y="13"/>
                  </a:lnTo>
                  <a:lnTo>
                    <a:pt x="210" y="29"/>
                  </a:lnTo>
                  <a:lnTo>
                    <a:pt x="227" y="49"/>
                  </a:lnTo>
                  <a:lnTo>
                    <a:pt x="244" y="74"/>
                  </a:lnTo>
                  <a:lnTo>
                    <a:pt x="258" y="102"/>
                  </a:lnTo>
                  <a:lnTo>
                    <a:pt x="271" y="136"/>
                  </a:lnTo>
                  <a:lnTo>
                    <a:pt x="281" y="173"/>
                  </a:lnTo>
                  <a:lnTo>
                    <a:pt x="289" y="212"/>
                  </a:lnTo>
                  <a:lnTo>
                    <a:pt x="293" y="255"/>
                  </a:lnTo>
                  <a:lnTo>
                    <a:pt x="295" y="299"/>
                  </a:lnTo>
                  <a:lnTo>
                    <a:pt x="293" y="343"/>
                  </a:lnTo>
                  <a:lnTo>
                    <a:pt x="289" y="386"/>
                  </a:lnTo>
                  <a:lnTo>
                    <a:pt x="281" y="425"/>
                  </a:lnTo>
                  <a:lnTo>
                    <a:pt x="271" y="462"/>
                  </a:lnTo>
                  <a:lnTo>
                    <a:pt x="258" y="496"/>
                  </a:lnTo>
                  <a:lnTo>
                    <a:pt x="244" y="525"/>
                  </a:lnTo>
                  <a:lnTo>
                    <a:pt x="227" y="551"/>
                  </a:lnTo>
                  <a:lnTo>
                    <a:pt x="210" y="571"/>
                  </a:lnTo>
                  <a:lnTo>
                    <a:pt x="190" y="585"/>
                  </a:lnTo>
                  <a:lnTo>
                    <a:pt x="169" y="595"/>
                  </a:lnTo>
                  <a:lnTo>
                    <a:pt x="147" y="598"/>
                  </a:lnTo>
                  <a:lnTo>
                    <a:pt x="127" y="595"/>
                  </a:lnTo>
                  <a:lnTo>
                    <a:pt x="106" y="585"/>
                  </a:lnTo>
                  <a:lnTo>
                    <a:pt x="86" y="571"/>
                  </a:lnTo>
                  <a:lnTo>
                    <a:pt x="67" y="551"/>
                  </a:lnTo>
                  <a:lnTo>
                    <a:pt x="51" y="525"/>
                  </a:lnTo>
                  <a:lnTo>
                    <a:pt x="36" y="496"/>
                  </a:lnTo>
                  <a:lnTo>
                    <a:pt x="24" y="462"/>
                  </a:lnTo>
                  <a:lnTo>
                    <a:pt x="14" y="425"/>
                  </a:lnTo>
                  <a:lnTo>
                    <a:pt x="6" y="386"/>
                  </a:lnTo>
                  <a:lnTo>
                    <a:pt x="2" y="343"/>
                  </a:lnTo>
                  <a:lnTo>
                    <a:pt x="0" y="299"/>
                  </a:lnTo>
                  <a:lnTo>
                    <a:pt x="2" y="255"/>
                  </a:lnTo>
                  <a:lnTo>
                    <a:pt x="6" y="212"/>
                  </a:lnTo>
                  <a:lnTo>
                    <a:pt x="14" y="173"/>
                  </a:lnTo>
                  <a:lnTo>
                    <a:pt x="24" y="136"/>
                  </a:lnTo>
                  <a:lnTo>
                    <a:pt x="36" y="102"/>
                  </a:lnTo>
                  <a:lnTo>
                    <a:pt x="51" y="74"/>
                  </a:lnTo>
                  <a:lnTo>
                    <a:pt x="67" y="49"/>
                  </a:lnTo>
                  <a:lnTo>
                    <a:pt x="86" y="29"/>
                  </a:lnTo>
                  <a:lnTo>
                    <a:pt x="106" y="13"/>
                  </a:lnTo>
                  <a:lnTo>
                    <a:pt x="127"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0">
              <a:extLst>
                <a:ext uri="{FF2B5EF4-FFF2-40B4-BE49-F238E27FC236}">
                  <a16:creationId xmlns:a16="http://schemas.microsoft.com/office/drawing/2014/main" xmlns="" id="{2CD3FEF8-F141-427F-974F-EBE53B6835B7}"/>
                </a:ext>
              </a:extLst>
            </p:cNvPr>
            <p:cNvSpPr>
              <a:spLocks/>
            </p:cNvSpPr>
            <p:nvPr/>
          </p:nvSpPr>
          <p:spPr bwMode="auto">
            <a:xfrm>
              <a:off x="4703" y="1442"/>
              <a:ext cx="103" cy="58"/>
            </a:xfrm>
            <a:custGeom>
              <a:avLst/>
              <a:gdLst>
                <a:gd name="T0" fmla="*/ 146 w 1128"/>
                <a:gd name="T1" fmla="*/ 0 h 646"/>
                <a:gd name="T2" fmla="*/ 153 w 1128"/>
                <a:gd name="T3" fmla="*/ 76 h 646"/>
                <a:gd name="T4" fmla="*/ 170 w 1128"/>
                <a:gd name="T5" fmla="*/ 134 h 646"/>
                <a:gd name="T6" fmla="*/ 200 w 1128"/>
                <a:gd name="T7" fmla="*/ 178 h 646"/>
                <a:gd name="T8" fmla="*/ 244 w 1128"/>
                <a:gd name="T9" fmla="*/ 209 h 646"/>
                <a:gd name="T10" fmla="*/ 301 w 1128"/>
                <a:gd name="T11" fmla="*/ 229 h 646"/>
                <a:gd name="T12" fmla="*/ 374 w 1128"/>
                <a:gd name="T13" fmla="*/ 240 h 646"/>
                <a:gd name="T14" fmla="*/ 460 w 1128"/>
                <a:gd name="T15" fmla="*/ 247 h 646"/>
                <a:gd name="T16" fmla="*/ 563 w 1128"/>
                <a:gd name="T17" fmla="*/ 248 h 646"/>
                <a:gd name="T18" fmla="*/ 627 w 1128"/>
                <a:gd name="T19" fmla="*/ 248 h 646"/>
                <a:gd name="T20" fmla="*/ 693 w 1128"/>
                <a:gd name="T21" fmla="*/ 250 h 646"/>
                <a:gd name="T22" fmla="*/ 760 w 1128"/>
                <a:gd name="T23" fmla="*/ 255 h 646"/>
                <a:gd name="T24" fmla="*/ 826 w 1128"/>
                <a:gd name="T25" fmla="*/ 265 h 646"/>
                <a:gd name="T26" fmla="*/ 890 w 1128"/>
                <a:gd name="T27" fmla="*/ 281 h 646"/>
                <a:gd name="T28" fmla="*/ 949 w 1128"/>
                <a:gd name="T29" fmla="*/ 304 h 646"/>
                <a:gd name="T30" fmla="*/ 1002 w 1128"/>
                <a:gd name="T31" fmla="*/ 338 h 646"/>
                <a:gd name="T32" fmla="*/ 1048 w 1128"/>
                <a:gd name="T33" fmla="*/ 382 h 646"/>
                <a:gd name="T34" fmla="*/ 1086 w 1128"/>
                <a:gd name="T35" fmla="*/ 439 h 646"/>
                <a:gd name="T36" fmla="*/ 1111 w 1128"/>
                <a:gd name="T37" fmla="*/ 510 h 646"/>
                <a:gd name="T38" fmla="*/ 1126 w 1128"/>
                <a:gd name="T39" fmla="*/ 597 h 646"/>
                <a:gd name="T40" fmla="*/ 980 w 1128"/>
                <a:gd name="T41" fmla="*/ 646 h 646"/>
                <a:gd name="T42" fmla="*/ 974 w 1128"/>
                <a:gd name="T43" fmla="*/ 570 h 646"/>
                <a:gd name="T44" fmla="*/ 957 w 1128"/>
                <a:gd name="T45" fmla="*/ 512 h 646"/>
                <a:gd name="T46" fmla="*/ 927 w 1128"/>
                <a:gd name="T47" fmla="*/ 468 h 646"/>
                <a:gd name="T48" fmla="*/ 883 w 1128"/>
                <a:gd name="T49" fmla="*/ 437 h 646"/>
                <a:gd name="T50" fmla="*/ 826 w 1128"/>
                <a:gd name="T51" fmla="*/ 417 h 646"/>
                <a:gd name="T52" fmla="*/ 753 w 1128"/>
                <a:gd name="T53" fmla="*/ 404 h 646"/>
                <a:gd name="T54" fmla="*/ 666 w 1128"/>
                <a:gd name="T55" fmla="*/ 399 h 646"/>
                <a:gd name="T56" fmla="*/ 563 w 1128"/>
                <a:gd name="T57" fmla="*/ 397 h 646"/>
                <a:gd name="T58" fmla="*/ 500 w 1128"/>
                <a:gd name="T59" fmla="*/ 397 h 646"/>
                <a:gd name="T60" fmla="*/ 433 w 1128"/>
                <a:gd name="T61" fmla="*/ 395 h 646"/>
                <a:gd name="T62" fmla="*/ 367 w 1128"/>
                <a:gd name="T63" fmla="*/ 391 h 646"/>
                <a:gd name="T64" fmla="*/ 301 w 1128"/>
                <a:gd name="T65" fmla="*/ 381 h 646"/>
                <a:gd name="T66" fmla="*/ 238 w 1128"/>
                <a:gd name="T67" fmla="*/ 365 h 646"/>
                <a:gd name="T68" fmla="*/ 179 w 1128"/>
                <a:gd name="T69" fmla="*/ 341 h 646"/>
                <a:gd name="T70" fmla="*/ 125 w 1128"/>
                <a:gd name="T71" fmla="*/ 308 h 646"/>
                <a:gd name="T72" fmla="*/ 79 w 1128"/>
                <a:gd name="T73" fmla="*/ 264 h 646"/>
                <a:gd name="T74" fmla="*/ 42 w 1128"/>
                <a:gd name="T75" fmla="*/ 207 h 646"/>
                <a:gd name="T76" fmla="*/ 16 w 1128"/>
                <a:gd name="T77" fmla="*/ 136 h 646"/>
                <a:gd name="T78" fmla="*/ 2 w 1128"/>
                <a:gd name="T79" fmla="*/ 49 h 646"/>
                <a:gd name="T80" fmla="*/ 0 w 1128"/>
                <a:gd name="T81"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8" h="646">
                  <a:moveTo>
                    <a:pt x="0" y="0"/>
                  </a:moveTo>
                  <a:lnTo>
                    <a:pt x="146" y="0"/>
                  </a:lnTo>
                  <a:lnTo>
                    <a:pt x="149" y="40"/>
                  </a:lnTo>
                  <a:lnTo>
                    <a:pt x="153" y="76"/>
                  </a:lnTo>
                  <a:lnTo>
                    <a:pt x="160" y="106"/>
                  </a:lnTo>
                  <a:lnTo>
                    <a:pt x="170" y="134"/>
                  </a:lnTo>
                  <a:lnTo>
                    <a:pt x="184" y="158"/>
                  </a:lnTo>
                  <a:lnTo>
                    <a:pt x="200" y="178"/>
                  </a:lnTo>
                  <a:lnTo>
                    <a:pt x="221" y="195"/>
                  </a:lnTo>
                  <a:lnTo>
                    <a:pt x="244" y="209"/>
                  </a:lnTo>
                  <a:lnTo>
                    <a:pt x="271" y="220"/>
                  </a:lnTo>
                  <a:lnTo>
                    <a:pt x="301" y="229"/>
                  </a:lnTo>
                  <a:lnTo>
                    <a:pt x="336" y="236"/>
                  </a:lnTo>
                  <a:lnTo>
                    <a:pt x="374" y="240"/>
                  </a:lnTo>
                  <a:lnTo>
                    <a:pt x="416" y="245"/>
                  </a:lnTo>
                  <a:lnTo>
                    <a:pt x="460" y="247"/>
                  </a:lnTo>
                  <a:lnTo>
                    <a:pt x="510" y="248"/>
                  </a:lnTo>
                  <a:lnTo>
                    <a:pt x="563" y="248"/>
                  </a:lnTo>
                  <a:lnTo>
                    <a:pt x="595" y="248"/>
                  </a:lnTo>
                  <a:lnTo>
                    <a:pt x="627" y="248"/>
                  </a:lnTo>
                  <a:lnTo>
                    <a:pt x="660" y="249"/>
                  </a:lnTo>
                  <a:lnTo>
                    <a:pt x="693" y="250"/>
                  </a:lnTo>
                  <a:lnTo>
                    <a:pt x="727" y="252"/>
                  </a:lnTo>
                  <a:lnTo>
                    <a:pt x="760" y="255"/>
                  </a:lnTo>
                  <a:lnTo>
                    <a:pt x="794" y="259"/>
                  </a:lnTo>
                  <a:lnTo>
                    <a:pt x="826" y="265"/>
                  </a:lnTo>
                  <a:lnTo>
                    <a:pt x="858" y="272"/>
                  </a:lnTo>
                  <a:lnTo>
                    <a:pt x="890" y="281"/>
                  </a:lnTo>
                  <a:lnTo>
                    <a:pt x="920" y="291"/>
                  </a:lnTo>
                  <a:lnTo>
                    <a:pt x="949" y="304"/>
                  </a:lnTo>
                  <a:lnTo>
                    <a:pt x="976" y="320"/>
                  </a:lnTo>
                  <a:lnTo>
                    <a:pt x="1002" y="338"/>
                  </a:lnTo>
                  <a:lnTo>
                    <a:pt x="1026" y="359"/>
                  </a:lnTo>
                  <a:lnTo>
                    <a:pt x="1048" y="382"/>
                  </a:lnTo>
                  <a:lnTo>
                    <a:pt x="1068" y="408"/>
                  </a:lnTo>
                  <a:lnTo>
                    <a:pt x="1086" y="439"/>
                  </a:lnTo>
                  <a:lnTo>
                    <a:pt x="1100" y="472"/>
                  </a:lnTo>
                  <a:lnTo>
                    <a:pt x="1111" y="510"/>
                  </a:lnTo>
                  <a:lnTo>
                    <a:pt x="1121" y="551"/>
                  </a:lnTo>
                  <a:lnTo>
                    <a:pt x="1126" y="597"/>
                  </a:lnTo>
                  <a:lnTo>
                    <a:pt x="1128" y="646"/>
                  </a:lnTo>
                  <a:lnTo>
                    <a:pt x="980" y="646"/>
                  </a:lnTo>
                  <a:lnTo>
                    <a:pt x="979" y="606"/>
                  </a:lnTo>
                  <a:lnTo>
                    <a:pt x="974" y="570"/>
                  </a:lnTo>
                  <a:lnTo>
                    <a:pt x="967" y="539"/>
                  </a:lnTo>
                  <a:lnTo>
                    <a:pt x="957" y="512"/>
                  </a:lnTo>
                  <a:lnTo>
                    <a:pt x="943" y="489"/>
                  </a:lnTo>
                  <a:lnTo>
                    <a:pt x="927" y="468"/>
                  </a:lnTo>
                  <a:lnTo>
                    <a:pt x="906" y="451"/>
                  </a:lnTo>
                  <a:lnTo>
                    <a:pt x="883" y="437"/>
                  </a:lnTo>
                  <a:lnTo>
                    <a:pt x="856" y="425"/>
                  </a:lnTo>
                  <a:lnTo>
                    <a:pt x="826" y="417"/>
                  </a:lnTo>
                  <a:lnTo>
                    <a:pt x="792" y="410"/>
                  </a:lnTo>
                  <a:lnTo>
                    <a:pt x="753" y="404"/>
                  </a:lnTo>
                  <a:lnTo>
                    <a:pt x="712" y="401"/>
                  </a:lnTo>
                  <a:lnTo>
                    <a:pt x="666" y="399"/>
                  </a:lnTo>
                  <a:lnTo>
                    <a:pt x="617" y="398"/>
                  </a:lnTo>
                  <a:lnTo>
                    <a:pt x="563" y="397"/>
                  </a:lnTo>
                  <a:lnTo>
                    <a:pt x="532" y="397"/>
                  </a:lnTo>
                  <a:lnTo>
                    <a:pt x="500" y="397"/>
                  </a:lnTo>
                  <a:lnTo>
                    <a:pt x="466" y="397"/>
                  </a:lnTo>
                  <a:lnTo>
                    <a:pt x="433" y="395"/>
                  </a:lnTo>
                  <a:lnTo>
                    <a:pt x="400" y="394"/>
                  </a:lnTo>
                  <a:lnTo>
                    <a:pt x="367" y="391"/>
                  </a:lnTo>
                  <a:lnTo>
                    <a:pt x="333" y="386"/>
                  </a:lnTo>
                  <a:lnTo>
                    <a:pt x="301" y="381"/>
                  </a:lnTo>
                  <a:lnTo>
                    <a:pt x="269" y="374"/>
                  </a:lnTo>
                  <a:lnTo>
                    <a:pt x="238" y="365"/>
                  </a:lnTo>
                  <a:lnTo>
                    <a:pt x="208" y="354"/>
                  </a:lnTo>
                  <a:lnTo>
                    <a:pt x="179" y="341"/>
                  </a:lnTo>
                  <a:lnTo>
                    <a:pt x="151" y="326"/>
                  </a:lnTo>
                  <a:lnTo>
                    <a:pt x="125" y="308"/>
                  </a:lnTo>
                  <a:lnTo>
                    <a:pt x="101" y="287"/>
                  </a:lnTo>
                  <a:lnTo>
                    <a:pt x="79" y="264"/>
                  </a:lnTo>
                  <a:lnTo>
                    <a:pt x="59" y="237"/>
                  </a:lnTo>
                  <a:lnTo>
                    <a:pt x="42" y="207"/>
                  </a:lnTo>
                  <a:lnTo>
                    <a:pt x="27" y="173"/>
                  </a:lnTo>
                  <a:lnTo>
                    <a:pt x="16" y="136"/>
                  </a:lnTo>
                  <a:lnTo>
                    <a:pt x="7" y="95"/>
                  </a:lnTo>
                  <a:lnTo>
                    <a:pt x="2" y="49"/>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1">
              <a:extLst>
                <a:ext uri="{FF2B5EF4-FFF2-40B4-BE49-F238E27FC236}">
                  <a16:creationId xmlns:a16="http://schemas.microsoft.com/office/drawing/2014/main" xmlns="" id="{6FF796D9-AFEA-415C-AA16-445701C9E6A6}"/>
                </a:ext>
              </a:extLst>
            </p:cNvPr>
            <p:cNvSpPr>
              <a:spLocks/>
            </p:cNvSpPr>
            <p:nvPr/>
          </p:nvSpPr>
          <p:spPr bwMode="auto">
            <a:xfrm>
              <a:off x="4710" y="1500"/>
              <a:ext cx="178" cy="251"/>
            </a:xfrm>
            <a:custGeom>
              <a:avLst/>
              <a:gdLst>
                <a:gd name="T0" fmla="*/ 696 w 1960"/>
                <a:gd name="T1" fmla="*/ 45 h 2756"/>
                <a:gd name="T2" fmla="*/ 685 w 1960"/>
                <a:gd name="T3" fmla="*/ 139 h 2756"/>
                <a:gd name="T4" fmla="*/ 688 w 1960"/>
                <a:gd name="T5" fmla="*/ 837 h 2756"/>
                <a:gd name="T6" fmla="*/ 707 w 1960"/>
                <a:gd name="T7" fmla="*/ 928 h 2756"/>
                <a:gd name="T8" fmla="*/ 744 w 1960"/>
                <a:gd name="T9" fmla="*/ 1009 h 2756"/>
                <a:gd name="T10" fmla="*/ 794 w 1960"/>
                <a:gd name="T11" fmla="*/ 1076 h 2756"/>
                <a:gd name="T12" fmla="*/ 856 w 1960"/>
                <a:gd name="T13" fmla="*/ 1126 h 2756"/>
                <a:gd name="T14" fmla="*/ 927 w 1960"/>
                <a:gd name="T15" fmla="*/ 1154 h 2756"/>
                <a:gd name="T16" fmla="*/ 925 w 1960"/>
                <a:gd name="T17" fmla="*/ 1158 h 2756"/>
                <a:gd name="T18" fmla="*/ 925 w 1960"/>
                <a:gd name="T19" fmla="*/ 1683 h 2756"/>
                <a:gd name="T20" fmla="*/ 936 w 1960"/>
                <a:gd name="T21" fmla="*/ 1715 h 2756"/>
                <a:gd name="T22" fmla="*/ 963 w 1960"/>
                <a:gd name="T23" fmla="*/ 1735 h 2756"/>
                <a:gd name="T24" fmla="*/ 997 w 1960"/>
                <a:gd name="T25" fmla="*/ 1735 h 2756"/>
                <a:gd name="T26" fmla="*/ 1024 w 1960"/>
                <a:gd name="T27" fmla="*/ 1715 h 2756"/>
                <a:gd name="T28" fmla="*/ 1034 w 1960"/>
                <a:gd name="T29" fmla="*/ 1683 h 2756"/>
                <a:gd name="T30" fmla="*/ 1033 w 1960"/>
                <a:gd name="T31" fmla="*/ 1158 h 2756"/>
                <a:gd name="T32" fmla="*/ 1032 w 1960"/>
                <a:gd name="T33" fmla="*/ 1154 h 2756"/>
                <a:gd name="T34" fmla="*/ 1104 w 1960"/>
                <a:gd name="T35" fmla="*/ 1126 h 2756"/>
                <a:gd name="T36" fmla="*/ 1165 w 1960"/>
                <a:gd name="T37" fmla="*/ 1076 h 2756"/>
                <a:gd name="T38" fmla="*/ 1216 w 1960"/>
                <a:gd name="T39" fmla="*/ 1009 h 2756"/>
                <a:gd name="T40" fmla="*/ 1253 w 1960"/>
                <a:gd name="T41" fmla="*/ 928 h 2756"/>
                <a:gd name="T42" fmla="*/ 1271 w 1960"/>
                <a:gd name="T43" fmla="*/ 837 h 2756"/>
                <a:gd name="T44" fmla="*/ 1274 w 1960"/>
                <a:gd name="T45" fmla="*/ 139 h 2756"/>
                <a:gd name="T46" fmla="*/ 1264 w 1960"/>
                <a:gd name="T47" fmla="*/ 45 h 2756"/>
                <a:gd name="T48" fmla="*/ 1322 w 1960"/>
                <a:gd name="T49" fmla="*/ 22 h 2756"/>
                <a:gd name="T50" fmla="*/ 1456 w 1960"/>
                <a:gd name="T51" fmla="*/ 82 h 2756"/>
                <a:gd name="T52" fmla="*/ 1578 w 1960"/>
                <a:gd name="T53" fmla="*/ 160 h 2756"/>
                <a:gd name="T54" fmla="*/ 1687 w 1960"/>
                <a:gd name="T55" fmla="*/ 256 h 2756"/>
                <a:gd name="T56" fmla="*/ 1779 w 1960"/>
                <a:gd name="T57" fmla="*/ 367 h 2756"/>
                <a:gd name="T58" fmla="*/ 1855 w 1960"/>
                <a:gd name="T59" fmla="*/ 492 h 2756"/>
                <a:gd name="T60" fmla="*/ 1912 w 1960"/>
                <a:gd name="T61" fmla="*/ 628 h 2756"/>
                <a:gd name="T62" fmla="*/ 1947 w 1960"/>
                <a:gd name="T63" fmla="*/ 774 h 2756"/>
                <a:gd name="T64" fmla="*/ 1960 w 1960"/>
                <a:gd name="T65" fmla="*/ 927 h 2756"/>
                <a:gd name="T66" fmla="*/ 1957 w 1960"/>
                <a:gd name="T67" fmla="*/ 1872 h 2756"/>
                <a:gd name="T68" fmla="*/ 1932 w 1960"/>
                <a:gd name="T69" fmla="*/ 2024 h 2756"/>
                <a:gd name="T70" fmla="*/ 1885 w 1960"/>
                <a:gd name="T71" fmla="*/ 2166 h 2756"/>
                <a:gd name="T72" fmla="*/ 1818 w 1960"/>
                <a:gd name="T73" fmla="*/ 2300 h 2756"/>
                <a:gd name="T74" fmla="*/ 1731 w 1960"/>
                <a:gd name="T75" fmla="*/ 2419 h 2756"/>
                <a:gd name="T76" fmla="*/ 1629 w 1960"/>
                <a:gd name="T77" fmla="*/ 2524 h 2756"/>
                <a:gd name="T78" fmla="*/ 1511 w 1960"/>
                <a:gd name="T79" fmla="*/ 2611 h 2756"/>
                <a:gd name="T80" fmla="*/ 1380 w 1960"/>
                <a:gd name="T81" fmla="*/ 2680 h 2756"/>
                <a:gd name="T82" fmla="*/ 1240 w 1960"/>
                <a:gd name="T83" fmla="*/ 2727 h 2756"/>
                <a:gd name="T84" fmla="*/ 1090 w 1960"/>
                <a:gd name="T85" fmla="*/ 2753 h 2756"/>
                <a:gd name="T86" fmla="*/ 946 w 1960"/>
                <a:gd name="T87" fmla="*/ 2756 h 2756"/>
                <a:gd name="T88" fmla="*/ 793 w 1960"/>
                <a:gd name="T89" fmla="*/ 2743 h 2756"/>
                <a:gd name="T90" fmla="*/ 648 w 1960"/>
                <a:gd name="T91" fmla="*/ 2706 h 2756"/>
                <a:gd name="T92" fmla="*/ 512 w 1960"/>
                <a:gd name="T93" fmla="*/ 2648 h 2756"/>
                <a:gd name="T94" fmla="*/ 388 w 1960"/>
                <a:gd name="T95" fmla="*/ 2569 h 2756"/>
                <a:gd name="T96" fmla="*/ 277 w 1960"/>
                <a:gd name="T97" fmla="*/ 2473 h 2756"/>
                <a:gd name="T98" fmla="*/ 183 w 1960"/>
                <a:gd name="T99" fmla="*/ 2361 h 2756"/>
                <a:gd name="T100" fmla="*/ 106 w 1960"/>
                <a:gd name="T101" fmla="*/ 2234 h 2756"/>
                <a:gd name="T102" fmla="*/ 48 w 1960"/>
                <a:gd name="T103" fmla="*/ 2097 h 2756"/>
                <a:gd name="T104" fmla="*/ 12 w 1960"/>
                <a:gd name="T105" fmla="*/ 1949 h 2756"/>
                <a:gd name="T106" fmla="*/ 0 w 1960"/>
                <a:gd name="T107" fmla="*/ 1792 h 2756"/>
                <a:gd name="T108" fmla="*/ 3 w 1960"/>
                <a:gd name="T109" fmla="*/ 850 h 2756"/>
                <a:gd name="T110" fmla="*/ 27 w 1960"/>
                <a:gd name="T111" fmla="*/ 700 h 2756"/>
                <a:gd name="T112" fmla="*/ 72 w 1960"/>
                <a:gd name="T113" fmla="*/ 558 h 2756"/>
                <a:gd name="T114" fmla="*/ 140 w 1960"/>
                <a:gd name="T115" fmla="*/ 427 h 2756"/>
                <a:gd name="T116" fmla="*/ 224 w 1960"/>
                <a:gd name="T117" fmla="*/ 309 h 2756"/>
                <a:gd name="T118" fmla="*/ 326 w 1960"/>
                <a:gd name="T119" fmla="*/ 205 h 2756"/>
                <a:gd name="T120" fmla="*/ 441 w 1960"/>
                <a:gd name="T121" fmla="*/ 119 h 2756"/>
                <a:gd name="T122" fmla="*/ 569 w 1960"/>
                <a:gd name="T123" fmla="*/ 49 h 2756"/>
                <a:gd name="T124" fmla="*/ 707 w 1960"/>
                <a:gd name="T125" fmla="*/ 0 h 2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60" h="2756">
                  <a:moveTo>
                    <a:pt x="707" y="0"/>
                  </a:moveTo>
                  <a:lnTo>
                    <a:pt x="696" y="45"/>
                  </a:lnTo>
                  <a:lnTo>
                    <a:pt x="688" y="90"/>
                  </a:lnTo>
                  <a:lnTo>
                    <a:pt x="685" y="139"/>
                  </a:lnTo>
                  <a:lnTo>
                    <a:pt x="685" y="787"/>
                  </a:lnTo>
                  <a:lnTo>
                    <a:pt x="688" y="837"/>
                  </a:lnTo>
                  <a:lnTo>
                    <a:pt x="696" y="884"/>
                  </a:lnTo>
                  <a:lnTo>
                    <a:pt x="707" y="928"/>
                  </a:lnTo>
                  <a:lnTo>
                    <a:pt x="724" y="970"/>
                  </a:lnTo>
                  <a:lnTo>
                    <a:pt x="744" y="1009"/>
                  </a:lnTo>
                  <a:lnTo>
                    <a:pt x="767" y="1044"/>
                  </a:lnTo>
                  <a:lnTo>
                    <a:pt x="794" y="1076"/>
                  </a:lnTo>
                  <a:lnTo>
                    <a:pt x="823" y="1103"/>
                  </a:lnTo>
                  <a:lnTo>
                    <a:pt x="856" y="1126"/>
                  </a:lnTo>
                  <a:lnTo>
                    <a:pt x="890" y="1142"/>
                  </a:lnTo>
                  <a:lnTo>
                    <a:pt x="927" y="1154"/>
                  </a:lnTo>
                  <a:lnTo>
                    <a:pt x="926" y="1156"/>
                  </a:lnTo>
                  <a:lnTo>
                    <a:pt x="925" y="1158"/>
                  </a:lnTo>
                  <a:lnTo>
                    <a:pt x="925" y="1161"/>
                  </a:lnTo>
                  <a:lnTo>
                    <a:pt x="925" y="1683"/>
                  </a:lnTo>
                  <a:lnTo>
                    <a:pt x="928" y="1700"/>
                  </a:lnTo>
                  <a:lnTo>
                    <a:pt x="936" y="1715"/>
                  </a:lnTo>
                  <a:lnTo>
                    <a:pt x="947" y="1727"/>
                  </a:lnTo>
                  <a:lnTo>
                    <a:pt x="963" y="1735"/>
                  </a:lnTo>
                  <a:lnTo>
                    <a:pt x="979" y="1738"/>
                  </a:lnTo>
                  <a:lnTo>
                    <a:pt x="997" y="1735"/>
                  </a:lnTo>
                  <a:lnTo>
                    <a:pt x="1012" y="1728"/>
                  </a:lnTo>
                  <a:lnTo>
                    <a:pt x="1024" y="1715"/>
                  </a:lnTo>
                  <a:lnTo>
                    <a:pt x="1031" y="1700"/>
                  </a:lnTo>
                  <a:lnTo>
                    <a:pt x="1034" y="1683"/>
                  </a:lnTo>
                  <a:lnTo>
                    <a:pt x="1034" y="1161"/>
                  </a:lnTo>
                  <a:lnTo>
                    <a:pt x="1033" y="1158"/>
                  </a:lnTo>
                  <a:lnTo>
                    <a:pt x="1033" y="1156"/>
                  </a:lnTo>
                  <a:lnTo>
                    <a:pt x="1032" y="1154"/>
                  </a:lnTo>
                  <a:lnTo>
                    <a:pt x="1070" y="1142"/>
                  </a:lnTo>
                  <a:lnTo>
                    <a:pt x="1104" y="1126"/>
                  </a:lnTo>
                  <a:lnTo>
                    <a:pt x="1136" y="1103"/>
                  </a:lnTo>
                  <a:lnTo>
                    <a:pt x="1165" y="1076"/>
                  </a:lnTo>
                  <a:lnTo>
                    <a:pt x="1192" y="1044"/>
                  </a:lnTo>
                  <a:lnTo>
                    <a:pt x="1216" y="1009"/>
                  </a:lnTo>
                  <a:lnTo>
                    <a:pt x="1236" y="970"/>
                  </a:lnTo>
                  <a:lnTo>
                    <a:pt x="1253" y="928"/>
                  </a:lnTo>
                  <a:lnTo>
                    <a:pt x="1264" y="884"/>
                  </a:lnTo>
                  <a:lnTo>
                    <a:pt x="1271" y="837"/>
                  </a:lnTo>
                  <a:lnTo>
                    <a:pt x="1274" y="787"/>
                  </a:lnTo>
                  <a:lnTo>
                    <a:pt x="1274" y="139"/>
                  </a:lnTo>
                  <a:lnTo>
                    <a:pt x="1271" y="90"/>
                  </a:lnTo>
                  <a:lnTo>
                    <a:pt x="1264" y="45"/>
                  </a:lnTo>
                  <a:lnTo>
                    <a:pt x="1251" y="0"/>
                  </a:lnTo>
                  <a:lnTo>
                    <a:pt x="1322" y="22"/>
                  </a:lnTo>
                  <a:lnTo>
                    <a:pt x="1391" y="49"/>
                  </a:lnTo>
                  <a:lnTo>
                    <a:pt x="1456" y="82"/>
                  </a:lnTo>
                  <a:lnTo>
                    <a:pt x="1518" y="119"/>
                  </a:lnTo>
                  <a:lnTo>
                    <a:pt x="1578" y="160"/>
                  </a:lnTo>
                  <a:lnTo>
                    <a:pt x="1634" y="205"/>
                  </a:lnTo>
                  <a:lnTo>
                    <a:pt x="1687" y="256"/>
                  </a:lnTo>
                  <a:lnTo>
                    <a:pt x="1734" y="309"/>
                  </a:lnTo>
                  <a:lnTo>
                    <a:pt x="1779" y="367"/>
                  </a:lnTo>
                  <a:lnTo>
                    <a:pt x="1820" y="427"/>
                  </a:lnTo>
                  <a:lnTo>
                    <a:pt x="1855" y="492"/>
                  </a:lnTo>
                  <a:lnTo>
                    <a:pt x="1886" y="558"/>
                  </a:lnTo>
                  <a:lnTo>
                    <a:pt x="1912" y="628"/>
                  </a:lnTo>
                  <a:lnTo>
                    <a:pt x="1933" y="700"/>
                  </a:lnTo>
                  <a:lnTo>
                    <a:pt x="1947" y="774"/>
                  </a:lnTo>
                  <a:lnTo>
                    <a:pt x="1957" y="850"/>
                  </a:lnTo>
                  <a:lnTo>
                    <a:pt x="1960" y="927"/>
                  </a:lnTo>
                  <a:lnTo>
                    <a:pt x="1960" y="1792"/>
                  </a:lnTo>
                  <a:lnTo>
                    <a:pt x="1957" y="1872"/>
                  </a:lnTo>
                  <a:lnTo>
                    <a:pt x="1947" y="1949"/>
                  </a:lnTo>
                  <a:lnTo>
                    <a:pt x="1932" y="2024"/>
                  </a:lnTo>
                  <a:lnTo>
                    <a:pt x="1911" y="2097"/>
                  </a:lnTo>
                  <a:lnTo>
                    <a:pt x="1885" y="2166"/>
                  </a:lnTo>
                  <a:lnTo>
                    <a:pt x="1854" y="2234"/>
                  </a:lnTo>
                  <a:lnTo>
                    <a:pt x="1818" y="2300"/>
                  </a:lnTo>
                  <a:lnTo>
                    <a:pt x="1777" y="2361"/>
                  </a:lnTo>
                  <a:lnTo>
                    <a:pt x="1731" y="2419"/>
                  </a:lnTo>
                  <a:lnTo>
                    <a:pt x="1682" y="2473"/>
                  </a:lnTo>
                  <a:lnTo>
                    <a:pt x="1629" y="2524"/>
                  </a:lnTo>
                  <a:lnTo>
                    <a:pt x="1571" y="2569"/>
                  </a:lnTo>
                  <a:lnTo>
                    <a:pt x="1511" y="2611"/>
                  </a:lnTo>
                  <a:lnTo>
                    <a:pt x="1447" y="2648"/>
                  </a:lnTo>
                  <a:lnTo>
                    <a:pt x="1380" y="2680"/>
                  </a:lnTo>
                  <a:lnTo>
                    <a:pt x="1312" y="2706"/>
                  </a:lnTo>
                  <a:lnTo>
                    <a:pt x="1240" y="2727"/>
                  </a:lnTo>
                  <a:lnTo>
                    <a:pt x="1166" y="2743"/>
                  </a:lnTo>
                  <a:lnTo>
                    <a:pt x="1090" y="2753"/>
                  </a:lnTo>
                  <a:lnTo>
                    <a:pt x="1014" y="2756"/>
                  </a:lnTo>
                  <a:lnTo>
                    <a:pt x="946" y="2756"/>
                  </a:lnTo>
                  <a:lnTo>
                    <a:pt x="869" y="2753"/>
                  </a:lnTo>
                  <a:lnTo>
                    <a:pt x="793" y="2743"/>
                  </a:lnTo>
                  <a:lnTo>
                    <a:pt x="720" y="2727"/>
                  </a:lnTo>
                  <a:lnTo>
                    <a:pt x="648" y="2706"/>
                  </a:lnTo>
                  <a:lnTo>
                    <a:pt x="578" y="2680"/>
                  </a:lnTo>
                  <a:lnTo>
                    <a:pt x="512" y="2648"/>
                  </a:lnTo>
                  <a:lnTo>
                    <a:pt x="449" y="2611"/>
                  </a:lnTo>
                  <a:lnTo>
                    <a:pt x="388" y="2569"/>
                  </a:lnTo>
                  <a:lnTo>
                    <a:pt x="331" y="2524"/>
                  </a:lnTo>
                  <a:lnTo>
                    <a:pt x="277" y="2473"/>
                  </a:lnTo>
                  <a:lnTo>
                    <a:pt x="228" y="2419"/>
                  </a:lnTo>
                  <a:lnTo>
                    <a:pt x="183" y="2361"/>
                  </a:lnTo>
                  <a:lnTo>
                    <a:pt x="142" y="2300"/>
                  </a:lnTo>
                  <a:lnTo>
                    <a:pt x="106" y="2234"/>
                  </a:lnTo>
                  <a:lnTo>
                    <a:pt x="75" y="2166"/>
                  </a:lnTo>
                  <a:lnTo>
                    <a:pt x="48" y="2097"/>
                  </a:lnTo>
                  <a:lnTo>
                    <a:pt x="27" y="2024"/>
                  </a:lnTo>
                  <a:lnTo>
                    <a:pt x="12" y="1949"/>
                  </a:lnTo>
                  <a:lnTo>
                    <a:pt x="3" y="1872"/>
                  </a:lnTo>
                  <a:lnTo>
                    <a:pt x="0" y="1792"/>
                  </a:lnTo>
                  <a:lnTo>
                    <a:pt x="0" y="927"/>
                  </a:lnTo>
                  <a:lnTo>
                    <a:pt x="3" y="850"/>
                  </a:lnTo>
                  <a:lnTo>
                    <a:pt x="11" y="774"/>
                  </a:lnTo>
                  <a:lnTo>
                    <a:pt x="27" y="700"/>
                  </a:lnTo>
                  <a:lnTo>
                    <a:pt x="48" y="628"/>
                  </a:lnTo>
                  <a:lnTo>
                    <a:pt x="72" y="558"/>
                  </a:lnTo>
                  <a:lnTo>
                    <a:pt x="104" y="492"/>
                  </a:lnTo>
                  <a:lnTo>
                    <a:pt x="140" y="427"/>
                  </a:lnTo>
                  <a:lnTo>
                    <a:pt x="179" y="367"/>
                  </a:lnTo>
                  <a:lnTo>
                    <a:pt x="224" y="309"/>
                  </a:lnTo>
                  <a:lnTo>
                    <a:pt x="273" y="256"/>
                  </a:lnTo>
                  <a:lnTo>
                    <a:pt x="326" y="205"/>
                  </a:lnTo>
                  <a:lnTo>
                    <a:pt x="382" y="160"/>
                  </a:lnTo>
                  <a:lnTo>
                    <a:pt x="441" y="119"/>
                  </a:lnTo>
                  <a:lnTo>
                    <a:pt x="504" y="82"/>
                  </a:lnTo>
                  <a:lnTo>
                    <a:pt x="569" y="49"/>
                  </a:lnTo>
                  <a:lnTo>
                    <a:pt x="638" y="22"/>
                  </a:lnTo>
                  <a:lnTo>
                    <a:pt x="7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Group 24">
            <a:extLst>
              <a:ext uri="{FF2B5EF4-FFF2-40B4-BE49-F238E27FC236}">
                <a16:creationId xmlns:a16="http://schemas.microsoft.com/office/drawing/2014/main" xmlns="" id="{0597378C-0A64-49FB-8497-33DD1B057E1D}"/>
              </a:ext>
            </a:extLst>
          </p:cNvPr>
          <p:cNvGrpSpPr>
            <a:grpSpLocks noChangeAspect="1"/>
          </p:cNvGrpSpPr>
          <p:nvPr/>
        </p:nvGrpSpPr>
        <p:grpSpPr bwMode="auto">
          <a:xfrm>
            <a:off x="9806268" y="2822349"/>
            <a:ext cx="431800" cy="433387"/>
            <a:chOff x="6350" y="1467"/>
            <a:chExt cx="272" cy="273"/>
          </a:xfrm>
          <a:solidFill>
            <a:schemeClr val="bg1"/>
          </a:solidFill>
        </p:grpSpPr>
        <p:sp>
          <p:nvSpPr>
            <p:cNvPr id="36" name="Freeform 26">
              <a:extLst>
                <a:ext uri="{FF2B5EF4-FFF2-40B4-BE49-F238E27FC236}">
                  <a16:creationId xmlns:a16="http://schemas.microsoft.com/office/drawing/2014/main" xmlns="" id="{6CFE00F5-99FC-430B-AF0C-3BECF9FEBBAF}"/>
                </a:ext>
              </a:extLst>
            </p:cNvPr>
            <p:cNvSpPr>
              <a:spLocks/>
            </p:cNvSpPr>
            <p:nvPr/>
          </p:nvSpPr>
          <p:spPr bwMode="auto">
            <a:xfrm>
              <a:off x="6350" y="1467"/>
              <a:ext cx="272" cy="273"/>
            </a:xfrm>
            <a:custGeom>
              <a:avLst/>
              <a:gdLst>
                <a:gd name="T0" fmla="*/ 379 w 3536"/>
                <a:gd name="T1" fmla="*/ 13 h 3549"/>
                <a:gd name="T2" fmla="*/ 489 w 3536"/>
                <a:gd name="T3" fmla="*/ 72 h 3549"/>
                <a:gd name="T4" fmla="*/ 563 w 3536"/>
                <a:gd name="T5" fmla="*/ 171 h 3549"/>
                <a:gd name="T6" fmla="*/ 589 w 3536"/>
                <a:gd name="T7" fmla="*/ 296 h 3549"/>
                <a:gd name="T8" fmla="*/ 618 w 3536"/>
                <a:gd name="T9" fmla="*/ 555 h 3549"/>
                <a:gd name="T10" fmla="*/ 699 w 3536"/>
                <a:gd name="T11" fmla="*/ 794 h 3549"/>
                <a:gd name="T12" fmla="*/ 827 w 3536"/>
                <a:gd name="T13" fmla="*/ 1008 h 3549"/>
                <a:gd name="T14" fmla="*/ 995 w 3536"/>
                <a:gd name="T15" fmla="*/ 1188 h 3549"/>
                <a:gd name="T16" fmla="*/ 1198 w 3536"/>
                <a:gd name="T17" fmla="*/ 1331 h 3549"/>
                <a:gd name="T18" fmla="*/ 1428 w 3536"/>
                <a:gd name="T19" fmla="*/ 1428 h 3549"/>
                <a:gd name="T20" fmla="*/ 1680 w 3536"/>
                <a:gd name="T21" fmla="*/ 1476 h 3549"/>
                <a:gd name="T22" fmla="*/ 1981 w 3536"/>
                <a:gd name="T23" fmla="*/ 1492 h 3549"/>
                <a:gd name="T24" fmla="*/ 2287 w 3536"/>
                <a:gd name="T25" fmla="*/ 1557 h 3549"/>
                <a:gd name="T26" fmla="*/ 2571 w 3536"/>
                <a:gd name="T27" fmla="*/ 1672 h 3549"/>
                <a:gd name="T28" fmla="*/ 2828 w 3536"/>
                <a:gd name="T29" fmla="*/ 1834 h 3549"/>
                <a:gd name="T30" fmla="*/ 3053 w 3536"/>
                <a:gd name="T31" fmla="*/ 2035 h 3549"/>
                <a:gd name="T32" fmla="*/ 3240 w 3536"/>
                <a:gd name="T33" fmla="*/ 2272 h 3549"/>
                <a:gd name="T34" fmla="*/ 3387 w 3536"/>
                <a:gd name="T35" fmla="*/ 2540 h 3549"/>
                <a:gd name="T36" fmla="*/ 3486 w 3536"/>
                <a:gd name="T37" fmla="*/ 2833 h 3549"/>
                <a:gd name="T38" fmla="*/ 3533 w 3536"/>
                <a:gd name="T39" fmla="*/ 3146 h 3549"/>
                <a:gd name="T40" fmla="*/ 3523 w 3536"/>
                <a:gd name="T41" fmla="*/ 3338 h 3549"/>
                <a:gd name="T42" fmla="*/ 3464 w 3536"/>
                <a:gd name="T43" fmla="*/ 3447 h 3549"/>
                <a:gd name="T44" fmla="*/ 3366 w 3536"/>
                <a:gd name="T45" fmla="*/ 3521 h 3549"/>
                <a:gd name="T46" fmla="*/ 3241 w 3536"/>
                <a:gd name="T47" fmla="*/ 3549 h 3549"/>
                <a:gd name="T48" fmla="*/ 3117 w 3536"/>
                <a:gd name="T49" fmla="*/ 3521 h 3549"/>
                <a:gd name="T50" fmla="*/ 3018 w 3536"/>
                <a:gd name="T51" fmla="*/ 3447 h 3549"/>
                <a:gd name="T52" fmla="*/ 2960 w 3536"/>
                <a:gd name="T53" fmla="*/ 3338 h 3549"/>
                <a:gd name="T54" fmla="*/ 2943 w 3536"/>
                <a:gd name="T55" fmla="*/ 3165 h 3549"/>
                <a:gd name="T56" fmla="*/ 2896 w 3536"/>
                <a:gd name="T57" fmla="*/ 2912 h 3549"/>
                <a:gd name="T58" fmla="*/ 2799 w 3536"/>
                <a:gd name="T59" fmla="*/ 2681 h 3549"/>
                <a:gd name="T60" fmla="*/ 2657 w 3536"/>
                <a:gd name="T61" fmla="*/ 2478 h 3549"/>
                <a:gd name="T62" fmla="*/ 2477 w 3536"/>
                <a:gd name="T63" fmla="*/ 2309 h 3549"/>
                <a:gd name="T64" fmla="*/ 2264 w 3536"/>
                <a:gd name="T65" fmla="*/ 2180 h 3549"/>
                <a:gd name="T66" fmla="*/ 2026 w 3536"/>
                <a:gd name="T67" fmla="*/ 2098 h 3549"/>
                <a:gd name="T68" fmla="*/ 1768 w 3536"/>
                <a:gd name="T69" fmla="*/ 2070 h 3549"/>
                <a:gd name="T70" fmla="*/ 1451 w 3536"/>
                <a:gd name="T71" fmla="*/ 2041 h 3549"/>
                <a:gd name="T72" fmla="*/ 1152 w 3536"/>
                <a:gd name="T73" fmla="*/ 1959 h 3549"/>
                <a:gd name="T74" fmla="*/ 876 w 3536"/>
                <a:gd name="T75" fmla="*/ 1827 h 3549"/>
                <a:gd name="T76" fmla="*/ 630 w 3536"/>
                <a:gd name="T77" fmla="*/ 1652 h 3549"/>
                <a:gd name="T78" fmla="*/ 417 w 3536"/>
                <a:gd name="T79" fmla="*/ 1438 h 3549"/>
                <a:gd name="T80" fmla="*/ 242 w 3536"/>
                <a:gd name="T81" fmla="*/ 1191 h 3549"/>
                <a:gd name="T82" fmla="*/ 110 w 3536"/>
                <a:gd name="T83" fmla="*/ 914 h 3549"/>
                <a:gd name="T84" fmla="*/ 29 w 3536"/>
                <a:gd name="T85" fmla="*/ 614 h 3549"/>
                <a:gd name="T86" fmla="*/ 0 w 3536"/>
                <a:gd name="T87" fmla="*/ 296 h 3549"/>
                <a:gd name="T88" fmla="*/ 28 w 3536"/>
                <a:gd name="T89" fmla="*/ 171 h 3549"/>
                <a:gd name="T90" fmla="*/ 102 w 3536"/>
                <a:gd name="T91" fmla="*/ 72 h 3549"/>
                <a:gd name="T92" fmla="*/ 210 w 3536"/>
                <a:gd name="T93" fmla="*/ 13 h 3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36" h="3549">
                  <a:moveTo>
                    <a:pt x="295" y="0"/>
                  </a:moveTo>
                  <a:lnTo>
                    <a:pt x="339" y="3"/>
                  </a:lnTo>
                  <a:lnTo>
                    <a:pt x="379" y="13"/>
                  </a:lnTo>
                  <a:lnTo>
                    <a:pt x="419" y="28"/>
                  </a:lnTo>
                  <a:lnTo>
                    <a:pt x="455" y="47"/>
                  </a:lnTo>
                  <a:lnTo>
                    <a:pt x="489" y="72"/>
                  </a:lnTo>
                  <a:lnTo>
                    <a:pt x="518" y="102"/>
                  </a:lnTo>
                  <a:lnTo>
                    <a:pt x="542" y="134"/>
                  </a:lnTo>
                  <a:lnTo>
                    <a:pt x="563" y="171"/>
                  </a:lnTo>
                  <a:lnTo>
                    <a:pt x="576" y="211"/>
                  </a:lnTo>
                  <a:lnTo>
                    <a:pt x="586" y="252"/>
                  </a:lnTo>
                  <a:lnTo>
                    <a:pt x="589" y="296"/>
                  </a:lnTo>
                  <a:lnTo>
                    <a:pt x="593" y="384"/>
                  </a:lnTo>
                  <a:lnTo>
                    <a:pt x="602" y="470"/>
                  </a:lnTo>
                  <a:lnTo>
                    <a:pt x="618" y="555"/>
                  </a:lnTo>
                  <a:lnTo>
                    <a:pt x="640" y="637"/>
                  </a:lnTo>
                  <a:lnTo>
                    <a:pt x="666" y="717"/>
                  </a:lnTo>
                  <a:lnTo>
                    <a:pt x="699" y="794"/>
                  </a:lnTo>
                  <a:lnTo>
                    <a:pt x="737" y="868"/>
                  </a:lnTo>
                  <a:lnTo>
                    <a:pt x="780" y="940"/>
                  </a:lnTo>
                  <a:lnTo>
                    <a:pt x="827" y="1008"/>
                  </a:lnTo>
                  <a:lnTo>
                    <a:pt x="879" y="1071"/>
                  </a:lnTo>
                  <a:lnTo>
                    <a:pt x="935" y="1132"/>
                  </a:lnTo>
                  <a:lnTo>
                    <a:pt x="995" y="1188"/>
                  </a:lnTo>
                  <a:lnTo>
                    <a:pt x="1059" y="1240"/>
                  </a:lnTo>
                  <a:lnTo>
                    <a:pt x="1127" y="1288"/>
                  </a:lnTo>
                  <a:lnTo>
                    <a:pt x="1198" y="1331"/>
                  </a:lnTo>
                  <a:lnTo>
                    <a:pt x="1272" y="1369"/>
                  </a:lnTo>
                  <a:lnTo>
                    <a:pt x="1348" y="1401"/>
                  </a:lnTo>
                  <a:lnTo>
                    <a:pt x="1428" y="1428"/>
                  </a:lnTo>
                  <a:lnTo>
                    <a:pt x="1510" y="1451"/>
                  </a:lnTo>
                  <a:lnTo>
                    <a:pt x="1594" y="1466"/>
                  </a:lnTo>
                  <a:lnTo>
                    <a:pt x="1680" y="1476"/>
                  </a:lnTo>
                  <a:lnTo>
                    <a:pt x="1768" y="1479"/>
                  </a:lnTo>
                  <a:lnTo>
                    <a:pt x="1875" y="1482"/>
                  </a:lnTo>
                  <a:lnTo>
                    <a:pt x="1981" y="1492"/>
                  </a:lnTo>
                  <a:lnTo>
                    <a:pt x="2085" y="1508"/>
                  </a:lnTo>
                  <a:lnTo>
                    <a:pt x="2187" y="1529"/>
                  </a:lnTo>
                  <a:lnTo>
                    <a:pt x="2287" y="1557"/>
                  </a:lnTo>
                  <a:lnTo>
                    <a:pt x="2384" y="1590"/>
                  </a:lnTo>
                  <a:lnTo>
                    <a:pt x="2478" y="1628"/>
                  </a:lnTo>
                  <a:lnTo>
                    <a:pt x="2571" y="1672"/>
                  </a:lnTo>
                  <a:lnTo>
                    <a:pt x="2660" y="1722"/>
                  </a:lnTo>
                  <a:lnTo>
                    <a:pt x="2745" y="1776"/>
                  </a:lnTo>
                  <a:lnTo>
                    <a:pt x="2828" y="1834"/>
                  </a:lnTo>
                  <a:lnTo>
                    <a:pt x="2906" y="1897"/>
                  </a:lnTo>
                  <a:lnTo>
                    <a:pt x="2981" y="1964"/>
                  </a:lnTo>
                  <a:lnTo>
                    <a:pt x="3053" y="2035"/>
                  </a:lnTo>
                  <a:lnTo>
                    <a:pt x="3119" y="2111"/>
                  </a:lnTo>
                  <a:lnTo>
                    <a:pt x="3182" y="2190"/>
                  </a:lnTo>
                  <a:lnTo>
                    <a:pt x="3240" y="2272"/>
                  </a:lnTo>
                  <a:lnTo>
                    <a:pt x="3294" y="2358"/>
                  </a:lnTo>
                  <a:lnTo>
                    <a:pt x="3343" y="2448"/>
                  </a:lnTo>
                  <a:lnTo>
                    <a:pt x="3387" y="2540"/>
                  </a:lnTo>
                  <a:lnTo>
                    <a:pt x="3426" y="2635"/>
                  </a:lnTo>
                  <a:lnTo>
                    <a:pt x="3458" y="2733"/>
                  </a:lnTo>
                  <a:lnTo>
                    <a:pt x="3486" y="2833"/>
                  </a:lnTo>
                  <a:lnTo>
                    <a:pt x="3507" y="2935"/>
                  </a:lnTo>
                  <a:lnTo>
                    <a:pt x="3523" y="3039"/>
                  </a:lnTo>
                  <a:lnTo>
                    <a:pt x="3533" y="3146"/>
                  </a:lnTo>
                  <a:lnTo>
                    <a:pt x="3536" y="3253"/>
                  </a:lnTo>
                  <a:lnTo>
                    <a:pt x="3533" y="3297"/>
                  </a:lnTo>
                  <a:lnTo>
                    <a:pt x="3523" y="3338"/>
                  </a:lnTo>
                  <a:lnTo>
                    <a:pt x="3508" y="3378"/>
                  </a:lnTo>
                  <a:lnTo>
                    <a:pt x="3489" y="3415"/>
                  </a:lnTo>
                  <a:lnTo>
                    <a:pt x="3464" y="3447"/>
                  </a:lnTo>
                  <a:lnTo>
                    <a:pt x="3434" y="3477"/>
                  </a:lnTo>
                  <a:lnTo>
                    <a:pt x="3402" y="3502"/>
                  </a:lnTo>
                  <a:lnTo>
                    <a:pt x="3366" y="3521"/>
                  </a:lnTo>
                  <a:lnTo>
                    <a:pt x="3326" y="3536"/>
                  </a:lnTo>
                  <a:lnTo>
                    <a:pt x="3285" y="3546"/>
                  </a:lnTo>
                  <a:lnTo>
                    <a:pt x="3241" y="3549"/>
                  </a:lnTo>
                  <a:lnTo>
                    <a:pt x="3197" y="3546"/>
                  </a:lnTo>
                  <a:lnTo>
                    <a:pt x="3157" y="3536"/>
                  </a:lnTo>
                  <a:lnTo>
                    <a:pt x="3117" y="3521"/>
                  </a:lnTo>
                  <a:lnTo>
                    <a:pt x="3081" y="3502"/>
                  </a:lnTo>
                  <a:lnTo>
                    <a:pt x="3047" y="3477"/>
                  </a:lnTo>
                  <a:lnTo>
                    <a:pt x="3018" y="3447"/>
                  </a:lnTo>
                  <a:lnTo>
                    <a:pt x="2994" y="3415"/>
                  </a:lnTo>
                  <a:lnTo>
                    <a:pt x="2973" y="3378"/>
                  </a:lnTo>
                  <a:lnTo>
                    <a:pt x="2960" y="3338"/>
                  </a:lnTo>
                  <a:lnTo>
                    <a:pt x="2950" y="3297"/>
                  </a:lnTo>
                  <a:lnTo>
                    <a:pt x="2947" y="3253"/>
                  </a:lnTo>
                  <a:lnTo>
                    <a:pt x="2943" y="3165"/>
                  </a:lnTo>
                  <a:lnTo>
                    <a:pt x="2934" y="3079"/>
                  </a:lnTo>
                  <a:lnTo>
                    <a:pt x="2918" y="2994"/>
                  </a:lnTo>
                  <a:lnTo>
                    <a:pt x="2896" y="2912"/>
                  </a:lnTo>
                  <a:lnTo>
                    <a:pt x="2870" y="2832"/>
                  </a:lnTo>
                  <a:lnTo>
                    <a:pt x="2837" y="2755"/>
                  </a:lnTo>
                  <a:lnTo>
                    <a:pt x="2799" y="2681"/>
                  </a:lnTo>
                  <a:lnTo>
                    <a:pt x="2756" y="2609"/>
                  </a:lnTo>
                  <a:lnTo>
                    <a:pt x="2709" y="2541"/>
                  </a:lnTo>
                  <a:lnTo>
                    <a:pt x="2657" y="2478"/>
                  </a:lnTo>
                  <a:lnTo>
                    <a:pt x="2601" y="2417"/>
                  </a:lnTo>
                  <a:lnTo>
                    <a:pt x="2541" y="2361"/>
                  </a:lnTo>
                  <a:lnTo>
                    <a:pt x="2477" y="2309"/>
                  </a:lnTo>
                  <a:lnTo>
                    <a:pt x="2409" y="2261"/>
                  </a:lnTo>
                  <a:lnTo>
                    <a:pt x="2338" y="2218"/>
                  </a:lnTo>
                  <a:lnTo>
                    <a:pt x="2264" y="2180"/>
                  </a:lnTo>
                  <a:lnTo>
                    <a:pt x="2188" y="2148"/>
                  </a:lnTo>
                  <a:lnTo>
                    <a:pt x="2108" y="2121"/>
                  </a:lnTo>
                  <a:lnTo>
                    <a:pt x="2026" y="2098"/>
                  </a:lnTo>
                  <a:lnTo>
                    <a:pt x="1942" y="2083"/>
                  </a:lnTo>
                  <a:lnTo>
                    <a:pt x="1856" y="2073"/>
                  </a:lnTo>
                  <a:lnTo>
                    <a:pt x="1768" y="2070"/>
                  </a:lnTo>
                  <a:lnTo>
                    <a:pt x="1661" y="2067"/>
                  </a:lnTo>
                  <a:lnTo>
                    <a:pt x="1555" y="2057"/>
                  </a:lnTo>
                  <a:lnTo>
                    <a:pt x="1451" y="2041"/>
                  </a:lnTo>
                  <a:lnTo>
                    <a:pt x="1349" y="2020"/>
                  </a:lnTo>
                  <a:lnTo>
                    <a:pt x="1249" y="1992"/>
                  </a:lnTo>
                  <a:lnTo>
                    <a:pt x="1152" y="1959"/>
                  </a:lnTo>
                  <a:lnTo>
                    <a:pt x="1058" y="1921"/>
                  </a:lnTo>
                  <a:lnTo>
                    <a:pt x="965" y="1877"/>
                  </a:lnTo>
                  <a:lnTo>
                    <a:pt x="876" y="1827"/>
                  </a:lnTo>
                  <a:lnTo>
                    <a:pt x="791" y="1773"/>
                  </a:lnTo>
                  <a:lnTo>
                    <a:pt x="708" y="1715"/>
                  </a:lnTo>
                  <a:lnTo>
                    <a:pt x="630" y="1652"/>
                  </a:lnTo>
                  <a:lnTo>
                    <a:pt x="555" y="1585"/>
                  </a:lnTo>
                  <a:lnTo>
                    <a:pt x="483" y="1514"/>
                  </a:lnTo>
                  <a:lnTo>
                    <a:pt x="417" y="1438"/>
                  </a:lnTo>
                  <a:lnTo>
                    <a:pt x="354" y="1359"/>
                  </a:lnTo>
                  <a:lnTo>
                    <a:pt x="296" y="1277"/>
                  </a:lnTo>
                  <a:lnTo>
                    <a:pt x="242" y="1191"/>
                  </a:lnTo>
                  <a:lnTo>
                    <a:pt x="193" y="1101"/>
                  </a:lnTo>
                  <a:lnTo>
                    <a:pt x="149" y="1009"/>
                  </a:lnTo>
                  <a:lnTo>
                    <a:pt x="110" y="914"/>
                  </a:lnTo>
                  <a:lnTo>
                    <a:pt x="78" y="816"/>
                  </a:lnTo>
                  <a:lnTo>
                    <a:pt x="50" y="716"/>
                  </a:lnTo>
                  <a:lnTo>
                    <a:pt x="29" y="614"/>
                  </a:lnTo>
                  <a:lnTo>
                    <a:pt x="13" y="510"/>
                  </a:lnTo>
                  <a:lnTo>
                    <a:pt x="3" y="403"/>
                  </a:lnTo>
                  <a:lnTo>
                    <a:pt x="0" y="296"/>
                  </a:lnTo>
                  <a:lnTo>
                    <a:pt x="3" y="252"/>
                  </a:lnTo>
                  <a:lnTo>
                    <a:pt x="13" y="211"/>
                  </a:lnTo>
                  <a:lnTo>
                    <a:pt x="28" y="171"/>
                  </a:lnTo>
                  <a:lnTo>
                    <a:pt x="47" y="134"/>
                  </a:lnTo>
                  <a:lnTo>
                    <a:pt x="72" y="102"/>
                  </a:lnTo>
                  <a:lnTo>
                    <a:pt x="102" y="72"/>
                  </a:lnTo>
                  <a:lnTo>
                    <a:pt x="134" y="47"/>
                  </a:lnTo>
                  <a:lnTo>
                    <a:pt x="170" y="28"/>
                  </a:lnTo>
                  <a:lnTo>
                    <a:pt x="210" y="13"/>
                  </a:lnTo>
                  <a:lnTo>
                    <a:pt x="251" y="3"/>
                  </a:lnTo>
                  <a:lnTo>
                    <a:pt x="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7">
              <a:extLst>
                <a:ext uri="{FF2B5EF4-FFF2-40B4-BE49-F238E27FC236}">
                  <a16:creationId xmlns:a16="http://schemas.microsoft.com/office/drawing/2014/main" xmlns="" id="{F2F1F8D6-D908-4598-8E6F-52CA60AD7C77}"/>
                </a:ext>
              </a:extLst>
            </p:cNvPr>
            <p:cNvSpPr>
              <a:spLocks/>
            </p:cNvSpPr>
            <p:nvPr/>
          </p:nvSpPr>
          <p:spPr bwMode="auto">
            <a:xfrm>
              <a:off x="6350" y="1613"/>
              <a:ext cx="211" cy="127"/>
            </a:xfrm>
            <a:custGeom>
              <a:avLst/>
              <a:gdLst>
                <a:gd name="T0" fmla="*/ 709 w 2746"/>
                <a:gd name="T1" fmla="*/ 55 h 1650"/>
                <a:gd name="T2" fmla="*/ 879 w 2746"/>
                <a:gd name="T3" fmla="*/ 152 h 1650"/>
                <a:gd name="T4" fmla="*/ 1058 w 2746"/>
                <a:gd name="T5" fmla="*/ 233 h 1650"/>
                <a:gd name="T6" fmla="*/ 1245 w 2746"/>
                <a:gd name="T7" fmla="*/ 295 h 1650"/>
                <a:gd name="T8" fmla="*/ 1112 w 2746"/>
                <a:gd name="T9" fmla="*/ 373 h 1650"/>
                <a:gd name="T10" fmla="*/ 990 w 2746"/>
                <a:gd name="T11" fmla="*/ 468 h 1650"/>
                <a:gd name="T12" fmla="*/ 882 w 2746"/>
                <a:gd name="T13" fmla="*/ 578 h 1650"/>
                <a:gd name="T14" fmla="*/ 2419 w 2746"/>
                <a:gd name="T15" fmla="*/ 622 h 1650"/>
                <a:gd name="T16" fmla="*/ 2516 w 2746"/>
                <a:gd name="T17" fmla="*/ 721 h 1650"/>
                <a:gd name="T18" fmla="*/ 744 w 2746"/>
                <a:gd name="T19" fmla="*/ 776 h 1650"/>
                <a:gd name="T20" fmla="*/ 681 w 2746"/>
                <a:gd name="T21" fmla="*/ 905 h 1650"/>
                <a:gd name="T22" fmla="*/ 634 w 2746"/>
                <a:gd name="T23" fmla="*/ 1041 h 1650"/>
                <a:gd name="T24" fmla="*/ 2717 w 2746"/>
                <a:gd name="T25" fmla="*/ 1112 h 1650"/>
                <a:gd name="T26" fmla="*/ 2740 w 2746"/>
                <a:gd name="T27" fmla="*/ 1242 h 1650"/>
                <a:gd name="T28" fmla="*/ 593 w 2746"/>
                <a:gd name="T29" fmla="*/ 1309 h 1650"/>
                <a:gd name="T30" fmla="*/ 589 w 2746"/>
                <a:gd name="T31" fmla="*/ 1354 h 1650"/>
                <a:gd name="T32" fmla="*/ 576 w 2746"/>
                <a:gd name="T33" fmla="*/ 1439 h 1650"/>
                <a:gd name="T34" fmla="*/ 542 w 2746"/>
                <a:gd name="T35" fmla="*/ 1516 h 1650"/>
                <a:gd name="T36" fmla="*/ 489 w 2746"/>
                <a:gd name="T37" fmla="*/ 1578 h 1650"/>
                <a:gd name="T38" fmla="*/ 419 w 2746"/>
                <a:gd name="T39" fmla="*/ 1622 h 1650"/>
                <a:gd name="T40" fmla="*/ 339 w 2746"/>
                <a:gd name="T41" fmla="*/ 1647 h 1650"/>
                <a:gd name="T42" fmla="*/ 251 w 2746"/>
                <a:gd name="T43" fmla="*/ 1647 h 1650"/>
                <a:gd name="T44" fmla="*/ 170 w 2746"/>
                <a:gd name="T45" fmla="*/ 1622 h 1650"/>
                <a:gd name="T46" fmla="*/ 102 w 2746"/>
                <a:gd name="T47" fmla="*/ 1578 h 1650"/>
                <a:gd name="T48" fmla="*/ 47 w 2746"/>
                <a:gd name="T49" fmla="*/ 1516 h 1650"/>
                <a:gd name="T50" fmla="*/ 13 w 2746"/>
                <a:gd name="T51" fmla="*/ 1439 h 1650"/>
                <a:gd name="T52" fmla="*/ 0 w 2746"/>
                <a:gd name="T53" fmla="*/ 1354 h 1650"/>
                <a:gd name="T54" fmla="*/ 13 w 2746"/>
                <a:gd name="T55" fmla="*/ 1140 h 1650"/>
                <a:gd name="T56" fmla="*/ 50 w 2746"/>
                <a:gd name="T57" fmla="*/ 934 h 1650"/>
                <a:gd name="T58" fmla="*/ 110 w 2746"/>
                <a:gd name="T59" fmla="*/ 737 h 1650"/>
                <a:gd name="T60" fmla="*/ 193 w 2746"/>
                <a:gd name="T61" fmla="*/ 550 h 1650"/>
                <a:gd name="T62" fmla="*/ 295 w 2746"/>
                <a:gd name="T63" fmla="*/ 375 h 1650"/>
                <a:gd name="T64" fmla="*/ 416 w 2746"/>
                <a:gd name="T65" fmla="*/ 213 h 1650"/>
                <a:gd name="T66" fmla="*/ 554 w 2746"/>
                <a:gd name="T67" fmla="*/ 67 h 1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6" h="1650">
                  <a:moveTo>
                    <a:pt x="629" y="0"/>
                  </a:moveTo>
                  <a:lnTo>
                    <a:pt x="709" y="55"/>
                  </a:lnTo>
                  <a:lnTo>
                    <a:pt x="793" y="106"/>
                  </a:lnTo>
                  <a:lnTo>
                    <a:pt x="879" y="152"/>
                  </a:lnTo>
                  <a:lnTo>
                    <a:pt x="967" y="195"/>
                  </a:lnTo>
                  <a:lnTo>
                    <a:pt x="1058" y="233"/>
                  </a:lnTo>
                  <a:lnTo>
                    <a:pt x="1151" y="266"/>
                  </a:lnTo>
                  <a:lnTo>
                    <a:pt x="1245" y="295"/>
                  </a:lnTo>
                  <a:lnTo>
                    <a:pt x="1178" y="333"/>
                  </a:lnTo>
                  <a:lnTo>
                    <a:pt x="1112" y="373"/>
                  </a:lnTo>
                  <a:lnTo>
                    <a:pt x="1050" y="420"/>
                  </a:lnTo>
                  <a:lnTo>
                    <a:pt x="990" y="468"/>
                  </a:lnTo>
                  <a:lnTo>
                    <a:pt x="934" y="522"/>
                  </a:lnTo>
                  <a:lnTo>
                    <a:pt x="882" y="578"/>
                  </a:lnTo>
                  <a:lnTo>
                    <a:pt x="2367" y="578"/>
                  </a:lnTo>
                  <a:lnTo>
                    <a:pt x="2419" y="622"/>
                  </a:lnTo>
                  <a:lnTo>
                    <a:pt x="2470" y="670"/>
                  </a:lnTo>
                  <a:lnTo>
                    <a:pt x="2516" y="721"/>
                  </a:lnTo>
                  <a:lnTo>
                    <a:pt x="2559" y="776"/>
                  </a:lnTo>
                  <a:lnTo>
                    <a:pt x="744" y="776"/>
                  </a:lnTo>
                  <a:lnTo>
                    <a:pt x="710" y="839"/>
                  </a:lnTo>
                  <a:lnTo>
                    <a:pt x="681" y="905"/>
                  </a:lnTo>
                  <a:lnTo>
                    <a:pt x="656" y="971"/>
                  </a:lnTo>
                  <a:lnTo>
                    <a:pt x="634" y="1041"/>
                  </a:lnTo>
                  <a:lnTo>
                    <a:pt x="617" y="1112"/>
                  </a:lnTo>
                  <a:lnTo>
                    <a:pt x="2717" y="1112"/>
                  </a:lnTo>
                  <a:lnTo>
                    <a:pt x="2730" y="1177"/>
                  </a:lnTo>
                  <a:lnTo>
                    <a:pt x="2740" y="1242"/>
                  </a:lnTo>
                  <a:lnTo>
                    <a:pt x="2746" y="1309"/>
                  </a:lnTo>
                  <a:lnTo>
                    <a:pt x="593" y="1309"/>
                  </a:lnTo>
                  <a:lnTo>
                    <a:pt x="590" y="1332"/>
                  </a:lnTo>
                  <a:lnTo>
                    <a:pt x="589" y="1354"/>
                  </a:lnTo>
                  <a:lnTo>
                    <a:pt x="586" y="1398"/>
                  </a:lnTo>
                  <a:lnTo>
                    <a:pt x="576" y="1439"/>
                  </a:lnTo>
                  <a:lnTo>
                    <a:pt x="563" y="1479"/>
                  </a:lnTo>
                  <a:lnTo>
                    <a:pt x="542" y="1516"/>
                  </a:lnTo>
                  <a:lnTo>
                    <a:pt x="518" y="1548"/>
                  </a:lnTo>
                  <a:lnTo>
                    <a:pt x="489" y="1578"/>
                  </a:lnTo>
                  <a:lnTo>
                    <a:pt x="455" y="1603"/>
                  </a:lnTo>
                  <a:lnTo>
                    <a:pt x="419" y="1622"/>
                  </a:lnTo>
                  <a:lnTo>
                    <a:pt x="379" y="1637"/>
                  </a:lnTo>
                  <a:lnTo>
                    <a:pt x="339" y="1647"/>
                  </a:lnTo>
                  <a:lnTo>
                    <a:pt x="295" y="1650"/>
                  </a:lnTo>
                  <a:lnTo>
                    <a:pt x="251" y="1647"/>
                  </a:lnTo>
                  <a:lnTo>
                    <a:pt x="210" y="1637"/>
                  </a:lnTo>
                  <a:lnTo>
                    <a:pt x="170" y="1622"/>
                  </a:lnTo>
                  <a:lnTo>
                    <a:pt x="134" y="1603"/>
                  </a:lnTo>
                  <a:lnTo>
                    <a:pt x="102" y="1578"/>
                  </a:lnTo>
                  <a:lnTo>
                    <a:pt x="72" y="1548"/>
                  </a:lnTo>
                  <a:lnTo>
                    <a:pt x="47" y="1516"/>
                  </a:lnTo>
                  <a:lnTo>
                    <a:pt x="28" y="1479"/>
                  </a:lnTo>
                  <a:lnTo>
                    <a:pt x="13" y="1439"/>
                  </a:lnTo>
                  <a:lnTo>
                    <a:pt x="3" y="1398"/>
                  </a:lnTo>
                  <a:lnTo>
                    <a:pt x="0" y="1354"/>
                  </a:lnTo>
                  <a:lnTo>
                    <a:pt x="3" y="1247"/>
                  </a:lnTo>
                  <a:lnTo>
                    <a:pt x="13" y="1140"/>
                  </a:lnTo>
                  <a:lnTo>
                    <a:pt x="29" y="1036"/>
                  </a:lnTo>
                  <a:lnTo>
                    <a:pt x="50" y="934"/>
                  </a:lnTo>
                  <a:lnTo>
                    <a:pt x="78" y="834"/>
                  </a:lnTo>
                  <a:lnTo>
                    <a:pt x="110" y="737"/>
                  </a:lnTo>
                  <a:lnTo>
                    <a:pt x="149" y="642"/>
                  </a:lnTo>
                  <a:lnTo>
                    <a:pt x="193" y="550"/>
                  </a:lnTo>
                  <a:lnTo>
                    <a:pt x="241" y="461"/>
                  </a:lnTo>
                  <a:lnTo>
                    <a:pt x="295" y="375"/>
                  </a:lnTo>
                  <a:lnTo>
                    <a:pt x="354" y="293"/>
                  </a:lnTo>
                  <a:lnTo>
                    <a:pt x="416" y="213"/>
                  </a:lnTo>
                  <a:lnTo>
                    <a:pt x="483" y="138"/>
                  </a:lnTo>
                  <a:lnTo>
                    <a:pt x="554" y="67"/>
                  </a:lnTo>
                  <a:lnTo>
                    <a:pt x="6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8">
              <a:extLst>
                <a:ext uri="{FF2B5EF4-FFF2-40B4-BE49-F238E27FC236}">
                  <a16:creationId xmlns:a16="http://schemas.microsoft.com/office/drawing/2014/main" xmlns="" id="{4E8B7447-337A-4811-8881-02B970D0CCE5}"/>
                </a:ext>
              </a:extLst>
            </p:cNvPr>
            <p:cNvSpPr>
              <a:spLocks/>
            </p:cNvSpPr>
            <p:nvPr/>
          </p:nvSpPr>
          <p:spPr bwMode="auto">
            <a:xfrm>
              <a:off x="6411" y="1467"/>
              <a:ext cx="211" cy="127"/>
            </a:xfrm>
            <a:custGeom>
              <a:avLst/>
              <a:gdLst>
                <a:gd name="T0" fmla="*/ 2494 w 2745"/>
                <a:gd name="T1" fmla="*/ 3 h 1650"/>
                <a:gd name="T2" fmla="*/ 2575 w 2745"/>
                <a:gd name="T3" fmla="*/ 28 h 1650"/>
                <a:gd name="T4" fmla="*/ 2643 w 2745"/>
                <a:gd name="T5" fmla="*/ 72 h 1650"/>
                <a:gd name="T6" fmla="*/ 2698 w 2745"/>
                <a:gd name="T7" fmla="*/ 134 h 1650"/>
                <a:gd name="T8" fmla="*/ 2732 w 2745"/>
                <a:gd name="T9" fmla="*/ 211 h 1650"/>
                <a:gd name="T10" fmla="*/ 2745 w 2745"/>
                <a:gd name="T11" fmla="*/ 296 h 1650"/>
                <a:gd name="T12" fmla="*/ 2732 w 2745"/>
                <a:gd name="T13" fmla="*/ 510 h 1650"/>
                <a:gd name="T14" fmla="*/ 2695 w 2745"/>
                <a:gd name="T15" fmla="*/ 716 h 1650"/>
                <a:gd name="T16" fmla="*/ 2635 w 2745"/>
                <a:gd name="T17" fmla="*/ 913 h 1650"/>
                <a:gd name="T18" fmla="*/ 2552 w 2745"/>
                <a:gd name="T19" fmla="*/ 1100 h 1650"/>
                <a:gd name="T20" fmla="*/ 2450 w 2745"/>
                <a:gd name="T21" fmla="*/ 1274 h 1650"/>
                <a:gd name="T22" fmla="*/ 2329 w 2745"/>
                <a:gd name="T23" fmla="*/ 1437 h 1650"/>
                <a:gd name="T24" fmla="*/ 2191 w 2745"/>
                <a:gd name="T25" fmla="*/ 1583 h 1650"/>
                <a:gd name="T26" fmla="*/ 2036 w 2745"/>
                <a:gd name="T27" fmla="*/ 1595 h 1650"/>
                <a:gd name="T28" fmla="*/ 1866 w 2745"/>
                <a:gd name="T29" fmla="*/ 1498 h 1650"/>
                <a:gd name="T30" fmla="*/ 1687 w 2745"/>
                <a:gd name="T31" fmla="*/ 1417 h 1650"/>
                <a:gd name="T32" fmla="*/ 1500 w 2745"/>
                <a:gd name="T33" fmla="*/ 1354 h 1650"/>
                <a:gd name="T34" fmla="*/ 1633 w 2745"/>
                <a:gd name="T35" fmla="*/ 1277 h 1650"/>
                <a:gd name="T36" fmla="*/ 1755 w 2745"/>
                <a:gd name="T37" fmla="*/ 1181 h 1650"/>
                <a:gd name="T38" fmla="*/ 1863 w 2745"/>
                <a:gd name="T39" fmla="*/ 1072 h 1650"/>
                <a:gd name="T40" fmla="*/ 326 w 2745"/>
                <a:gd name="T41" fmla="*/ 1028 h 1650"/>
                <a:gd name="T42" fmla="*/ 229 w 2745"/>
                <a:gd name="T43" fmla="*/ 929 h 1650"/>
                <a:gd name="T44" fmla="*/ 2001 w 2745"/>
                <a:gd name="T45" fmla="*/ 874 h 1650"/>
                <a:gd name="T46" fmla="*/ 2064 w 2745"/>
                <a:gd name="T47" fmla="*/ 745 h 1650"/>
                <a:gd name="T48" fmla="*/ 2111 w 2745"/>
                <a:gd name="T49" fmla="*/ 609 h 1650"/>
                <a:gd name="T50" fmla="*/ 28 w 2745"/>
                <a:gd name="T51" fmla="*/ 538 h 1650"/>
                <a:gd name="T52" fmla="*/ 5 w 2745"/>
                <a:gd name="T53" fmla="*/ 408 h 1650"/>
                <a:gd name="T54" fmla="*/ 2152 w 2745"/>
                <a:gd name="T55" fmla="*/ 341 h 1650"/>
                <a:gd name="T56" fmla="*/ 2156 w 2745"/>
                <a:gd name="T57" fmla="*/ 296 h 1650"/>
                <a:gd name="T58" fmla="*/ 2169 w 2745"/>
                <a:gd name="T59" fmla="*/ 211 h 1650"/>
                <a:gd name="T60" fmla="*/ 2203 w 2745"/>
                <a:gd name="T61" fmla="*/ 134 h 1650"/>
                <a:gd name="T62" fmla="*/ 2256 w 2745"/>
                <a:gd name="T63" fmla="*/ 72 h 1650"/>
                <a:gd name="T64" fmla="*/ 2326 w 2745"/>
                <a:gd name="T65" fmla="*/ 28 h 1650"/>
                <a:gd name="T66" fmla="*/ 2406 w 2745"/>
                <a:gd name="T67" fmla="*/ 3 h 1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5" h="1650">
                  <a:moveTo>
                    <a:pt x="2450" y="0"/>
                  </a:moveTo>
                  <a:lnTo>
                    <a:pt x="2494" y="3"/>
                  </a:lnTo>
                  <a:lnTo>
                    <a:pt x="2535" y="13"/>
                  </a:lnTo>
                  <a:lnTo>
                    <a:pt x="2575" y="28"/>
                  </a:lnTo>
                  <a:lnTo>
                    <a:pt x="2611" y="47"/>
                  </a:lnTo>
                  <a:lnTo>
                    <a:pt x="2643" y="72"/>
                  </a:lnTo>
                  <a:lnTo>
                    <a:pt x="2673" y="102"/>
                  </a:lnTo>
                  <a:lnTo>
                    <a:pt x="2698" y="134"/>
                  </a:lnTo>
                  <a:lnTo>
                    <a:pt x="2717" y="171"/>
                  </a:lnTo>
                  <a:lnTo>
                    <a:pt x="2732" y="211"/>
                  </a:lnTo>
                  <a:lnTo>
                    <a:pt x="2742" y="252"/>
                  </a:lnTo>
                  <a:lnTo>
                    <a:pt x="2745" y="296"/>
                  </a:lnTo>
                  <a:lnTo>
                    <a:pt x="2742" y="403"/>
                  </a:lnTo>
                  <a:lnTo>
                    <a:pt x="2732" y="510"/>
                  </a:lnTo>
                  <a:lnTo>
                    <a:pt x="2716" y="614"/>
                  </a:lnTo>
                  <a:lnTo>
                    <a:pt x="2695" y="716"/>
                  </a:lnTo>
                  <a:lnTo>
                    <a:pt x="2667" y="816"/>
                  </a:lnTo>
                  <a:lnTo>
                    <a:pt x="2635" y="913"/>
                  </a:lnTo>
                  <a:lnTo>
                    <a:pt x="2596" y="1008"/>
                  </a:lnTo>
                  <a:lnTo>
                    <a:pt x="2552" y="1100"/>
                  </a:lnTo>
                  <a:lnTo>
                    <a:pt x="2504" y="1189"/>
                  </a:lnTo>
                  <a:lnTo>
                    <a:pt x="2450" y="1274"/>
                  </a:lnTo>
                  <a:lnTo>
                    <a:pt x="2391" y="1357"/>
                  </a:lnTo>
                  <a:lnTo>
                    <a:pt x="2329" y="1437"/>
                  </a:lnTo>
                  <a:lnTo>
                    <a:pt x="2262" y="1511"/>
                  </a:lnTo>
                  <a:lnTo>
                    <a:pt x="2191" y="1583"/>
                  </a:lnTo>
                  <a:lnTo>
                    <a:pt x="2116" y="1650"/>
                  </a:lnTo>
                  <a:lnTo>
                    <a:pt x="2036" y="1595"/>
                  </a:lnTo>
                  <a:lnTo>
                    <a:pt x="1952" y="1544"/>
                  </a:lnTo>
                  <a:lnTo>
                    <a:pt x="1866" y="1498"/>
                  </a:lnTo>
                  <a:lnTo>
                    <a:pt x="1778" y="1455"/>
                  </a:lnTo>
                  <a:lnTo>
                    <a:pt x="1687" y="1417"/>
                  </a:lnTo>
                  <a:lnTo>
                    <a:pt x="1594" y="1383"/>
                  </a:lnTo>
                  <a:lnTo>
                    <a:pt x="1500" y="1354"/>
                  </a:lnTo>
                  <a:lnTo>
                    <a:pt x="1567" y="1317"/>
                  </a:lnTo>
                  <a:lnTo>
                    <a:pt x="1633" y="1277"/>
                  </a:lnTo>
                  <a:lnTo>
                    <a:pt x="1695" y="1230"/>
                  </a:lnTo>
                  <a:lnTo>
                    <a:pt x="1755" y="1181"/>
                  </a:lnTo>
                  <a:lnTo>
                    <a:pt x="1811" y="1128"/>
                  </a:lnTo>
                  <a:lnTo>
                    <a:pt x="1863" y="1072"/>
                  </a:lnTo>
                  <a:lnTo>
                    <a:pt x="378" y="1072"/>
                  </a:lnTo>
                  <a:lnTo>
                    <a:pt x="326" y="1028"/>
                  </a:lnTo>
                  <a:lnTo>
                    <a:pt x="275" y="980"/>
                  </a:lnTo>
                  <a:lnTo>
                    <a:pt x="229" y="929"/>
                  </a:lnTo>
                  <a:lnTo>
                    <a:pt x="186" y="874"/>
                  </a:lnTo>
                  <a:lnTo>
                    <a:pt x="2001" y="874"/>
                  </a:lnTo>
                  <a:lnTo>
                    <a:pt x="2035" y="811"/>
                  </a:lnTo>
                  <a:lnTo>
                    <a:pt x="2064" y="745"/>
                  </a:lnTo>
                  <a:lnTo>
                    <a:pt x="2089" y="679"/>
                  </a:lnTo>
                  <a:lnTo>
                    <a:pt x="2111" y="609"/>
                  </a:lnTo>
                  <a:lnTo>
                    <a:pt x="2128" y="538"/>
                  </a:lnTo>
                  <a:lnTo>
                    <a:pt x="28" y="538"/>
                  </a:lnTo>
                  <a:lnTo>
                    <a:pt x="15" y="473"/>
                  </a:lnTo>
                  <a:lnTo>
                    <a:pt x="5" y="408"/>
                  </a:lnTo>
                  <a:lnTo>
                    <a:pt x="0" y="341"/>
                  </a:lnTo>
                  <a:lnTo>
                    <a:pt x="2152" y="341"/>
                  </a:lnTo>
                  <a:lnTo>
                    <a:pt x="2155" y="318"/>
                  </a:lnTo>
                  <a:lnTo>
                    <a:pt x="2156" y="296"/>
                  </a:lnTo>
                  <a:lnTo>
                    <a:pt x="2159" y="252"/>
                  </a:lnTo>
                  <a:lnTo>
                    <a:pt x="2169" y="211"/>
                  </a:lnTo>
                  <a:lnTo>
                    <a:pt x="2182" y="171"/>
                  </a:lnTo>
                  <a:lnTo>
                    <a:pt x="2203" y="134"/>
                  </a:lnTo>
                  <a:lnTo>
                    <a:pt x="2227" y="102"/>
                  </a:lnTo>
                  <a:lnTo>
                    <a:pt x="2256" y="72"/>
                  </a:lnTo>
                  <a:lnTo>
                    <a:pt x="2290" y="47"/>
                  </a:lnTo>
                  <a:lnTo>
                    <a:pt x="2326" y="28"/>
                  </a:lnTo>
                  <a:lnTo>
                    <a:pt x="2366" y="13"/>
                  </a:lnTo>
                  <a:lnTo>
                    <a:pt x="2406" y="3"/>
                  </a:lnTo>
                  <a:lnTo>
                    <a:pt x="24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55430495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250" fill="hold"/>
                                        <p:tgtEl>
                                          <p:spTgt spid="16"/>
                                        </p:tgtEl>
                                        <p:attrNameLst>
                                          <p:attrName>ppt_x</p:attrName>
                                        </p:attrNameLst>
                                      </p:cBhvr>
                                      <p:tavLst>
                                        <p:tav tm="0">
                                          <p:val>
                                            <p:strVal val="#ppt_x"/>
                                          </p:val>
                                        </p:tav>
                                        <p:tav tm="100000">
                                          <p:val>
                                            <p:strVal val="#ppt_x"/>
                                          </p:val>
                                        </p:tav>
                                      </p:tavLst>
                                    </p:anim>
                                    <p:anim calcmode="lin" valueType="num">
                                      <p:cBhvr additive="base">
                                        <p:cTn id="13" dur="250" fill="hold"/>
                                        <p:tgtEl>
                                          <p:spTgt spid="16"/>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250" fill="hold"/>
                                        <p:tgtEl>
                                          <p:spTgt spid="17"/>
                                        </p:tgtEl>
                                        <p:attrNameLst>
                                          <p:attrName>ppt_x</p:attrName>
                                        </p:attrNameLst>
                                      </p:cBhvr>
                                      <p:tavLst>
                                        <p:tav tm="0">
                                          <p:val>
                                            <p:strVal val="#ppt_x"/>
                                          </p:val>
                                        </p:tav>
                                        <p:tav tm="100000">
                                          <p:val>
                                            <p:strVal val="#ppt_x"/>
                                          </p:val>
                                        </p:tav>
                                      </p:tavLst>
                                    </p:anim>
                                    <p:anim calcmode="lin" valueType="num">
                                      <p:cBhvr additive="base">
                                        <p:cTn id="17" dur="250" fill="hold"/>
                                        <p:tgtEl>
                                          <p:spTgt spid="1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250" fill="hold"/>
                                        <p:tgtEl>
                                          <p:spTgt spid="18"/>
                                        </p:tgtEl>
                                        <p:attrNameLst>
                                          <p:attrName>ppt_x</p:attrName>
                                        </p:attrNameLst>
                                      </p:cBhvr>
                                      <p:tavLst>
                                        <p:tav tm="0">
                                          <p:val>
                                            <p:strVal val="#ppt_x"/>
                                          </p:val>
                                        </p:tav>
                                        <p:tav tm="100000">
                                          <p:val>
                                            <p:strVal val="#ppt_x"/>
                                          </p:val>
                                        </p:tav>
                                      </p:tavLst>
                                    </p:anim>
                                    <p:anim calcmode="lin" valueType="num">
                                      <p:cBhvr additive="base">
                                        <p:cTn id="21" dur="250" fill="hold"/>
                                        <p:tgtEl>
                                          <p:spTgt spid="18"/>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250" fill="hold"/>
                                        <p:tgtEl>
                                          <p:spTgt spid="19"/>
                                        </p:tgtEl>
                                        <p:attrNameLst>
                                          <p:attrName>ppt_x</p:attrName>
                                        </p:attrNameLst>
                                      </p:cBhvr>
                                      <p:tavLst>
                                        <p:tav tm="0">
                                          <p:val>
                                            <p:strVal val="#ppt_x"/>
                                          </p:val>
                                        </p:tav>
                                        <p:tav tm="100000">
                                          <p:val>
                                            <p:strVal val="#ppt_x"/>
                                          </p:val>
                                        </p:tav>
                                      </p:tavLst>
                                    </p:anim>
                                    <p:anim calcmode="lin" valueType="num">
                                      <p:cBhvr additive="base">
                                        <p:cTn id="25" dur="250" fill="hold"/>
                                        <p:tgtEl>
                                          <p:spTgt spid="1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250" fill="hold"/>
                                        <p:tgtEl>
                                          <p:spTgt spid="20"/>
                                        </p:tgtEl>
                                        <p:attrNameLst>
                                          <p:attrName>ppt_x</p:attrName>
                                        </p:attrNameLst>
                                      </p:cBhvr>
                                      <p:tavLst>
                                        <p:tav tm="0">
                                          <p:val>
                                            <p:strVal val="#ppt_x"/>
                                          </p:val>
                                        </p:tav>
                                        <p:tav tm="100000">
                                          <p:val>
                                            <p:strVal val="#ppt_x"/>
                                          </p:val>
                                        </p:tav>
                                      </p:tavLst>
                                    </p:anim>
                                    <p:anim calcmode="lin" valueType="num">
                                      <p:cBhvr additive="base">
                                        <p:cTn id="29" dur="250" fill="hold"/>
                                        <p:tgtEl>
                                          <p:spTgt spid="2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250" fill="hold"/>
                                        <p:tgtEl>
                                          <p:spTgt spid="21"/>
                                        </p:tgtEl>
                                        <p:attrNameLst>
                                          <p:attrName>ppt_x</p:attrName>
                                        </p:attrNameLst>
                                      </p:cBhvr>
                                      <p:tavLst>
                                        <p:tav tm="0">
                                          <p:val>
                                            <p:strVal val="#ppt_x"/>
                                          </p:val>
                                        </p:tav>
                                        <p:tav tm="100000">
                                          <p:val>
                                            <p:strVal val="#ppt_x"/>
                                          </p:val>
                                        </p:tav>
                                      </p:tavLst>
                                    </p:anim>
                                    <p:anim calcmode="lin" valueType="num">
                                      <p:cBhvr additive="base">
                                        <p:cTn id="33" dur="25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250" fill="hold"/>
                                        <p:tgtEl>
                                          <p:spTgt spid="22"/>
                                        </p:tgtEl>
                                        <p:attrNameLst>
                                          <p:attrName>ppt_x</p:attrName>
                                        </p:attrNameLst>
                                      </p:cBhvr>
                                      <p:tavLst>
                                        <p:tav tm="0">
                                          <p:val>
                                            <p:strVal val="#ppt_x"/>
                                          </p:val>
                                        </p:tav>
                                        <p:tav tm="100000">
                                          <p:val>
                                            <p:strVal val="#ppt_x"/>
                                          </p:val>
                                        </p:tav>
                                      </p:tavLst>
                                    </p:anim>
                                    <p:anim calcmode="lin" valueType="num">
                                      <p:cBhvr additive="base">
                                        <p:cTn id="37" dur="250" fill="hold"/>
                                        <p:tgtEl>
                                          <p:spTgt spid="2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250" fill="hold"/>
                                        <p:tgtEl>
                                          <p:spTgt spid="23"/>
                                        </p:tgtEl>
                                        <p:attrNameLst>
                                          <p:attrName>ppt_x</p:attrName>
                                        </p:attrNameLst>
                                      </p:cBhvr>
                                      <p:tavLst>
                                        <p:tav tm="0">
                                          <p:val>
                                            <p:strVal val="#ppt_x"/>
                                          </p:val>
                                        </p:tav>
                                        <p:tav tm="100000">
                                          <p:val>
                                            <p:strVal val="#ppt_x"/>
                                          </p:val>
                                        </p:tav>
                                      </p:tavLst>
                                    </p:anim>
                                    <p:anim calcmode="lin" valueType="num">
                                      <p:cBhvr additive="base">
                                        <p:cTn id="41" dur="250" fill="hold"/>
                                        <p:tgtEl>
                                          <p:spTgt spid="23"/>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250" fill="hold"/>
                                        <p:tgtEl>
                                          <p:spTgt spid="24"/>
                                        </p:tgtEl>
                                        <p:attrNameLst>
                                          <p:attrName>ppt_x</p:attrName>
                                        </p:attrNameLst>
                                      </p:cBhvr>
                                      <p:tavLst>
                                        <p:tav tm="0">
                                          <p:val>
                                            <p:strVal val="#ppt_x"/>
                                          </p:val>
                                        </p:tav>
                                        <p:tav tm="100000">
                                          <p:val>
                                            <p:strVal val="#ppt_x"/>
                                          </p:val>
                                        </p:tav>
                                      </p:tavLst>
                                    </p:anim>
                                    <p:anim calcmode="lin" valueType="num">
                                      <p:cBhvr additive="base">
                                        <p:cTn id="45" dur="250" fill="hold"/>
                                        <p:tgtEl>
                                          <p:spTgt spid="24"/>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250" fill="hold"/>
                                        <p:tgtEl>
                                          <p:spTgt spid="27"/>
                                        </p:tgtEl>
                                        <p:attrNameLst>
                                          <p:attrName>ppt_x</p:attrName>
                                        </p:attrNameLst>
                                      </p:cBhvr>
                                      <p:tavLst>
                                        <p:tav tm="0">
                                          <p:val>
                                            <p:strVal val="#ppt_x"/>
                                          </p:val>
                                        </p:tav>
                                        <p:tav tm="100000">
                                          <p:val>
                                            <p:strVal val="#ppt_x"/>
                                          </p:val>
                                        </p:tav>
                                      </p:tavLst>
                                    </p:anim>
                                    <p:anim calcmode="lin" valueType="num">
                                      <p:cBhvr additive="base">
                                        <p:cTn id="49" dur="250" fill="hold"/>
                                        <p:tgtEl>
                                          <p:spTgt spid="27"/>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250" fill="hold"/>
                                        <p:tgtEl>
                                          <p:spTgt spid="31"/>
                                        </p:tgtEl>
                                        <p:attrNameLst>
                                          <p:attrName>ppt_x</p:attrName>
                                        </p:attrNameLst>
                                      </p:cBhvr>
                                      <p:tavLst>
                                        <p:tav tm="0">
                                          <p:val>
                                            <p:strVal val="#ppt_x"/>
                                          </p:val>
                                        </p:tav>
                                        <p:tav tm="100000">
                                          <p:val>
                                            <p:strVal val="#ppt_x"/>
                                          </p:val>
                                        </p:tav>
                                      </p:tavLst>
                                    </p:anim>
                                    <p:anim calcmode="lin" valueType="num">
                                      <p:cBhvr additive="base">
                                        <p:cTn id="53" dur="250" fill="hold"/>
                                        <p:tgtEl>
                                          <p:spTgt spid="31"/>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additive="base">
                                        <p:cTn id="56" dur="250" fill="hold"/>
                                        <p:tgtEl>
                                          <p:spTgt spid="35"/>
                                        </p:tgtEl>
                                        <p:attrNameLst>
                                          <p:attrName>ppt_x</p:attrName>
                                        </p:attrNameLst>
                                      </p:cBhvr>
                                      <p:tavLst>
                                        <p:tav tm="0">
                                          <p:val>
                                            <p:strVal val="#ppt_x"/>
                                          </p:val>
                                        </p:tav>
                                        <p:tav tm="100000">
                                          <p:val>
                                            <p:strVal val="#ppt_x"/>
                                          </p:val>
                                        </p:tav>
                                      </p:tavLst>
                                    </p:anim>
                                    <p:anim calcmode="lin" valueType="num">
                                      <p:cBhvr additive="base">
                                        <p:cTn id="57" dur="250" fill="hold"/>
                                        <p:tgtEl>
                                          <p:spTgt spid="35"/>
                                        </p:tgtEl>
                                        <p:attrNameLst>
                                          <p:attrName>ppt_y</p:attrName>
                                        </p:attrNameLst>
                                      </p:cBhvr>
                                      <p:tavLst>
                                        <p:tav tm="0">
                                          <p:val>
                                            <p:strVal val="1+#ppt_h/2"/>
                                          </p:val>
                                        </p:tav>
                                        <p:tav tm="100000">
                                          <p:val>
                                            <p:strVal val="#ppt_y"/>
                                          </p:val>
                                        </p:tav>
                                      </p:tavLst>
                                    </p:anim>
                                  </p:childTnLst>
                                </p:cTn>
                              </p:par>
                            </p:childTnLst>
                          </p:cTn>
                        </p:par>
                        <p:par>
                          <p:cTn id="58" fill="hold">
                            <p:stCondLst>
                              <p:cond delay="750"/>
                            </p:stCondLst>
                            <p:childTnLst>
                              <p:par>
                                <p:cTn id="59" presetID="2" presetClass="entr" presetSubtype="4"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250" fill="hold"/>
                                        <p:tgtEl>
                                          <p:spTgt spid="6"/>
                                        </p:tgtEl>
                                        <p:attrNameLst>
                                          <p:attrName>ppt_x</p:attrName>
                                        </p:attrNameLst>
                                      </p:cBhvr>
                                      <p:tavLst>
                                        <p:tav tm="0">
                                          <p:val>
                                            <p:strVal val="#ppt_x"/>
                                          </p:val>
                                        </p:tav>
                                        <p:tav tm="100000">
                                          <p:val>
                                            <p:strVal val="#ppt_x"/>
                                          </p:val>
                                        </p:tav>
                                      </p:tavLst>
                                    </p:anim>
                                    <p:anim calcmode="lin" valueType="num">
                                      <p:cBhvr additive="base">
                                        <p:cTn id="62" dur="250" fill="hold"/>
                                        <p:tgtEl>
                                          <p:spTgt spid="6"/>
                                        </p:tgtEl>
                                        <p:attrNameLst>
                                          <p:attrName>ppt_y</p:attrName>
                                        </p:attrNameLst>
                                      </p:cBhvr>
                                      <p:tavLst>
                                        <p:tav tm="0">
                                          <p:val>
                                            <p:strVal val="1+#ppt_h/2"/>
                                          </p:val>
                                        </p:tav>
                                        <p:tav tm="100000">
                                          <p:val>
                                            <p:strVal val="#ppt_y"/>
                                          </p:val>
                                        </p:tav>
                                      </p:tavLst>
                                    </p:anim>
                                  </p:childTnLst>
                                </p:cTn>
                              </p:par>
                            </p:childTnLst>
                          </p:cTn>
                        </p:par>
                        <p:par>
                          <p:cTn id="63" fill="hold">
                            <p:stCondLst>
                              <p:cond delay="1000"/>
                            </p:stCondLst>
                            <p:childTnLst>
                              <p:par>
                                <p:cTn id="64" presetID="2" presetClass="entr" presetSubtype="4"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250" fill="hold"/>
                                        <p:tgtEl>
                                          <p:spTgt spid="7"/>
                                        </p:tgtEl>
                                        <p:attrNameLst>
                                          <p:attrName>ppt_x</p:attrName>
                                        </p:attrNameLst>
                                      </p:cBhvr>
                                      <p:tavLst>
                                        <p:tav tm="0">
                                          <p:val>
                                            <p:strVal val="#ppt_x"/>
                                          </p:val>
                                        </p:tav>
                                        <p:tav tm="100000">
                                          <p:val>
                                            <p:strVal val="#ppt_x"/>
                                          </p:val>
                                        </p:tav>
                                      </p:tavLst>
                                    </p:anim>
                                    <p:anim calcmode="lin" valueType="num">
                                      <p:cBhvr additive="base">
                                        <p:cTn id="67" dur="250" fill="hold"/>
                                        <p:tgtEl>
                                          <p:spTgt spid="7"/>
                                        </p:tgtEl>
                                        <p:attrNameLst>
                                          <p:attrName>ppt_y</p:attrName>
                                        </p:attrNameLst>
                                      </p:cBhvr>
                                      <p:tavLst>
                                        <p:tav tm="0">
                                          <p:val>
                                            <p:strVal val="1+#ppt_h/2"/>
                                          </p:val>
                                        </p:tav>
                                        <p:tav tm="100000">
                                          <p:val>
                                            <p:strVal val="#ppt_y"/>
                                          </p:val>
                                        </p:tav>
                                      </p:tavLst>
                                    </p:anim>
                                  </p:childTnLst>
                                </p:cTn>
                              </p:par>
                            </p:childTnLst>
                          </p:cTn>
                        </p:par>
                        <p:par>
                          <p:cTn id="68" fill="hold">
                            <p:stCondLst>
                              <p:cond delay="1250"/>
                            </p:stCondLst>
                            <p:childTnLst>
                              <p:par>
                                <p:cTn id="69" presetID="2" presetClass="entr" presetSubtype="4"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250" fill="hold"/>
                                        <p:tgtEl>
                                          <p:spTgt spid="10"/>
                                        </p:tgtEl>
                                        <p:attrNameLst>
                                          <p:attrName>ppt_x</p:attrName>
                                        </p:attrNameLst>
                                      </p:cBhvr>
                                      <p:tavLst>
                                        <p:tav tm="0">
                                          <p:val>
                                            <p:strVal val="#ppt_x"/>
                                          </p:val>
                                        </p:tav>
                                        <p:tav tm="100000">
                                          <p:val>
                                            <p:strVal val="#ppt_x"/>
                                          </p:val>
                                        </p:tav>
                                      </p:tavLst>
                                    </p:anim>
                                    <p:anim calcmode="lin" valueType="num">
                                      <p:cBhvr additive="base">
                                        <p:cTn id="72" dur="250" fill="hold"/>
                                        <p:tgtEl>
                                          <p:spTgt spid="10"/>
                                        </p:tgtEl>
                                        <p:attrNameLst>
                                          <p:attrName>ppt_y</p:attrName>
                                        </p:attrNameLst>
                                      </p:cBhvr>
                                      <p:tavLst>
                                        <p:tav tm="0">
                                          <p:val>
                                            <p:strVal val="1+#ppt_h/2"/>
                                          </p:val>
                                        </p:tav>
                                        <p:tav tm="100000">
                                          <p:val>
                                            <p:strVal val="#ppt_y"/>
                                          </p:val>
                                        </p:tav>
                                      </p:tavLst>
                                    </p:anim>
                                  </p:childTnLst>
                                </p:cTn>
                              </p:par>
                            </p:childTnLst>
                          </p:cTn>
                        </p:par>
                        <p:par>
                          <p:cTn id="73" fill="hold">
                            <p:stCondLst>
                              <p:cond delay="1500"/>
                            </p:stCondLst>
                            <p:childTnLst>
                              <p:par>
                                <p:cTn id="74" presetID="2" presetClass="entr" presetSubtype="4" fill="hold" grpId="0" nodeType="after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additive="base">
                                        <p:cTn id="76" dur="250" fill="hold"/>
                                        <p:tgtEl>
                                          <p:spTgt spid="11"/>
                                        </p:tgtEl>
                                        <p:attrNameLst>
                                          <p:attrName>ppt_x</p:attrName>
                                        </p:attrNameLst>
                                      </p:cBhvr>
                                      <p:tavLst>
                                        <p:tav tm="0">
                                          <p:val>
                                            <p:strVal val="#ppt_x"/>
                                          </p:val>
                                        </p:tav>
                                        <p:tav tm="100000">
                                          <p:val>
                                            <p:strVal val="#ppt_x"/>
                                          </p:val>
                                        </p:tav>
                                      </p:tavLst>
                                    </p:anim>
                                    <p:anim calcmode="lin" valueType="num">
                                      <p:cBhvr additive="base">
                                        <p:cTn id="77" dur="250" fill="hold"/>
                                        <p:tgtEl>
                                          <p:spTgt spid="11"/>
                                        </p:tgtEl>
                                        <p:attrNameLst>
                                          <p:attrName>ppt_y</p:attrName>
                                        </p:attrNameLst>
                                      </p:cBhvr>
                                      <p:tavLst>
                                        <p:tav tm="0">
                                          <p:val>
                                            <p:strVal val="1+#ppt_h/2"/>
                                          </p:val>
                                        </p:tav>
                                        <p:tav tm="100000">
                                          <p:val>
                                            <p:strVal val="#ppt_y"/>
                                          </p:val>
                                        </p:tav>
                                      </p:tavLst>
                                    </p:anim>
                                  </p:childTnLst>
                                </p:cTn>
                              </p:par>
                            </p:childTnLst>
                          </p:cTn>
                        </p:par>
                        <p:par>
                          <p:cTn id="78" fill="hold">
                            <p:stCondLst>
                              <p:cond delay="1750"/>
                            </p:stCondLst>
                            <p:childTnLst>
                              <p:par>
                                <p:cTn id="79" presetID="2" presetClass="entr" presetSubtype="4"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 calcmode="lin" valueType="num">
                                      <p:cBhvr additive="base">
                                        <p:cTn id="81" dur="250" fill="hold"/>
                                        <p:tgtEl>
                                          <p:spTgt spid="12"/>
                                        </p:tgtEl>
                                        <p:attrNameLst>
                                          <p:attrName>ppt_x</p:attrName>
                                        </p:attrNameLst>
                                      </p:cBhvr>
                                      <p:tavLst>
                                        <p:tav tm="0">
                                          <p:val>
                                            <p:strVal val="#ppt_x"/>
                                          </p:val>
                                        </p:tav>
                                        <p:tav tm="100000">
                                          <p:val>
                                            <p:strVal val="#ppt_x"/>
                                          </p:val>
                                        </p:tav>
                                      </p:tavLst>
                                    </p:anim>
                                    <p:anim calcmode="lin" valueType="num">
                                      <p:cBhvr additive="base">
                                        <p:cTn id="82" dur="250" fill="hold"/>
                                        <p:tgtEl>
                                          <p:spTgt spid="12"/>
                                        </p:tgtEl>
                                        <p:attrNameLst>
                                          <p:attrName>ppt_y</p:attrName>
                                        </p:attrNameLst>
                                      </p:cBhvr>
                                      <p:tavLst>
                                        <p:tav tm="0">
                                          <p:val>
                                            <p:strVal val="1+#ppt_h/2"/>
                                          </p:val>
                                        </p:tav>
                                        <p:tav tm="100000">
                                          <p:val>
                                            <p:strVal val="#ppt_y"/>
                                          </p:val>
                                        </p:tav>
                                      </p:tavLst>
                                    </p:anim>
                                  </p:childTnLst>
                                </p:cTn>
                              </p:par>
                            </p:childTnLst>
                          </p:cTn>
                        </p:par>
                        <p:par>
                          <p:cTn id="83" fill="hold">
                            <p:stCondLst>
                              <p:cond delay="2000"/>
                            </p:stCondLst>
                            <p:childTnLst>
                              <p:par>
                                <p:cTn id="84" presetID="2" presetClass="entr" presetSubtype="4"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additive="base">
                                        <p:cTn id="86" dur="250" fill="hold"/>
                                        <p:tgtEl>
                                          <p:spTgt spid="13"/>
                                        </p:tgtEl>
                                        <p:attrNameLst>
                                          <p:attrName>ppt_x</p:attrName>
                                        </p:attrNameLst>
                                      </p:cBhvr>
                                      <p:tavLst>
                                        <p:tav tm="0">
                                          <p:val>
                                            <p:strVal val="#ppt_x"/>
                                          </p:val>
                                        </p:tav>
                                        <p:tav tm="100000">
                                          <p:val>
                                            <p:strVal val="#ppt_x"/>
                                          </p:val>
                                        </p:tav>
                                      </p:tavLst>
                                    </p:anim>
                                    <p:anim calcmode="lin" valueType="num">
                                      <p:cBhvr additive="base">
                                        <p:cTn id="87" dur="250" fill="hold"/>
                                        <p:tgtEl>
                                          <p:spTgt spid="13"/>
                                        </p:tgtEl>
                                        <p:attrNameLst>
                                          <p:attrName>ppt_y</p:attrName>
                                        </p:attrNameLst>
                                      </p:cBhvr>
                                      <p:tavLst>
                                        <p:tav tm="0">
                                          <p:val>
                                            <p:strVal val="1+#ppt_h/2"/>
                                          </p:val>
                                        </p:tav>
                                        <p:tav tm="100000">
                                          <p:val>
                                            <p:strVal val="#ppt_y"/>
                                          </p:val>
                                        </p:tav>
                                      </p:tavLst>
                                    </p:anim>
                                  </p:childTnLst>
                                </p:cTn>
                              </p:par>
                            </p:childTnLst>
                          </p:cTn>
                        </p:par>
                        <p:par>
                          <p:cTn id="88" fill="hold">
                            <p:stCondLst>
                              <p:cond delay="2250"/>
                            </p:stCondLst>
                            <p:childTnLst>
                              <p:par>
                                <p:cTn id="89" presetID="2" presetClass="entr" presetSubtype="4"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 calcmode="lin" valueType="num">
                                      <p:cBhvr additive="base">
                                        <p:cTn id="91" dur="250" fill="hold"/>
                                        <p:tgtEl>
                                          <p:spTgt spid="14"/>
                                        </p:tgtEl>
                                        <p:attrNameLst>
                                          <p:attrName>ppt_x</p:attrName>
                                        </p:attrNameLst>
                                      </p:cBhvr>
                                      <p:tavLst>
                                        <p:tav tm="0">
                                          <p:val>
                                            <p:strVal val="#ppt_x"/>
                                          </p:val>
                                        </p:tav>
                                        <p:tav tm="100000">
                                          <p:val>
                                            <p:strVal val="#ppt_x"/>
                                          </p:val>
                                        </p:tav>
                                      </p:tavLst>
                                    </p:anim>
                                    <p:anim calcmode="lin" valueType="num">
                                      <p:cBhvr additive="base">
                                        <p:cTn id="92" dur="250" fill="hold"/>
                                        <p:tgtEl>
                                          <p:spTgt spid="14"/>
                                        </p:tgtEl>
                                        <p:attrNameLst>
                                          <p:attrName>ppt_y</p:attrName>
                                        </p:attrNameLst>
                                      </p:cBhvr>
                                      <p:tavLst>
                                        <p:tav tm="0">
                                          <p:val>
                                            <p:strVal val="1+#ppt_h/2"/>
                                          </p:val>
                                        </p:tav>
                                        <p:tav tm="100000">
                                          <p:val>
                                            <p:strVal val="#ppt_y"/>
                                          </p:val>
                                        </p:tav>
                                      </p:tavLst>
                                    </p:anim>
                                  </p:childTnLst>
                                </p:cTn>
                              </p:par>
                            </p:childTnLst>
                          </p:cTn>
                        </p:par>
                        <p:par>
                          <p:cTn id="93" fill="hold">
                            <p:stCondLst>
                              <p:cond delay="2500"/>
                            </p:stCondLst>
                            <p:childTnLst>
                              <p:par>
                                <p:cTn id="94" presetID="2" presetClass="entr" presetSubtype="4" fill="hold" grpId="0" nodeType="afterEffect">
                                  <p:stCondLst>
                                    <p:cond delay="0"/>
                                  </p:stCondLst>
                                  <p:childTnLst>
                                    <p:set>
                                      <p:cBhvr>
                                        <p:cTn id="95" dur="1" fill="hold">
                                          <p:stCondLst>
                                            <p:cond delay="0"/>
                                          </p:stCondLst>
                                        </p:cTn>
                                        <p:tgtEl>
                                          <p:spTgt spid="15"/>
                                        </p:tgtEl>
                                        <p:attrNameLst>
                                          <p:attrName>style.visibility</p:attrName>
                                        </p:attrNameLst>
                                      </p:cBhvr>
                                      <p:to>
                                        <p:strVal val="visible"/>
                                      </p:to>
                                    </p:set>
                                    <p:anim calcmode="lin" valueType="num">
                                      <p:cBhvr additive="base">
                                        <p:cTn id="96" dur="250" fill="hold"/>
                                        <p:tgtEl>
                                          <p:spTgt spid="15"/>
                                        </p:tgtEl>
                                        <p:attrNameLst>
                                          <p:attrName>ppt_x</p:attrName>
                                        </p:attrNameLst>
                                      </p:cBhvr>
                                      <p:tavLst>
                                        <p:tav tm="0">
                                          <p:val>
                                            <p:strVal val="#ppt_x"/>
                                          </p:val>
                                        </p:tav>
                                        <p:tav tm="100000">
                                          <p:val>
                                            <p:strVal val="#ppt_x"/>
                                          </p:val>
                                        </p:tav>
                                      </p:tavLst>
                                    </p:anim>
                                    <p:anim calcmode="lin" valueType="num">
                                      <p:cBhvr additive="base">
                                        <p:cTn id="97" dur="2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p:bldP spid="11" grpId="0" animBg="1"/>
      <p:bldP spid="12" grpId="0"/>
      <p:bldP spid="13" grpId="0" animBg="1"/>
      <p:bldP spid="14" grpId="0"/>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56DD0A71-D402-4D5A-B261-20BDDDCD45B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pic>
        <p:nvPicPr>
          <p:cNvPr id="19" name="图片 18">
            <a:extLst>
              <a:ext uri="{FF2B5EF4-FFF2-40B4-BE49-F238E27FC236}">
                <a16:creationId xmlns:a16="http://schemas.microsoft.com/office/drawing/2014/main" xmlns="" id="{FC737E96-D785-45FB-8F6F-DDB4BA9A265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241"/>
            <a:ext cx="3734664" cy="6859588"/>
          </a:xfrm>
          <a:prstGeom prst="rect">
            <a:avLst/>
          </a:prstGeom>
        </p:spPr>
      </p:pic>
      <p:grpSp>
        <p:nvGrpSpPr>
          <p:cNvPr id="26" name="组合 25">
            <a:extLst>
              <a:ext uri="{FF2B5EF4-FFF2-40B4-BE49-F238E27FC236}">
                <a16:creationId xmlns:a16="http://schemas.microsoft.com/office/drawing/2014/main" xmlns="" id="{37B1C9DF-BA75-40D8-8808-9A4A78BE11F7}"/>
              </a:ext>
            </a:extLst>
          </p:cNvPr>
          <p:cNvGrpSpPr>
            <a:grpSpLocks/>
          </p:cNvGrpSpPr>
          <p:nvPr/>
        </p:nvGrpSpPr>
        <p:grpSpPr bwMode="auto">
          <a:xfrm>
            <a:off x="8119268" y="-1241"/>
            <a:ext cx="1322709" cy="1899456"/>
            <a:chOff x="5663114" y="393780"/>
            <a:chExt cx="865773" cy="2122993"/>
          </a:xfrm>
        </p:grpSpPr>
        <p:sp>
          <p:nvSpPr>
            <p:cNvPr id="27" name="矩形 26">
              <a:extLst>
                <a:ext uri="{FF2B5EF4-FFF2-40B4-BE49-F238E27FC236}">
                  <a16:creationId xmlns:a16="http://schemas.microsoft.com/office/drawing/2014/main" xmlns="" id="{716EE3A8-1E72-4356-A55C-BF3D6CB19D82}"/>
                </a:ext>
              </a:extLst>
            </p:cNvPr>
            <p:cNvSpPr/>
            <p:nvPr/>
          </p:nvSpPr>
          <p:spPr>
            <a:xfrm>
              <a:off x="5663114" y="393780"/>
              <a:ext cx="865773" cy="212299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2" name="矩形 33">
              <a:extLst>
                <a:ext uri="{FF2B5EF4-FFF2-40B4-BE49-F238E27FC236}">
                  <a16:creationId xmlns:a16="http://schemas.microsoft.com/office/drawing/2014/main" xmlns="" id="{DAB9F828-C881-4747-940A-7BB3F6E01628}"/>
                </a:ext>
              </a:extLst>
            </p:cNvPr>
            <p:cNvSpPr>
              <a:spLocks noChangeArrowheads="1"/>
            </p:cNvSpPr>
            <p:nvPr/>
          </p:nvSpPr>
          <p:spPr bwMode="auto">
            <a:xfrm>
              <a:off x="5874401" y="715794"/>
              <a:ext cx="443198" cy="147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第二章</a:t>
              </a:r>
            </a:p>
          </p:txBody>
        </p:sp>
      </p:grpSp>
      <p:grpSp>
        <p:nvGrpSpPr>
          <p:cNvPr id="28" name="组合 27">
            <a:extLst>
              <a:ext uri="{FF2B5EF4-FFF2-40B4-BE49-F238E27FC236}">
                <a16:creationId xmlns:a16="http://schemas.microsoft.com/office/drawing/2014/main" xmlns="" id="{FC8D4F02-493D-4DB0-9393-CFE0A7A46D9D}"/>
              </a:ext>
            </a:extLst>
          </p:cNvPr>
          <p:cNvGrpSpPr/>
          <p:nvPr/>
        </p:nvGrpSpPr>
        <p:grpSpPr>
          <a:xfrm>
            <a:off x="6822529" y="2718157"/>
            <a:ext cx="3857513" cy="523403"/>
            <a:chOff x="6990782" y="2801145"/>
            <a:chExt cx="3857513" cy="523403"/>
          </a:xfrm>
        </p:grpSpPr>
        <p:sp>
          <p:nvSpPr>
            <p:cNvPr id="29" name="椭圆 28">
              <a:extLst>
                <a:ext uri="{FF2B5EF4-FFF2-40B4-BE49-F238E27FC236}">
                  <a16:creationId xmlns:a16="http://schemas.microsoft.com/office/drawing/2014/main" xmlns="" id="{A82B1175-700A-47D5-925D-07A5ED96B0D7}"/>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1</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30" name="组合 29">
              <a:extLst>
                <a:ext uri="{FF2B5EF4-FFF2-40B4-BE49-F238E27FC236}">
                  <a16:creationId xmlns:a16="http://schemas.microsoft.com/office/drawing/2014/main" xmlns="" id="{7F21C790-CEA6-4F5E-8705-65EC45E23C95}"/>
                </a:ext>
              </a:extLst>
            </p:cNvPr>
            <p:cNvGrpSpPr/>
            <p:nvPr/>
          </p:nvGrpSpPr>
          <p:grpSpPr>
            <a:xfrm>
              <a:off x="7636559" y="2801145"/>
              <a:ext cx="3211736" cy="523403"/>
              <a:chOff x="7636559" y="2801145"/>
              <a:chExt cx="3211736" cy="523403"/>
            </a:xfrm>
          </p:grpSpPr>
          <p:sp>
            <p:nvSpPr>
              <p:cNvPr id="31" name="矩形: 圆角 30">
                <a:extLst>
                  <a:ext uri="{FF2B5EF4-FFF2-40B4-BE49-F238E27FC236}">
                    <a16:creationId xmlns:a16="http://schemas.microsoft.com/office/drawing/2014/main" xmlns="" id="{F003A75A-FE6D-4B0D-BC4F-2599B8E32777}"/>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a16="http://schemas.microsoft.com/office/drawing/2014/main" xmlns="" id="{DD1A1339-50D3-40E7-B989-F8D3020A2684}"/>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42" name="组合 41">
            <a:extLst>
              <a:ext uri="{FF2B5EF4-FFF2-40B4-BE49-F238E27FC236}">
                <a16:creationId xmlns:a16="http://schemas.microsoft.com/office/drawing/2014/main" xmlns="" id="{43463E43-9A87-4660-8372-BF8CD5710979}"/>
              </a:ext>
            </a:extLst>
          </p:cNvPr>
          <p:cNvGrpSpPr/>
          <p:nvPr/>
        </p:nvGrpSpPr>
        <p:grpSpPr>
          <a:xfrm>
            <a:off x="6822529" y="3544793"/>
            <a:ext cx="3857513" cy="523403"/>
            <a:chOff x="6990782" y="2801145"/>
            <a:chExt cx="3857513" cy="523403"/>
          </a:xfrm>
        </p:grpSpPr>
        <p:sp>
          <p:nvSpPr>
            <p:cNvPr id="45" name="椭圆 44">
              <a:extLst>
                <a:ext uri="{FF2B5EF4-FFF2-40B4-BE49-F238E27FC236}">
                  <a16:creationId xmlns:a16="http://schemas.microsoft.com/office/drawing/2014/main" xmlns="" id="{46BDBA19-2841-44AE-95C7-BBEB86C07091}"/>
                </a:ext>
              </a:extLst>
            </p:cNvPr>
            <p:cNvSpPr/>
            <p:nvPr/>
          </p:nvSpPr>
          <p:spPr>
            <a:xfrm>
              <a:off x="6990782" y="2801145"/>
              <a:ext cx="525195" cy="523403"/>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bg1"/>
                  </a:solidFill>
                  <a:latin typeface="微软雅黑" panose="020B0503020204020204" pitchFamily="34" charset="-122"/>
                  <a:ea typeface="微软雅黑" panose="020B0503020204020204" pitchFamily="34" charset="-122"/>
                </a:rPr>
                <a:t>2</a:t>
              </a:r>
              <a:endParaRPr lang="zh-CN" altLang="en-US" sz="2000" noProof="1">
                <a:solidFill>
                  <a:schemeClr val="bg1"/>
                </a:solidFill>
                <a:latin typeface="微软雅黑" panose="020B0503020204020204" pitchFamily="34" charset="-122"/>
                <a:ea typeface="微软雅黑" panose="020B0503020204020204" pitchFamily="34" charset="-122"/>
              </a:endParaRPr>
            </a:p>
          </p:txBody>
        </p:sp>
        <p:grpSp>
          <p:nvGrpSpPr>
            <p:cNvPr id="47" name="组合 46">
              <a:extLst>
                <a:ext uri="{FF2B5EF4-FFF2-40B4-BE49-F238E27FC236}">
                  <a16:creationId xmlns:a16="http://schemas.microsoft.com/office/drawing/2014/main" xmlns="" id="{585560B6-ABCA-4783-A664-A44D61A84BFB}"/>
                </a:ext>
              </a:extLst>
            </p:cNvPr>
            <p:cNvGrpSpPr/>
            <p:nvPr/>
          </p:nvGrpSpPr>
          <p:grpSpPr>
            <a:xfrm>
              <a:off x="7636559" y="2801145"/>
              <a:ext cx="3211736" cy="523403"/>
              <a:chOff x="7636559" y="2801145"/>
              <a:chExt cx="3211736" cy="523403"/>
            </a:xfrm>
          </p:grpSpPr>
          <p:sp>
            <p:nvSpPr>
              <p:cNvPr id="48" name="矩形: 圆角 47">
                <a:extLst>
                  <a:ext uri="{FF2B5EF4-FFF2-40B4-BE49-F238E27FC236}">
                    <a16:creationId xmlns:a16="http://schemas.microsoft.com/office/drawing/2014/main" xmlns="" id="{472255FF-1264-48FE-A845-013E3788CA6B}"/>
                  </a:ext>
                </a:extLst>
              </p:cNvPr>
              <p:cNvSpPr/>
              <p:nvPr/>
            </p:nvSpPr>
            <p:spPr>
              <a:xfrm>
                <a:off x="7636559" y="2801145"/>
                <a:ext cx="3211736" cy="523403"/>
              </a:xfrm>
              <a:prstGeom prst="roundRect">
                <a:avLst>
                  <a:gd name="adj" fmla="val 50000"/>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a16="http://schemas.microsoft.com/office/drawing/2014/main" xmlns="" id="{7C72B998-8360-4BA2-9851-7B9305DD2265}"/>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0" name="组合 49">
            <a:extLst>
              <a:ext uri="{FF2B5EF4-FFF2-40B4-BE49-F238E27FC236}">
                <a16:creationId xmlns:a16="http://schemas.microsoft.com/office/drawing/2014/main" xmlns="" id="{405CF41C-79A9-425C-B612-B15380293B61}"/>
              </a:ext>
            </a:extLst>
          </p:cNvPr>
          <p:cNvGrpSpPr/>
          <p:nvPr/>
        </p:nvGrpSpPr>
        <p:grpSpPr>
          <a:xfrm>
            <a:off x="6822529" y="5198066"/>
            <a:ext cx="3857513" cy="523403"/>
            <a:chOff x="6990782" y="2801145"/>
            <a:chExt cx="3857513" cy="523403"/>
          </a:xfrm>
        </p:grpSpPr>
        <p:sp>
          <p:nvSpPr>
            <p:cNvPr id="51" name="椭圆 50">
              <a:extLst>
                <a:ext uri="{FF2B5EF4-FFF2-40B4-BE49-F238E27FC236}">
                  <a16:creationId xmlns:a16="http://schemas.microsoft.com/office/drawing/2014/main" xmlns="" id="{29B2C95A-33E4-45CD-9D3B-F2E4B06EE3B4}"/>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4</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52" name="组合 51">
              <a:extLst>
                <a:ext uri="{FF2B5EF4-FFF2-40B4-BE49-F238E27FC236}">
                  <a16:creationId xmlns:a16="http://schemas.microsoft.com/office/drawing/2014/main" xmlns="" id="{DD19C52F-B3BA-4ADE-B44D-3B5FD7316660}"/>
                </a:ext>
              </a:extLst>
            </p:cNvPr>
            <p:cNvGrpSpPr/>
            <p:nvPr/>
          </p:nvGrpSpPr>
          <p:grpSpPr>
            <a:xfrm>
              <a:off x="7636559" y="2801145"/>
              <a:ext cx="3211736" cy="523403"/>
              <a:chOff x="7636559" y="2801145"/>
              <a:chExt cx="3211736" cy="523403"/>
            </a:xfrm>
          </p:grpSpPr>
          <p:sp>
            <p:nvSpPr>
              <p:cNvPr id="53" name="矩形: 圆角 52">
                <a:extLst>
                  <a:ext uri="{FF2B5EF4-FFF2-40B4-BE49-F238E27FC236}">
                    <a16:creationId xmlns:a16="http://schemas.microsoft.com/office/drawing/2014/main" xmlns="" id="{97972AEA-9B6A-430C-9775-4E19076FD6ED}"/>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a:extLst>
                  <a:ext uri="{FF2B5EF4-FFF2-40B4-BE49-F238E27FC236}">
                    <a16:creationId xmlns:a16="http://schemas.microsoft.com/office/drawing/2014/main" xmlns="" id="{9D05FD3E-9DD2-4072-B0E5-495189CCA135}"/>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5" name="组合 54">
            <a:extLst>
              <a:ext uri="{FF2B5EF4-FFF2-40B4-BE49-F238E27FC236}">
                <a16:creationId xmlns:a16="http://schemas.microsoft.com/office/drawing/2014/main" xmlns="" id="{F850C811-41EF-476C-94C0-EE1AA9E7858B}"/>
              </a:ext>
            </a:extLst>
          </p:cNvPr>
          <p:cNvGrpSpPr/>
          <p:nvPr/>
        </p:nvGrpSpPr>
        <p:grpSpPr>
          <a:xfrm>
            <a:off x="6822529" y="4371429"/>
            <a:ext cx="3857513" cy="523403"/>
            <a:chOff x="6990782" y="2801145"/>
            <a:chExt cx="3857513" cy="523403"/>
          </a:xfrm>
        </p:grpSpPr>
        <p:sp>
          <p:nvSpPr>
            <p:cNvPr id="56" name="椭圆 55">
              <a:extLst>
                <a:ext uri="{FF2B5EF4-FFF2-40B4-BE49-F238E27FC236}">
                  <a16:creationId xmlns:a16="http://schemas.microsoft.com/office/drawing/2014/main" xmlns="" id="{414A86F1-08B8-431C-84D3-1212396DF5BD}"/>
                </a:ext>
              </a:extLst>
            </p:cNvPr>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3</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57" name="组合 56">
              <a:extLst>
                <a:ext uri="{FF2B5EF4-FFF2-40B4-BE49-F238E27FC236}">
                  <a16:creationId xmlns:a16="http://schemas.microsoft.com/office/drawing/2014/main" xmlns="" id="{63428DB7-AE7C-4B9C-A37D-205CCA369EBE}"/>
                </a:ext>
              </a:extLst>
            </p:cNvPr>
            <p:cNvGrpSpPr/>
            <p:nvPr/>
          </p:nvGrpSpPr>
          <p:grpSpPr>
            <a:xfrm>
              <a:off x="7636559" y="2801145"/>
              <a:ext cx="3211736" cy="523403"/>
              <a:chOff x="7636559" y="2801145"/>
              <a:chExt cx="3211736" cy="523403"/>
            </a:xfrm>
          </p:grpSpPr>
          <p:sp>
            <p:nvSpPr>
              <p:cNvPr id="58" name="矩形: 圆角 57">
                <a:extLst>
                  <a:ext uri="{FF2B5EF4-FFF2-40B4-BE49-F238E27FC236}">
                    <a16:creationId xmlns:a16="http://schemas.microsoft.com/office/drawing/2014/main" xmlns="" id="{47E8185F-B8EA-4A0F-91FD-44FF082DE884}"/>
                  </a:ext>
                </a:extLst>
              </p:cNvPr>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a:extLst>
                  <a:ext uri="{FF2B5EF4-FFF2-40B4-BE49-F238E27FC236}">
                    <a16:creationId xmlns:a16="http://schemas.microsoft.com/office/drawing/2014/main" xmlns="" id="{C7F6030C-4868-48F7-B471-BD44DDA83BBF}"/>
                  </a:ext>
                </a:extLst>
              </p:cNvPr>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248150427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childTnLst>
                          </p:cTn>
                        </p:par>
                        <p:par>
                          <p:cTn id="8" fill="hold">
                            <p:stCondLst>
                              <p:cond delay="750"/>
                            </p:stCondLst>
                            <p:childTnLst>
                              <p:par>
                                <p:cTn id="9" presetID="4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750"/>
                                        <p:tgtEl>
                                          <p:spTgt spid="19"/>
                                        </p:tgtEl>
                                      </p:cBhvr>
                                    </p:animEffect>
                                    <p:anim calcmode="lin" valueType="num">
                                      <p:cBhvr>
                                        <p:cTn id="12" dur="750" fill="hold"/>
                                        <p:tgtEl>
                                          <p:spTgt spid="19"/>
                                        </p:tgtEl>
                                        <p:attrNameLst>
                                          <p:attrName>ppt_x</p:attrName>
                                        </p:attrNameLst>
                                      </p:cBhvr>
                                      <p:tavLst>
                                        <p:tav tm="0">
                                          <p:val>
                                            <p:strVal val="#ppt_x"/>
                                          </p:val>
                                        </p:tav>
                                        <p:tav tm="100000">
                                          <p:val>
                                            <p:strVal val="#ppt_x"/>
                                          </p:val>
                                        </p:tav>
                                      </p:tavLst>
                                    </p:anim>
                                    <p:anim calcmode="lin" valueType="num">
                                      <p:cBhvr>
                                        <p:cTn id="13" dur="7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0-#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2" presetClass="entr" presetSubtype="8"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0-#ppt_w/2"/>
                                          </p:val>
                                        </p:tav>
                                        <p:tav tm="100000">
                                          <p:val>
                                            <p:strVal val="#ppt_x"/>
                                          </p:val>
                                        </p:tav>
                                      </p:tavLst>
                                    </p:anim>
                                    <p:anim calcmode="lin" valueType="num">
                                      <p:cBhvr additive="base">
                                        <p:cTn id="34" dur="500" fill="hold"/>
                                        <p:tgtEl>
                                          <p:spTgt spid="55"/>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2" presetClass="entr" presetSubtype="8"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0-#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p:cTn id="43" dur="500" fill="hold"/>
                                        <p:tgtEl>
                                          <p:spTgt spid="42"/>
                                        </p:tgtEl>
                                        <p:attrNameLst>
                                          <p:attrName>ppt_w</p:attrName>
                                        </p:attrNameLst>
                                      </p:cBhvr>
                                      <p:tavLst>
                                        <p:tav tm="0">
                                          <p:val>
                                            <p:fltVal val="0"/>
                                          </p:val>
                                        </p:tav>
                                        <p:tav tm="100000">
                                          <p:val>
                                            <p:strVal val="#ppt_w"/>
                                          </p:val>
                                        </p:tav>
                                      </p:tavLst>
                                    </p:anim>
                                    <p:anim calcmode="lin" valueType="num">
                                      <p:cBhvr>
                                        <p:cTn id="44" dur="500" fill="hold"/>
                                        <p:tgtEl>
                                          <p:spTgt spid="42"/>
                                        </p:tgtEl>
                                        <p:attrNameLst>
                                          <p:attrName>ppt_h</p:attrName>
                                        </p:attrNameLst>
                                      </p:cBhvr>
                                      <p:tavLst>
                                        <p:tav tm="0">
                                          <p:val>
                                            <p:fltVal val="0"/>
                                          </p:val>
                                        </p:tav>
                                        <p:tav tm="100000">
                                          <p:val>
                                            <p:strVal val="#ppt_h"/>
                                          </p:val>
                                        </p:tav>
                                      </p:tavLst>
                                    </p:anim>
                                    <p:animEffect transition="in" filter="fade">
                                      <p:cBhvr>
                                        <p:cTn id="4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12"/>
</p:tagLst>
</file>

<file path=ppt/tags/tag12.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11"/>
</p:tagLst>
</file>

<file path=ppt/tags/tag15.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7"/>
</p:tagLst>
</file>

<file path=ppt/tags/tag16.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8"/>
</p:tagLst>
</file>

<file path=ppt/tags/tag17.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10"/>
</p:tagLst>
</file>

<file path=ppt/tags/tag18.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5"/>
</p:tagLst>
</file>

<file path=ppt/tags/tag19.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6"/>
</p:tagLst>
</file>

<file path=ppt/tags/tag2.xml><?xml version="1.0" encoding="utf-8"?>
<p:tagLst xmlns:a="http://schemas.openxmlformats.org/drawingml/2006/main" xmlns:r="http://schemas.openxmlformats.org/officeDocument/2006/relationships" xmlns:p="http://schemas.openxmlformats.org/presentationml/2006/main">
  <p:tag name="MH" val="20160401161922"/>
  <p:tag name="MH_LIBRARY" val="GRAPHIC"/>
  <p:tag name="MH_TYPE" val="Text"/>
  <p:tag name="MH_ORDER" val="3"/>
</p:tagLst>
</file>

<file path=ppt/tags/tag20.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9"/>
</p:tagLst>
</file>

<file path=ppt/tags/tag3.xml><?xml version="1.0" encoding="utf-8"?>
<p:tagLst xmlns:a="http://schemas.openxmlformats.org/drawingml/2006/main" xmlns:r="http://schemas.openxmlformats.org/officeDocument/2006/relationships" xmlns:p="http://schemas.openxmlformats.org/presentationml/2006/main">
  <p:tag name="MH" val="20160401161922"/>
  <p:tag name="MH_LIBRARY" val="GRAPHIC"/>
  <p:tag name="MH_TYPE" val="SubTitle"/>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60401161922"/>
  <p:tag name="MH_LIBRARY" val="GRAPHIC"/>
  <p:tag name="MH_TYPE" val="Text"/>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401161922"/>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MH" val="20160524101812"/>
  <p:tag name="MH_LIBRARY" val="GRAPHIC"/>
  <p:tag name="MH_TYPE" val="Other"/>
  <p:tag name="MH_ORDER" val="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6967</TotalTime>
  <Words>2722</Words>
  <Application>Microsoft Office PowerPoint</Application>
  <PresentationFormat>自定义</PresentationFormat>
  <Paragraphs>321</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小提琴</dc:title>
  <dc:creator>第一PPT</dc:creator>
  <cp:keywords>www.1ppt.com</cp:keywords>
  <dc:description>www.1ppt.com</dc:description>
  <cp:lastModifiedBy>Windows User</cp:lastModifiedBy>
  <cp:revision>3959</cp:revision>
  <dcterms:created xsi:type="dcterms:W3CDTF">2015-12-01T09:06:39Z</dcterms:created>
  <dcterms:modified xsi:type="dcterms:W3CDTF">2018-03-23T23:48:00Z</dcterms:modified>
</cp:coreProperties>
</file>