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15" autoAdjust="0"/>
    <p:restoredTop sz="95672" autoAdjust="0"/>
  </p:normalViewPr>
  <p:slideViewPr>
    <p:cSldViewPr>
      <p:cViewPr>
        <p:scale>
          <a:sx n="50" d="100"/>
          <a:sy n="50" d="100"/>
        </p:scale>
        <p:origin x="-354"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2018/3/23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2018/3/23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2018/3/23</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2018/3/23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2954309" y="2259988"/>
            <a:ext cx="10871624" cy="4102647"/>
            <a:chOff x="3927488" y="1371598"/>
            <a:chExt cx="10871624" cy="4102647"/>
          </a:xfrm>
        </p:grpSpPr>
        <p:sp>
          <p:nvSpPr>
            <p:cNvPr id="99" name="矩形 29"/>
            <p:cNvSpPr/>
            <p:nvPr/>
          </p:nvSpPr>
          <p:spPr>
            <a:xfrm rot="1800000">
              <a:off x="3927488" y="3741413"/>
              <a:ext cx="10871624" cy="1732832"/>
            </a:xfrm>
            <a:custGeom>
              <a:avLst/>
              <a:gdLst>
                <a:gd name="connsiteX0" fmla="*/ 0 w 13677900"/>
                <a:gd name="connsiteY0" fmla="*/ 0 h 1718137"/>
                <a:gd name="connsiteX1" fmla="*/ 13677900 w 13677900"/>
                <a:gd name="connsiteY1" fmla="*/ 0 h 1718137"/>
                <a:gd name="connsiteX2" fmla="*/ 13677900 w 13677900"/>
                <a:gd name="connsiteY2" fmla="*/ 1718137 h 1718137"/>
                <a:gd name="connsiteX3" fmla="*/ 0 w 13677900"/>
                <a:gd name="connsiteY3" fmla="*/ 1718137 h 1718137"/>
                <a:gd name="connsiteX4" fmla="*/ 0 w 13677900"/>
                <a:gd name="connsiteY4" fmla="*/ 0 h 1718137"/>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0 w 13677900"/>
                <a:gd name="connsiteY4" fmla="*/ 1732832 h 1732832"/>
                <a:gd name="connsiteX5" fmla="*/ 0 w 13677900"/>
                <a:gd name="connsiteY5" fmla="*/ 14695 h 1732832"/>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2806276 w 13677900"/>
                <a:gd name="connsiteY4" fmla="*/ 1719713 h 1732832"/>
                <a:gd name="connsiteX5" fmla="*/ 0 w 13677900"/>
                <a:gd name="connsiteY5" fmla="*/ 1732832 h 1732832"/>
                <a:gd name="connsiteX6" fmla="*/ 0 w 13677900"/>
                <a:gd name="connsiteY6" fmla="*/ 14695 h 1732832"/>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2806276 w 13677900"/>
                <a:gd name="connsiteY4" fmla="*/ 1719713 h 1732832"/>
                <a:gd name="connsiteX5" fmla="*/ 0 w 13677900"/>
                <a:gd name="connsiteY5" fmla="*/ 14695 h 1732832"/>
                <a:gd name="connsiteX0" fmla="*/ 0 w 10871624"/>
                <a:gd name="connsiteY0" fmla="*/ 1719713 h 1732832"/>
                <a:gd name="connsiteX1" fmla="*/ 425932 w 10871624"/>
                <a:gd name="connsiteY1" fmla="*/ 0 h 1732832"/>
                <a:gd name="connsiteX2" fmla="*/ 10871624 w 10871624"/>
                <a:gd name="connsiteY2" fmla="*/ 14695 h 1732832"/>
                <a:gd name="connsiteX3" fmla="*/ 10871624 w 10871624"/>
                <a:gd name="connsiteY3" fmla="*/ 1732832 h 1732832"/>
                <a:gd name="connsiteX4" fmla="*/ 0 w 10871624"/>
                <a:gd name="connsiteY4" fmla="*/ 1719713 h 1732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1624" h="1732832">
                  <a:moveTo>
                    <a:pt x="0" y="1719713"/>
                  </a:moveTo>
                  <a:lnTo>
                    <a:pt x="425932" y="0"/>
                  </a:lnTo>
                  <a:lnTo>
                    <a:pt x="10871624" y="14695"/>
                  </a:lnTo>
                  <a:lnTo>
                    <a:pt x="10871624" y="1732832"/>
                  </a:lnTo>
                  <a:lnTo>
                    <a:pt x="0" y="1719713"/>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0" name="矩形 99"/>
            <p:cNvSpPr/>
            <p:nvPr/>
          </p:nvSpPr>
          <p:spPr>
            <a:xfrm>
              <a:off x="4209141" y="1371598"/>
              <a:ext cx="1262744" cy="1262744"/>
            </a:xfrm>
            <a:prstGeom prst="rect">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01" name="矩形 100"/>
          <p:cNvSpPr/>
          <p:nvPr/>
        </p:nvSpPr>
        <p:spPr>
          <a:xfrm>
            <a:off x="434703" y="4807242"/>
            <a:ext cx="1712690" cy="1712690"/>
          </a:xfrm>
          <a:prstGeom prst="rect">
            <a:avLst/>
          </a:prstGeom>
          <a:noFill/>
          <a:ln w="38100" cap="flat" cmpd="sng" algn="ctr">
            <a:solidFill>
              <a:srgbClr val="FEB06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02" name="组合 101"/>
          <p:cNvGrpSpPr/>
          <p:nvPr/>
        </p:nvGrpSpPr>
        <p:grpSpPr>
          <a:xfrm>
            <a:off x="942704" y="2891360"/>
            <a:ext cx="10341635" cy="5677493"/>
            <a:chOff x="1915883" y="2002970"/>
            <a:chExt cx="10341635" cy="5677493"/>
          </a:xfrm>
        </p:grpSpPr>
        <p:sp>
          <p:nvSpPr>
            <p:cNvPr id="103" name="矩形 30"/>
            <p:cNvSpPr/>
            <p:nvPr/>
          </p:nvSpPr>
          <p:spPr>
            <a:xfrm rot="1800000">
              <a:off x="2235718" y="3704028"/>
              <a:ext cx="10021800" cy="3976435"/>
            </a:xfrm>
            <a:custGeom>
              <a:avLst/>
              <a:gdLst>
                <a:gd name="connsiteX0" fmla="*/ 0 w 13677900"/>
                <a:gd name="connsiteY0" fmla="*/ 0 h 3972377"/>
                <a:gd name="connsiteX1" fmla="*/ 13677900 w 13677900"/>
                <a:gd name="connsiteY1" fmla="*/ 0 h 3972377"/>
                <a:gd name="connsiteX2" fmla="*/ 13677900 w 13677900"/>
                <a:gd name="connsiteY2" fmla="*/ 3972377 h 3972377"/>
                <a:gd name="connsiteX3" fmla="*/ 0 w 13677900"/>
                <a:gd name="connsiteY3" fmla="*/ 3972377 h 3972377"/>
                <a:gd name="connsiteX4" fmla="*/ 0 w 13677900"/>
                <a:gd name="connsiteY4" fmla="*/ 0 h 3972377"/>
                <a:gd name="connsiteX0" fmla="*/ 0 w 13677900"/>
                <a:gd name="connsiteY0" fmla="*/ 0 h 3972377"/>
                <a:gd name="connsiteX1" fmla="*/ 13677900 w 13677900"/>
                <a:gd name="connsiteY1" fmla="*/ 0 h 3972377"/>
                <a:gd name="connsiteX2" fmla="*/ 13677900 w 13677900"/>
                <a:gd name="connsiteY2" fmla="*/ 3972377 h 3972377"/>
                <a:gd name="connsiteX3" fmla="*/ 3656100 w 13677900"/>
                <a:gd name="connsiteY3" fmla="*/ 3965562 h 3972377"/>
                <a:gd name="connsiteX4" fmla="*/ 0 w 13677900"/>
                <a:gd name="connsiteY4" fmla="*/ 3972377 h 3972377"/>
                <a:gd name="connsiteX5" fmla="*/ 0 w 13677900"/>
                <a:gd name="connsiteY5" fmla="*/ 0 h 3972377"/>
                <a:gd name="connsiteX0" fmla="*/ 0 w 13677900"/>
                <a:gd name="connsiteY0" fmla="*/ 4058 h 3976435"/>
                <a:gd name="connsiteX1" fmla="*/ 4733999 w 13677900"/>
                <a:gd name="connsiteY1" fmla="*/ 0 h 3976435"/>
                <a:gd name="connsiteX2" fmla="*/ 13677900 w 13677900"/>
                <a:gd name="connsiteY2" fmla="*/ 4058 h 3976435"/>
                <a:gd name="connsiteX3" fmla="*/ 13677900 w 13677900"/>
                <a:gd name="connsiteY3" fmla="*/ 3976435 h 3976435"/>
                <a:gd name="connsiteX4" fmla="*/ 3656100 w 13677900"/>
                <a:gd name="connsiteY4" fmla="*/ 3969620 h 3976435"/>
                <a:gd name="connsiteX5" fmla="*/ 0 w 13677900"/>
                <a:gd name="connsiteY5" fmla="*/ 3976435 h 3976435"/>
                <a:gd name="connsiteX6" fmla="*/ 0 w 13677900"/>
                <a:gd name="connsiteY6" fmla="*/ 4058 h 3976435"/>
                <a:gd name="connsiteX0" fmla="*/ 0 w 13677900"/>
                <a:gd name="connsiteY0" fmla="*/ 3976435 h 3976435"/>
                <a:gd name="connsiteX1" fmla="*/ 4733999 w 13677900"/>
                <a:gd name="connsiteY1" fmla="*/ 0 h 3976435"/>
                <a:gd name="connsiteX2" fmla="*/ 13677900 w 13677900"/>
                <a:gd name="connsiteY2" fmla="*/ 4058 h 3976435"/>
                <a:gd name="connsiteX3" fmla="*/ 13677900 w 13677900"/>
                <a:gd name="connsiteY3" fmla="*/ 3976435 h 3976435"/>
                <a:gd name="connsiteX4" fmla="*/ 3656100 w 13677900"/>
                <a:gd name="connsiteY4" fmla="*/ 3969620 h 3976435"/>
                <a:gd name="connsiteX5" fmla="*/ 0 w 13677900"/>
                <a:gd name="connsiteY5" fmla="*/ 3976435 h 3976435"/>
                <a:gd name="connsiteX0" fmla="*/ 0 w 10021800"/>
                <a:gd name="connsiteY0" fmla="*/ 3969620 h 3976435"/>
                <a:gd name="connsiteX1" fmla="*/ 1077899 w 10021800"/>
                <a:gd name="connsiteY1" fmla="*/ 0 h 3976435"/>
                <a:gd name="connsiteX2" fmla="*/ 10021800 w 10021800"/>
                <a:gd name="connsiteY2" fmla="*/ 4058 h 3976435"/>
                <a:gd name="connsiteX3" fmla="*/ 10021800 w 10021800"/>
                <a:gd name="connsiteY3" fmla="*/ 3976435 h 3976435"/>
                <a:gd name="connsiteX4" fmla="*/ 0 w 10021800"/>
                <a:gd name="connsiteY4" fmla="*/ 3969620 h 3976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1800" h="3976435">
                  <a:moveTo>
                    <a:pt x="0" y="3969620"/>
                  </a:moveTo>
                  <a:lnTo>
                    <a:pt x="1077899" y="0"/>
                  </a:lnTo>
                  <a:lnTo>
                    <a:pt x="10021800" y="4058"/>
                  </a:lnTo>
                  <a:lnTo>
                    <a:pt x="10021800" y="3976435"/>
                  </a:lnTo>
                  <a:lnTo>
                    <a:pt x="0" y="3969620"/>
                  </a:lnTo>
                  <a:close/>
                </a:path>
              </a:pathLst>
            </a:custGeom>
            <a:gradFill flip="none" rotWithShape="1">
              <a:gsLst>
                <a:gs pos="0">
                  <a:sysClr val="window" lastClr="FFFFFF">
                    <a:lumMod val="85000"/>
                    <a:alpha val="6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4" name="矩形 103"/>
            <p:cNvSpPr/>
            <p:nvPr/>
          </p:nvSpPr>
          <p:spPr>
            <a:xfrm>
              <a:off x="1915883" y="2002970"/>
              <a:ext cx="2917374" cy="2917374"/>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05" name="文本框 5"/>
          <p:cNvSpPr txBox="1"/>
          <p:nvPr/>
        </p:nvSpPr>
        <p:spPr>
          <a:xfrm>
            <a:off x="1193367" y="4022895"/>
            <a:ext cx="2416047" cy="646331"/>
          </a:xfrm>
          <a:prstGeom prst="rect">
            <a:avLst/>
          </a:prstGeom>
          <a:noFill/>
        </p:spPr>
        <p:txBody>
          <a:bodyPr wrap="none" rtlCol="0">
            <a:spAutoFit/>
          </a:bodyPr>
          <a:lstStyle/>
          <a:p>
            <a:pPr algn="ctr" fontAlgn="auto">
              <a:spcBef>
                <a:spcPts val="0"/>
              </a:spcBef>
              <a:spcAft>
                <a:spcPts val="0"/>
              </a:spcAft>
            </a:pPr>
            <a:r>
              <a:rPr lang="en-US" altLang="zh-CN" sz="3600" b="1" dirty="0" smtClean="0">
                <a:solidFill>
                  <a:prstClr val="white"/>
                </a:solidFill>
                <a:latin typeface="Arial"/>
                <a:ea typeface="微软雅黑"/>
              </a:rPr>
              <a:t>CONTENT</a:t>
            </a:r>
            <a:endParaRPr lang="zh-CN" altLang="en-US" sz="3600" b="1" dirty="0">
              <a:solidFill>
                <a:prstClr val="white"/>
              </a:solidFill>
              <a:latin typeface="Arial"/>
              <a:ea typeface="微软雅黑"/>
            </a:endParaRPr>
          </a:p>
        </p:txBody>
      </p:sp>
      <p:cxnSp>
        <p:nvCxnSpPr>
          <p:cNvPr id="106" name="直接连接符 105"/>
          <p:cNvCxnSpPr/>
          <p:nvPr/>
        </p:nvCxnSpPr>
        <p:spPr>
          <a:xfrm>
            <a:off x="1322346" y="4980965"/>
            <a:ext cx="914400" cy="0"/>
          </a:xfrm>
          <a:prstGeom prst="line">
            <a:avLst/>
          </a:prstGeom>
          <a:noFill/>
          <a:ln w="38100" cap="flat" cmpd="sng" algn="ctr">
            <a:solidFill>
              <a:sysClr val="window" lastClr="FFFFFF"/>
            </a:solidFill>
            <a:prstDash val="solid"/>
            <a:miter lim="800000"/>
          </a:ln>
          <a:effectLst/>
        </p:spPr>
      </p:cxnSp>
      <p:grpSp>
        <p:nvGrpSpPr>
          <p:cNvPr id="107" name="组合 106"/>
          <p:cNvGrpSpPr/>
          <p:nvPr/>
        </p:nvGrpSpPr>
        <p:grpSpPr>
          <a:xfrm>
            <a:off x="3901369" y="5852274"/>
            <a:ext cx="7235046" cy="2520778"/>
            <a:chOff x="4874548" y="4963884"/>
            <a:chExt cx="7235046" cy="2520778"/>
          </a:xfrm>
        </p:grpSpPr>
        <p:sp>
          <p:nvSpPr>
            <p:cNvPr id="108" name="矩形 31"/>
            <p:cNvSpPr/>
            <p:nvPr/>
          </p:nvSpPr>
          <p:spPr>
            <a:xfrm rot="1800000">
              <a:off x="4874548" y="6602282"/>
              <a:ext cx="7235046" cy="882380"/>
            </a:xfrm>
            <a:custGeom>
              <a:avLst/>
              <a:gdLst>
                <a:gd name="connsiteX0" fmla="*/ 0 w 13677900"/>
                <a:gd name="connsiteY0" fmla="*/ 0 h 882180"/>
                <a:gd name="connsiteX1" fmla="*/ 13677900 w 13677900"/>
                <a:gd name="connsiteY1" fmla="*/ 0 h 882180"/>
                <a:gd name="connsiteX2" fmla="*/ 13677900 w 13677900"/>
                <a:gd name="connsiteY2" fmla="*/ 882180 h 882180"/>
                <a:gd name="connsiteX3" fmla="*/ 0 w 13677900"/>
                <a:gd name="connsiteY3" fmla="*/ 882180 h 882180"/>
                <a:gd name="connsiteX4" fmla="*/ 0 w 13677900"/>
                <a:gd name="connsiteY4" fmla="*/ 0 h 882180"/>
                <a:gd name="connsiteX0" fmla="*/ 0 w 13677900"/>
                <a:gd name="connsiteY0" fmla="*/ 0 h 882180"/>
                <a:gd name="connsiteX1" fmla="*/ 13677900 w 13677900"/>
                <a:gd name="connsiteY1" fmla="*/ 0 h 882180"/>
                <a:gd name="connsiteX2" fmla="*/ 13677900 w 13677900"/>
                <a:gd name="connsiteY2" fmla="*/ 882180 h 882180"/>
                <a:gd name="connsiteX3" fmla="*/ 6442854 w 13677900"/>
                <a:gd name="connsiteY3" fmla="*/ 872397 h 882180"/>
                <a:gd name="connsiteX4" fmla="*/ 0 w 13677900"/>
                <a:gd name="connsiteY4" fmla="*/ 882180 h 882180"/>
                <a:gd name="connsiteX5" fmla="*/ 0 w 13677900"/>
                <a:gd name="connsiteY5" fmla="*/ 0 h 882180"/>
                <a:gd name="connsiteX0" fmla="*/ 0 w 13677900"/>
                <a:gd name="connsiteY0" fmla="*/ 200 h 882380"/>
                <a:gd name="connsiteX1" fmla="*/ 6704557 w 13677900"/>
                <a:gd name="connsiteY1" fmla="*/ 0 h 882380"/>
                <a:gd name="connsiteX2" fmla="*/ 13677900 w 13677900"/>
                <a:gd name="connsiteY2" fmla="*/ 200 h 882380"/>
                <a:gd name="connsiteX3" fmla="*/ 13677900 w 13677900"/>
                <a:gd name="connsiteY3" fmla="*/ 882380 h 882380"/>
                <a:gd name="connsiteX4" fmla="*/ 6442854 w 13677900"/>
                <a:gd name="connsiteY4" fmla="*/ 872597 h 882380"/>
                <a:gd name="connsiteX5" fmla="*/ 0 w 13677900"/>
                <a:gd name="connsiteY5" fmla="*/ 882380 h 882380"/>
                <a:gd name="connsiteX6" fmla="*/ 0 w 13677900"/>
                <a:gd name="connsiteY6" fmla="*/ 200 h 882380"/>
                <a:gd name="connsiteX0" fmla="*/ 0 w 13677900"/>
                <a:gd name="connsiteY0" fmla="*/ 882380 h 882380"/>
                <a:gd name="connsiteX1" fmla="*/ 6704557 w 13677900"/>
                <a:gd name="connsiteY1" fmla="*/ 0 h 882380"/>
                <a:gd name="connsiteX2" fmla="*/ 13677900 w 13677900"/>
                <a:gd name="connsiteY2" fmla="*/ 200 h 882380"/>
                <a:gd name="connsiteX3" fmla="*/ 13677900 w 13677900"/>
                <a:gd name="connsiteY3" fmla="*/ 882380 h 882380"/>
                <a:gd name="connsiteX4" fmla="*/ 6442854 w 13677900"/>
                <a:gd name="connsiteY4" fmla="*/ 872597 h 882380"/>
                <a:gd name="connsiteX5" fmla="*/ 0 w 13677900"/>
                <a:gd name="connsiteY5" fmla="*/ 882380 h 882380"/>
                <a:gd name="connsiteX0" fmla="*/ 0 w 7235046"/>
                <a:gd name="connsiteY0" fmla="*/ 872597 h 882380"/>
                <a:gd name="connsiteX1" fmla="*/ 261703 w 7235046"/>
                <a:gd name="connsiteY1" fmla="*/ 0 h 882380"/>
                <a:gd name="connsiteX2" fmla="*/ 7235046 w 7235046"/>
                <a:gd name="connsiteY2" fmla="*/ 200 h 882380"/>
                <a:gd name="connsiteX3" fmla="*/ 7235046 w 7235046"/>
                <a:gd name="connsiteY3" fmla="*/ 882380 h 882380"/>
                <a:gd name="connsiteX4" fmla="*/ 0 w 7235046"/>
                <a:gd name="connsiteY4" fmla="*/ 872597 h 882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5046" h="882380">
                  <a:moveTo>
                    <a:pt x="0" y="872597"/>
                  </a:moveTo>
                  <a:lnTo>
                    <a:pt x="261703" y="0"/>
                  </a:lnTo>
                  <a:lnTo>
                    <a:pt x="7235046" y="200"/>
                  </a:lnTo>
                  <a:lnTo>
                    <a:pt x="7235046" y="882380"/>
                  </a:lnTo>
                  <a:lnTo>
                    <a:pt x="0" y="87259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9" name="矩形 108"/>
            <p:cNvSpPr/>
            <p:nvPr/>
          </p:nvSpPr>
          <p:spPr>
            <a:xfrm>
              <a:off x="5138055" y="4963884"/>
              <a:ext cx="667658" cy="667658"/>
            </a:xfrm>
            <a:prstGeom prst="rect">
              <a:avLst/>
            </a:prstGeom>
            <a:solidFill>
              <a:srgbClr val="FF637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110" name="组合 109"/>
          <p:cNvGrpSpPr/>
          <p:nvPr/>
        </p:nvGrpSpPr>
        <p:grpSpPr>
          <a:xfrm>
            <a:off x="5656173" y="2648879"/>
            <a:ext cx="4687936" cy="746017"/>
            <a:chOff x="6629352" y="1760489"/>
            <a:chExt cx="4687936" cy="746017"/>
          </a:xfrm>
        </p:grpSpPr>
        <p:grpSp>
          <p:nvGrpSpPr>
            <p:cNvPr id="111" name="组合 110"/>
            <p:cNvGrpSpPr/>
            <p:nvPr/>
          </p:nvGrpSpPr>
          <p:grpSpPr>
            <a:xfrm>
              <a:off x="7481596" y="1780122"/>
              <a:ext cx="3835692" cy="726384"/>
              <a:chOff x="6875851" y="2143368"/>
              <a:chExt cx="3835692" cy="726384"/>
            </a:xfrm>
          </p:grpSpPr>
          <p:sp>
            <p:nvSpPr>
              <p:cNvPr id="113" name="矩形 112"/>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fontAlgn="auto">
                  <a:spcBef>
                    <a:spcPts val="0"/>
                  </a:spcBef>
                  <a:spcAft>
                    <a:spcPts val="0"/>
                  </a:spcAft>
                  <a:defRPr/>
                </a:pPr>
                <a:r>
                  <a:rPr lang="en-US" altLang="zh-CN" sz="1200" dirty="0">
                    <a:solidFill>
                      <a:prstClr val="white">
                        <a:lumMod val="65000"/>
                      </a:prstClr>
                    </a:solidFill>
                    <a:latin typeface="Arial"/>
                    <a:ea typeface="等线" panose="02010600030101010101" pitchFamily="2" charset="-122"/>
                  </a:rPr>
                  <a:t>THIS TEMPLATE DESIGNED FOR FEI ER SHE JI</a:t>
                </a:r>
                <a:endParaRPr lang="zh-CN" altLang="en-US" sz="1200" dirty="0">
                  <a:solidFill>
                    <a:prstClr val="white">
                      <a:lumMod val="65000"/>
                    </a:prstClr>
                  </a:solidFill>
                  <a:latin typeface="Arial"/>
                  <a:ea typeface="等线" panose="02010600030101010101" pitchFamily="2" charset="-122"/>
                </a:endParaRPr>
              </a:p>
            </p:txBody>
          </p:sp>
          <p:sp>
            <p:nvSpPr>
              <p:cNvPr id="114" name="文本框 10"/>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sp>
          <p:nvSpPr>
            <p:cNvPr id="112" name="文本框 12"/>
            <p:cNvSpPr txBox="1"/>
            <p:nvPr/>
          </p:nvSpPr>
          <p:spPr>
            <a:xfrm>
              <a:off x="6629352" y="1760489"/>
              <a:ext cx="898003" cy="707886"/>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en-US" altLang="zh-CN" sz="4000" dirty="0" smtClean="0">
                  <a:solidFill>
                    <a:prstClr val="white">
                      <a:lumMod val="65000"/>
                    </a:prstClr>
                  </a:solidFill>
                  <a:latin typeface="Arial"/>
                  <a:ea typeface="微软雅黑"/>
                </a:rPr>
                <a:t>01.</a:t>
              </a:r>
              <a:endParaRPr lang="zh-CN" altLang="en-US" sz="4000" dirty="0">
                <a:solidFill>
                  <a:prstClr val="white">
                    <a:lumMod val="65000"/>
                  </a:prstClr>
                </a:solidFill>
                <a:latin typeface="Arial"/>
                <a:ea typeface="微软雅黑"/>
              </a:endParaRPr>
            </a:p>
          </p:txBody>
        </p:sp>
      </p:grpSp>
      <p:grpSp>
        <p:nvGrpSpPr>
          <p:cNvPr id="115" name="组合 114"/>
          <p:cNvGrpSpPr/>
          <p:nvPr/>
        </p:nvGrpSpPr>
        <p:grpSpPr>
          <a:xfrm>
            <a:off x="5656173" y="3655643"/>
            <a:ext cx="4687936" cy="746017"/>
            <a:chOff x="6629352" y="2767253"/>
            <a:chExt cx="4687936" cy="746017"/>
          </a:xfrm>
        </p:grpSpPr>
        <p:grpSp>
          <p:nvGrpSpPr>
            <p:cNvPr id="116" name="组合 115"/>
            <p:cNvGrpSpPr/>
            <p:nvPr/>
          </p:nvGrpSpPr>
          <p:grpSpPr>
            <a:xfrm>
              <a:off x="7481596" y="2786886"/>
              <a:ext cx="3835692" cy="726384"/>
              <a:chOff x="6875851" y="2143368"/>
              <a:chExt cx="3835692" cy="726384"/>
            </a:xfrm>
          </p:grpSpPr>
          <p:sp>
            <p:nvSpPr>
              <p:cNvPr id="118" name="矩形 117"/>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fontAlgn="auto">
                  <a:spcBef>
                    <a:spcPts val="0"/>
                  </a:spcBef>
                  <a:spcAft>
                    <a:spcPts val="0"/>
                  </a:spcAft>
                  <a:defRPr/>
                </a:pPr>
                <a:r>
                  <a:rPr lang="en-US" altLang="zh-CN" sz="1200" dirty="0">
                    <a:solidFill>
                      <a:prstClr val="white">
                        <a:lumMod val="65000"/>
                      </a:prstClr>
                    </a:solidFill>
                    <a:latin typeface="Arial"/>
                    <a:ea typeface="等线" panose="02010600030101010101" pitchFamily="2" charset="-122"/>
                  </a:rPr>
                  <a:t>THIS TEMPLATE DESIGNED FOR FEI ER SHE JI</a:t>
                </a:r>
                <a:endParaRPr lang="zh-CN" altLang="en-US" sz="1200" dirty="0">
                  <a:solidFill>
                    <a:prstClr val="white">
                      <a:lumMod val="65000"/>
                    </a:prstClr>
                  </a:solidFill>
                  <a:latin typeface="Arial"/>
                  <a:ea typeface="等线" panose="02010600030101010101" pitchFamily="2" charset="-122"/>
                </a:endParaRPr>
              </a:p>
            </p:txBody>
          </p:sp>
          <p:sp>
            <p:nvSpPr>
              <p:cNvPr id="119" name="文本框 18"/>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sp>
          <p:nvSpPr>
            <p:cNvPr id="117" name="文本框 16"/>
            <p:cNvSpPr txBox="1"/>
            <p:nvPr/>
          </p:nvSpPr>
          <p:spPr>
            <a:xfrm>
              <a:off x="6629352" y="2767253"/>
              <a:ext cx="898003" cy="707886"/>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en-US" altLang="zh-CN" sz="4000" dirty="0" smtClean="0">
                  <a:solidFill>
                    <a:prstClr val="white">
                      <a:lumMod val="65000"/>
                    </a:prstClr>
                  </a:solidFill>
                  <a:latin typeface="Arial"/>
                  <a:ea typeface="微软雅黑"/>
                </a:rPr>
                <a:t>02.</a:t>
              </a:r>
              <a:endParaRPr lang="zh-CN" altLang="en-US" sz="4000" dirty="0">
                <a:solidFill>
                  <a:prstClr val="white">
                    <a:lumMod val="65000"/>
                  </a:prstClr>
                </a:solidFill>
                <a:latin typeface="Arial"/>
                <a:ea typeface="微软雅黑"/>
              </a:endParaRPr>
            </a:p>
          </p:txBody>
        </p:sp>
      </p:grpSp>
      <p:grpSp>
        <p:nvGrpSpPr>
          <p:cNvPr id="120" name="组合 119"/>
          <p:cNvGrpSpPr/>
          <p:nvPr/>
        </p:nvGrpSpPr>
        <p:grpSpPr>
          <a:xfrm>
            <a:off x="5656173" y="4662407"/>
            <a:ext cx="4687936" cy="746017"/>
            <a:chOff x="6629352" y="3774017"/>
            <a:chExt cx="4687936" cy="746017"/>
          </a:xfrm>
        </p:grpSpPr>
        <p:grpSp>
          <p:nvGrpSpPr>
            <p:cNvPr id="121" name="组合 120"/>
            <p:cNvGrpSpPr/>
            <p:nvPr/>
          </p:nvGrpSpPr>
          <p:grpSpPr>
            <a:xfrm>
              <a:off x="7481596" y="3793650"/>
              <a:ext cx="3835692" cy="726384"/>
              <a:chOff x="6875851" y="2143368"/>
              <a:chExt cx="3835692" cy="726384"/>
            </a:xfrm>
          </p:grpSpPr>
          <p:sp>
            <p:nvSpPr>
              <p:cNvPr id="123" name="矩形 122"/>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fontAlgn="auto">
                  <a:spcBef>
                    <a:spcPts val="0"/>
                  </a:spcBef>
                  <a:spcAft>
                    <a:spcPts val="0"/>
                  </a:spcAft>
                  <a:defRPr/>
                </a:pPr>
                <a:r>
                  <a:rPr lang="en-US" altLang="zh-CN" sz="1200" dirty="0">
                    <a:solidFill>
                      <a:prstClr val="white">
                        <a:lumMod val="65000"/>
                      </a:prstClr>
                    </a:solidFill>
                    <a:latin typeface="Arial"/>
                    <a:ea typeface="等线" panose="02010600030101010101" pitchFamily="2" charset="-122"/>
                  </a:rPr>
                  <a:t>THIS TEMPLATE DESIGNED FOR FEI ER SHE JI</a:t>
                </a:r>
                <a:endParaRPr lang="zh-CN" altLang="en-US" sz="1200" dirty="0">
                  <a:solidFill>
                    <a:prstClr val="white">
                      <a:lumMod val="65000"/>
                    </a:prstClr>
                  </a:solidFill>
                  <a:latin typeface="Arial"/>
                  <a:ea typeface="等线" panose="02010600030101010101" pitchFamily="2" charset="-122"/>
                </a:endParaRPr>
              </a:p>
            </p:txBody>
          </p:sp>
          <p:sp>
            <p:nvSpPr>
              <p:cNvPr id="124" name="文本框 23"/>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sp>
          <p:nvSpPr>
            <p:cNvPr id="122" name="文本框 21"/>
            <p:cNvSpPr txBox="1"/>
            <p:nvPr/>
          </p:nvSpPr>
          <p:spPr>
            <a:xfrm>
              <a:off x="6629352" y="3774017"/>
              <a:ext cx="898003" cy="707886"/>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en-US" altLang="zh-CN" sz="4000" dirty="0" smtClean="0">
                  <a:solidFill>
                    <a:prstClr val="white">
                      <a:lumMod val="65000"/>
                    </a:prstClr>
                  </a:solidFill>
                  <a:latin typeface="Arial"/>
                  <a:ea typeface="微软雅黑"/>
                </a:rPr>
                <a:t>03.</a:t>
              </a:r>
              <a:endParaRPr lang="zh-CN" altLang="en-US" sz="4000" dirty="0">
                <a:solidFill>
                  <a:prstClr val="white">
                    <a:lumMod val="65000"/>
                  </a:prstClr>
                </a:solidFill>
                <a:latin typeface="Arial"/>
                <a:ea typeface="微软雅黑"/>
              </a:endParaRPr>
            </a:p>
          </p:txBody>
        </p:sp>
      </p:grpSp>
      <p:grpSp>
        <p:nvGrpSpPr>
          <p:cNvPr id="125" name="组合 124"/>
          <p:cNvGrpSpPr/>
          <p:nvPr/>
        </p:nvGrpSpPr>
        <p:grpSpPr>
          <a:xfrm>
            <a:off x="5656173" y="5669172"/>
            <a:ext cx="4687936" cy="746017"/>
            <a:chOff x="6629352" y="4780782"/>
            <a:chExt cx="4687936" cy="746017"/>
          </a:xfrm>
        </p:grpSpPr>
        <p:grpSp>
          <p:nvGrpSpPr>
            <p:cNvPr id="126" name="组合 125"/>
            <p:cNvGrpSpPr/>
            <p:nvPr/>
          </p:nvGrpSpPr>
          <p:grpSpPr>
            <a:xfrm>
              <a:off x="7481596" y="4800415"/>
              <a:ext cx="3835692" cy="726384"/>
              <a:chOff x="6875851" y="2143368"/>
              <a:chExt cx="3835692" cy="726384"/>
            </a:xfrm>
          </p:grpSpPr>
          <p:sp>
            <p:nvSpPr>
              <p:cNvPr id="128" name="矩形 127"/>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fontAlgn="auto">
                  <a:spcBef>
                    <a:spcPts val="0"/>
                  </a:spcBef>
                  <a:spcAft>
                    <a:spcPts val="0"/>
                  </a:spcAft>
                  <a:defRPr/>
                </a:pPr>
                <a:r>
                  <a:rPr lang="en-US" altLang="zh-CN" sz="1200" dirty="0">
                    <a:solidFill>
                      <a:prstClr val="white">
                        <a:lumMod val="65000"/>
                      </a:prstClr>
                    </a:solidFill>
                    <a:latin typeface="Arial"/>
                    <a:ea typeface="等线" panose="02010600030101010101" pitchFamily="2" charset="-122"/>
                  </a:rPr>
                  <a:t>THIS TEMPLATE DESIGNED FOR FEI ER SHE JI</a:t>
                </a:r>
                <a:endParaRPr lang="zh-CN" altLang="en-US" sz="1200" dirty="0">
                  <a:solidFill>
                    <a:prstClr val="white">
                      <a:lumMod val="65000"/>
                    </a:prstClr>
                  </a:solidFill>
                  <a:latin typeface="Arial"/>
                  <a:ea typeface="等线" panose="02010600030101010101" pitchFamily="2" charset="-122"/>
                </a:endParaRPr>
              </a:p>
            </p:txBody>
          </p:sp>
          <p:sp>
            <p:nvSpPr>
              <p:cNvPr id="129" name="文本框 28"/>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zh-CN" altLang="en-US" sz="2800" dirty="0" smtClean="0">
                    <a:solidFill>
                      <a:prstClr val="black"/>
                    </a:solidFill>
                    <a:latin typeface="Arial"/>
                    <a:ea typeface="微软雅黑"/>
                  </a:rPr>
                  <a:t>标题文字添加此处</a:t>
                </a:r>
                <a:endParaRPr lang="zh-CN" altLang="en-US" sz="2800" dirty="0">
                  <a:solidFill>
                    <a:prstClr val="black"/>
                  </a:solidFill>
                  <a:latin typeface="Arial"/>
                  <a:ea typeface="微软雅黑"/>
                </a:endParaRPr>
              </a:p>
            </p:txBody>
          </p:sp>
        </p:grpSp>
        <p:sp>
          <p:nvSpPr>
            <p:cNvPr id="127" name="文本框 26"/>
            <p:cNvSpPr txBox="1"/>
            <p:nvPr/>
          </p:nvSpPr>
          <p:spPr>
            <a:xfrm>
              <a:off x="6629352" y="4780782"/>
              <a:ext cx="898003" cy="707886"/>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pPr>
              <a:r>
                <a:rPr lang="en-US" altLang="zh-CN" sz="4000" dirty="0" smtClean="0">
                  <a:solidFill>
                    <a:prstClr val="white">
                      <a:lumMod val="65000"/>
                    </a:prstClr>
                  </a:solidFill>
                  <a:latin typeface="Arial"/>
                  <a:ea typeface="微软雅黑"/>
                </a:rPr>
                <a:t>04.</a:t>
              </a:r>
              <a:endParaRPr lang="zh-CN" altLang="en-US" sz="4000" dirty="0">
                <a:solidFill>
                  <a:prstClr val="white">
                    <a:lumMod val="65000"/>
                  </a:prstClr>
                </a:solidFill>
                <a:latin typeface="Arial"/>
                <a:ea typeface="微软雅黑"/>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1000" fill="hold"/>
                                        <p:tgtEl>
                                          <p:spTgt spid="98"/>
                                        </p:tgtEl>
                                        <p:attrNameLst>
                                          <p:attrName>ppt_x</p:attrName>
                                        </p:attrNameLst>
                                      </p:cBhvr>
                                      <p:tavLst>
                                        <p:tav tm="0">
                                          <p:val>
                                            <p:strVal val="1+#ppt_w/2"/>
                                          </p:val>
                                        </p:tav>
                                        <p:tav tm="100000">
                                          <p:val>
                                            <p:strVal val="#ppt_x"/>
                                          </p:val>
                                        </p:tav>
                                      </p:tavLst>
                                    </p:anim>
                                    <p:anim calcmode="lin" valueType="num">
                                      <p:cBhvr additive="base">
                                        <p:cTn id="8" dur="1000" fill="hold"/>
                                        <p:tgtEl>
                                          <p:spTgt spid="9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102"/>
                                        </p:tgtEl>
                                        <p:attrNameLst>
                                          <p:attrName>style.visibility</p:attrName>
                                        </p:attrNameLst>
                                      </p:cBhvr>
                                      <p:to>
                                        <p:strVal val="visible"/>
                                      </p:to>
                                    </p:set>
                                    <p:anim calcmode="lin" valueType="num">
                                      <p:cBhvr additive="base">
                                        <p:cTn id="11" dur="1000" fill="hold"/>
                                        <p:tgtEl>
                                          <p:spTgt spid="102"/>
                                        </p:tgtEl>
                                        <p:attrNameLst>
                                          <p:attrName>ppt_x</p:attrName>
                                        </p:attrNameLst>
                                      </p:cBhvr>
                                      <p:tavLst>
                                        <p:tav tm="0">
                                          <p:val>
                                            <p:strVal val="1+#ppt_w/2"/>
                                          </p:val>
                                        </p:tav>
                                        <p:tav tm="100000">
                                          <p:val>
                                            <p:strVal val="#ppt_x"/>
                                          </p:val>
                                        </p:tav>
                                      </p:tavLst>
                                    </p:anim>
                                    <p:anim calcmode="lin" valueType="num">
                                      <p:cBhvr additive="base">
                                        <p:cTn id="12" dur="1000" fill="hold"/>
                                        <p:tgtEl>
                                          <p:spTgt spid="102"/>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107"/>
                                        </p:tgtEl>
                                        <p:attrNameLst>
                                          <p:attrName>style.visibility</p:attrName>
                                        </p:attrNameLst>
                                      </p:cBhvr>
                                      <p:to>
                                        <p:strVal val="visible"/>
                                      </p:to>
                                    </p:set>
                                    <p:anim calcmode="lin" valueType="num">
                                      <p:cBhvr additive="base">
                                        <p:cTn id="15" dur="1000" fill="hold"/>
                                        <p:tgtEl>
                                          <p:spTgt spid="107"/>
                                        </p:tgtEl>
                                        <p:attrNameLst>
                                          <p:attrName>ppt_x</p:attrName>
                                        </p:attrNameLst>
                                      </p:cBhvr>
                                      <p:tavLst>
                                        <p:tav tm="0">
                                          <p:val>
                                            <p:strVal val="1+#ppt_w/2"/>
                                          </p:val>
                                        </p:tav>
                                        <p:tav tm="100000">
                                          <p:val>
                                            <p:strVal val="#ppt_x"/>
                                          </p:val>
                                        </p:tav>
                                      </p:tavLst>
                                    </p:anim>
                                    <p:anim calcmode="lin" valueType="num">
                                      <p:cBhvr additive="base">
                                        <p:cTn id="16" dur="1000" fill="hold"/>
                                        <p:tgtEl>
                                          <p:spTgt spid="10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01"/>
                                        </p:tgtEl>
                                        <p:attrNameLst>
                                          <p:attrName>style.visibility</p:attrName>
                                        </p:attrNameLst>
                                      </p:cBhvr>
                                      <p:to>
                                        <p:strVal val="visible"/>
                                      </p:to>
                                    </p:set>
                                    <p:anim calcmode="lin" valueType="num">
                                      <p:cBhvr>
                                        <p:cTn id="20" dur="500" fill="hold"/>
                                        <p:tgtEl>
                                          <p:spTgt spid="101"/>
                                        </p:tgtEl>
                                        <p:attrNameLst>
                                          <p:attrName>ppt_w</p:attrName>
                                        </p:attrNameLst>
                                      </p:cBhvr>
                                      <p:tavLst>
                                        <p:tav tm="0">
                                          <p:val>
                                            <p:fltVal val="0"/>
                                          </p:val>
                                        </p:tav>
                                        <p:tav tm="100000">
                                          <p:val>
                                            <p:strVal val="#ppt_w"/>
                                          </p:val>
                                        </p:tav>
                                      </p:tavLst>
                                    </p:anim>
                                    <p:anim calcmode="lin" valueType="num">
                                      <p:cBhvr>
                                        <p:cTn id="21" dur="500" fill="hold"/>
                                        <p:tgtEl>
                                          <p:spTgt spid="101"/>
                                        </p:tgtEl>
                                        <p:attrNameLst>
                                          <p:attrName>ppt_h</p:attrName>
                                        </p:attrNameLst>
                                      </p:cBhvr>
                                      <p:tavLst>
                                        <p:tav tm="0">
                                          <p:val>
                                            <p:fltVal val="0"/>
                                          </p:val>
                                        </p:tav>
                                        <p:tav tm="100000">
                                          <p:val>
                                            <p:strVal val="#ppt_h"/>
                                          </p:val>
                                        </p:tav>
                                      </p:tavLst>
                                    </p:anim>
                                    <p:animEffect transition="in" filter="fade">
                                      <p:cBhvr>
                                        <p:cTn id="22" dur="500"/>
                                        <p:tgtEl>
                                          <p:spTgt spid="101"/>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05"/>
                                        </p:tgtEl>
                                        <p:attrNameLst>
                                          <p:attrName>style.visibility</p:attrName>
                                        </p:attrNameLst>
                                      </p:cBhvr>
                                      <p:to>
                                        <p:strVal val="visible"/>
                                      </p:to>
                                    </p:set>
                                    <p:animEffect transition="in" filter="fade">
                                      <p:cBhvr>
                                        <p:cTn id="26" dur="500"/>
                                        <p:tgtEl>
                                          <p:spTgt spid="105"/>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6"/>
                                        </p:tgtEl>
                                        <p:attrNameLst>
                                          <p:attrName>style.visibility</p:attrName>
                                        </p:attrNameLst>
                                      </p:cBhvr>
                                      <p:to>
                                        <p:strVal val="visible"/>
                                      </p:to>
                                    </p:set>
                                    <p:animEffect transition="in" filter="wipe(left)">
                                      <p:cBhvr>
                                        <p:cTn id="30" dur="500"/>
                                        <p:tgtEl>
                                          <p:spTgt spid="106"/>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110"/>
                                        </p:tgtEl>
                                        <p:attrNameLst>
                                          <p:attrName>style.visibility</p:attrName>
                                        </p:attrNameLst>
                                      </p:cBhvr>
                                      <p:to>
                                        <p:strVal val="visible"/>
                                      </p:to>
                                    </p:set>
                                    <p:anim calcmode="lin" valueType="num">
                                      <p:cBhvr additive="base">
                                        <p:cTn id="34" dur="500"/>
                                        <p:tgtEl>
                                          <p:spTgt spid="110"/>
                                        </p:tgtEl>
                                        <p:attrNameLst>
                                          <p:attrName>ppt_x</p:attrName>
                                        </p:attrNameLst>
                                      </p:cBhvr>
                                      <p:tavLst>
                                        <p:tav tm="0">
                                          <p:val>
                                            <p:strVal val="#ppt_x-#ppt_w*1.125000"/>
                                          </p:val>
                                        </p:tav>
                                        <p:tav tm="100000">
                                          <p:val>
                                            <p:strVal val="#ppt_x"/>
                                          </p:val>
                                        </p:tav>
                                      </p:tavLst>
                                    </p:anim>
                                    <p:animEffect transition="in" filter="wipe(right)">
                                      <p:cBhvr>
                                        <p:cTn id="35" dur="500"/>
                                        <p:tgtEl>
                                          <p:spTgt spid="110"/>
                                        </p:tgtEl>
                                      </p:cBhvr>
                                    </p:animEffect>
                                  </p:childTnLst>
                                </p:cTn>
                              </p:par>
                            </p:childTnLst>
                          </p:cTn>
                        </p:par>
                        <p:par>
                          <p:cTn id="36" fill="hold">
                            <p:stCondLst>
                              <p:cond delay="3500"/>
                            </p:stCondLst>
                            <p:childTnLst>
                              <p:par>
                                <p:cTn id="37" presetID="12" presetClass="entr" presetSubtype="8" fill="hold"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additive="base">
                                        <p:cTn id="39" dur="500"/>
                                        <p:tgtEl>
                                          <p:spTgt spid="115"/>
                                        </p:tgtEl>
                                        <p:attrNameLst>
                                          <p:attrName>ppt_x</p:attrName>
                                        </p:attrNameLst>
                                      </p:cBhvr>
                                      <p:tavLst>
                                        <p:tav tm="0">
                                          <p:val>
                                            <p:strVal val="#ppt_x-#ppt_w*1.125000"/>
                                          </p:val>
                                        </p:tav>
                                        <p:tav tm="100000">
                                          <p:val>
                                            <p:strVal val="#ppt_x"/>
                                          </p:val>
                                        </p:tav>
                                      </p:tavLst>
                                    </p:anim>
                                    <p:animEffect transition="in" filter="wipe(right)">
                                      <p:cBhvr>
                                        <p:cTn id="40" dur="500"/>
                                        <p:tgtEl>
                                          <p:spTgt spid="115"/>
                                        </p:tgtEl>
                                      </p:cBhvr>
                                    </p:animEffect>
                                  </p:childTnLst>
                                </p:cTn>
                              </p:par>
                            </p:childTnLst>
                          </p:cTn>
                        </p:par>
                        <p:par>
                          <p:cTn id="41" fill="hold">
                            <p:stCondLst>
                              <p:cond delay="4000"/>
                            </p:stCondLst>
                            <p:childTnLst>
                              <p:par>
                                <p:cTn id="42" presetID="12" presetClass="entr" presetSubtype="8"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 calcmode="lin" valueType="num">
                                      <p:cBhvr additive="base">
                                        <p:cTn id="44" dur="500"/>
                                        <p:tgtEl>
                                          <p:spTgt spid="120"/>
                                        </p:tgtEl>
                                        <p:attrNameLst>
                                          <p:attrName>ppt_x</p:attrName>
                                        </p:attrNameLst>
                                      </p:cBhvr>
                                      <p:tavLst>
                                        <p:tav tm="0">
                                          <p:val>
                                            <p:strVal val="#ppt_x-#ppt_w*1.125000"/>
                                          </p:val>
                                        </p:tav>
                                        <p:tav tm="100000">
                                          <p:val>
                                            <p:strVal val="#ppt_x"/>
                                          </p:val>
                                        </p:tav>
                                      </p:tavLst>
                                    </p:anim>
                                    <p:animEffect transition="in" filter="wipe(right)">
                                      <p:cBhvr>
                                        <p:cTn id="45" dur="500"/>
                                        <p:tgtEl>
                                          <p:spTgt spid="120"/>
                                        </p:tgtEl>
                                      </p:cBhvr>
                                    </p:animEffect>
                                  </p:childTnLst>
                                </p:cTn>
                              </p:par>
                            </p:childTnLst>
                          </p:cTn>
                        </p:par>
                        <p:par>
                          <p:cTn id="46" fill="hold">
                            <p:stCondLst>
                              <p:cond delay="4500"/>
                            </p:stCondLst>
                            <p:childTnLst>
                              <p:par>
                                <p:cTn id="47" presetID="12" presetClass="entr" presetSubtype="8" fill="hold" nodeType="afterEffect">
                                  <p:stCondLst>
                                    <p:cond delay="0"/>
                                  </p:stCondLst>
                                  <p:childTnLst>
                                    <p:set>
                                      <p:cBhvr>
                                        <p:cTn id="48" dur="1" fill="hold">
                                          <p:stCondLst>
                                            <p:cond delay="0"/>
                                          </p:stCondLst>
                                        </p:cTn>
                                        <p:tgtEl>
                                          <p:spTgt spid="125"/>
                                        </p:tgtEl>
                                        <p:attrNameLst>
                                          <p:attrName>style.visibility</p:attrName>
                                        </p:attrNameLst>
                                      </p:cBhvr>
                                      <p:to>
                                        <p:strVal val="visible"/>
                                      </p:to>
                                    </p:set>
                                    <p:anim calcmode="lin" valueType="num">
                                      <p:cBhvr additive="base">
                                        <p:cTn id="49" dur="500"/>
                                        <p:tgtEl>
                                          <p:spTgt spid="125"/>
                                        </p:tgtEl>
                                        <p:attrNameLst>
                                          <p:attrName>ppt_x</p:attrName>
                                        </p:attrNameLst>
                                      </p:cBhvr>
                                      <p:tavLst>
                                        <p:tav tm="0">
                                          <p:val>
                                            <p:strVal val="#ppt_x-#ppt_w*1.125000"/>
                                          </p:val>
                                        </p:tav>
                                        <p:tav tm="100000">
                                          <p:val>
                                            <p:strVal val="#ppt_x"/>
                                          </p:val>
                                        </p:tav>
                                      </p:tavLst>
                                    </p:anim>
                                    <p:animEffect transition="in" filter="wipe(right)">
                                      <p:cBhvr>
                                        <p:cTn id="50"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4"/>
          <p:cNvSpPr/>
          <p:nvPr/>
        </p:nvSpPr>
        <p:spPr>
          <a:xfrm rot="1800000">
            <a:off x="2111092" y="4969704"/>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 name="矩形 34"/>
          <p:cNvSpPr/>
          <p:nvPr/>
        </p:nvSpPr>
        <p:spPr>
          <a:xfrm rot="1800000">
            <a:off x="4993993" y="4969704"/>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 name="矩形 34"/>
          <p:cNvSpPr/>
          <p:nvPr/>
        </p:nvSpPr>
        <p:spPr>
          <a:xfrm rot="1800000">
            <a:off x="7914994" y="4969705"/>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1" name="组合 40"/>
          <p:cNvGrpSpPr/>
          <p:nvPr/>
        </p:nvGrpSpPr>
        <p:grpSpPr>
          <a:xfrm>
            <a:off x="2073728" y="2126552"/>
            <a:ext cx="1571230" cy="4118323"/>
            <a:chOff x="2414785" y="1742736"/>
            <a:chExt cx="1571230" cy="4118323"/>
          </a:xfrm>
        </p:grpSpPr>
        <p:grpSp>
          <p:nvGrpSpPr>
            <p:cNvPr id="42"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2414787" y="1742736"/>
              <a:ext cx="1571228" cy="4111964"/>
              <a:chOff x="1104438" y="1267364"/>
              <a:chExt cx="1859969" cy="4867614"/>
            </a:xfrm>
          </p:grpSpPr>
          <p:sp>
            <p:nvSpPr>
              <p:cNvPr id="44"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rgbClr val="228EB0">
                      <a:lumMod val="100000"/>
                    </a:srgbClr>
                  </a:gs>
                  <a:gs pos="100000">
                    <a:sysClr val="window" lastClr="FFFFFF">
                      <a:lumMod val="95000"/>
                    </a:sysClr>
                  </a:gs>
                  <a:gs pos="45000">
                    <a:srgbClr val="228EB0">
                      <a:lumMod val="100000"/>
                    </a:srgbClr>
                  </a:gs>
                  <a:gs pos="45100">
                    <a:sysClr val="window" lastClr="FFFFFF">
                      <a:lumMod val="95000"/>
                    </a:sysClr>
                  </a:gs>
                </a:gsLst>
                <a:lin ang="16200000" scaled="1"/>
                <a:tileRect/>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5"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rgbClr val="44546A">
                  <a:lumMod val="75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ysClr val="window" lastClr="FFFFFF"/>
              </a:solidFill>
              <a:ln w="6350" cap="flat" cmpd="sng" algn="ctr">
                <a:solidFill>
                  <a:sysClr val="window" lastClr="FFFFFF">
                    <a:lumMod val="8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BackShape"/>
              <p:cNvSpPr/>
              <p:nvPr/>
            </p:nvSpPr>
            <p:spPr>
              <a:xfrm>
                <a:off x="1871778" y="5143135"/>
                <a:ext cx="325288" cy="340363"/>
              </a:xfrm>
              <a:prstGeom prst="ellipse">
                <a:avLst/>
              </a:prstGeom>
              <a:solidFill>
                <a:sysClr val="window" lastClr="FFFFFF"/>
              </a:soli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smtClean="0">
                    <a:ln>
                      <a:noFill/>
                    </a:ln>
                    <a:solidFill>
                      <a:srgbClr val="228EB0">
                        <a:lumMod val="100000"/>
                      </a:srgbClr>
                    </a:solidFill>
                    <a:effectLst/>
                    <a:uLnTx/>
                    <a:uFillTx/>
                    <a:latin typeface="Impact" panose="020B0806030902050204" pitchFamily="34" charset="0"/>
                    <a:ea typeface="微软雅黑"/>
                  </a:rPr>
                  <a:t>45%</a:t>
                </a:r>
              </a:p>
            </p:txBody>
          </p:sp>
          <p:sp>
            <p:nvSpPr>
              <p:cNvPr id="49" name="CustomText1"/>
              <p:cNvSpPr/>
              <p:nvPr/>
            </p:nvSpPr>
            <p:spPr>
              <a:xfrm>
                <a:off x="1210229" y="5800936"/>
                <a:ext cx="1648386" cy="334042"/>
              </a:xfrm>
              <a:prstGeom prst="rect">
                <a:avLst/>
              </a:prstGeom>
              <a:noFill/>
            </p:spPr>
            <p:txBody>
              <a:bodyPr wrap="none" lIns="0" tIns="0" rIns="0" bIns="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prstClr val="black"/>
                  </a:solidFill>
                  <a:effectLst/>
                  <a:uLnTx/>
                  <a:uFillTx/>
                  <a:latin typeface="Arial"/>
                  <a:ea typeface="微软雅黑"/>
                </a:endParaRPr>
              </a:p>
            </p:txBody>
          </p:sp>
          <p:cxnSp>
            <p:nvCxnSpPr>
              <p:cNvPr id="50" name="LineShape"/>
              <p:cNvCxnSpPr>
                <a:cxnSpLocks/>
              </p:cNvCxnSpPr>
              <p:nvPr/>
            </p:nvCxnSpPr>
            <p:spPr>
              <a:xfrm flipH="1">
                <a:off x="1219298" y="6127347"/>
                <a:ext cx="1639317" cy="0"/>
              </a:xfrm>
              <a:prstGeom prst="straightConnector1">
                <a:avLst/>
              </a:prstGeom>
              <a:noFill/>
              <a:ln w="3175" cap="flat" cmpd="sng">
                <a:solidFill>
                  <a:sysClr val="window" lastClr="FFFFFF">
                    <a:lumMod val="75000"/>
                  </a:sysClr>
                </a:solidFill>
                <a:prstDash val="solid"/>
                <a:miter/>
                <a:headEnd type="none" w="med" len="med"/>
                <a:tailEnd type="none" w="med" len="med"/>
              </a:ln>
            </p:spPr>
          </p:cxnSp>
          <p:cxnSp>
            <p:nvCxnSpPr>
              <p:cNvPr id="51" name="LineShape"/>
              <p:cNvCxnSpPr>
                <a:cxnSpLocks/>
              </p:cNvCxnSpPr>
              <p:nvPr/>
            </p:nvCxnSpPr>
            <p:spPr>
              <a:xfrm flipH="1">
                <a:off x="1219298" y="5716613"/>
                <a:ext cx="1639317" cy="0"/>
              </a:xfrm>
              <a:prstGeom prst="straightConnector1">
                <a:avLst/>
              </a:prstGeom>
              <a:noFill/>
              <a:ln w="3175" cap="flat" cmpd="sng">
                <a:solidFill>
                  <a:sysClr val="window" lastClr="FFFFFF">
                    <a:lumMod val="75000"/>
                  </a:sysClr>
                </a:solidFill>
                <a:prstDash val="solid"/>
                <a:miter/>
                <a:headEnd type="none" w="med" len="med"/>
                <a:tailEnd type="none" w="med" len="med"/>
              </a:ln>
            </p:spPr>
          </p:cxnSp>
        </p:grpSp>
        <p:sp>
          <p:nvSpPr>
            <p:cNvPr id="43" name="矩形 42">
              <a:extLst>
                <a:ext uri="{FF2B5EF4-FFF2-40B4-BE49-F238E27FC236}">
                  <a16:creationId xmlns="" xmlns:a16="http://schemas.microsoft.com/office/drawing/2014/main" id="{CBCE2F27-1948-4AAF-B7D2-B7B4F23C2784}"/>
                </a:ext>
              </a:extLst>
            </p:cNvPr>
            <p:cNvSpPr/>
            <p:nvPr/>
          </p:nvSpPr>
          <p:spPr>
            <a:xfrm>
              <a:off x="2414785" y="5510194"/>
              <a:ext cx="1571230" cy="350865"/>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latin typeface="Arial"/>
                  <a:ea typeface="微软雅黑"/>
                </a:rPr>
                <a:t>标题文字添加</a:t>
              </a:r>
            </a:p>
          </p:txBody>
        </p:sp>
      </p:grpSp>
      <p:grpSp>
        <p:nvGrpSpPr>
          <p:cNvPr id="52" name="组合 51"/>
          <p:cNvGrpSpPr/>
          <p:nvPr/>
        </p:nvGrpSpPr>
        <p:grpSpPr>
          <a:xfrm>
            <a:off x="4985218" y="2126552"/>
            <a:ext cx="1574390" cy="4118323"/>
            <a:chOff x="5326275" y="1742736"/>
            <a:chExt cx="1574390" cy="4118323"/>
          </a:xfrm>
        </p:grpSpPr>
        <p:grpSp>
          <p:nvGrpSpPr>
            <p:cNvPr id="53"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5329437" y="1742736"/>
              <a:ext cx="1571228" cy="4111964"/>
              <a:chOff x="1104438" y="1267364"/>
              <a:chExt cx="1859969" cy="4867614"/>
            </a:xfrm>
          </p:grpSpPr>
          <p:sp>
            <p:nvSpPr>
              <p:cNvPr id="55" name="ValueShape"/>
              <p:cNvSpPr/>
              <p:nvPr/>
            </p:nvSpPr>
            <p:spPr>
              <a:xfrm>
                <a:off x="1165018"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rgbClr val="00B6BF"/>
                  </a:gs>
                  <a:gs pos="100000">
                    <a:sysClr val="window" lastClr="FFFFFF">
                      <a:lumMod val="95000"/>
                    </a:sysClr>
                  </a:gs>
                  <a:gs pos="67000">
                    <a:srgbClr val="00B6BF"/>
                  </a:gs>
                  <a:gs pos="67000">
                    <a:sysClr val="window" lastClr="FFFFFF">
                      <a:lumMod val="95000"/>
                    </a:sysClr>
                  </a:gs>
                </a:gsLst>
                <a:lin ang="16200000" scaled="1"/>
                <a:tileRect/>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56"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rgbClr val="44546A">
                  <a:lumMod val="75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7"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ysClr val="window" lastClr="FFFFFF"/>
              </a:solidFill>
              <a:ln w="6350" cap="flat" cmpd="sng" algn="ctr">
                <a:solidFill>
                  <a:sysClr val="window" lastClr="FFFFFF">
                    <a:lumMod val="8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8" name="BackShape"/>
              <p:cNvSpPr/>
              <p:nvPr/>
            </p:nvSpPr>
            <p:spPr>
              <a:xfrm>
                <a:off x="1871778" y="5143135"/>
                <a:ext cx="325288" cy="340363"/>
              </a:xfrm>
              <a:prstGeom prst="ellipse">
                <a:avLst/>
              </a:prstGeom>
              <a:solidFill>
                <a:sysClr val="window" lastClr="FFFFFF"/>
              </a:soli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9"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00B6BF"/>
                    </a:solidFill>
                    <a:effectLst/>
                    <a:uLnTx/>
                    <a:uFillTx/>
                    <a:latin typeface="Impact" panose="020B0806030902050204" pitchFamily="34" charset="0"/>
                    <a:ea typeface="微软雅黑"/>
                  </a:rPr>
                  <a:t>67%</a:t>
                </a:r>
              </a:p>
            </p:txBody>
          </p:sp>
          <p:sp>
            <p:nvSpPr>
              <p:cNvPr id="60" name="CustomText1"/>
              <p:cNvSpPr/>
              <p:nvPr/>
            </p:nvSpPr>
            <p:spPr>
              <a:xfrm>
                <a:off x="1210229" y="5800936"/>
                <a:ext cx="1648386" cy="334042"/>
              </a:xfrm>
              <a:prstGeom prst="rect">
                <a:avLst/>
              </a:prstGeom>
              <a:noFill/>
            </p:spPr>
            <p:txBody>
              <a:bodyPr wrap="none" lIns="0" tIns="0" rIns="0" bIns="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prstClr val="black"/>
                  </a:solidFill>
                  <a:effectLst/>
                  <a:uLnTx/>
                  <a:uFillTx/>
                  <a:latin typeface="Arial"/>
                  <a:ea typeface="微软雅黑"/>
                </a:endParaRPr>
              </a:p>
            </p:txBody>
          </p:sp>
          <p:cxnSp>
            <p:nvCxnSpPr>
              <p:cNvPr id="61" name="LineShape"/>
              <p:cNvCxnSpPr>
                <a:cxnSpLocks/>
              </p:cNvCxnSpPr>
              <p:nvPr/>
            </p:nvCxnSpPr>
            <p:spPr>
              <a:xfrm flipH="1">
                <a:off x="1219298" y="6127347"/>
                <a:ext cx="1639317" cy="0"/>
              </a:xfrm>
              <a:prstGeom prst="straightConnector1">
                <a:avLst/>
              </a:prstGeom>
              <a:noFill/>
              <a:ln w="3175" cap="flat" cmpd="sng">
                <a:solidFill>
                  <a:sysClr val="window" lastClr="FFFFFF">
                    <a:lumMod val="75000"/>
                  </a:sysClr>
                </a:solidFill>
                <a:prstDash val="solid"/>
                <a:miter/>
                <a:headEnd type="none" w="med" len="med"/>
                <a:tailEnd type="none" w="med" len="med"/>
              </a:ln>
            </p:spPr>
          </p:cxnSp>
          <p:cxnSp>
            <p:nvCxnSpPr>
              <p:cNvPr id="62" name="LineShape"/>
              <p:cNvCxnSpPr>
                <a:cxnSpLocks/>
              </p:cNvCxnSpPr>
              <p:nvPr/>
            </p:nvCxnSpPr>
            <p:spPr>
              <a:xfrm flipH="1">
                <a:off x="1219298" y="5716613"/>
                <a:ext cx="1639317" cy="0"/>
              </a:xfrm>
              <a:prstGeom prst="straightConnector1">
                <a:avLst/>
              </a:prstGeom>
              <a:noFill/>
              <a:ln w="3175" cap="flat" cmpd="sng">
                <a:solidFill>
                  <a:sysClr val="window" lastClr="FFFFFF">
                    <a:lumMod val="75000"/>
                  </a:sysClr>
                </a:solidFill>
                <a:prstDash val="solid"/>
                <a:miter/>
                <a:headEnd type="none" w="med" len="med"/>
                <a:tailEnd type="none" w="med" len="med"/>
              </a:ln>
            </p:spPr>
          </p:cxnSp>
        </p:grpSp>
        <p:sp>
          <p:nvSpPr>
            <p:cNvPr id="54" name="矩形 53">
              <a:extLst>
                <a:ext uri="{FF2B5EF4-FFF2-40B4-BE49-F238E27FC236}">
                  <a16:creationId xmlns="" xmlns:a16="http://schemas.microsoft.com/office/drawing/2014/main" id="{CBCE2F27-1948-4AAF-B7D2-B7B4F23C2784}"/>
                </a:ext>
              </a:extLst>
            </p:cNvPr>
            <p:cNvSpPr/>
            <p:nvPr/>
          </p:nvSpPr>
          <p:spPr>
            <a:xfrm>
              <a:off x="5326275" y="5510194"/>
              <a:ext cx="1571230" cy="350865"/>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latin typeface="Arial"/>
                  <a:ea typeface="微软雅黑"/>
                </a:rPr>
                <a:t>标题文字添加</a:t>
              </a:r>
            </a:p>
          </p:txBody>
        </p:sp>
      </p:grpSp>
      <p:grpSp>
        <p:nvGrpSpPr>
          <p:cNvPr id="63" name="组合 62"/>
          <p:cNvGrpSpPr/>
          <p:nvPr/>
        </p:nvGrpSpPr>
        <p:grpSpPr>
          <a:xfrm>
            <a:off x="7903030" y="2126552"/>
            <a:ext cx="1596200" cy="4118323"/>
            <a:chOff x="8244087" y="1742736"/>
            <a:chExt cx="1596200" cy="4118323"/>
          </a:xfrm>
        </p:grpSpPr>
        <p:grpSp>
          <p:nvGrpSpPr>
            <p:cNvPr id="64"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8244087" y="1742736"/>
              <a:ext cx="1571228" cy="4111964"/>
              <a:chOff x="1104438" y="1267364"/>
              <a:chExt cx="1859969" cy="4867614"/>
            </a:xfrm>
          </p:grpSpPr>
          <p:sp>
            <p:nvSpPr>
              <p:cNvPr id="66"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rgbClr val="FF6372"/>
                  </a:gs>
                  <a:gs pos="100000">
                    <a:sysClr val="window" lastClr="FFFFFF">
                      <a:lumMod val="95000"/>
                    </a:sysClr>
                  </a:gs>
                  <a:gs pos="77000">
                    <a:srgbClr val="FF6372"/>
                  </a:gs>
                  <a:gs pos="77000">
                    <a:sysClr val="window" lastClr="FFFFFF">
                      <a:lumMod val="95000"/>
                    </a:sysClr>
                  </a:gs>
                </a:gsLst>
                <a:lin ang="16200000" scaled="1"/>
                <a:tileRect/>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67"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rgbClr val="44546A">
                  <a:lumMod val="75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8"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ysClr val="window" lastClr="FFFFFF"/>
              </a:solidFill>
              <a:ln w="6350" cap="flat" cmpd="sng" algn="ctr">
                <a:solidFill>
                  <a:sysClr val="window" lastClr="FFFFFF">
                    <a:lumMod val="8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9" name="BackShape"/>
              <p:cNvSpPr/>
              <p:nvPr/>
            </p:nvSpPr>
            <p:spPr>
              <a:xfrm>
                <a:off x="1871778" y="5143135"/>
                <a:ext cx="325288" cy="340363"/>
              </a:xfrm>
              <a:prstGeom prst="ellipse">
                <a:avLst/>
              </a:prstGeom>
              <a:solidFill>
                <a:sysClr val="window" lastClr="FFFFFF"/>
              </a:soli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0"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FF6372"/>
                    </a:solidFill>
                    <a:effectLst/>
                    <a:uLnTx/>
                    <a:uFillTx/>
                    <a:latin typeface="Impact" panose="020B0806030902050204" pitchFamily="34" charset="0"/>
                    <a:ea typeface="微软雅黑"/>
                  </a:rPr>
                  <a:t>77%</a:t>
                </a:r>
              </a:p>
            </p:txBody>
          </p:sp>
          <p:sp>
            <p:nvSpPr>
              <p:cNvPr id="71" name="CustomText1"/>
              <p:cNvSpPr/>
              <p:nvPr/>
            </p:nvSpPr>
            <p:spPr>
              <a:xfrm>
                <a:off x="1210229" y="5800936"/>
                <a:ext cx="1648386" cy="334042"/>
              </a:xfrm>
              <a:prstGeom prst="rect">
                <a:avLst/>
              </a:prstGeom>
              <a:noFill/>
            </p:spPr>
            <p:txBody>
              <a:bodyPr wrap="none" lIns="0" tIns="0" rIns="0" bIns="0">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prstClr val="black"/>
                  </a:solidFill>
                  <a:effectLst/>
                  <a:uLnTx/>
                  <a:uFillTx/>
                  <a:latin typeface="Arial"/>
                  <a:ea typeface="微软雅黑"/>
                </a:endParaRPr>
              </a:p>
            </p:txBody>
          </p:sp>
          <p:cxnSp>
            <p:nvCxnSpPr>
              <p:cNvPr id="72" name="LineShape"/>
              <p:cNvCxnSpPr>
                <a:cxnSpLocks/>
              </p:cNvCxnSpPr>
              <p:nvPr/>
            </p:nvCxnSpPr>
            <p:spPr>
              <a:xfrm flipH="1">
                <a:off x="1219298" y="6127347"/>
                <a:ext cx="1639317" cy="0"/>
              </a:xfrm>
              <a:prstGeom prst="straightConnector1">
                <a:avLst/>
              </a:prstGeom>
              <a:noFill/>
              <a:ln w="3175" cap="flat" cmpd="sng">
                <a:solidFill>
                  <a:sysClr val="window" lastClr="FFFFFF">
                    <a:lumMod val="75000"/>
                  </a:sysClr>
                </a:solidFill>
                <a:prstDash val="solid"/>
                <a:miter/>
                <a:headEnd type="none" w="med" len="med"/>
                <a:tailEnd type="none" w="med" len="med"/>
              </a:ln>
            </p:spPr>
          </p:cxnSp>
          <p:cxnSp>
            <p:nvCxnSpPr>
              <p:cNvPr id="73" name="LineShape"/>
              <p:cNvCxnSpPr>
                <a:cxnSpLocks/>
              </p:cNvCxnSpPr>
              <p:nvPr/>
            </p:nvCxnSpPr>
            <p:spPr>
              <a:xfrm flipH="1">
                <a:off x="1219298" y="5716613"/>
                <a:ext cx="1639317" cy="0"/>
              </a:xfrm>
              <a:prstGeom prst="straightConnector1">
                <a:avLst/>
              </a:prstGeom>
              <a:noFill/>
              <a:ln w="3175" cap="flat" cmpd="sng">
                <a:solidFill>
                  <a:sysClr val="window" lastClr="FFFFFF">
                    <a:lumMod val="75000"/>
                  </a:sysClr>
                </a:solidFill>
                <a:prstDash val="solid"/>
                <a:miter/>
                <a:headEnd type="none" w="med" len="med"/>
                <a:tailEnd type="none" w="med" len="med"/>
              </a:ln>
            </p:spPr>
          </p:cxnSp>
        </p:grpSp>
        <p:sp>
          <p:nvSpPr>
            <p:cNvPr id="65" name="矩形 64">
              <a:extLst>
                <a:ext uri="{FF2B5EF4-FFF2-40B4-BE49-F238E27FC236}">
                  <a16:creationId xmlns="" xmlns:a16="http://schemas.microsoft.com/office/drawing/2014/main" id="{CBCE2F27-1948-4AAF-B7D2-B7B4F23C2784}"/>
                </a:ext>
              </a:extLst>
            </p:cNvPr>
            <p:cNvSpPr/>
            <p:nvPr/>
          </p:nvSpPr>
          <p:spPr>
            <a:xfrm>
              <a:off x="8269057" y="5510194"/>
              <a:ext cx="1571230" cy="350865"/>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latin typeface="Arial"/>
                  <a:ea typeface="微软雅黑"/>
                </a:rPr>
                <a:t>标题文字添加</a:t>
              </a: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000"/>
                                        <p:tgtEl>
                                          <p:spTgt spid="52"/>
                                        </p:tgtEl>
                                      </p:cBhvr>
                                    </p:animEffect>
                                    <p:anim calcmode="lin" valueType="num">
                                      <p:cBhvr>
                                        <p:cTn id="14" dur="1000" fill="hold"/>
                                        <p:tgtEl>
                                          <p:spTgt spid="52"/>
                                        </p:tgtEl>
                                        <p:attrNameLst>
                                          <p:attrName>ppt_x</p:attrName>
                                        </p:attrNameLst>
                                      </p:cBhvr>
                                      <p:tavLst>
                                        <p:tav tm="0">
                                          <p:val>
                                            <p:strVal val="#ppt_x"/>
                                          </p:val>
                                        </p:tav>
                                        <p:tav tm="100000">
                                          <p:val>
                                            <p:strVal val="#ppt_x"/>
                                          </p:val>
                                        </p:tav>
                                      </p:tavLst>
                                    </p:anim>
                                    <p:anim calcmode="lin" valueType="num">
                                      <p:cBhvr>
                                        <p:cTn id="15" dur="1000" fill="hold"/>
                                        <p:tgtEl>
                                          <p:spTgt spid="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1000"/>
                                        <p:tgtEl>
                                          <p:spTgt spid="63"/>
                                        </p:tgtEl>
                                      </p:cBhvr>
                                    </p:animEffect>
                                    <p:anim calcmode="lin" valueType="num">
                                      <p:cBhvr>
                                        <p:cTn id="20" dur="1000" fill="hold"/>
                                        <p:tgtEl>
                                          <p:spTgt spid="63"/>
                                        </p:tgtEl>
                                        <p:attrNameLst>
                                          <p:attrName>ppt_x</p:attrName>
                                        </p:attrNameLst>
                                      </p:cBhvr>
                                      <p:tavLst>
                                        <p:tav tm="0">
                                          <p:val>
                                            <p:strVal val="#ppt_x"/>
                                          </p:val>
                                        </p:tav>
                                        <p:tav tm="100000">
                                          <p:val>
                                            <p:strVal val="#ppt_x"/>
                                          </p:val>
                                        </p:tav>
                                      </p:tavLst>
                                    </p:anim>
                                    <p:anim calcmode="lin" valueType="num">
                                      <p:cBhvr>
                                        <p:cTn id="21" dur="1000" fill="hold"/>
                                        <p:tgtEl>
                                          <p:spTgt spid="6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24"/>
          <p:cNvSpPr/>
          <p:nvPr/>
        </p:nvSpPr>
        <p:spPr>
          <a:xfrm rot="1800000">
            <a:off x="2643028" y="4921440"/>
            <a:ext cx="9304483" cy="1956402"/>
          </a:xfrm>
          <a:custGeom>
            <a:avLst/>
            <a:gdLst>
              <a:gd name="connsiteX0" fmla="*/ 0 w 13677900"/>
              <a:gd name="connsiteY0" fmla="*/ 0 h 1941397"/>
              <a:gd name="connsiteX1" fmla="*/ 13677900 w 13677900"/>
              <a:gd name="connsiteY1" fmla="*/ 0 h 1941397"/>
              <a:gd name="connsiteX2" fmla="*/ 13677900 w 13677900"/>
              <a:gd name="connsiteY2" fmla="*/ 1941397 h 1941397"/>
              <a:gd name="connsiteX3" fmla="*/ 0 w 13677900"/>
              <a:gd name="connsiteY3" fmla="*/ 1941397 h 1941397"/>
              <a:gd name="connsiteX4" fmla="*/ 0 w 13677900"/>
              <a:gd name="connsiteY4" fmla="*/ 0 h 1941397"/>
              <a:gd name="connsiteX0" fmla="*/ 0 w 13677900"/>
              <a:gd name="connsiteY0" fmla="*/ 11087 h 1952484"/>
              <a:gd name="connsiteX1" fmla="*/ 4373417 w 13677900"/>
              <a:gd name="connsiteY1" fmla="*/ 0 h 1952484"/>
              <a:gd name="connsiteX2" fmla="*/ 13677900 w 13677900"/>
              <a:gd name="connsiteY2" fmla="*/ 11087 h 1952484"/>
              <a:gd name="connsiteX3" fmla="*/ 13677900 w 13677900"/>
              <a:gd name="connsiteY3" fmla="*/ 1952484 h 1952484"/>
              <a:gd name="connsiteX4" fmla="*/ 0 w 13677900"/>
              <a:gd name="connsiteY4" fmla="*/ 1952484 h 1952484"/>
              <a:gd name="connsiteX5" fmla="*/ 0 w 13677900"/>
              <a:gd name="connsiteY5" fmla="*/ 11087 h 1952484"/>
              <a:gd name="connsiteX0" fmla="*/ 0 w 13677900"/>
              <a:gd name="connsiteY0" fmla="*/ 11087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6" fmla="*/ 0 w 13677900"/>
              <a:gd name="connsiteY6" fmla="*/ 11087 h 1956402"/>
              <a:gd name="connsiteX0" fmla="*/ 0 w 13677900"/>
              <a:gd name="connsiteY0" fmla="*/ 1952484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0" fmla="*/ 15012 w 9304483"/>
              <a:gd name="connsiteY0" fmla="*/ 1956402 h 1956402"/>
              <a:gd name="connsiteX1" fmla="*/ 0 w 9304483"/>
              <a:gd name="connsiteY1" fmla="*/ 0 h 1956402"/>
              <a:gd name="connsiteX2" fmla="*/ 9304483 w 9304483"/>
              <a:gd name="connsiteY2" fmla="*/ 11087 h 1956402"/>
              <a:gd name="connsiteX3" fmla="*/ 9304483 w 9304483"/>
              <a:gd name="connsiteY3" fmla="*/ 1952484 h 1956402"/>
              <a:gd name="connsiteX4" fmla="*/ 15012 w 9304483"/>
              <a:gd name="connsiteY4" fmla="*/ 1956402 h 195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4483" h="1956402">
                <a:moveTo>
                  <a:pt x="15012" y="1956402"/>
                </a:moveTo>
                <a:lnTo>
                  <a:pt x="0" y="0"/>
                </a:lnTo>
                <a:lnTo>
                  <a:pt x="9304483" y="11087"/>
                </a:lnTo>
                <a:lnTo>
                  <a:pt x="9304483" y="1952484"/>
                </a:lnTo>
                <a:lnTo>
                  <a:pt x="15012" y="1956402"/>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1" name="矩形 24"/>
          <p:cNvSpPr/>
          <p:nvPr/>
        </p:nvSpPr>
        <p:spPr>
          <a:xfrm rot="1800000">
            <a:off x="7181948" y="4921440"/>
            <a:ext cx="9304483" cy="1956402"/>
          </a:xfrm>
          <a:custGeom>
            <a:avLst/>
            <a:gdLst>
              <a:gd name="connsiteX0" fmla="*/ 0 w 13677900"/>
              <a:gd name="connsiteY0" fmla="*/ 0 h 1941397"/>
              <a:gd name="connsiteX1" fmla="*/ 13677900 w 13677900"/>
              <a:gd name="connsiteY1" fmla="*/ 0 h 1941397"/>
              <a:gd name="connsiteX2" fmla="*/ 13677900 w 13677900"/>
              <a:gd name="connsiteY2" fmla="*/ 1941397 h 1941397"/>
              <a:gd name="connsiteX3" fmla="*/ 0 w 13677900"/>
              <a:gd name="connsiteY3" fmla="*/ 1941397 h 1941397"/>
              <a:gd name="connsiteX4" fmla="*/ 0 w 13677900"/>
              <a:gd name="connsiteY4" fmla="*/ 0 h 1941397"/>
              <a:gd name="connsiteX0" fmla="*/ 0 w 13677900"/>
              <a:gd name="connsiteY0" fmla="*/ 11087 h 1952484"/>
              <a:gd name="connsiteX1" fmla="*/ 4373417 w 13677900"/>
              <a:gd name="connsiteY1" fmla="*/ 0 h 1952484"/>
              <a:gd name="connsiteX2" fmla="*/ 13677900 w 13677900"/>
              <a:gd name="connsiteY2" fmla="*/ 11087 h 1952484"/>
              <a:gd name="connsiteX3" fmla="*/ 13677900 w 13677900"/>
              <a:gd name="connsiteY3" fmla="*/ 1952484 h 1952484"/>
              <a:gd name="connsiteX4" fmla="*/ 0 w 13677900"/>
              <a:gd name="connsiteY4" fmla="*/ 1952484 h 1952484"/>
              <a:gd name="connsiteX5" fmla="*/ 0 w 13677900"/>
              <a:gd name="connsiteY5" fmla="*/ 11087 h 1952484"/>
              <a:gd name="connsiteX0" fmla="*/ 0 w 13677900"/>
              <a:gd name="connsiteY0" fmla="*/ 11087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6" fmla="*/ 0 w 13677900"/>
              <a:gd name="connsiteY6" fmla="*/ 11087 h 1956402"/>
              <a:gd name="connsiteX0" fmla="*/ 0 w 13677900"/>
              <a:gd name="connsiteY0" fmla="*/ 1952484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0" fmla="*/ 15012 w 9304483"/>
              <a:gd name="connsiteY0" fmla="*/ 1956402 h 1956402"/>
              <a:gd name="connsiteX1" fmla="*/ 0 w 9304483"/>
              <a:gd name="connsiteY1" fmla="*/ 0 h 1956402"/>
              <a:gd name="connsiteX2" fmla="*/ 9304483 w 9304483"/>
              <a:gd name="connsiteY2" fmla="*/ 11087 h 1956402"/>
              <a:gd name="connsiteX3" fmla="*/ 9304483 w 9304483"/>
              <a:gd name="connsiteY3" fmla="*/ 1952484 h 1956402"/>
              <a:gd name="connsiteX4" fmla="*/ 15012 w 9304483"/>
              <a:gd name="connsiteY4" fmla="*/ 1956402 h 195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4483" h="1956402">
                <a:moveTo>
                  <a:pt x="15012" y="1956402"/>
                </a:moveTo>
                <a:lnTo>
                  <a:pt x="0" y="0"/>
                </a:lnTo>
                <a:lnTo>
                  <a:pt x="9304483" y="11087"/>
                </a:lnTo>
                <a:lnTo>
                  <a:pt x="9304483" y="1952484"/>
                </a:lnTo>
                <a:lnTo>
                  <a:pt x="15012" y="1956402"/>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2" name="1ae88b21-1ba7-4546-bc44-e74ecc79a130" descr="dQUAAB+LCAAAAAAABADFUsFOwkAQ/ZdVb5WURiD2VjQYDooJRA+Gw9od6GJ3S9qtwZD+u7vtbil0QTiZXrYzb2bem3lbdC1+1oB8NGU4FY8UL1PMxgIYctCYIJ/nceygIeWE8uVTmuTrDPkf27qsmXmnInrDcQ6qllNBcVz9+i28gT1TTlnONMztuDKEN41Q162ClJAYmrAxF5B+1xO6Kla+pyKVA0ZJyrCQA7ducYN0Cvn9XsctVDGBjWzkoFlFy/DR9NQCrDpVQskMyCrPBAMudkWvWK4OJCuL3nbdDl3T8Q73cXtv2Yg3cEsNuvM0wmt4ka0UX70BFULzWtweWTlXPvZkF85RvjPYXKhQVTS12c5xkn05ckdeM7DRnluI10Z8SOIk/duIBtbKTxYLGsIsAgYGM6NcBJxIzsS4cJjSZSQ4ZJkOTD5XEIpGmd9TqDyLZM+r0ejOG/SDABl5bmFzoxl4rhsP8OecqSxp3knqzUAEYSjXrJlXgsp4S6ehf+SSQxx+VTZ07J40lPfuWgVP2PHfhHqXWPaUtrn8fgEKMNp5dQUAAA=="/>
          <p:cNvGrpSpPr>
            <a:grpSpLocks noChangeAspect="1"/>
          </p:cNvGrpSpPr>
          <p:nvPr/>
        </p:nvGrpSpPr>
        <p:grpSpPr>
          <a:xfrm>
            <a:off x="1679950" y="2412461"/>
            <a:ext cx="3122223" cy="3103708"/>
            <a:chOff x="1043462" y="1785793"/>
            <a:chExt cx="3122223" cy="3103708"/>
          </a:xfrm>
        </p:grpSpPr>
        <p:sp>
          <p:nvSpPr>
            <p:cNvPr id="23" name="BackShape"/>
            <p:cNvSpPr/>
            <p:nvPr/>
          </p:nvSpPr>
          <p:spPr>
            <a:xfrm>
              <a:off x="1443494" y="1785793"/>
              <a:ext cx="2320500" cy="2320502"/>
            </a:xfrm>
            <a:prstGeom prst="donut">
              <a:avLst>
                <a:gd name="adj" fmla="val 3548"/>
              </a:avLst>
            </a:prstGeom>
            <a:solidFill>
              <a:srgbClr val="228EB0">
                <a:lumMod val="100000"/>
                <a:alpha val="16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ValueShape"/>
            <p:cNvSpPr/>
            <p:nvPr/>
          </p:nvSpPr>
          <p:spPr>
            <a:xfrm>
              <a:off x="1620754" y="1963054"/>
              <a:ext cx="1965979" cy="1965980"/>
            </a:xfrm>
            <a:prstGeom prst="pie">
              <a:avLst>
                <a:gd name="adj1" fmla="val 16200000"/>
                <a:gd name="adj2" fmla="val 8640000"/>
              </a:avLst>
            </a:prstGeom>
            <a:solidFill>
              <a:srgbClr val="228EB0">
                <a:lumMod val="100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5" name="ValueText"/>
            <p:cNvSpPr txBox="1"/>
            <p:nvPr/>
          </p:nvSpPr>
          <p:spPr>
            <a:xfrm>
              <a:off x="1043462" y="4289453"/>
              <a:ext cx="800064" cy="600048"/>
            </a:xfrm>
            <a:prstGeom prst="rect">
              <a:avLst/>
            </a:prstGeom>
          </p:spPr>
          <p:txBody>
            <a:bodyPr wrap="none" lIns="0" tIns="0" rIns="0" bIns="0">
              <a:prstTxWarp prst="textPlain">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rgbClr val="228EB0">
                      <a:lumMod val="100000"/>
                    </a:srgbClr>
                  </a:solidFill>
                  <a:effectLst/>
                  <a:uLnTx/>
                  <a:uFillTx/>
                  <a:latin typeface="Impact" panose="020B0806030902050204" pitchFamily="34" charset="0"/>
                  <a:ea typeface="微软雅黑"/>
                </a:rPr>
                <a:t>65%</a:t>
              </a:r>
            </a:p>
          </p:txBody>
        </p:sp>
        <p:cxnSp>
          <p:nvCxnSpPr>
            <p:cNvPr id="26" name="LineShape"/>
            <p:cNvCxnSpPr>
              <a:cxnSpLocks/>
            </p:cNvCxnSpPr>
            <p:nvPr/>
          </p:nvCxnSpPr>
          <p:spPr>
            <a:xfrm flipH="1">
              <a:off x="2119861" y="4289453"/>
              <a:ext cx="2045824" cy="0"/>
            </a:xfrm>
            <a:prstGeom prst="straightConnector1">
              <a:avLst/>
            </a:prstGeom>
            <a:noFill/>
            <a:ln w="12700" cap="flat" cmpd="sng">
              <a:solidFill>
                <a:srgbClr val="D8D8D8"/>
              </a:solidFill>
              <a:prstDash val="solid"/>
              <a:miter/>
              <a:headEnd type="none" w="med" len="med"/>
              <a:tailEnd type="none" w="med" len="med"/>
            </a:ln>
          </p:spPr>
        </p:cxnSp>
      </p:grpSp>
      <p:grpSp>
        <p:nvGrpSpPr>
          <p:cNvPr id="27" name="1ae88b21-1ba7-4546-bc44-e74ecc79a130" descr="dQUAAB+LCAAAAAAABADFUsFOwkAQ/ZdVb5WURiD2VjQYDooJRA+Gw9od6GJ3S9qtwZD+u7vtbil0QTiZXrYzb2bem3lbdC1+1oB8NGU4FY8UL1PMxgIYctCYIJ/nceygIeWE8uVTmuTrDPkf27qsmXmnInrDcQ6qllNBcVz9+i28gT1TTlnONMztuDKEN41Q162ClJAYmrAxF5B+1xO6Kla+pyKVA0ZJyrCQA7ducYN0Cvn9XsctVDGBjWzkoFlFy/DR9NQCrDpVQskMyCrPBAMudkWvWK4OJCuL3nbdDl3T8Q73cXtv2Yg3cEsNuvM0wmt4ka0UX70BFULzWtweWTlXPvZkF85RvjPYXKhQVTS12c5xkn05ckdeM7DRnluI10Z8SOIk/duIBtbKTxYLGsIsAgYGM6NcBJxIzsS4cJjSZSQ4ZJkOTD5XEIpGmd9TqDyLZM+r0ejOG/SDABl5bmFzoxl4rhsP8OecqSxp3knqzUAEYSjXrJlXgsp4S6ehf+SSQxx+VTZ07J40lPfuWgVP2PHfhHqXWPaUtrn8fgEKMNp5dQUAAA=="/>
          <p:cNvGrpSpPr>
            <a:grpSpLocks noChangeAspect="1"/>
          </p:cNvGrpSpPr>
          <p:nvPr/>
        </p:nvGrpSpPr>
        <p:grpSpPr>
          <a:xfrm>
            <a:off x="6213850" y="2412461"/>
            <a:ext cx="3122223" cy="3103708"/>
            <a:chOff x="1043462" y="1785793"/>
            <a:chExt cx="3122223" cy="3103708"/>
          </a:xfrm>
        </p:grpSpPr>
        <p:sp>
          <p:nvSpPr>
            <p:cNvPr id="28" name="BackShape"/>
            <p:cNvSpPr/>
            <p:nvPr/>
          </p:nvSpPr>
          <p:spPr>
            <a:xfrm>
              <a:off x="1443494" y="1785793"/>
              <a:ext cx="2320500" cy="2320502"/>
            </a:xfrm>
            <a:prstGeom prst="donut">
              <a:avLst>
                <a:gd name="adj" fmla="val 3548"/>
              </a:avLst>
            </a:prstGeom>
            <a:solidFill>
              <a:srgbClr val="228EB0">
                <a:lumMod val="100000"/>
                <a:alpha val="16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9" name="ValueShape"/>
            <p:cNvSpPr/>
            <p:nvPr/>
          </p:nvSpPr>
          <p:spPr>
            <a:xfrm>
              <a:off x="1620754" y="1963054"/>
              <a:ext cx="1965979" cy="1965980"/>
            </a:xfrm>
            <a:prstGeom prst="pie">
              <a:avLst>
                <a:gd name="adj1" fmla="val 16200000"/>
                <a:gd name="adj2" fmla="val 11856900"/>
              </a:avLst>
            </a:prstGeom>
            <a:solidFill>
              <a:srgbClr val="228EB0">
                <a:lumMod val="100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ValueText"/>
            <p:cNvSpPr txBox="1"/>
            <p:nvPr/>
          </p:nvSpPr>
          <p:spPr>
            <a:xfrm>
              <a:off x="1043462" y="4289453"/>
              <a:ext cx="800064" cy="600048"/>
            </a:xfrm>
            <a:prstGeom prst="rect">
              <a:avLst/>
            </a:prstGeom>
          </p:spPr>
          <p:txBody>
            <a:bodyPr wrap="none" lIns="0" tIns="0" rIns="0" bIns="0">
              <a:prstTxWarp prst="textPlain">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228EB0">
                      <a:lumMod val="100000"/>
                    </a:srgbClr>
                  </a:solidFill>
                  <a:effectLst/>
                  <a:uLnTx/>
                  <a:uFillTx/>
                  <a:latin typeface="Impact" panose="020B0806030902050204" pitchFamily="34" charset="0"/>
                  <a:ea typeface="微软雅黑"/>
                </a:rPr>
                <a:t>75%</a:t>
              </a:r>
            </a:p>
          </p:txBody>
        </p:sp>
        <p:cxnSp>
          <p:nvCxnSpPr>
            <p:cNvPr id="31" name="LineShape"/>
            <p:cNvCxnSpPr>
              <a:cxnSpLocks/>
            </p:cNvCxnSpPr>
            <p:nvPr/>
          </p:nvCxnSpPr>
          <p:spPr>
            <a:xfrm flipH="1">
              <a:off x="2119861" y="4289453"/>
              <a:ext cx="2045824" cy="0"/>
            </a:xfrm>
            <a:prstGeom prst="straightConnector1">
              <a:avLst/>
            </a:prstGeom>
            <a:noFill/>
            <a:ln w="12700" cap="flat" cmpd="sng">
              <a:solidFill>
                <a:srgbClr val="D8D8D8"/>
              </a:solidFill>
              <a:prstDash val="solid"/>
              <a:miter/>
              <a:headEnd type="none" w="med" len="med"/>
              <a:tailEnd type="none" w="med" len="med"/>
            </a:ln>
          </p:spPr>
        </p:cxnSp>
      </p:grpSp>
      <p:grpSp>
        <p:nvGrpSpPr>
          <p:cNvPr id="32" name="组合 31"/>
          <p:cNvGrpSpPr/>
          <p:nvPr/>
        </p:nvGrpSpPr>
        <p:grpSpPr>
          <a:xfrm>
            <a:off x="1584573" y="5135257"/>
            <a:ext cx="3572208" cy="1278610"/>
            <a:chOff x="-137207" y="3325188"/>
            <a:chExt cx="3572208" cy="1278610"/>
          </a:xfrm>
        </p:grpSpPr>
        <p:sp>
          <p:nvSpPr>
            <p:cNvPr id="33" name="矩形 32">
              <a:extLst>
                <a:ext uri="{FF2B5EF4-FFF2-40B4-BE49-F238E27FC236}">
                  <a16:creationId xmlns="" xmlns:a16="http://schemas.microsoft.com/office/drawing/2014/main" id="{E3EB1709-6D20-4440-8800-976CC5E9712E}"/>
                </a:ext>
              </a:extLst>
            </p:cNvPr>
            <p:cNvSpPr/>
            <p:nvPr/>
          </p:nvSpPr>
          <p:spPr>
            <a:xfrm>
              <a:off x="-137207" y="3735868"/>
              <a:ext cx="3572208" cy="867930"/>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34" name="矩形 33">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35" name="组合 34"/>
          <p:cNvGrpSpPr/>
          <p:nvPr/>
        </p:nvGrpSpPr>
        <p:grpSpPr>
          <a:xfrm>
            <a:off x="6156935" y="5135257"/>
            <a:ext cx="3572208" cy="1278610"/>
            <a:chOff x="-137207" y="3325188"/>
            <a:chExt cx="3572208" cy="1278610"/>
          </a:xfrm>
        </p:grpSpPr>
        <p:sp>
          <p:nvSpPr>
            <p:cNvPr id="36" name="矩形 35">
              <a:extLst>
                <a:ext uri="{FF2B5EF4-FFF2-40B4-BE49-F238E27FC236}">
                  <a16:creationId xmlns="" xmlns:a16="http://schemas.microsoft.com/office/drawing/2014/main" id="{E3EB1709-6D20-4440-8800-976CC5E9712E}"/>
                </a:ext>
              </a:extLst>
            </p:cNvPr>
            <p:cNvSpPr/>
            <p:nvPr/>
          </p:nvSpPr>
          <p:spPr>
            <a:xfrm>
              <a:off x="-137207" y="3735868"/>
              <a:ext cx="3572208" cy="867930"/>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37" name="矩形 36">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par>
                                <p:cTn id="11" presetID="3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1000" fill="hold"/>
                                        <p:tgtEl>
                                          <p:spTgt spid="27"/>
                                        </p:tgtEl>
                                        <p:attrNameLst>
                                          <p:attrName>ppt_w</p:attrName>
                                        </p:attrNameLst>
                                      </p:cBhvr>
                                      <p:tavLst>
                                        <p:tav tm="0">
                                          <p:val>
                                            <p:fltVal val="0"/>
                                          </p:val>
                                        </p:tav>
                                        <p:tav tm="100000">
                                          <p:val>
                                            <p:strVal val="#ppt_w"/>
                                          </p:val>
                                        </p:tav>
                                      </p:tavLst>
                                    </p:anim>
                                    <p:anim calcmode="lin" valueType="num">
                                      <p:cBhvr>
                                        <p:cTn id="14" dur="1000" fill="hold"/>
                                        <p:tgtEl>
                                          <p:spTgt spid="27"/>
                                        </p:tgtEl>
                                        <p:attrNameLst>
                                          <p:attrName>ppt_h</p:attrName>
                                        </p:attrNameLst>
                                      </p:cBhvr>
                                      <p:tavLst>
                                        <p:tav tm="0">
                                          <p:val>
                                            <p:fltVal val="0"/>
                                          </p:val>
                                        </p:tav>
                                        <p:tav tm="100000">
                                          <p:val>
                                            <p:strVal val="#ppt_h"/>
                                          </p:val>
                                        </p:tav>
                                      </p:tavLst>
                                    </p:anim>
                                    <p:anim calcmode="lin" valueType="num">
                                      <p:cBhvr>
                                        <p:cTn id="15" dur="1000" fill="hold"/>
                                        <p:tgtEl>
                                          <p:spTgt spid="27"/>
                                        </p:tgtEl>
                                        <p:attrNameLst>
                                          <p:attrName>style.rotation</p:attrName>
                                        </p:attrNameLst>
                                      </p:cBhvr>
                                      <p:tavLst>
                                        <p:tav tm="0">
                                          <p:val>
                                            <p:fltVal val="90"/>
                                          </p:val>
                                        </p:tav>
                                        <p:tav tm="100000">
                                          <p:val>
                                            <p:fltVal val="0"/>
                                          </p:val>
                                        </p:tav>
                                      </p:tavLst>
                                    </p:anim>
                                    <p:animEffect transition="in" filter="fade">
                                      <p:cBhvr>
                                        <p:cTn id="16" dur="1000"/>
                                        <p:tgtEl>
                                          <p:spTgt spid="2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ppt_x"/>
                                          </p:val>
                                        </p:tav>
                                        <p:tav tm="100000">
                                          <p:val>
                                            <p:strVal val="#ppt_x"/>
                                          </p:val>
                                        </p:tav>
                                      </p:tavLst>
                                    </p:anim>
                                    <p:anim calcmode="lin" valueType="num">
                                      <p:cBhvr additive="base">
                                        <p:cTn id="32"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占位符 3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2717807"/>
            <a:ext cx="4550500" cy="3595494"/>
          </a:xfrm>
          <a:custGeom>
            <a:avLst/>
            <a:gdLst>
              <a:gd name="connsiteX0" fmla="*/ 0 w 4550500"/>
              <a:gd name="connsiteY0" fmla="*/ 0 h 3595494"/>
              <a:gd name="connsiteX1" fmla="*/ 4550500 w 4550500"/>
              <a:gd name="connsiteY1" fmla="*/ 0 h 3595494"/>
              <a:gd name="connsiteX2" fmla="*/ 4550500 w 4550500"/>
              <a:gd name="connsiteY2" fmla="*/ 3595494 h 3595494"/>
              <a:gd name="connsiteX3" fmla="*/ 0 w 4550500"/>
              <a:gd name="connsiteY3" fmla="*/ 3595494 h 3595494"/>
            </a:gdLst>
            <a:ahLst/>
            <a:cxnLst>
              <a:cxn ang="0">
                <a:pos x="connsiteX0" y="connsiteY0"/>
              </a:cxn>
              <a:cxn ang="0">
                <a:pos x="connsiteX1" y="connsiteY1"/>
              </a:cxn>
              <a:cxn ang="0">
                <a:pos x="connsiteX2" y="connsiteY2"/>
              </a:cxn>
              <a:cxn ang="0">
                <a:pos x="connsiteX3" y="connsiteY3"/>
              </a:cxn>
            </a:cxnLst>
            <a:rect l="l" t="t" r="r" b="b"/>
            <a:pathLst>
              <a:path w="4550500" h="3595494">
                <a:moveTo>
                  <a:pt x="0" y="0"/>
                </a:moveTo>
                <a:lnTo>
                  <a:pt x="4550500" y="0"/>
                </a:lnTo>
                <a:lnTo>
                  <a:pt x="4550500" y="3595494"/>
                </a:lnTo>
                <a:lnTo>
                  <a:pt x="0" y="3595494"/>
                </a:lnTo>
                <a:close/>
              </a:path>
            </a:pathLst>
          </a:custGeom>
        </p:spPr>
      </p:pic>
      <p:sp>
        <p:nvSpPr>
          <p:cNvPr id="58" name="矩形 27"/>
          <p:cNvSpPr/>
          <p:nvPr/>
        </p:nvSpPr>
        <p:spPr>
          <a:xfrm rot="1800000">
            <a:off x="1311097" y="1399267"/>
            <a:ext cx="11465778" cy="8316634"/>
          </a:xfrm>
          <a:custGeom>
            <a:avLst/>
            <a:gdLst>
              <a:gd name="connsiteX0" fmla="*/ 0 w 13677900"/>
              <a:gd name="connsiteY0" fmla="*/ 0 h 8287640"/>
              <a:gd name="connsiteX1" fmla="*/ 13677900 w 13677900"/>
              <a:gd name="connsiteY1" fmla="*/ 0 h 8287640"/>
              <a:gd name="connsiteX2" fmla="*/ 13677900 w 13677900"/>
              <a:gd name="connsiteY2" fmla="*/ 8287640 h 8287640"/>
              <a:gd name="connsiteX3" fmla="*/ 0 w 13677900"/>
              <a:gd name="connsiteY3" fmla="*/ 8287640 h 8287640"/>
              <a:gd name="connsiteX4" fmla="*/ 0 w 13677900"/>
              <a:gd name="connsiteY4" fmla="*/ 0 h 8287640"/>
              <a:gd name="connsiteX0" fmla="*/ 0 w 13677900"/>
              <a:gd name="connsiteY0" fmla="*/ 18716 h 8306356"/>
              <a:gd name="connsiteX1" fmla="*/ 9479556 w 13677900"/>
              <a:gd name="connsiteY1" fmla="*/ 0 h 8306356"/>
              <a:gd name="connsiteX2" fmla="*/ 13677900 w 13677900"/>
              <a:gd name="connsiteY2" fmla="*/ 18716 h 8306356"/>
              <a:gd name="connsiteX3" fmla="*/ 13677900 w 13677900"/>
              <a:gd name="connsiteY3" fmla="*/ 8306356 h 8306356"/>
              <a:gd name="connsiteX4" fmla="*/ 0 w 13677900"/>
              <a:gd name="connsiteY4" fmla="*/ 8306356 h 8306356"/>
              <a:gd name="connsiteX5" fmla="*/ 0 w 13677900"/>
              <a:gd name="connsiteY5" fmla="*/ 18716 h 8306356"/>
              <a:gd name="connsiteX0" fmla="*/ 0 w 13677900"/>
              <a:gd name="connsiteY0" fmla="*/ 18716 h 8316634"/>
              <a:gd name="connsiteX1" fmla="*/ 9479556 w 13677900"/>
              <a:gd name="connsiteY1" fmla="*/ 0 h 8316634"/>
              <a:gd name="connsiteX2" fmla="*/ 13677900 w 13677900"/>
              <a:gd name="connsiteY2" fmla="*/ 18716 h 8316634"/>
              <a:gd name="connsiteX3" fmla="*/ 13677900 w 13677900"/>
              <a:gd name="connsiteY3" fmla="*/ 8306356 h 8316634"/>
              <a:gd name="connsiteX4" fmla="*/ 2212122 w 13677900"/>
              <a:gd name="connsiteY4" fmla="*/ 8316634 h 8316634"/>
              <a:gd name="connsiteX5" fmla="*/ 0 w 13677900"/>
              <a:gd name="connsiteY5" fmla="*/ 8306356 h 8316634"/>
              <a:gd name="connsiteX6" fmla="*/ 0 w 13677900"/>
              <a:gd name="connsiteY6" fmla="*/ 18716 h 8316634"/>
              <a:gd name="connsiteX0" fmla="*/ 0 w 13677900"/>
              <a:gd name="connsiteY0" fmla="*/ 8306356 h 8316634"/>
              <a:gd name="connsiteX1" fmla="*/ 9479556 w 13677900"/>
              <a:gd name="connsiteY1" fmla="*/ 0 h 8316634"/>
              <a:gd name="connsiteX2" fmla="*/ 13677900 w 13677900"/>
              <a:gd name="connsiteY2" fmla="*/ 18716 h 8316634"/>
              <a:gd name="connsiteX3" fmla="*/ 13677900 w 13677900"/>
              <a:gd name="connsiteY3" fmla="*/ 8306356 h 8316634"/>
              <a:gd name="connsiteX4" fmla="*/ 2212122 w 13677900"/>
              <a:gd name="connsiteY4" fmla="*/ 8316634 h 8316634"/>
              <a:gd name="connsiteX5" fmla="*/ 0 w 13677900"/>
              <a:gd name="connsiteY5" fmla="*/ 8306356 h 8316634"/>
              <a:gd name="connsiteX0" fmla="*/ 0 w 11465778"/>
              <a:gd name="connsiteY0" fmla="*/ 8316634 h 8316634"/>
              <a:gd name="connsiteX1" fmla="*/ 7267434 w 11465778"/>
              <a:gd name="connsiteY1" fmla="*/ 0 h 8316634"/>
              <a:gd name="connsiteX2" fmla="*/ 11465778 w 11465778"/>
              <a:gd name="connsiteY2" fmla="*/ 18716 h 8316634"/>
              <a:gd name="connsiteX3" fmla="*/ 11465778 w 11465778"/>
              <a:gd name="connsiteY3" fmla="*/ 8306356 h 8316634"/>
              <a:gd name="connsiteX4" fmla="*/ 0 w 11465778"/>
              <a:gd name="connsiteY4"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65778" h="8316634">
                <a:moveTo>
                  <a:pt x="0" y="8316634"/>
                </a:moveTo>
                <a:cubicBezTo>
                  <a:pt x="2413564" y="6962268"/>
                  <a:pt x="6884676" y="4352938"/>
                  <a:pt x="9050213" y="3091491"/>
                </a:cubicBezTo>
                <a:lnTo>
                  <a:pt x="7267434" y="0"/>
                </a:lnTo>
                <a:lnTo>
                  <a:pt x="11465778" y="18716"/>
                </a:lnTo>
                <a:lnTo>
                  <a:pt x="11465778" y="8306356"/>
                </a:lnTo>
                <a:lnTo>
                  <a:pt x="0" y="8316634"/>
                </a:lnTo>
                <a:close/>
              </a:path>
            </a:pathLst>
          </a:custGeom>
          <a:gradFill flip="none" rotWithShape="1">
            <a:gsLst>
              <a:gs pos="0">
                <a:sysClr val="window" lastClr="FFFFFF">
                  <a:lumMod val="75000"/>
                  <a:alpha val="7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9" name="组合 58"/>
          <p:cNvGrpSpPr/>
          <p:nvPr/>
        </p:nvGrpSpPr>
        <p:grpSpPr>
          <a:xfrm>
            <a:off x="874713" y="1212348"/>
            <a:ext cx="1182909" cy="850419"/>
            <a:chOff x="874713" y="304800"/>
            <a:chExt cx="1182909" cy="850419"/>
          </a:xfrm>
        </p:grpSpPr>
        <p:sp>
          <p:nvSpPr>
            <p:cNvPr id="60"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ysClr val="window" lastClr="FFFFFF">
                    <a:lumMod val="85000"/>
                    <a:alpha val="50000"/>
                  </a:sysClr>
                </a:gs>
                <a:gs pos="84600">
                  <a:sysClr val="window" lastClr="FFFFFF">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1" name="任意多边形 60"/>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62"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solidFill>
              <a:srgbClr val="228EB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3" name="文本框 25"/>
          <p:cNvSpPr txBox="1"/>
          <p:nvPr/>
        </p:nvSpPr>
        <p:spPr>
          <a:xfrm>
            <a:off x="1992992" y="1354538"/>
            <a:ext cx="3467616" cy="584775"/>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defRPr/>
            </a:pPr>
            <a:r>
              <a:rPr lang="zh-CN" altLang="en-US" sz="3200" dirty="0" smtClean="0">
                <a:solidFill>
                  <a:prstClr val="black"/>
                </a:solidFill>
                <a:latin typeface="Arial"/>
                <a:ea typeface="微软雅黑"/>
              </a:rPr>
              <a:t>标题文字添加此处</a:t>
            </a:r>
          </a:p>
        </p:txBody>
      </p:sp>
      <p:sp>
        <p:nvSpPr>
          <p:cNvPr id="64" name="文本框 26"/>
          <p:cNvSpPr txBox="1"/>
          <p:nvPr/>
        </p:nvSpPr>
        <p:spPr>
          <a:xfrm>
            <a:off x="5744769" y="1437324"/>
            <a:ext cx="5572519" cy="460767"/>
          </a:xfrm>
          <a:prstGeom prst="rect">
            <a:avLst/>
          </a:prstGeom>
          <a:noFill/>
        </p:spPr>
        <p:txBody>
          <a:bodyPr wrap="square" rtlCol="0">
            <a:spAutoFit/>
            <a:scene3d>
              <a:camera prst="orthographicFront"/>
              <a:lightRig rig="threePt" dir="t"/>
            </a:scene3d>
            <a:sp3d contourW="12700"/>
          </a:bodyPr>
          <a:lstStyle/>
          <a:p>
            <a:pPr fontAlgn="auto">
              <a:lnSpc>
                <a:spcPct val="114000"/>
              </a:lnSpc>
              <a:spcBef>
                <a:spcPts val="0"/>
              </a:spcBef>
              <a:spcAft>
                <a:spcPts val="0"/>
              </a:spcAft>
              <a:defRPr/>
            </a:pPr>
            <a:r>
              <a:rPr lang="en-US" altLang="zh-CN" sz="1050" dirty="0">
                <a:solidFill>
                  <a:prstClr val="white">
                    <a:lumMod val="65000"/>
                  </a:prstClr>
                </a:solidFill>
                <a:latin typeface="微软雅黑"/>
                <a:ea typeface="微软雅黑"/>
              </a:rPr>
              <a:t>The user can demonstrate on a projector or computer, or print the presentation and make it into a film to be used in a wider field</a:t>
            </a:r>
          </a:p>
        </p:txBody>
      </p:sp>
      <p:pic>
        <p:nvPicPr>
          <p:cNvPr id="65" name="图片占位符 3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599089" y="2717809"/>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pic>
      <p:pic>
        <p:nvPicPr>
          <p:cNvPr id="66" name="图片占位符 3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570521" y="4539172"/>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pic>
      <p:pic>
        <p:nvPicPr>
          <p:cNvPr id="67" name="图片占位符 3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541954" y="2717809"/>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pic>
      <p:grpSp>
        <p:nvGrpSpPr>
          <p:cNvPr id="68" name="组合 67"/>
          <p:cNvGrpSpPr/>
          <p:nvPr/>
        </p:nvGrpSpPr>
        <p:grpSpPr>
          <a:xfrm>
            <a:off x="4609158" y="4539171"/>
            <a:ext cx="1922848" cy="1774131"/>
            <a:chOff x="4609158" y="3631623"/>
            <a:chExt cx="1922848" cy="1774131"/>
          </a:xfrm>
        </p:grpSpPr>
        <p:sp>
          <p:nvSpPr>
            <p:cNvPr id="69" name="矩形 68">
              <a:extLst>
                <a:ext uri="{FF2B5EF4-FFF2-40B4-BE49-F238E27FC236}">
                  <a16:creationId xmlns="" xmlns:a16="http://schemas.microsoft.com/office/drawing/2014/main" id="{71223E36-F5F5-4FEC-A875-62119BC5E98F}"/>
                </a:ext>
              </a:extLst>
            </p:cNvPr>
            <p:cNvSpPr/>
            <p:nvPr/>
          </p:nvSpPr>
          <p:spPr>
            <a:xfrm>
              <a:off x="4609159" y="3631623"/>
              <a:ext cx="1922846" cy="1774131"/>
            </a:xfrm>
            <a:prstGeom prst="rect">
              <a:avLst/>
            </a:prstGeom>
            <a:solidFill>
              <a:srgbClr val="228EB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0" name="椭圆 69">
              <a:extLst>
                <a:ext uri="{FF2B5EF4-FFF2-40B4-BE49-F238E27FC236}">
                  <a16:creationId xmlns="" xmlns:a16="http://schemas.microsoft.com/office/drawing/2014/main" id="{2C22E4BF-E43D-43A0-B291-0A6DB57E0C25}"/>
                </a:ext>
              </a:extLst>
            </p:cNvPr>
            <p:cNvSpPr/>
            <p:nvPr/>
          </p:nvSpPr>
          <p:spPr>
            <a:xfrm>
              <a:off x="5340602" y="4168371"/>
              <a:ext cx="459960" cy="459960"/>
            </a:xfrm>
            <a:prstGeom prst="ellipse">
              <a:avLst/>
            </a:prstGeom>
            <a:solidFill>
              <a:sysClr val="window" lastClr="FFFFFF"/>
            </a:solidFill>
            <a:ln w="6350" cap="flat" cmpd="sng" algn="ctr">
              <a:noFill/>
              <a:prstDash val="solid"/>
              <a:miter lim="800000"/>
            </a:ln>
            <a:effectLst/>
          </p:spPr>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smtClean="0">
                  <a:ln>
                    <a:noFill/>
                  </a:ln>
                  <a:solidFill>
                    <a:srgbClr val="228EB0"/>
                  </a:solidFill>
                  <a:effectLst/>
                  <a:uLnTx/>
                  <a:uFillTx/>
                  <a:latin typeface="Arial"/>
                  <a:ea typeface="微软雅黑"/>
                  <a:cs typeface="+mn-cs"/>
                </a:rPr>
                <a:t>02</a:t>
              </a:r>
              <a:endParaRPr kumimoji="0" lang="en-US" altLang="zh-CN" sz="1600" b="0" i="0" u="none" strike="noStrike" kern="0" cap="none" spc="0" normalizeH="0" baseline="0" noProof="0" dirty="0" smtClean="0">
                <a:ln>
                  <a:noFill/>
                </a:ln>
                <a:solidFill>
                  <a:srgbClr val="228EB0"/>
                </a:solidFill>
                <a:effectLst/>
                <a:uLnTx/>
                <a:uFillTx/>
                <a:latin typeface="Arial"/>
                <a:ea typeface="微软雅黑"/>
                <a:cs typeface="+mn-cs"/>
              </a:endParaRPr>
            </a:p>
          </p:txBody>
        </p:sp>
        <p:sp>
          <p:nvSpPr>
            <p:cNvPr id="71" name="矩形 70">
              <a:extLst>
                <a:ext uri="{FF2B5EF4-FFF2-40B4-BE49-F238E27FC236}">
                  <a16:creationId xmlns="" xmlns:a16="http://schemas.microsoft.com/office/drawing/2014/main" id="{CBCE2F27-1948-4AAF-B7D2-B7B4F23C2784}"/>
                </a:ext>
              </a:extLst>
            </p:cNvPr>
            <p:cNvSpPr/>
            <p:nvPr/>
          </p:nvSpPr>
          <p:spPr>
            <a:xfrm>
              <a:off x="4609158" y="4671270"/>
              <a:ext cx="1922848" cy="39613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标题文字添加</a:t>
              </a:r>
            </a:p>
          </p:txBody>
        </p:sp>
      </p:grpSp>
      <p:grpSp>
        <p:nvGrpSpPr>
          <p:cNvPr id="72" name="组合 71"/>
          <p:cNvGrpSpPr/>
          <p:nvPr/>
        </p:nvGrpSpPr>
        <p:grpSpPr>
          <a:xfrm>
            <a:off x="8531028" y="4539171"/>
            <a:ext cx="1933772" cy="1774131"/>
            <a:chOff x="8531028" y="3631623"/>
            <a:chExt cx="1933772" cy="1774131"/>
          </a:xfrm>
        </p:grpSpPr>
        <p:sp>
          <p:nvSpPr>
            <p:cNvPr id="73" name="矩形 72">
              <a:extLst>
                <a:ext uri="{FF2B5EF4-FFF2-40B4-BE49-F238E27FC236}">
                  <a16:creationId xmlns="" xmlns:a16="http://schemas.microsoft.com/office/drawing/2014/main" id="{D7862EE9-6E70-41FC-83B8-ADAC6E30AD27}"/>
                </a:ext>
              </a:extLst>
            </p:cNvPr>
            <p:cNvSpPr/>
            <p:nvPr/>
          </p:nvSpPr>
          <p:spPr>
            <a:xfrm>
              <a:off x="8541954" y="3631623"/>
              <a:ext cx="1922846" cy="1774131"/>
            </a:xfrm>
            <a:prstGeom prst="rect">
              <a:avLst/>
            </a:prstGeom>
            <a:solidFill>
              <a:srgbClr val="FF637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4" name="椭圆 73">
              <a:extLst>
                <a:ext uri="{FF2B5EF4-FFF2-40B4-BE49-F238E27FC236}">
                  <a16:creationId xmlns="" xmlns:a16="http://schemas.microsoft.com/office/drawing/2014/main" id="{E832E3D0-2AF8-4C77-A2CA-D6EDA95E55FB}"/>
                </a:ext>
              </a:extLst>
            </p:cNvPr>
            <p:cNvSpPr/>
            <p:nvPr/>
          </p:nvSpPr>
          <p:spPr>
            <a:xfrm>
              <a:off x="9265053" y="4166284"/>
              <a:ext cx="459960" cy="459960"/>
            </a:xfrm>
            <a:prstGeom prst="ellipse">
              <a:avLst/>
            </a:prstGeom>
            <a:solidFill>
              <a:sysClr val="window" lastClr="FFFFFF"/>
            </a:solidFill>
            <a:ln w="6350" cap="flat" cmpd="sng" algn="ctr">
              <a:noFill/>
              <a:prstDash val="solid"/>
              <a:miter lim="800000"/>
            </a:ln>
            <a:effectLst/>
          </p:spPr>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FF6372"/>
                  </a:solidFill>
                  <a:effectLst/>
                  <a:uLnTx/>
                  <a:uFillTx/>
                  <a:latin typeface="Arial"/>
                  <a:ea typeface="微软雅黑"/>
                  <a:cs typeface="+mn-cs"/>
                </a:rPr>
                <a:t>03</a:t>
              </a:r>
            </a:p>
          </p:txBody>
        </p:sp>
        <p:sp>
          <p:nvSpPr>
            <p:cNvPr id="75" name="矩形 74">
              <a:extLst>
                <a:ext uri="{FF2B5EF4-FFF2-40B4-BE49-F238E27FC236}">
                  <a16:creationId xmlns="" xmlns:a16="http://schemas.microsoft.com/office/drawing/2014/main" id="{CBCE2F27-1948-4AAF-B7D2-B7B4F23C2784}"/>
                </a:ext>
              </a:extLst>
            </p:cNvPr>
            <p:cNvSpPr/>
            <p:nvPr/>
          </p:nvSpPr>
          <p:spPr>
            <a:xfrm>
              <a:off x="8531028" y="4671270"/>
              <a:ext cx="1922848" cy="39613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标题文字添加</a:t>
              </a:r>
            </a:p>
          </p:txBody>
        </p:sp>
      </p:grpSp>
      <p:grpSp>
        <p:nvGrpSpPr>
          <p:cNvPr id="76" name="组合 75"/>
          <p:cNvGrpSpPr/>
          <p:nvPr/>
        </p:nvGrpSpPr>
        <p:grpSpPr>
          <a:xfrm>
            <a:off x="6565917" y="2717808"/>
            <a:ext cx="1927449" cy="1774131"/>
            <a:chOff x="6565917" y="1810260"/>
            <a:chExt cx="1927449" cy="1774131"/>
          </a:xfrm>
        </p:grpSpPr>
        <p:sp>
          <p:nvSpPr>
            <p:cNvPr id="77" name="矩形 76">
              <a:extLst>
                <a:ext uri="{FF2B5EF4-FFF2-40B4-BE49-F238E27FC236}">
                  <a16:creationId xmlns="" xmlns:a16="http://schemas.microsoft.com/office/drawing/2014/main" id="{062712CA-0BB9-4C9D-82C7-2C3CAEC72D37}"/>
                </a:ext>
              </a:extLst>
            </p:cNvPr>
            <p:cNvSpPr/>
            <p:nvPr/>
          </p:nvSpPr>
          <p:spPr>
            <a:xfrm>
              <a:off x="6570520" y="1810260"/>
              <a:ext cx="1922846" cy="1774131"/>
            </a:xfrm>
            <a:prstGeom prst="rect">
              <a:avLst/>
            </a:prstGeom>
            <a:solidFill>
              <a:srgbClr val="00B6B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8" name="椭圆 77">
              <a:extLst>
                <a:ext uri="{FF2B5EF4-FFF2-40B4-BE49-F238E27FC236}">
                  <a16:creationId xmlns="" xmlns:a16="http://schemas.microsoft.com/office/drawing/2014/main" id="{7B0F16B6-F718-49AB-B365-107FD46768FF}"/>
                </a:ext>
              </a:extLst>
            </p:cNvPr>
            <p:cNvSpPr/>
            <p:nvPr/>
          </p:nvSpPr>
          <p:spPr>
            <a:xfrm>
              <a:off x="7301964" y="2347007"/>
              <a:ext cx="459960" cy="459960"/>
            </a:xfrm>
            <a:prstGeom prst="ellipse">
              <a:avLst/>
            </a:prstGeom>
            <a:solidFill>
              <a:sysClr val="window" lastClr="FFFFFF"/>
            </a:solidFill>
            <a:ln w="6350" cap="flat" cmpd="sng" algn="ctr">
              <a:noFill/>
              <a:prstDash val="solid"/>
              <a:miter lim="800000"/>
            </a:ln>
            <a:effectLst/>
          </p:spPr>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smtClean="0">
                  <a:ln>
                    <a:noFill/>
                  </a:ln>
                  <a:solidFill>
                    <a:srgbClr val="00B6BF"/>
                  </a:solidFill>
                  <a:effectLst/>
                  <a:uLnTx/>
                  <a:uFillTx/>
                  <a:latin typeface="Arial"/>
                  <a:ea typeface="微软雅黑"/>
                  <a:cs typeface="+mn-cs"/>
                </a:rPr>
                <a:t>01</a:t>
              </a:r>
              <a:endParaRPr kumimoji="0" lang="en-US" altLang="zh-CN" sz="1600" b="0" i="0" u="none" strike="noStrike" kern="0" cap="none" spc="0" normalizeH="0" baseline="0" noProof="0" dirty="0" smtClean="0">
                <a:ln>
                  <a:noFill/>
                </a:ln>
                <a:solidFill>
                  <a:srgbClr val="00B6BF"/>
                </a:solidFill>
                <a:effectLst/>
                <a:uLnTx/>
                <a:uFillTx/>
                <a:latin typeface="Arial"/>
                <a:ea typeface="微软雅黑"/>
                <a:cs typeface="+mn-cs"/>
              </a:endParaRPr>
            </a:p>
          </p:txBody>
        </p:sp>
        <p:sp>
          <p:nvSpPr>
            <p:cNvPr id="79" name="矩形 78">
              <a:extLst>
                <a:ext uri="{FF2B5EF4-FFF2-40B4-BE49-F238E27FC236}">
                  <a16:creationId xmlns="" xmlns:a16="http://schemas.microsoft.com/office/drawing/2014/main" id="{CBCE2F27-1948-4AAF-B7D2-B7B4F23C2784}"/>
                </a:ext>
              </a:extLst>
            </p:cNvPr>
            <p:cNvSpPr/>
            <p:nvPr/>
          </p:nvSpPr>
          <p:spPr>
            <a:xfrm>
              <a:off x="6565917" y="2846736"/>
              <a:ext cx="1922848" cy="396134"/>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标题文字添加</a:t>
              </a: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0-#ppt_w/2"/>
                                          </p:val>
                                        </p:tav>
                                        <p:tav tm="100000">
                                          <p:val>
                                            <p:strVal val="#ppt_x"/>
                                          </p:val>
                                        </p:tav>
                                      </p:tavLst>
                                    </p:anim>
                                    <p:anim calcmode="lin" valueType="num">
                                      <p:cBhvr additive="base">
                                        <p:cTn id="8" dur="1000" fill="hold"/>
                                        <p:tgtEl>
                                          <p:spTgt spid="5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additive="base">
                                        <p:cTn id="12" dur="500"/>
                                        <p:tgtEl>
                                          <p:spTgt spid="63"/>
                                        </p:tgtEl>
                                        <p:attrNameLst>
                                          <p:attrName>ppt_x</p:attrName>
                                        </p:attrNameLst>
                                      </p:cBhvr>
                                      <p:tavLst>
                                        <p:tav tm="0">
                                          <p:val>
                                            <p:strVal val="#ppt_x-#ppt_w*1.125000"/>
                                          </p:val>
                                        </p:tav>
                                        <p:tav tm="100000">
                                          <p:val>
                                            <p:strVal val="#ppt_x"/>
                                          </p:val>
                                        </p:tav>
                                      </p:tavLst>
                                    </p:anim>
                                    <p:animEffect transition="in" filter="wipe(right)">
                                      <p:cBhvr>
                                        <p:cTn id="13" dur="500"/>
                                        <p:tgtEl>
                                          <p:spTgt spid="6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p:cTn id="27" dur="500" fill="hold"/>
                                        <p:tgtEl>
                                          <p:spTgt spid="65"/>
                                        </p:tgtEl>
                                        <p:attrNameLst>
                                          <p:attrName>ppt_w</p:attrName>
                                        </p:attrNameLst>
                                      </p:cBhvr>
                                      <p:tavLst>
                                        <p:tav tm="0">
                                          <p:val>
                                            <p:fltVal val="0"/>
                                          </p:val>
                                        </p:tav>
                                        <p:tav tm="100000">
                                          <p:val>
                                            <p:strVal val="#ppt_w"/>
                                          </p:val>
                                        </p:tav>
                                      </p:tavLst>
                                    </p:anim>
                                    <p:anim calcmode="lin" valueType="num">
                                      <p:cBhvr>
                                        <p:cTn id="28" dur="500" fill="hold"/>
                                        <p:tgtEl>
                                          <p:spTgt spid="65"/>
                                        </p:tgtEl>
                                        <p:attrNameLst>
                                          <p:attrName>ppt_h</p:attrName>
                                        </p:attrNameLst>
                                      </p:cBhvr>
                                      <p:tavLst>
                                        <p:tav tm="0">
                                          <p:val>
                                            <p:fltVal val="0"/>
                                          </p:val>
                                        </p:tav>
                                        <p:tav tm="100000">
                                          <p:val>
                                            <p:strVal val="#ppt_h"/>
                                          </p:val>
                                        </p:tav>
                                      </p:tavLst>
                                    </p:anim>
                                    <p:animEffect transition="in" filter="fade">
                                      <p:cBhvr>
                                        <p:cTn id="29" dur="500"/>
                                        <p:tgtEl>
                                          <p:spTgt spid="65"/>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p:cTn id="39" dur="500" fill="hold"/>
                                        <p:tgtEl>
                                          <p:spTgt spid="76"/>
                                        </p:tgtEl>
                                        <p:attrNameLst>
                                          <p:attrName>ppt_w</p:attrName>
                                        </p:attrNameLst>
                                      </p:cBhvr>
                                      <p:tavLst>
                                        <p:tav tm="0">
                                          <p:val>
                                            <p:fltVal val="0"/>
                                          </p:val>
                                        </p:tav>
                                        <p:tav tm="100000">
                                          <p:val>
                                            <p:strVal val="#ppt_w"/>
                                          </p:val>
                                        </p:tav>
                                      </p:tavLst>
                                    </p:anim>
                                    <p:anim calcmode="lin" valueType="num">
                                      <p:cBhvr>
                                        <p:cTn id="40" dur="500" fill="hold"/>
                                        <p:tgtEl>
                                          <p:spTgt spid="76"/>
                                        </p:tgtEl>
                                        <p:attrNameLst>
                                          <p:attrName>ppt_h</p:attrName>
                                        </p:attrNameLst>
                                      </p:cBhvr>
                                      <p:tavLst>
                                        <p:tav tm="0">
                                          <p:val>
                                            <p:fltVal val="0"/>
                                          </p:val>
                                        </p:tav>
                                        <p:tav tm="100000">
                                          <p:val>
                                            <p:strVal val="#ppt_h"/>
                                          </p:val>
                                        </p:tav>
                                      </p:tavLst>
                                    </p:anim>
                                    <p:animEffect transition="in" filter="fade">
                                      <p:cBhvr>
                                        <p:cTn id="41" dur="500"/>
                                        <p:tgtEl>
                                          <p:spTgt spid="7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ppt_w</p:attrName>
                                        </p:attrNameLst>
                                      </p:cBhvr>
                                      <p:tavLst>
                                        <p:tav tm="0">
                                          <p:val>
                                            <p:fltVal val="0"/>
                                          </p:val>
                                        </p:tav>
                                        <p:tav tm="100000">
                                          <p:val>
                                            <p:strVal val="#ppt_w"/>
                                          </p:val>
                                        </p:tav>
                                      </p:tavLst>
                                    </p:anim>
                                    <p:anim calcmode="lin" valueType="num">
                                      <p:cBhvr>
                                        <p:cTn id="46" dur="500" fill="hold"/>
                                        <p:tgtEl>
                                          <p:spTgt spid="66"/>
                                        </p:tgtEl>
                                        <p:attrNameLst>
                                          <p:attrName>ppt_h</p:attrName>
                                        </p:attrNameLst>
                                      </p:cBhvr>
                                      <p:tavLst>
                                        <p:tav tm="0">
                                          <p:val>
                                            <p:fltVal val="0"/>
                                          </p:val>
                                        </p:tav>
                                        <p:tav tm="100000">
                                          <p:val>
                                            <p:strVal val="#ppt_h"/>
                                          </p:val>
                                        </p:tav>
                                      </p:tavLst>
                                    </p:anim>
                                    <p:animEffect transition="in" filter="fade">
                                      <p:cBhvr>
                                        <p:cTn id="47" dur="500"/>
                                        <p:tgtEl>
                                          <p:spTgt spid="66"/>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67"/>
                                        </p:tgtEl>
                                        <p:attrNameLst>
                                          <p:attrName>style.visibility</p:attrName>
                                        </p:attrNameLst>
                                      </p:cBhvr>
                                      <p:to>
                                        <p:strVal val="visible"/>
                                      </p:to>
                                    </p:set>
                                    <p:anim calcmode="lin" valueType="num">
                                      <p:cBhvr>
                                        <p:cTn id="51" dur="500" fill="hold"/>
                                        <p:tgtEl>
                                          <p:spTgt spid="67"/>
                                        </p:tgtEl>
                                        <p:attrNameLst>
                                          <p:attrName>ppt_w</p:attrName>
                                        </p:attrNameLst>
                                      </p:cBhvr>
                                      <p:tavLst>
                                        <p:tav tm="0">
                                          <p:val>
                                            <p:fltVal val="0"/>
                                          </p:val>
                                        </p:tav>
                                        <p:tav tm="100000">
                                          <p:val>
                                            <p:strVal val="#ppt_w"/>
                                          </p:val>
                                        </p:tav>
                                      </p:tavLst>
                                    </p:anim>
                                    <p:anim calcmode="lin" valueType="num">
                                      <p:cBhvr>
                                        <p:cTn id="52" dur="500" fill="hold"/>
                                        <p:tgtEl>
                                          <p:spTgt spid="67"/>
                                        </p:tgtEl>
                                        <p:attrNameLst>
                                          <p:attrName>ppt_h</p:attrName>
                                        </p:attrNameLst>
                                      </p:cBhvr>
                                      <p:tavLst>
                                        <p:tav tm="0">
                                          <p:val>
                                            <p:fltVal val="0"/>
                                          </p:val>
                                        </p:tav>
                                        <p:tav tm="100000">
                                          <p:val>
                                            <p:strVal val="#ppt_h"/>
                                          </p:val>
                                        </p:tav>
                                      </p:tavLst>
                                    </p:anim>
                                    <p:animEffect transition="in" filter="fade">
                                      <p:cBhvr>
                                        <p:cTn id="53" dur="500"/>
                                        <p:tgtEl>
                                          <p:spTgt spid="67"/>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p:cTn id="57" dur="500" fill="hold"/>
                                        <p:tgtEl>
                                          <p:spTgt spid="72"/>
                                        </p:tgtEl>
                                        <p:attrNameLst>
                                          <p:attrName>ppt_w</p:attrName>
                                        </p:attrNameLst>
                                      </p:cBhvr>
                                      <p:tavLst>
                                        <p:tav tm="0">
                                          <p:val>
                                            <p:fltVal val="0"/>
                                          </p:val>
                                        </p:tav>
                                        <p:tav tm="100000">
                                          <p:val>
                                            <p:strVal val="#ppt_w"/>
                                          </p:val>
                                        </p:tav>
                                      </p:tavLst>
                                    </p:anim>
                                    <p:anim calcmode="lin" valueType="num">
                                      <p:cBhvr>
                                        <p:cTn id="58" dur="500" fill="hold"/>
                                        <p:tgtEl>
                                          <p:spTgt spid="72"/>
                                        </p:tgtEl>
                                        <p:attrNameLst>
                                          <p:attrName>ppt_h</p:attrName>
                                        </p:attrNameLst>
                                      </p:cBhvr>
                                      <p:tavLst>
                                        <p:tav tm="0">
                                          <p:val>
                                            <p:fltVal val="0"/>
                                          </p:val>
                                        </p:tav>
                                        <p:tav tm="100000">
                                          <p:val>
                                            <p:strVal val="#ppt_h"/>
                                          </p:val>
                                        </p:tav>
                                      </p:tavLst>
                                    </p:anim>
                                    <p:animEffect transition="in" filter="fade">
                                      <p:cBhvr>
                                        <p:cTn id="59" dur="500"/>
                                        <p:tgtEl>
                                          <p:spTgt spid="72"/>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7"/>
          <p:cNvSpPr/>
          <p:nvPr/>
        </p:nvSpPr>
        <p:spPr>
          <a:xfrm rot="1800000">
            <a:off x="1178870" y="3324182"/>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ysClr val="window" lastClr="FFFFFF">
                  <a:lumMod val="85000"/>
                  <a:alpha val="6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8" name="矩形 8"/>
          <p:cNvSpPr/>
          <p:nvPr/>
        </p:nvSpPr>
        <p:spPr>
          <a:xfrm rot="1800000">
            <a:off x="3764280" y="3672222"/>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pic>
        <p:nvPicPr>
          <p:cNvPr id="19" name="图片占位符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34958" y="1828502"/>
            <a:ext cx="3889830" cy="3889830"/>
          </a:xfrm>
          <a:custGeom>
            <a:avLst/>
            <a:gdLst>
              <a:gd name="connsiteX0" fmla="*/ 0 w 3889830"/>
              <a:gd name="connsiteY0" fmla="*/ 0 h 3889830"/>
              <a:gd name="connsiteX1" fmla="*/ 3889830 w 3889830"/>
              <a:gd name="connsiteY1" fmla="*/ 0 h 3889830"/>
              <a:gd name="connsiteX2" fmla="*/ 3889830 w 3889830"/>
              <a:gd name="connsiteY2" fmla="*/ 3889830 h 3889830"/>
              <a:gd name="connsiteX3" fmla="*/ 0 w 3889830"/>
              <a:gd name="connsiteY3" fmla="*/ 3889830 h 3889830"/>
            </a:gdLst>
            <a:ahLst/>
            <a:cxnLst>
              <a:cxn ang="0">
                <a:pos x="connsiteX0" y="connsiteY0"/>
              </a:cxn>
              <a:cxn ang="0">
                <a:pos x="connsiteX1" y="connsiteY1"/>
              </a:cxn>
              <a:cxn ang="0">
                <a:pos x="connsiteX2" y="connsiteY2"/>
              </a:cxn>
              <a:cxn ang="0">
                <a:pos x="connsiteX3" y="connsiteY3"/>
              </a:cxn>
            </a:cxnLst>
            <a:rect l="l" t="t" r="r" b="b"/>
            <a:pathLst>
              <a:path w="3889830" h="3889830">
                <a:moveTo>
                  <a:pt x="0" y="0"/>
                </a:moveTo>
                <a:lnTo>
                  <a:pt x="3889830" y="0"/>
                </a:lnTo>
                <a:lnTo>
                  <a:pt x="3889830" y="3889830"/>
                </a:lnTo>
                <a:lnTo>
                  <a:pt x="0" y="3889830"/>
                </a:lnTo>
                <a:close/>
              </a:path>
            </a:pathLst>
          </a:custGeom>
        </p:spPr>
      </p:pic>
      <p:sp>
        <p:nvSpPr>
          <p:cNvPr id="20" name="矩形 19"/>
          <p:cNvSpPr/>
          <p:nvPr/>
        </p:nvSpPr>
        <p:spPr>
          <a:xfrm>
            <a:off x="4147430" y="1624508"/>
            <a:ext cx="580573" cy="580573"/>
          </a:xfrm>
          <a:prstGeom prst="rect">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1" name="矩形 20"/>
          <p:cNvSpPr/>
          <p:nvPr/>
        </p:nvSpPr>
        <p:spPr>
          <a:xfrm>
            <a:off x="231743" y="5047040"/>
            <a:ext cx="1001492" cy="1001492"/>
          </a:xfrm>
          <a:prstGeom prst="rect">
            <a:avLst/>
          </a:prstGeom>
          <a:noFill/>
          <a:ln w="38100" cap="flat" cmpd="sng" algn="ctr">
            <a:solidFill>
              <a:srgbClr val="FF637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2" name="矩形 9"/>
          <p:cNvSpPr/>
          <p:nvPr/>
        </p:nvSpPr>
        <p:spPr>
          <a:xfrm rot="1800000">
            <a:off x="3498552" y="6128843"/>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3" name="矩形 22"/>
          <p:cNvSpPr/>
          <p:nvPr/>
        </p:nvSpPr>
        <p:spPr>
          <a:xfrm>
            <a:off x="3439402" y="4696660"/>
            <a:ext cx="1624015" cy="1624015"/>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12"/>
          <p:cNvSpPr/>
          <p:nvPr/>
        </p:nvSpPr>
        <p:spPr>
          <a:xfrm rot="1800000">
            <a:off x="9386995" y="4296287"/>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5" name="组合 24"/>
          <p:cNvGrpSpPr/>
          <p:nvPr/>
        </p:nvGrpSpPr>
        <p:grpSpPr>
          <a:xfrm>
            <a:off x="9410220" y="2529041"/>
            <a:ext cx="889000" cy="889000"/>
            <a:chOff x="10275888" y="1968952"/>
            <a:chExt cx="889000" cy="889000"/>
          </a:xfrm>
        </p:grpSpPr>
        <p:sp>
          <p:nvSpPr>
            <p:cNvPr id="26" name="椭圆 25"/>
            <p:cNvSpPr/>
            <p:nvPr/>
          </p:nvSpPr>
          <p:spPr>
            <a:xfrm>
              <a:off x="10275888" y="1968952"/>
              <a:ext cx="889000" cy="889000"/>
            </a:xfrm>
            <a:prstGeom prst="ellipse">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prstClr val="white"/>
                  </a:solidFill>
                  <a:effectLst/>
                  <a:uLnTx/>
                  <a:uFillTx/>
                  <a:latin typeface="Arial"/>
                  <a:ea typeface="微软雅黑"/>
                </a:rPr>
                <a:t>03</a:t>
              </a:r>
              <a:endParaRPr kumimoji="0" lang="zh-CN" altLang="en-US" sz="3200" b="1" i="0" u="none" strike="noStrike" kern="0" cap="none" spc="0" normalizeH="0" baseline="0" noProof="0" dirty="0" smtClean="0">
                <a:ln>
                  <a:noFill/>
                </a:ln>
                <a:solidFill>
                  <a:prstClr val="white"/>
                </a:solidFill>
                <a:effectLst/>
                <a:uLnTx/>
                <a:uFillTx/>
                <a:latin typeface="Arial"/>
                <a:ea typeface="微软雅黑"/>
              </a:endParaRPr>
            </a:p>
          </p:txBody>
        </p:sp>
      </p:grpSp>
      <p:grpSp>
        <p:nvGrpSpPr>
          <p:cNvPr id="28" name="组合 27"/>
          <p:cNvGrpSpPr/>
          <p:nvPr/>
        </p:nvGrpSpPr>
        <p:grpSpPr>
          <a:xfrm>
            <a:off x="5334593" y="3649884"/>
            <a:ext cx="5058845" cy="1155633"/>
            <a:chOff x="6200261" y="3089795"/>
            <a:chExt cx="5058845" cy="1155633"/>
          </a:xfrm>
        </p:grpSpPr>
        <p:sp>
          <p:nvSpPr>
            <p:cNvPr id="29"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prstClr val="black"/>
                  </a:solidFill>
                  <a:effectLst/>
                  <a:uLnTx/>
                  <a:uFillTx/>
                  <a:latin typeface="Arial"/>
                  <a:ea typeface="微软雅黑"/>
                </a:rPr>
                <a:t>标题文字添加此处</a:t>
              </a:r>
            </a:p>
          </p:txBody>
        </p:sp>
        <p:sp>
          <p:nvSpPr>
            <p:cNvPr id="30"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lumMod val="50000"/>
                    </a:prstClr>
                  </a:solidFill>
                  <a:effectLst/>
                  <a:uLnTx/>
                  <a:uFillTx/>
                  <a:latin typeface="微软雅黑"/>
                  <a:ea typeface="微软雅黑"/>
                </a:rPr>
                <a:t>The user can demonstrate on a projector or computer, or print the presentation and make it into a film to be used in a wider field</a:t>
              </a:r>
            </a:p>
          </p:txBody>
        </p:sp>
        <p:cxnSp>
          <p:nvCxnSpPr>
            <p:cNvPr id="31" name="直接连接符 30"/>
            <p:cNvCxnSpPr/>
            <p:nvPr/>
          </p:nvCxnSpPr>
          <p:spPr>
            <a:xfrm>
              <a:off x="10237788" y="4245428"/>
              <a:ext cx="914400" cy="0"/>
            </a:xfrm>
            <a:prstGeom prst="line">
              <a:avLst/>
            </a:prstGeom>
            <a:noFill/>
            <a:ln w="3810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0-#ppt_w/2"/>
                                          </p:val>
                                        </p:tav>
                                        <p:tav tm="100000">
                                          <p:val>
                                            <p:strVal val="#ppt_x"/>
                                          </p:val>
                                        </p:tav>
                                      </p:tavLst>
                                    </p:anim>
                                    <p:anim calcmode="lin" valueType="num">
                                      <p:cBhvr additive="base">
                                        <p:cTn id="20" dur="1000" fill="hold"/>
                                        <p:tgtEl>
                                          <p:spTgt spid="21"/>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ppt_y</p:attrName>
                                        </p:attrNameLst>
                                      </p:cBhvr>
                                      <p:tavLst>
                                        <p:tav tm="0">
                                          <p:val>
                                            <p:strVal val="#ppt_y-#ppt_h*1.125000"/>
                                          </p:val>
                                        </p:tav>
                                        <p:tav tm="100000">
                                          <p:val>
                                            <p:strVal val="#ppt_y"/>
                                          </p:val>
                                        </p:tav>
                                      </p:tavLst>
                                    </p:anim>
                                    <p:animEffect transition="in" filter="wipe(down)">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0" grpId="0" animBg="1"/>
      <p:bldP spid="21" grpId="0" animBg="1"/>
      <p:bldP spid="22" grpId="0" animBg="1"/>
      <p:bldP spid="23"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rot="1800000">
            <a:off x="1440025" y="4325223"/>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任意多边形 26"/>
          <p:cNvSpPr/>
          <p:nvPr/>
        </p:nvSpPr>
        <p:spPr>
          <a:xfrm rot="1800000">
            <a:off x="4518245" y="4325223"/>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8" name="任意多边形 27"/>
          <p:cNvSpPr/>
          <p:nvPr/>
        </p:nvSpPr>
        <p:spPr>
          <a:xfrm rot="1800000">
            <a:off x="7596467" y="4325223"/>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9" name="组合 28"/>
          <p:cNvGrpSpPr/>
          <p:nvPr/>
        </p:nvGrpSpPr>
        <p:grpSpPr>
          <a:xfrm>
            <a:off x="4224663" y="2496793"/>
            <a:ext cx="2644657" cy="2930370"/>
            <a:chOff x="4669152" y="2204864"/>
            <a:chExt cx="2853697" cy="3161994"/>
          </a:xfrm>
        </p:grpSpPr>
        <p:sp>
          <p:nvSpPr>
            <p:cNvPr id="30" name="矩形: 剪去单角 444"/>
            <p:cNvSpPr/>
            <p:nvPr/>
          </p:nvSpPr>
          <p:spPr>
            <a:xfrm>
              <a:off x="4669152" y="2204864"/>
              <a:ext cx="2853695" cy="3161994"/>
            </a:xfrm>
            <a:prstGeom prst="snip1Rect">
              <a:avLst>
                <a:gd name="adj" fmla="val 29383"/>
              </a:avLst>
            </a:prstGeom>
            <a:solidFill>
              <a:sysClr val="window" lastClr="FFFFFF"/>
            </a:solidFill>
            <a:ln w="3175" cap="flat" cmpd="sng" algn="ctr">
              <a:solidFill>
                <a:srgbClr val="228EB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矩形 30"/>
            <p:cNvSpPr/>
            <p:nvPr/>
          </p:nvSpPr>
          <p:spPr>
            <a:xfrm>
              <a:off x="4669153" y="5243677"/>
              <a:ext cx="2853695" cy="123181"/>
            </a:xfrm>
            <a:prstGeom prst="rect">
              <a:avLst/>
            </a:prstGeom>
            <a:solidFill>
              <a:srgbClr val="228EB0"/>
            </a:solidFill>
            <a:ln w="3175">
              <a:noFill/>
              <a:prstDash val="solid"/>
              <a:round/>
              <a:headEnd/>
              <a:tailE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2" name="任意多边形: 形状 445"/>
            <p:cNvSpPr>
              <a:spLocks/>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228EB0"/>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latin typeface="Arial"/>
                  <a:ea typeface="微软雅黑"/>
                </a:rPr>
                <a:t>2</a:t>
              </a:r>
              <a:endParaRPr kumimoji="0" lang="en-US" altLang="zh-CN" sz="2000" b="1" i="0" u="none" strike="noStrike" kern="0" cap="none" spc="0" normalizeH="0" baseline="0" noProof="0" dirty="0" smtClean="0">
                <a:ln>
                  <a:noFill/>
                </a:ln>
                <a:solidFill>
                  <a:prstClr val="white"/>
                </a:solidFill>
                <a:effectLst/>
                <a:uLnTx/>
                <a:uFillTx/>
                <a:latin typeface="Arial"/>
                <a:ea typeface="微软雅黑"/>
              </a:endParaRPr>
            </a:p>
          </p:txBody>
        </p:sp>
      </p:grpSp>
      <p:grpSp>
        <p:nvGrpSpPr>
          <p:cNvPr id="33" name="组合 32"/>
          <p:cNvGrpSpPr/>
          <p:nvPr/>
        </p:nvGrpSpPr>
        <p:grpSpPr>
          <a:xfrm>
            <a:off x="1154934" y="2496793"/>
            <a:ext cx="2644657" cy="2930370"/>
            <a:chOff x="1703943" y="2324178"/>
            <a:chExt cx="2644657" cy="2930370"/>
          </a:xfrm>
        </p:grpSpPr>
        <p:sp>
          <p:nvSpPr>
            <p:cNvPr id="34" name="矩形: 剪去单角 437"/>
            <p:cNvSpPr/>
            <p:nvPr/>
          </p:nvSpPr>
          <p:spPr>
            <a:xfrm>
              <a:off x="1703943" y="2324178"/>
              <a:ext cx="2644655" cy="2930370"/>
            </a:xfrm>
            <a:prstGeom prst="snip1Rect">
              <a:avLst>
                <a:gd name="adj" fmla="val 29383"/>
              </a:avLst>
            </a:prstGeom>
            <a:solidFill>
              <a:sysClr val="window" lastClr="FFFFFF"/>
            </a:solidFill>
            <a:ln w="3175" cap="flat" cmpd="sng" algn="ctr">
              <a:solidFill>
                <a:sysClr val="windowText" lastClr="000000">
                  <a:lumMod val="40000"/>
                  <a:lumOff val="60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矩形 34"/>
            <p:cNvSpPr/>
            <p:nvPr/>
          </p:nvSpPr>
          <p:spPr>
            <a:xfrm>
              <a:off x="1703944" y="5140390"/>
              <a:ext cx="2644655" cy="114158"/>
            </a:xfrm>
            <a:prstGeom prst="rect">
              <a:avLst/>
            </a:prstGeom>
            <a:solidFill>
              <a:sysClr val="windowText" lastClr="000000">
                <a:lumMod val="60000"/>
                <a:lumOff val="40000"/>
              </a:sysClr>
            </a:solidFill>
            <a:ln w="3175">
              <a:noFill/>
              <a:prstDash val="solid"/>
              <a:round/>
              <a:headEnd/>
              <a:tailE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6" name="任意多边形: 形状 438"/>
            <p:cNvSpPr>
              <a:spLocks/>
            </p:cNvSpPr>
            <p:nvPr/>
          </p:nvSpPr>
          <p:spPr bwMode="auto">
            <a:xfrm>
              <a:off x="3681365" y="2324178"/>
              <a:ext cx="667235" cy="66723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ysClr val="windowText" lastClr="000000">
                <a:lumMod val="60000"/>
                <a:lumOff val="40000"/>
              </a:sys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ko-KR" sz="2000" b="1" i="0" u="none" strike="noStrike" kern="0" cap="none" spc="0" normalizeH="0" baseline="0" noProof="0" smtClean="0">
                  <a:ln>
                    <a:noFill/>
                  </a:ln>
                  <a:solidFill>
                    <a:prstClr val="white"/>
                  </a:solidFill>
                  <a:effectLst/>
                  <a:uLnTx/>
                  <a:uFillTx/>
                  <a:latin typeface="Arial"/>
                  <a:ea typeface="微软雅黑"/>
                </a:rPr>
                <a:t>1</a:t>
              </a:r>
              <a:endParaRPr kumimoji="0" lang="en-US" altLang="ko-KR" sz="2000" b="1" i="0" u="none" strike="noStrike" kern="0" cap="none" spc="0" normalizeH="0" baseline="0" noProof="0" dirty="0" smtClean="0">
                <a:ln>
                  <a:noFill/>
                </a:ln>
                <a:solidFill>
                  <a:prstClr val="white"/>
                </a:solidFill>
                <a:effectLst/>
                <a:uLnTx/>
                <a:uFillTx/>
                <a:latin typeface="Arial"/>
                <a:ea typeface="微软雅黑"/>
              </a:endParaRPr>
            </a:p>
          </p:txBody>
        </p:sp>
      </p:grpSp>
      <p:grpSp>
        <p:nvGrpSpPr>
          <p:cNvPr id="37" name="组合 36"/>
          <p:cNvGrpSpPr/>
          <p:nvPr/>
        </p:nvGrpSpPr>
        <p:grpSpPr>
          <a:xfrm>
            <a:off x="7294393" y="2496793"/>
            <a:ext cx="2644657" cy="2930370"/>
            <a:chOff x="247577" y="3140968"/>
            <a:chExt cx="2501994" cy="2772295"/>
          </a:xfrm>
        </p:grpSpPr>
        <p:sp>
          <p:nvSpPr>
            <p:cNvPr id="38" name="矩形: 剪去单角 455"/>
            <p:cNvSpPr/>
            <p:nvPr/>
          </p:nvSpPr>
          <p:spPr>
            <a:xfrm>
              <a:off x="247577" y="3140968"/>
              <a:ext cx="2501992" cy="2772295"/>
            </a:xfrm>
            <a:prstGeom prst="snip1Rect">
              <a:avLst>
                <a:gd name="adj" fmla="val 29383"/>
              </a:avLst>
            </a:prstGeom>
            <a:solidFill>
              <a:sysClr val="window" lastClr="FFFFFF"/>
            </a:solidFill>
            <a:ln w="3175" cap="flat" cmpd="sng" algn="ctr">
              <a:solidFill>
                <a:sysClr val="windowText" lastClr="000000">
                  <a:lumMod val="40000"/>
                  <a:lumOff val="60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 name="矩形 38"/>
            <p:cNvSpPr/>
            <p:nvPr/>
          </p:nvSpPr>
          <p:spPr>
            <a:xfrm>
              <a:off x="247578" y="5805263"/>
              <a:ext cx="2501992" cy="108000"/>
            </a:xfrm>
            <a:prstGeom prst="rect">
              <a:avLst/>
            </a:prstGeom>
            <a:solidFill>
              <a:sysClr val="windowText" lastClr="000000">
                <a:lumMod val="60000"/>
                <a:lumOff val="40000"/>
              </a:sysClr>
            </a:solidFill>
            <a:ln w="3175">
              <a:noFill/>
              <a:prstDash val="solid"/>
              <a:round/>
              <a:headEnd/>
              <a:tailE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0" name="任意多边形: 形状 456"/>
            <p:cNvSpPr>
              <a:spLocks/>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ysClr val="windowText" lastClr="000000">
                <a:lumMod val="60000"/>
                <a:lumOff val="40000"/>
              </a:sys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ko-KR" sz="2000" b="1" i="0" u="none" strike="noStrike" kern="0" cap="none" spc="0" normalizeH="0" baseline="0" noProof="0" dirty="0" smtClean="0">
                  <a:ln>
                    <a:noFill/>
                  </a:ln>
                  <a:solidFill>
                    <a:prstClr val="white"/>
                  </a:solidFill>
                  <a:effectLst/>
                  <a:uLnTx/>
                  <a:uFillTx/>
                  <a:latin typeface="Arial"/>
                  <a:ea typeface="微软雅黑"/>
                </a:rPr>
                <a:t>3</a:t>
              </a:r>
            </a:p>
          </p:txBody>
        </p:sp>
      </p:grpSp>
      <p:grpSp>
        <p:nvGrpSpPr>
          <p:cNvPr id="41" name="组合 40"/>
          <p:cNvGrpSpPr/>
          <p:nvPr/>
        </p:nvGrpSpPr>
        <p:grpSpPr>
          <a:xfrm>
            <a:off x="1414250" y="3105277"/>
            <a:ext cx="2126022" cy="1737619"/>
            <a:chOff x="874713" y="3325188"/>
            <a:chExt cx="2126022" cy="1737619"/>
          </a:xfrm>
        </p:grpSpPr>
        <p:sp>
          <p:nvSpPr>
            <p:cNvPr id="42" name="矩形 41">
              <a:extLst>
                <a:ext uri="{FF2B5EF4-FFF2-40B4-BE49-F238E27FC236}">
                  <a16:creationId xmlns="" xmlns:a16="http://schemas.microsoft.com/office/drawing/2014/main"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43" name="矩形 42">
              <a:extLst>
                <a:ext uri="{FF2B5EF4-FFF2-40B4-BE49-F238E27FC236}">
                  <a16:creationId xmlns="" xmlns:a16="http://schemas.microsoft.com/office/drawing/2014/main"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44" name="组合 43"/>
          <p:cNvGrpSpPr/>
          <p:nvPr/>
        </p:nvGrpSpPr>
        <p:grpSpPr>
          <a:xfrm>
            <a:off x="4496679" y="3105277"/>
            <a:ext cx="2126022" cy="1737619"/>
            <a:chOff x="874713" y="3325188"/>
            <a:chExt cx="2126022" cy="1737619"/>
          </a:xfrm>
        </p:grpSpPr>
        <p:sp>
          <p:nvSpPr>
            <p:cNvPr id="45" name="矩形 44">
              <a:extLst>
                <a:ext uri="{FF2B5EF4-FFF2-40B4-BE49-F238E27FC236}">
                  <a16:creationId xmlns="" xmlns:a16="http://schemas.microsoft.com/office/drawing/2014/main"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47" name="组合 46"/>
          <p:cNvGrpSpPr/>
          <p:nvPr/>
        </p:nvGrpSpPr>
        <p:grpSpPr>
          <a:xfrm>
            <a:off x="7561240" y="3105277"/>
            <a:ext cx="2126022" cy="1737619"/>
            <a:chOff x="874713" y="3325188"/>
            <a:chExt cx="2126022" cy="1737619"/>
          </a:xfrm>
        </p:grpSpPr>
        <p:sp>
          <p:nvSpPr>
            <p:cNvPr id="48" name="矩形 47">
              <a:extLst>
                <a:ext uri="{FF2B5EF4-FFF2-40B4-BE49-F238E27FC236}">
                  <a16:creationId xmlns="" xmlns:a16="http://schemas.microsoft.com/office/drawing/2014/main"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49" name="矩形 48">
              <a:extLst>
                <a:ext uri="{FF2B5EF4-FFF2-40B4-BE49-F238E27FC236}">
                  <a16:creationId xmlns="" xmlns:a16="http://schemas.microsoft.com/office/drawing/2014/main"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par>
                          <p:cTn id="32" fill="hold">
                            <p:stCondLst>
                              <p:cond delay="2000"/>
                            </p:stCondLst>
                            <p:childTnLst>
                              <p:par>
                                <p:cTn id="33" presetID="14" presetClass="entr" presetSubtype="1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randombar(horizontal)">
                                      <p:cBhvr>
                                        <p:cTn id="35" dur="500"/>
                                        <p:tgtEl>
                                          <p:spTgt spid="41"/>
                                        </p:tgtEl>
                                      </p:cBhvr>
                                    </p:animEffect>
                                  </p:childTnLst>
                                </p:cTn>
                              </p:par>
                            </p:childTnLst>
                          </p:cTn>
                        </p:par>
                        <p:par>
                          <p:cTn id="36" fill="hold">
                            <p:stCondLst>
                              <p:cond delay="2500"/>
                            </p:stCondLst>
                            <p:childTnLst>
                              <p:par>
                                <p:cTn id="37" presetID="14" presetClass="entr" presetSubtype="10"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randombar(horizontal)">
                                      <p:cBhvr>
                                        <p:cTn id="39" dur="500"/>
                                        <p:tgtEl>
                                          <p:spTgt spid="44"/>
                                        </p:tgtEl>
                                      </p:cBhvr>
                                    </p:animEffect>
                                  </p:childTnLst>
                                </p:cTn>
                              </p:par>
                            </p:childTnLst>
                          </p:cTn>
                        </p:par>
                        <p:par>
                          <p:cTn id="40" fill="hold">
                            <p:stCondLst>
                              <p:cond delay="3000"/>
                            </p:stCondLst>
                            <p:childTnLst>
                              <p:par>
                                <p:cTn id="41" presetID="14" presetClass="entr" presetSubtype="10"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randombar(horizontal)">
                                      <p:cBhvr>
                                        <p:cTn id="4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41"/>
          <p:cNvSpPr/>
          <p:nvPr/>
        </p:nvSpPr>
        <p:spPr>
          <a:xfrm rot="1800000">
            <a:off x="1115021" y="5342311"/>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8" name="矩形 41"/>
          <p:cNvSpPr/>
          <p:nvPr/>
        </p:nvSpPr>
        <p:spPr>
          <a:xfrm rot="1800000">
            <a:off x="3699116" y="5342311"/>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9" name="矩形 41"/>
          <p:cNvSpPr/>
          <p:nvPr/>
        </p:nvSpPr>
        <p:spPr>
          <a:xfrm rot="1800000">
            <a:off x="6203961" y="5342311"/>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矩形 41"/>
          <p:cNvSpPr/>
          <p:nvPr/>
        </p:nvSpPr>
        <p:spPr>
          <a:xfrm rot="1800000">
            <a:off x="8684714" y="5342311"/>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1" name="d2edd25a-ce02-4a56-a6f5-363bd4db81e7">
            <a:extLst>
              <a:ext uri="{FF2B5EF4-FFF2-40B4-BE49-F238E27FC236}">
                <a16:creationId xmlns="" xmlns:a16="http://schemas.microsoft.com/office/drawing/2014/main" id="{5E919F1B-480C-4CDB-87E4-089BB2E25636}"/>
              </a:ext>
            </a:extLst>
          </p:cNvPr>
          <p:cNvGrpSpPr>
            <a:grpSpLocks noChangeAspect="1"/>
          </p:cNvGrpSpPr>
          <p:nvPr/>
        </p:nvGrpSpPr>
        <p:grpSpPr>
          <a:xfrm>
            <a:off x="1518591" y="2697756"/>
            <a:ext cx="8673946" cy="1077796"/>
            <a:chOff x="1731163" y="1289044"/>
            <a:chExt cx="8691687" cy="1080000"/>
          </a:xfrm>
        </p:grpSpPr>
        <p:sp>
          <p:nvSpPr>
            <p:cNvPr id="32" name="Diamond 4"/>
            <p:cNvSpPr/>
            <p:nvPr/>
          </p:nvSpPr>
          <p:spPr>
            <a:xfrm>
              <a:off x="1731163" y="1289044"/>
              <a:ext cx="1080000" cy="1080000"/>
            </a:xfrm>
            <a:prstGeom prst="diamond">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3" name="Diamond 13"/>
            <p:cNvSpPr/>
            <p:nvPr/>
          </p:nvSpPr>
          <p:spPr>
            <a:xfrm>
              <a:off x="4343107" y="1289044"/>
              <a:ext cx="1080000" cy="1080000"/>
            </a:xfrm>
            <a:prstGeom prst="diamond">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4" name="Diamond 19"/>
            <p:cNvSpPr/>
            <p:nvPr/>
          </p:nvSpPr>
          <p:spPr>
            <a:xfrm>
              <a:off x="9342850" y="1289044"/>
              <a:ext cx="1080000" cy="1080000"/>
            </a:xfrm>
            <a:prstGeom prst="diamond">
              <a:avLst/>
            </a:prstGeom>
            <a:solidFill>
              <a:srgbClr val="FF637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5" name="Diamond 28"/>
            <p:cNvSpPr/>
            <p:nvPr/>
          </p:nvSpPr>
          <p:spPr>
            <a:xfrm>
              <a:off x="6857021" y="1289044"/>
              <a:ext cx="1080000" cy="1080000"/>
            </a:xfrm>
            <a:prstGeom prst="diamond">
              <a:avLst/>
            </a:prstGeom>
            <a:solidFill>
              <a:srgbClr val="FEB06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6" name="Diamond 4"/>
            <p:cNvSpPr/>
            <p:nvPr/>
          </p:nvSpPr>
          <p:spPr>
            <a:xfrm>
              <a:off x="2013056"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Diamond 13"/>
            <p:cNvSpPr/>
            <p:nvPr/>
          </p:nvSpPr>
          <p:spPr>
            <a:xfrm>
              <a:off x="4625000"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Diamond 19"/>
            <p:cNvSpPr/>
            <p:nvPr/>
          </p:nvSpPr>
          <p:spPr>
            <a:xfrm>
              <a:off x="9624744"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Diamond 28"/>
            <p:cNvSpPr/>
            <p:nvPr/>
          </p:nvSpPr>
          <p:spPr>
            <a:xfrm>
              <a:off x="7138915"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40" name="组合 39"/>
          <p:cNvGrpSpPr/>
          <p:nvPr/>
        </p:nvGrpSpPr>
        <p:grpSpPr>
          <a:xfrm>
            <a:off x="936501" y="4037523"/>
            <a:ext cx="2241974" cy="1356753"/>
            <a:chOff x="1176938" y="3907870"/>
            <a:chExt cx="2241974" cy="1356753"/>
          </a:xfrm>
        </p:grpSpPr>
        <p:sp>
          <p:nvSpPr>
            <p:cNvPr id="41" name="矩形 40">
              <a:extLst>
                <a:ext uri="{FF2B5EF4-FFF2-40B4-BE49-F238E27FC236}">
                  <a16:creationId xmlns="" xmlns:a16="http://schemas.microsoft.com/office/drawing/2014/main" id="{E3EB1709-6D20-4440-8800-976CC5E9712E}"/>
                </a:ext>
              </a:extLst>
            </p:cNvPr>
            <p:cNvSpPr/>
            <p:nvPr/>
          </p:nvSpPr>
          <p:spPr>
            <a:xfrm>
              <a:off x="1270002" y="4285894"/>
              <a:ext cx="2055848" cy="978729"/>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42" name="矩形 41">
              <a:extLst>
                <a:ext uri="{FF2B5EF4-FFF2-40B4-BE49-F238E27FC236}">
                  <a16:creationId xmlns="" xmlns:a16="http://schemas.microsoft.com/office/drawing/2014/main" id="{CBCE2F27-1948-4AAF-B7D2-B7B4F23C2784}"/>
                </a:ext>
              </a:extLst>
            </p:cNvPr>
            <p:cNvSpPr/>
            <p:nvPr/>
          </p:nvSpPr>
          <p:spPr>
            <a:xfrm>
              <a:off x="1176938" y="3907870"/>
              <a:ext cx="2241974" cy="36234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43" name="组合 42"/>
          <p:cNvGrpSpPr/>
          <p:nvPr/>
        </p:nvGrpSpPr>
        <p:grpSpPr>
          <a:xfrm>
            <a:off x="3543113" y="4037523"/>
            <a:ext cx="2241974" cy="1356753"/>
            <a:chOff x="3783550" y="3907870"/>
            <a:chExt cx="2241974" cy="1356753"/>
          </a:xfrm>
        </p:grpSpPr>
        <p:sp>
          <p:nvSpPr>
            <p:cNvPr id="44" name="矩形 43">
              <a:extLst>
                <a:ext uri="{FF2B5EF4-FFF2-40B4-BE49-F238E27FC236}">
                  <a16:creationId xmlns="" xmlns:a16="http://schemas.microsoft.com/office/drawing/2014/main" id="{E3EB1709-6D20-4440-8800-976CC5E9712E}"/>
                </a:ext>
              </a:extLst>
            </p:cNvPr>
            <p:cNvSpPr/>
            <p:nvPr/>
          </p:nvSpPr>
          <p:spPr>
            <a:xfrm>
              <a:off x="3876614" y="4285894"/>
              <a:ext cx="2055848" cy="978729"/>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45" name="矩形 44">
              <a:extLst>
                <a:ext uri="{FF2B5EF4-FFF2-40B4-BE49-F238E27FC236}">
                  <a16:creationId xmlns="" xmlns:a16="http://schemas.microsoft.com/office/drawing/2014/main" id="{CBCE2F27-1948-4AAF-B7D2-B7B4F23C2784}"/>
                </a:ext>
              </a:extLst>
            </p:cNvPr>
            <p:cNvSpPr/>
            <p:nvPr/>
          </p:nvSpPr>
          <p:spPr>
            <a:xfrm>
              <a:off x="3783550" y="3907870"/>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46" name="组合 45"/>
          <p:cNvGrpSpPr/>
          <p:nvPr/>
        </p:nvGrpSpPr>
        <p:grpSpPr>
          <a:xfrm>
            <a:off x="6051896" y="4037523"/>
            <a:ext cx="2241974" cy="1356753"/>
            <a:chOff x="6292333" y="3907870"/>
            <a:chExt cx="2241974" cy="1356753"/>
          </a:xfrm>
        </p:grpSpPr>
        <p:sp>
          <p:nvSpPr>
            <p:cNvPr id="47" name="矩形 46">
              <a:extLst>
                <a:ext uri="{FF2B5EF4-FFF2-40B4-BE49-F238E27FC236}">
                  <a16:creationId xmlns="" xmlns:a16="http://schemas.microsoft.com/office/drawing/2014/main" id="{E3EB1709-6D20-4440-8800-976CC5E9712E}"/>
                </a:ext>
              </a:extLst>
            </p:cNvPr>
            <p:cNvSpPr/>
            <p:nvPr/>
          </p:nvSpPr>
          <p:spPr>
            <a:xfrm>
              <a:off x="6385397" y="4285894"/>
              <a:ext cx="2055848" cy="978729"/>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48" name="矩形 47">
              <a:extLst>
                <a:ext uri="{FF2B5EF4-FFF2-40B4-BE49-F238E27FC236}">
                  <a16:creationId xmlns="" xmlns:a16="http://schemas.microsoft.com/office/drawing/2014/main" id="{CBCE2F27-1948-4AAF-B7D2-B7B4F23C2784}"/>
                </a:ext>
              </a:extLst>
            </p:cNvPr>
            <p:cNvSpPr/>
            <p:nvPr/>
          </p:nvSpPr>
          <p:spPr>
            <a:xfrm>
              <a:off x="6292333" y="3907870"/>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49" name="组合 48"/>
          <p:cNvGrpSpPr/>
          <p:nvPr/>
        </p:nvGrpSpPr>
        <p:grpSpPr>
          <a:xfrm>
            <a:off x="8532651" y="4037523"/>
            <a:ext cx="2241974" cy="1356753"/>
            <a:chOff x="8773088" y="3907870"/>
            <a:chExt cx="2241974" cy="1356753"/>
          </a:xfrm>
        </p:grpSpPr>
        <p:sp>
          <p:nvSpPr>
            <p:cNvPr id="50" name="矩形 49">
              <a:extLst>
                <a:ext uri="{FF2B5EF4-FFF2-40B4-BE49-F238E27FC236}">
                  <a16:creationId xmlns="" xmlns:a16="http://schemas.microsoft.com/office/drawing/2014/main" id="{E3EB1709-6D20-4440-8800-976CC5E9712E}"/>
                </a:ext>
              </a:extLst>
            </p:cNvPr>
            <p:cNvSpPr/>
            <p:nvPr/>
          </p:nvSpPr>
          <p:spPr>
            <a:xfrm>
              <a:off x="8866152" y="4285894"/>
              <a:ext cx="2055848" cy="978729"/>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51" name="矩形 50">
              <a:extLst>
                <a:ext uri="{FF2B5EF4-FFF2-40B4-BE49-F238E27FC236}">
                  <a16:creationId xmlns="" xmlns:a16="http://schemas.microsoft.com/office/drawing/2014/main" id="{CBCE2F27-1948-4AAF-B7D2-B7B4F23C2784}"/>
                </a:ext>
              </a:extLst>
            </p:cNvPr>
            <p:cNvSpPr/>
            <p:nvPr/>
          </p:nvSpPr>
          <p:spPr>
            <a:xfrm>
              <a:off x="8773088" y="3907870"/>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49"/>
                                        </p:tgtEl>
                                        <p:attrNameLst>
                                          <p:attrName>style.visibility</p:attrName>
                                        </p:attrNameLst>
                                      </p:cBhvr>
                                      <p:to>
                                        <p:strVal val="visible"/>
                                      </p:to>
                                    </p:set>
                                    <p:anim calcmode="lin" valueType="num">
                                      <p:cBhvr>
                                        <p:cTn id="44" dur="500" fill="hold"/>
                                        <p:tgtEl>
                                          <p:spTgt spid="49"/>
                                        </p:tgtEl>
                                        <p:attrNameLst>
                                          <p:attrName>ppt_w</p:attrName>
                                        </p:attrNameLst>
                                      </p:cBhvr>
                                      <p:tavLst>
                                        <p:tav tm="0">
                                          <p:val>
                                            <p:fltVal val="0"/>
                                          </p:val>
                                        </p:tav>
                                        <p:tav tm="100000">
                                          <p:val>
                                            <p:strVal val="#ppt_w"/>
                                          </p:val>
                                        </p:tav>
                                      </p:tavLst>
                                    </p:anim>
                                    <p:anim calcmode="lin" valueType="num">
                                      <p:cBhvr>
                                        <p:cTn id="45" dur="500" fill="hold"/>
                                        <p:tgtEl>
                                          <p:spTgt spid="49"/>
                                        </p:tgtEl>
                                        <p:attrNameLst>
                                          <p:attrName>ppt_h</p:attrName>
                                        </p:attrNameLst>
                                      </p:cBhvr>
                                      <p:tavLst>
                                        <p:tav tm="0">
                                          <p:val>
                                            <p:fltVal val="0"/>
                                          </p:val>
                                        </p:tav>
                                        <p:tav tm="100000">
                                          <p:val>
                                            <p:strVal val="#ppt_h"/>
                                          </p:val>
                                        </p:tav>
                                      </p:tavLst>
                                    </p:anim>
                                    <p:animEffect transition="in" filter="fade">
                                      <p:cBhvr>
                                        <p:cTn id="4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20"/>
          <p:cNvSpPr/>
          <p:nvPr/>
        </p:nvSpPr>
        <p:spPr>
          <a:xfrm rot="1800000">
            <a:off x="4131028" y="5064398"/>
            <a:ext cx="13024601" cy="3814513"/>
          </a:xfrm>
          <a:custGeom>
            <a:avLst/>
            <a:gdLst>
              <a:gd name="connsiteX0" fmla="*/ 0 w 13677900"/>
              <a:gd name="connsiteY0" fmla="*/ 0 h 3803877"/>
              <a:gd name="connsiteX1" fmla="*/ 13677900 w 13677900"/>
              <a:gd name="connsiteY1" fmla="*/ 0 h 3803877"/>
              <a:gd name="connsiteX2" fmla="*/ 13677900 w 13677900"/>
              <a:gd name="connsiteY2" fmla="*/ 3803877 h 3803877"/>
              <a:gd name="connsiteX3" fmla="*/ 0 w 13677900"/>
              <a:gd name="connsiteY3" fmla="*/ 3803877 h 3803877"/>
              <a:gd name="connsiteX4" fmla="*/ 0 w 13677900"/>
              <a:gd name="connsiteY4" fmla="*/ 0 h 3803877"/>
              <a:gd name="connsiteX0" fmla="*/ 0 w 13677900"/>
              <a:gd name="connsiteY0" fmla="*/ 0 h 3803877"/>
              <a:gd name="connsiteX1" fmla="*/ 1673318 w 13677900"/>
              <a:gd name="connsiteY1" fmla="*/ 7751 h 3803877"/>
              <a:gd name="connsiteX2" fmla="*/ 13677900 w 13677900"/>
              <a:gd name="connsiteY2" fmla="*/ 0 h 3803877"/>
              <a:gd name="connsiteX3" fmla="*/ 13677900 w 13677900"/>
              <a:gd name="connsiteY3" fmla="*/ 3803877 h 3803877"/>
              <a:gd name="connsiteX4" fmla="*/ 0 w 13677900"/>
              <a:gd name="connsiteY4" fmla="*/ 3803877 h 3803877"/>
              <a:gd name="connsiteX5" fmla="*/ 0 w 13677900"/>
              <a:gd name="connsiteY5" fmla="*/ 0 h 3803877"/>
              <a:gd name="connsiteX0" fmla="*/ 0 w 13677900"/>
              <a:gd name="connsiteY0" fmla="*/ 0 h 3814513"/>
              <a:gd name="connsiteX1" fmla="*/ 1673318 w 13677900"/>
              <a:gd name="connsiteY1" fmla="*/ 7751 h 3814513"/>
              <a:gd name="connsiteX2" fmla="*/ 13677900 w 13677900"/>
              <a:gd name="connsiteY2" fmla="*/ 0 h 3814513"/>
              <a:gd name="connsiteX3" fmla="*/ 13677900 w 13677900"/>
              <a:gd name="connsiteY3" fmla="*/ 3803877 h 3814513"/>
              <a:gd name="connsiteX4" fmla="*/ 653299 w 13677900"/>
              <a:gd name="connsiteY4" fmla="*/ 3814513 h 3814513"/>
              <a:gd name="connsiteX5" fmla="*/ 0 w 13677900"/>
              <a:gd name="connsiteY5" fmla="*/ 3803877 h 3814513"/>
              <a:gd name="connsiteX6" fmla="*/ 0 w 13677900"/>
              <a:gd name="connsiteY6" fmla="*/ 0 h 3814513"/>
              <a:gd name="connsiteX0" fmla="*/ 0 w 13677900"/>
              <a:gd name="connsiteY0" fmla="*/ 0 h 3814513"/>
              <a:gd name="connsiteX1" fmla="*/ 1673318 w 13677900"/>
              <a:gd name="connsiteY1" fmla="*/ 7751 h 3814513"/>
              <a:gd name="connsiteX2" fmla="*/ 13677900 w 13677900"/>
              <a:gd name="connsiteY2" fmla="*/ 0 h 3814513"/>
              <a:gd name="connsiteX3" fmla="*/ 13677900 w 13677900"/>
              <a:gd name="connsiteY3" fmla="*/ 3803877 h 3814513"/>
              <a:gd name="connsiteX4" fmla="*/ 653299 w 13677900"/>
              <a:gd name="connsiteY4" fmla="*/ 3814513 h 3814513"/>
              <a:gd name="connsiteX5" fmla="*/ 0 w 13677900"/>
              <a:gd name="connsiteY5" fmla="*/ 0 h 3814513"/>
              <a:gd name="connsiteX0" fmla="*/ 0 w 13024601"/>
              <a:gd name="connsiteY0" fmla="*/ 3814513 h 3814513"/>
              <a:gd name="connsiteX1" fmla="*/ 1020019 w 13024601"/>
              <a:gd name="connsiteY1" fmla="*/ 7751 h 3814513"/>
              <a:gd name="connsiteX2" fmla="*/ 13024601 w 13024601"/>
              <a:gd name="connsiteY2" fmla="*/ 0 h 3814513"/>
              <a:gd name="connsiteX3" fmla="*/ 13024601 w 13024601"/>
              <a:gd name="connsiteY3" fmla="*/ 3803877 h 3814513"/>
              <a:gd name="connsiteX4" fmla="*/ 0 w 13024601"/>
              <a:gd name="connsiteY4" fmla="*/ 3814513 h 381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24601" h="3814513">
                <a:moveTo>
                  <a:pt x="0" y="3814513"/>
                </a:moveTo>
                <a:lnTo>
                  <a:pt x="1020019" y="7751"/>
                </a:lnTo>
                <a:lnTo>
                  <a:pt x="13024601" y="0"/>
                </a:lnTo>
                <a:lnTo>
                  <a:pt x="13024601" y="3803877"/>
                </a:lnTo>
                <a:lnTo>
                  <a:pt x="0" y="3814513"/>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8" name="矩形 21"/>
          <p:cNvSpPr/>
          <p:nvPr/>
        </p:nvSpPr>
        <p:spPr>
          <a:xfrm rot="1800000">
            <a:off x="7090258" y="5056168"/>
            <a:ext cx="13056997" cy="3816457"/>
          </a:xfrm>
          <a:custGeom>
            <a:avLst/>
            <a:gdLst>
              <a:gd name="connsiteX0" fmla="*/ 0 w 13677900"/>
              <a:gd name="connsiteY0" fmla="*/ 0 h 3803877"/>
              <a:gd name="connsiteX1" fmla="*/ 13677900 w 13677900"/>
              <a:gd name="connsiteY1" fmla="*/ 0 h 3803877"/>
              <a:gd name="connsiteX2" fmla="*/ 13677900 w 13677900"/>
              <a:gd name="connsiteY2" fmla="*/ 3803877 h 3803877"/>
              <a:gd name="connsiteX3" fmla="*/ 0 w 13677900"/>
              <a:gd name="connsiteY3" fmla="*/ 3803877 h 3803877"/>
              <a:gd name="connsiteX4" fmla="*/ 0 w 13677900"/>
              <a:gd name="connsiteY4" fmla="*/ 0 h 3803877"/>
              <a:gd name="connsiteX0" fmla="*/ 0 w 13677900"/>
              <a:gd name="connsiteY0" fmla="*/ 0 h 3803877"/>
              <a:gd name="connsiteX1" fmla="*/ 1653491 w 13677900"/>
              <a:gd name="connsiteY1" fmla="*/ 2439 h 3803877"/>
              <a:gd name="connsiteX2" fmla="*/ 13677900 w 13677900"/>
              <a:gd name="connsiteY2" fmla="*/ 0 h 3803877"/>
              <a:gd name="connsiteX3" fmla="*/ 13677900 w 13677900"/>
              <a:gd name="connsiteY3" fmla="*/ 3803877 h 3803877"/>
              <a:gd name="connsiteX4" fmla="*/ 0 w 13677900"/>
              <a:gd name="connsiteY4" fmla="*/ 3803877 h 3803877"/>
              <a:gd name="connsiteX5" fmla="*/ 0 w 13677900"/>
              <a:gd name="connsiteY5" fmla="*/ 0 h 3803877"/>
              <a:gd name="connsiteX0" fmla="*/ 0 w 13677900"/>
              <a:gd name="connsiteY0" fmla="*/ 0 h 3816457"/>
              <a:gd name="connsiteX1" fmla="*/ 1653491 w 13677900"/>
              <a:gd name="connsiteY1" fmla="*/ 2439 h 3816457"/>
              <a:gd name="connsiteX2" fmla="*/ 13677900 w 13677900"/>
              <a:gd name="connsiteY2" fmla="*/ 0 h 3816457"/>
              <a:gd name="connsiteX3" fmla="*/ 13677900 w 13677900"/>
              <a:gd name="connsiteY3" fmla="*/ 3803877 h 3816457"/>
              <a:gd name="connsiteX4" fmla="*/ 620903 w 13677900"/>
              <a:gd name="connsiteY4" fmla="*/ 3816457 h 3816457"/>
              <a:gd name="connsiteX5" fmla="*/ 0 w 13677900"/>
              <a:gd name="connsiteY5" fmla="*/ 3803877 h 3816457"/>
              <a:gd name="connsiteX6" fmla="*/ 0 w 13677900"/>
              <a:gd name="connsiteY6" fmla="*/ 0 h 3816457"/>
              <a:gd name="connsiteX0" fmla="*/ 0 w 13677900"/>
              <a:gd name="connsiteY0" fmla="*/ 0 h 3816457"/>
              <a:gd name="connsiteX1" fmla="*/ 1653491 w 13677900"/>
              <a:gd name="connsiteY1" fmla="*/ 2439 h 3816457"/>
              <a:gd name="connsiteX2" fmla="*/ 13677900 w 13677900"/>
              <a:gd name="connsiteY2" fmla="*/ 0 h 3816457"/>
              <a:gd name="connsiteX3" fmla="*/ 13677900 w 13677900"/>
              <a:gd name="connsiteY3" fmla="*/ 3803877 h 3816457"/>
              <a:gd name="connsiteX4" fmla="*/ 620903 w 13677900"/>
              <a:gd name="connsiteY4" fmla="*/ 3816457 h 3816457"/>
              <a:gd name="connsiteX5" fmla="*/ 0 w 13677900"/>
              <a:gd name="connsiteY5" fmla="*/ 0 h 3816457"/>
              <a:gd name="connsiteX0" fmla="*/ 0 w 13056997"/>
              <a:gd name="connsiteY0" fmla="*/ 3816457 h 3816457"/>
              <a:gd name="connsiteX1" fmla="*/ 1032588 w 13056997"/>
              <a:gd name="connsiteY1" fmla="*/ 2439 h 3816457"/>
              <a:gd name="connsiteX2" fmla="*/ 13056997 w 13056997"/>
              <a:gd name="connsiteY2" fmla="*/ 0 h 3816457"/>
              <a:gd name="connsiteX3" fmla="*/ 13056997 w 13056997"/>
              <a:gd name="connsiteY3" fmla="*/ 3803877 h 3816457"/>
              <a:gd name="connsiteX4" fmla="*/ 0 w 13056997"/>
              <a:gd name="connsiteY4" fmla="*/ 3816457 h 3816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56997" h="3816457">
                <a:moveTo>
                  <a:pt x="0" y="3816457"/>
                </a:moveTo>
                <a:lnTo>
                  <a:pt x="1032588" y="2439"/>
                </a:lnTo>
                <a:lnTo>
                  <a:pt x="13056997" y="0"/>
                </a:lnTo>
                <a:lnTo>
                  <a:pt x="13056997" y="3803877"/>
                </a:lnTo>
                <a:lnTo>
                  <a:pt x="0" y="381645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pic>
        <p:nvPicPr>
          <p:cNvPr id="19" name="图片占位符 2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97" y="2567114"/>
            <a:ext cx="3862162" cy="2786743"/>
          </a:xfrm>
          <a:custGeom>
            <a:avLst/>
            <a:gdLst>
              <a:gd name="connsiteX0" fmla="*/ 0 w 3862162"/>
              <a:gd name="connsiteY0" fmla="*/ 0 h 2786743"/>
              <a:gd name="connsiteX1" fmla="*/ 3862162 w 3862162"/>
              <a:gd name="connsiteY1" fmla="*/ 0 h 2786743"/>
              <a:gd name="connsiteX2" fmla="*/ 3862162 w 3862162"/>
              <a:gd name="connsiteY2" fmla="*/ 2786743 h 2786743"/>
              <a:gd name="connsiteX3" fmla="*/ 0 w 3862162"/>
              <a:gd name="connsiteY3" fmla="*/ 2786743 h 2786743"/>
            </a:gdLst>
            <a:ahLst/>
            <a:cxnLst>
              <a:cxn ang="0">
                <a:pos x="connsiteX0" y="connsiteY0"/>
              </a:cxn>
              <a:cxn ang="0">
                <a:pos x="connsiteX1" y="connsiteY1"/>
              </a:cxn>
              <a:cxn ang="0">
                <a:pos x="connsiteX2" y="connsiteY2"/>
              </a:cxn>
              <a:cxn ang="0">
                <a:pos x="connsiteX3" y="connsiteY3"/>
              </a:cxn>
            </a:cxnLst>
            <a:rect l="l" t="t" r="r" b="b"/>
            <a:pathLst>
              <a:path w="3862162" h="2786743">
                <a:moveTo>
                  <a:pt x="0" y="0"/>
                </a:moveTo>
                <a:lnTo>
                  <a:pt x="3862162" y="0"/>
                </a:lnTo>
                <a:lnTo>
                  <a:pt x="3862162" y="2786743"/>
                </a:lnTo>
                <a:lnTo>
                  <a:pt x="0" y="2786743"/>
                </a:lnTo>
                <a:close/>
              </a:path>
            </a:pathLst>
          </a:custGeom>
        </p:spPr>
      </p:pic>
      <p:grpSp>
        <p:nvGrpSpPr>
          <p:cNvPr id="20" name="组合 19"/>
          <p:cNvGrpSpPr/>
          <p:nvPr/>
        </p:nvGrpSpPr>
        <p:grpSpPr>
          <a:xfrm>
            <a:off x="4069113" y="2606302"/>
            <a:ext cx="2718684" cy="2718683"/>
            <a:chOff x="4068716" y="2435180"/>
            <a:chExt cx="2718684" cy="2718683"/>
          </a:xfrm>
        </p:grpSpPr>
        <p:sp>
          <p:nvSpPr>
            <p:cNvPr id="21" name="Rectangle 6"/>
            <p:cNvSpPr/>
            <p:nvPr/>
          </p:nvSpPr>
          <p:spPr>
            <a:xfrm>
              <a:off x="4068716" y="2435180"/>
              <a:ext cx="2718684" cy="2718683"/>
            </a:xfrm>
            <a:prstGeom prst="rect">
              <a:avLst/>
            </a:prstGeom>
            <a:solidFill>
              <a:sysClr val="window" lastClr="FFFFFF"/>
            </a:solidFill>
            <a:ln w="88900" cap="flat" cmpd="sng" algn="ctr">
              <a:solidFill>
                <a:srgbClr val="228EB0"/>
              </a:soli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Freeform 41"/>
            <p:cNvSpPr>
              <a:spLocks/>
            </p:cNvSpPr>
            <p:nvPr/>
          </p:nvSpPr>
          <p:spPr bwMode="auto">
            <a:xfrm>
              <a:off x="5082184" y="2723293"/>
              <a:ext cx="691749" cy="6304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rgbClr val="228EB0"/>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微软雅黑"/>
              </a:endParaRPr>
            </a:p>
          </p:txBody>
        </p:sp>
        <p:grpSp>
          <p:nvGrpSpPr>
            <p:cNvPr id="23" name="组合 22"/>
            <p:cNvGrpSpPr/>
            <p:nvPr/>
          </p:nvGrpSpPr>
          <p:grpSpPr>
            <a:xfrm>
              <a:off x="4235273" y="3565668"/>
              <a:ext cx="2394127" cy="1109754"/>
              <a:chOff x="874713" y="3325188"/>
              <a:chExt cx="2394127" cy="1109754"/>
            </a:xfrm>
          </p:grpSpPr>
          <p:sp>
            <p:nvSpPr>
              <p:cNvPr id="24" name="矩形 23">
                <a:extLst>
                  <a:ext uri="{FF2B5EF4-FFF2-40B4-BE49-F238E27FC236}">
                    <a16:creationId xmlns="" xmlns:a16="http://schemas.microsoft.com/office/drawing/2014/main" id="{E3EB1709-6D20-4440-8800-976CC5E9712E}"/>
                  </a:ext>
                </a:extLst>
              </p:cNvPr>
              <p:cNvSpPr/>
              <p:nvPr/>
            </p:nvSpPr>
            <p:spPr>
              <a:xfrm>
                <a:off x="874713" y="3677812"/>
                <a:ext cx="2394127" cy="757130"/>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Arial"/>
                    <a:ea typeface="微软雅黑"/>
                  </a:rPr>
                  <a:t>用户可以在投影仪或者计算机上进行演示也可以将演示文稿打印出来制作成胶片以便应用中</a:t>
                </a:r>
              </a:p>
            </p:txBody>
          </p:sp>
          <p:sp>
            <p:nvSpPr>
              <p:cNvPr id="25" name="矩形 24">
                <a:extLst>
                  <a:ext uri="{FF2B5EF4-FFF2-40B4-BE49-F238E27FC236}">
                    <a16:creationId xmlns="" xmlns:a16="http://schemas.microsoft.com/office/drawing/2014/main" id="{CBCE2F27-1948-4AAF-B7D2-B7B4F23C2784}"/>
                  </a:ext>
                </a:extLst>
              </p:cNvPr>
              <p:cNvSpPr/>
              <p:nvPr/>
            </p:nvSpPr>
            <p:spPr>
              <a:xfrm>
                <a:off x="950789" y="3325188"/>
                <a:ext cx="2241974" cy="387798"/>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Arial"/>
                    <a:ea typeface="微软雅黑"/>
                  </a:rPr>
                  <a:t>文字添加</a:t>
                </a:r>
              </a:p>
            </p:txBody>
          </p:sp>
        </p:grpSp>
      </p:grpSp>
      <p:grpSp>
        <p:nvGrpSpPr>
          <p:cNvPr id="26" name="组合 25"/>
          <p:cNvGrpSpPr/>
          <p:nvPr/>
        </p:nvGrpSpPr>
        <p:grpSpPr>
          <a:xfrm>
            <a:off x="7063369" y="2606302"/>
            <a:ext cx="2718684" cy="2718683"/>
            <a:chOff x="7062972" y="2435180"/>
            <a:chExt cx="2718684" cy="2718683"/>
          </a:xfrm>
        </p:grpSpPr>
        <p:sp>
          <p:nvSpPr>
            <p:cNvPr id="27" name="Rectangle 7"/>
            <p:cNvSpPr/>
            <p:nvPr/>
          </p:nvSpPr>
          <p:spPr>
            <a:xfrm>
              <a:off x="7062972" y="2435180"/>
              <a:ext cx="2718684" cy="2718683"/>
            </a:xfrm>
            <a:prstGeom prst="rect">
              <a:avLst/>
            </a:prstGeom>
            <a:solidFill>
              <a:sysClr val="window" lastClr="FFFFFF"/>
            </a:solidFill>
            <a:ln w="88900" cap="flat" cmpd="sng" algn="ctr">
              <a:solidFill>
                <a:sysClr val="windowText" lastClr="000000">
                  <a:lumMod val="40000"/>
                  <a:lumOff val="60000"/>
                </a:sysClr>
              </a:soli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8" name="Freeform 36"/>
            <p:cNvSpPr>
              <a:spLocks/>
            </p:cNvSpPr>
            <p:nvPr/>
          </p:nvSpPr>
          <p:spPr bwMode="auto">
            <a:xfrm>
              <a:off x="8050480" y="2699634"/>
              <a:ext cx="743668" cy="67778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ysClr val="windowText" lastClr="000000">
                <a:lumMod val="40000"/>
                <a:lumOff val="60000"/>
              </a:sys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微软雅黑"/>
              </a:endParaRPr>
            </a:p>
          </p:txBody>
        </p:sp>
        <p:grpSp>
          <p:nvGrpSpPr>
            <p:cNvPr id="29" name="组合 28"/>
            <p:cNvGrpSpPr/>
            <p:nvPr/>
          </p:nvGrpSpPr>
          <p:grpSpPr>
            <a:xfrm>
              <a:off x="7225250" y="3565668"/>
              <a:ext cx="2394127" cy="1109754"/>
              <a:chOff x="874713" y="3325188"/>
              <a:chExt cx="2394127" cy="1109754"/>
            </a:xfrm>
          </p:grpSpPr>
          <p:sp>
            <p:nvSpPr>
              <p:cNvPr id="30" name="矩形 29">
                <a:extLst>
                  <a:ext uri="{FF2B5EF4-FFF2-40B4-BE49-F238E27FC236}">
                    <a16:creationId xmlns="" xmlns:a16="http://schemas.microsoft.com/office/drawing/2014/main" id="{E3EB1709-6D20-4440-8800-976CC5E9712E}"/>
                  </a:ext>
                </a:extLst>
              </p:cNvPr>
              <p:cNvSpPr/>
              <p:nvPr/>
            </p:nvSpPr>
            <p:spPr>
              <a:xfrm>
                <a:off x="874713" y="3677812"/>
                <a:ext cx="2394127" cy="757130"/>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Arial"/>
                    <a:ea typeface="微软雅黑"/>
                  </a:rPr>
                  <a:t>用户可以在投影仪或者计算机上进行演示也可以将演示文稿打印出来制作成胶片以便应用中</a:t>
                </a:r>
              </a:p>
            </p:txBody>
          </p:sp>
          <p:sp>
            <p:nvSpPr>
              <p:cNvPr id="31" name="矩形 30">
                <a:extLst>
                  <a:ext uri="{FF2B5EF4-FFF2-40B4-BE49-F238E27FC236}">
                    <a16:creationId xmlns="" xmlns:a16="http://schemas.microsoft.com/office/drawing/2014/main" id="{CBCE2F27-1948-4AAF-B7D2-B7B4F23C2784}"/>
                  </a:ext>
                </a:extLst>
              </p:cNvPr>
              <p:cNvSpPr/>
              <p:nvPr/>
            </p:nvSpPr>
            <p:spPr>
              <a:xfrm>
                <a:off x="950789" y="3325188"/>
                <a:ext cx="2241974" cy="387798"/>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Arial"/>
                    <a:ea typeface="微软雅黑"/>
                  </a:rPr>
                  <a:t>文字添加</a:t>
                </a:r>
              </a:p>
            </p:txBody>
          </p:sp>
        </p:gr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rot="1800000">
            <a:off x="5621954" y="4233131"/>
            <a:ext cx="6829510" cy="3511652"/>
          </a:xfrm>
          <a:custGeom>
            <a:avLst/>
            <a:gdLst>
              <a:gd name="connsiteX0" fmla="*/ 0 w 6829510"/>
              <a:gd name="connsiteY0" fmla="*/ 0 h 3511652"/>
              <a:gd name="connsiteX1" fmla="*/ 6829510 w 6829510"/>
              <a:gd name="connsiteY1" fmla="*/ 9509 h 3511652"/>
              <a:gd name="connsiteX2" fmla="*/ 6829510 w 6829510"/>
              <a:gd name="connsiteY2" fmla="*/ 3484988 h 3511652"/>
              <a:gd name="connsiteX3" fmla="*/ 21079 w 6829510"/>
              <a:gd name="connsiteY3" fmla="*/ 3511652 h 3511652"/>
              <a:gd name="connsiteX4" fmla="*/ 20750 w 6829510"/>
              <a:gd name="connsiteY4" fmla="*/ 3484782 h 3511652"/>
              <a:gd name="connsiteX5" fmla="*/ 142892 w 6829510"/>
              <a:gd name="connsiteY5" fmla="*/ 3463471 h 3511652"/>
              <a:gd name="connsiteX6" fmla="*/ 636379 w 6829510"/>
              <a:gd name="connsiteY6" fmla="*/ 3270048 h 3511652"/>
              <a:gd name="connsiteX7" fmla="*/ 1281462 w 6829510"/>
              <a:gd name="connsiteY7" fmla="*/ 862563 h 3511652"/>
              <a:gd name="connsiteX8" fmla="*/ 46060 w 6829510"/>
              <a:gd name="connsiteY8" fmla="*/ 5483 h 351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29510" h="3511652">
                <a:moveTo>
                  <a:pt x="0" y="0"/>
                </a:moveTo>
                <a:lnTo>
                  <a:pt x="6829510" y="9509"/>
                </a:lnTo>
                <a:lnTo>
                  <a:pt x="6829510" y="3484988"/>
                </a:lnTo>
                <a:lnTo>
                  <a:pt x="21079" y="3511652"/>
                </a:lnTo>
                <a:lnTo>
                  <a:pt x="20750" y="3484782"/>
                </a:lnTo>
                <a:lnTo>
                  <a:pt x="142892" y="3463471"/>
                </a:lnTo>
                <a:cubicBezTo>
                  <a:pt x="312016" y="3425287"/>
                  <a:pt x="478327" y="3361299"/>
                  <a:pt x="636379" y="3270048"/>
                </a:cubicBezTo>
                <a:cubicBezTo>
                  <a:pt x="1479322" y="2783374"/>
                  <a:pt x="1768136" y="1705506"/>
                  <a:pt x="1281462" y="862563"/>
                </a:cubicBezTo>
                <a:cubicBezTo>
                  <a:pt x="1007708" y="388408"/>
                  <a:pt x="546897" y="89582"/>
                  <a:pt x="46060" y="5483"/>
                </a:cubicBez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3" name="组合 32"/>
          <p:cNvGrpSpPr/>
          <p:nvPr/>
        </p:nvGrpSpPr>
        <p:grpSpPr>
          <a:xfrm>
            <a:off x="4109258" y="2384526"/>
            <a:ext cx="3528391" cy="3528391"/>
            <a:chOff x="4012237" y="1879503"/>
            <a:chExt cx="3528391" cy="3528391"/>
          </a:xfrm>
        </p:grpSpPr>
        <p:sp>
          <p:nvSpPr>
            <p:cNvPr id="34" name="任意多边形: 形状 1">
              <a:extLst>
                <a:ext uri="{FF2B5EF4-FFF2-40B4-BE49-F238E27FC236}">
                  <a16:creationId xmlns="" xmlns:a16="http://schemas.microsoft.com/office/drawing/2014/main" id="{D5582DE4-F8F0-4196-BEAC-8274E8F40EE6}"/>
                </a:ext>
              </a:extLst>
            </p:cNvPr>
            <p:cNvSpPr>
              <a:spLocks/>
            </p:cNvSpPr>
            <p:nvPr/>
          </p:nvSpPr>
          <p:spPr bwMode="auto">
            <a:xfrm>
              <a:off x="4296398" y="1879503"/>
              <a:ext cx="2960068" cy="804028"/>
            </a:xfrm>
            <a:custGeom>
              <a:avLst/>
              <a:gdLst>
                <a:gd name="T0" fmla="*/ 6596 w 6596"/>
                <a:gd name="T1" fmla="*/ 1792 h 1792"/>
                <a:gd name="T2" fmla="*/ 3296 w 6596"/>
                <a:gd name="T3" fmla="*/ 8 h 1792"/>
                <a:gd name="T4" fmla="*/ 3298 w 6596"/>
                <a:gd name="T5" fmla="*/ 0 h 1792"/>
                <a:gd name="T6" fmla="*/ 0 w 6596"/>
                <a:gd name="T7" fmla="*/ 1784 h 1792"/>
                <a:gd name="T8" fmla="*/ 6592 w 6596"/>
                <a:gd name="T9" fmla="*/ 1784 h 1792"/>
                <a:gd name="T10" fmla="*/ 6596 w 6596"/>
                <a:gd name="T11" fmla="*/ 1792 h 1792"/>
              </a:gdLst>
              <a:ahLst/>
              <a:cxnLst>
                <a:cxn ang="0">
                  <a:pos x="T0" y="T1"/>
                </a:cxn>
                <a:cxn ang="0">
                  <a:pos x="T2" y="T3"/>
                </a:cxn>
                <a:cxn ang="0">
                  <a:pos x="T4" y="T5"/>
                </a:cxn>
                <a:cxn ang="0">
                  <a:pos x="T6" y="T7"/>
                </a:cxn>
                <a:cxn ang="0">
                  <a:pos x="T8" y="T9"/>
                </a:cxn>
                <a:cxn ang="0">
                  <a:pos x="T10" y="T11"/>
                </a:cxn>
              </a:cxnLst>
              <a:rect l="0" t="0" r="r" b="b"/>
              <a:pathLst>
                <a:path w="6596" h="1792">
                  <a:moveTo>
                    <a:pt x="6596" y="1792"/>
                  </a:moveTo>
                  <a:cubicBezTo>
                    <a:pt x="5895" y="714"/>
                    <a:pt x="4680" y="0"/>
                    <a:pt x="3296" y="8"/>
                  </a:cubicBezTo>
                  <a:lnTo>
                    <a:pt x="3298" y="0"/>
                  </a:lnTo>
                  <a:cubicBezTo>
                    <a:pt x="1916" y="0"/>
                    <a:pt x="700" y="714"/>
                    <a:pt x="0" y="1784"/>
                  </a:cubicBezTo>
                  <a:lnTo>
                    <a:pt x="6592" y="1784"/>
                  </a:lnTo>
                  <a:lnTo>
                    <a:pt x="6596" y="1792"/>
                  </a:lnTo>
                  <a:close/>
                </a:path>
              </a:pathLst>
            </a:custGeom>
            <a:solidFill>
              <a:srgbClr val="228EB0"/>
            </a:solidFill>
            <a:ln w="3175" cap="flat" cmpd="sng" algn="ctr">
              <a:solidFill>
                <a:srgbClr val="D7D7D7"/>
              </a:solidFill>
              <a:prstDash val="solid"/>
              <a:miter lim="800000"/>
            </a:ln>
            <a:effectLst>
              <a:softEdge rad="0"/>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任意多边形: 形状 2">
              <a:extLst>
                <a:ext uri="{FF2B5EF4-FFF2-40B4-BE49-F238E27FC236}">
                  <a16:creationId xmlns="" xmlns:a16="http://schemas.microsoft.com/office/drawing/2014/main" id="{496FE4D9-1739-461A-9897-420F0BE608EE}"/>
                </a:ext>
              </a:extLst>
            </p:cNvPr>
            <p:cNvSpPr>
              <a:spLocks/>
            </p:cNvSpPr>
            <p:nvPr/>
          </p:nvSpPr>
          <p:spPr bwMode="auto">
            <a:xfrm>
              <a:off x="4297595" y="4608652"/>
              <a:ext cx="2957675" cy="799242"/>
            </a:xfrm>
            <a:custGeom>
              <a:avLst/>
              <a:gdLst>
                <a:gd name="T0" fmla="*/ 6592 w 6592"/>
                <a:gd name="T1" fmla="*/ 5 h 1781"/>
                <a:gd name="T2" fmla="*/ 0 w 6592"/>
                <a:gd name="T3" fmla="*/ 5 h 1781"/>
                <a:gd name="T4" fmla="*/ 7 w 6592"/>
                <a:gd name="T5" fmla="*/ 0 h 1781"/>
                <a:gd name="T6" fmla="*/ 3296 w 6592"/>
                <a:gd name="T7" fmla="*/ 1781 h 1781"/>
                <a:gd name="T8" fmla="*/ 3298 w 6592"/>
                <a:gd name="T9" fmla="*/ 1779 h 1781"/>
                <a:gd name="T10" fmla="*/ 6592 w 6592"/>
                <a:gd name="T11" fmla="*/ 5 h 1781"/>
              </a:gdLst>
              <a:ahLst/>
              <a:cxnLst>
                <a:cxn ang="0">
                  <a:pos x="T0" y="T1"/>
                </a:cxn>
                <a:cxn ang="0">
                  <a:pos x="T2" y="T3"/>
                </a:cxn>
                <a:cxn ang="0">
                  <a:pos x="T4" y="T5"/>
                </a:cxn>
                <a:cxn ang="0">
                  <a:pos x="T6" y="T7"/>
                </a:cxn>
                <a:cxn ang="0">
                  <a:pos x="T8" y="T9"/>
                </a:cxn>
                <a:cxn ang="0">
                  <a:pos x="T10" y="T11"/>
                </a:cxn>
              </a:cxnLst>
              <a:rect l="0" t="0" r="r" b="b"/>
              <a:pathLst>
                <a:path w="6592" h="1781">
                  <a:moveTo>
                    <a:pt x="6592" y="5"/>
                  </a:moveTo>
                  <a:lnTo>
                    <a:pt x="0" y="5"/>
                  </a:lnTo>
                  <a:lnTo>
                    <a:pt x="7" y="0"/>
                  </a:lnTo>
                  <a:cubicBezTo>
                    <a:pt x="710" y="1071"/>
                    <a:pt x="1921" y="1779"/>
                    <a:pt x="3296" y="1781"/>
                  </a:cubicBezTo>
                  <a:lnTo>
                    <a:pt x="3298" y="1779"/>
                  </a:lnTo>
                  <a:cubicBezTo>
                    <a:pt x="4674" y="1779"/>
                    <a:pt x="5886" y="1071"/>
                    <a:pt x="6592" y="5"/>
                  </a:cubicBezTo>
                  <a:close/>
                </a:path>
              </a:pathLst>
            </a:custGeom>
            <a:solidFill>
              <a:srgbClr val="FF6372"/>
            </a:solidFill>
            <a:ln w="3175" cap="flat" cmpd="sng" algn="ctr">
              <a:solidFill>
                <a:srgbClr val="D7D7D7"/>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任意多边形: 形状 3">
              <a:extLst>
                <a:ext uri="{FF2B5EF4-FFF2-40B4-BE49-F238E27FC236}">
                  <a16:creationId xmlns="" xmlns:a16="http://schemas.microsoft.com/office/drawing/2014/main" id="{FFBE7353-94CD-43FE-B1AB-AB678F9976A1}"/>
                </a:ext>
              </a:extLst>
            </p:cNvPr>
            <p:cNvSpPr>
              <a:spLocks/>
            </p:cNvSpPr>
            <p:nvPr/>
          </p:nvSpPr>
          <p:spPr bwMode="auto">
            <a:xfrm>
              <a:off x="4014031" y="2787624"/>
              <a:ext cx="3524802" cy="805225"/>
            </a:xfrm>
            <a:custGeom>
              <a:avLst/>
              <a:gdLst>
                <a:gd name="T0" fmla="*/ 7851 w 7856"/>
                <a:gd name="T1" fmla="*/ 1796 h 1796"/>
                <a:gd name="T2" fmla="*/ 7360 w 7856"/>
                <a:gd name="T3" fmla="*/ 0 h 1796"/>
                <a:gd name="T4" fmla="*/ 480 w 7856"/>
                <a:gd name="T5" fmla="*/ 0 h 1796"/>
                <a:gd name="T6" fmla="*/ 482 w 7856"/>
                <a:gd name="T7" fmla="*/ 4 h 1796"/>
                <a:gd name="T8" fmla="*/ 0 w 7856"/>
                <a:gd name="T9" fmla="*/ 1792 h 1796"/>
                <a:gd name="T10" fmla="*/ 7856 w 7856"/>
                <a:gd name="T11" fmla="*/ 1792 h 1796"/>
                <a:gd name="T12" fmla="*/ 7851 w 7856"/>
                <a:gd name="T13" fmla="*/ 1796 h 1796"/>
              </a:gdLst>
              <a:ahLst/>
              <a:cxnLst>
                <a:cxn ang="0">
                  <a:pos x="T0" y="T1"/>
                </a:cxn>
                <a:cxn ang="0">
                  <a:pos x="T2" y="T3"/>
                </a:cxn>
                <a:cxn ang="0">
                  <a:pos x="T4" y="T5"/>
                </a:cxn>
                <a:cxn ang="0">
                  <a:pos x="T6" y="T7"/>
                </a:cxn>
                <a:cxn ang="0">
                  <a:pos x="T8" y="T9"/>
                </a:cxn>
                <a:cxn ang="0">
                  <a:pos x="T10" y="T11"/>
                </a:cxn>
                <a:cxn ang="0">
                  <a:pos x="T12" y="T13"/>
                </a:cxn>
              </a:cxnLst>
              <a:rect l="0" t="0" r="r" b="b"/>
              <a:pathLst>
                <a:path w="7856" h="1796">
                  <a:moveTo>
                    <a:pt x="7851" y="1796"/>
                  </a:moveTo>
                  <a:cubicBezTo>
                    <a:pt x="7833" y="1147"/>
                    <a:pt x="7657" y="537"/>
                    <a:pt x="7360" y="0"/>
                  </a:cubicBezTo>
                  <a:lnTo>
                    <a:pt x="480" y="0"/>
                  </a:lnTo>
                  <a:lnTo>
                    <a:pt x="482" y="4"/>
                  </a:lnTo>
                  <a:cubicBezTo>
                    <a:pt x="186" y="537"/>
                    <a:pt x="11" y="1147"/>
                    <a:pt x="0" y="1792"/>
                  </a:cubicBezTo>
                  <a:lnTo>
                    <a:pt x="7856" y="1792"/>
                  </a:lnTo>
                  <a:lnTo>
                    <a:pt x="7851" y="1796"/>
                  </a:lnTo>
                  <a:close/>
                </a:path>
              </a:pathLst>
            </a:custGeom>
            <a:solidFill>
              <a:srgbClr val="00B6BF"/>
            </a:solidFill>
            <a:ln w="3175" cap="flat" cmpd="sng" algn="ctr">
              <a:solidFill>
                <a:srgbClr val="D7D7D7"/>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任意多边形: 形状 4">
              <a:extLst>
                <a:ext uri="{FF2B5EF4-FFF2-40B4-BE49-F238E27FC236}">
                  <a16:creationId xmlns="" xmlns:a16="http://schemas.microsoft.com/office/drawing/2014/main" id="{07E93E87-1031-46FF-B92B-9CBB0BCC90A9}"/>
                </a:ext>
              </a:extLst>
            </p:cNvPr>
            <p:cNvSpPr>
              <a:spLocks/>
            </p:cNvSpPr>
            <p:nvPr/>
          </p:nvSpPr>
          <p:spPr bwMode="auto">
            <a:xfrm>
              <a:off x="4012237" y="3699334"/>
              <a:ext cx="3528391" cy="805225"/>
            </a:xfrm>
            <a:custGeom>
              <a:avLst/>
              <a:gdLst>
                <a:gd name="T0" fmla="*/ 7863 w 7863"/>
                <a:gd name="T1" fmla="*/ 1 h 1795"/>
                <a:gd name="T2" fmla="*/ 7 w 7863"/>
                <a:gd name="T3" fmla="*/ 1 h 1795"/>
                <a:gd name="T4" fmla="*/ 0 w 7863"/>
                <a:gd name="T5" fmla="*/ 0 h 1795"/>
                <a:gd name="T6" fmla="*/ 503 w 7863"/>
                <a:gd name="T7" fmla="*/ 1793 h 1795"/>
                <a:gd name="T8" fmla="*/ 7367 w 7863"/>
                <a:gd name="T9" fmla="*/ 1793 h 1795"/>
                <a:gd name="T10" fmla="*/ 7360 w 7863"/>
                <a:gd name="T11" fmla="*/ 1795 h 1795"/>
                <a:gd name="T12" fmla="*/ 7863 w 7863"/>
                <a:gd name="T13" fmla="*/ 1 h 1795"/>
              </a:gdLst>
              <a:ahLst/>
              <a:cxnLst>
                <a:cxn ang="0">
                  <a:pos x="T0" y="T1"/>
                </a:cxn>
                <a:cxn ang="0">
                  <a:pos x="T2" y="T3"/>
                </a:cxn>
                <a:cxn ang="0">
                  <a:pos x="T4" y="T5"/>
                </a:cxn>
                <a:cxn ang="0">
                  <a:pos x="T6" y="T7"/>
                </a:cxn>
                <a:cxn ang="0">
                  <a:pos x="T8" y="T9"/>
                </a:cxn>
                <a:cxn ang="0">
                  <a:pos x="T10" y="T11"/>
                </a:cxn>
                <a:cxn ang="0">
                  <a:pos x="T12" y="T13"/>
                </a:cxn>
              </a:cxnLst>
              <a:rect l="0" t="0" r="r" b="b"/>
              <a:pathLst>
                <a:path w="7863" h="1795">
                  <a:moveTo>
                    <a:pt x="7863" y="1"/>
                  </a:moveTo>
                  <a:lnTo>
                    <a:pt x="7" y="1"/>
                  </a:lnTo>
                  <a:lnTo>
                    <a:pt x="0" y="0"/>
                  </a:lnTo>
                  <a:cubicBezTo>
                    <a:pt x="20" y="651"/>
                    <a:pt x="198" y="1261"/>
                    <a:pt x="503" y="1793"/>
                  </a:cubicBezTo>
                  <a:lnTo>
                    <a:pt x="7367" y="1793"/>
                  </a:lnTo>
                  <a:lnTo>
                    <a:pt x="7360" y="1795"/>
                  </a:lnTo>
                  <a:cubicBezTo>
                    <a:pt x="7659" y="1261"/>
                    <a:pt x="7837" y="651"/>
                    <a:pt x="7863" y="1"/>
                  </a:cubicBezTo>
                  <a:close/>
                </a:path>
              </a:pathLst>
            </a:custGeom>
            <a:solidFill>
              <a:srgbClr val="FEB068"/>
            </a:solidFill>
            <a:ln w="3175" cap="flat" cmpd="sng" algn="ctr">
              <a:solidFill>
                <a:srgbClr val="D7D7D7"/>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8" name="组合 37">
              <a:extLst>
                <a:ext uri="{FF2B5EF4-FFF2-40B4-BE49-F238E27FC236}">
                  <a16:creationId xmlns="" xmlns:a16="http://schemas.microsoft.com/office/drawing/2014/main" id="{62C07B40-29DE-4797-9561-6BFA27564B9F}"/>
                </a:ext>
              </a:extLst>
            </p:cNvPr>
            <p:cNvGrpSpPr/>
            <p:nvPr/>
          </p:nvGrpSpPr>
          <p:grpSpPr>
            <a:xfrm>
              <a:off x="5477506" y="1982591"/>
              <a:ext cx="597852" cy="597852"/>
              <a:chOff x="8544261" y="2820473"/>
              <a:chExt cx="619661" cy="619663"/>
            </a:xfrm>
            <a:noFill/>
          </p:grpSpPr>
          <p:sp>
            <p:nvSpPr>
              <p:cNvPr id="48" name="椭圆 47">
                <a:extLst>
                  <a:ext uri="{FF2B5EF4-FFF2-40B4-BE49-F238E27FC236}">
                    <a16:creationId xmlns="" xmlns:a16="http://schemas.microsoft.com/office/drawing/2014/main" id="{1A27B9C7-99DD-4870-877E-E026C4DADA4F}"/>
                  </a:ext>
                </a:extLst>
              </p:cNvPr>
              <p:cNvSpPr/>
              <p:nvPr/>
            </p:nvSpPr>
            <p:spPr>
              <a:xfrm>
                <a:off x="8544261" y="2820473"/>
                <a:ext cx="619661" cy="619663"/>
              </a:xfrm>
              <a:prstGeom prst="ellipse">
                <a:avLst/>
              </a:prstGeom>
              <a:grpFill/>
              <a:ln w="9525"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 name="任意多边形: 形状 61">
                <a:extLst>
                  <a:ext uri="{FF2B5EF4-FFF2-40B4-BE49-F238E27FC236}">
                    <a16:creationId xmlns="" xmlns:a16="http://schemas.microsoft.com/office/drawing/2014/main" id="{EE92DA22-CEC2-40E7-9009-7318E4B0B5EB}"/>
                  </a:ext>
                </a:extLst>
              </p:cNvPr>
              <p:cNvSpPr/>
              <p:nvPr/>
            </p:nvSpPr>
            <p:spPr>
              <a:xfrm>
                <a:off x="8661025" y="3010797"/>
                <a:ext cx="386158" cy="239008"/>
              </a:xfrm>
              <a:custGeom>
                <a:avLst/>
                <a:gdLst>
                  <a:gd name="connsiteX0" fmla="*/ 503767 w 608133"/>
                  <a:gd name="connsiteY0" fmla="*/ 295105 h 376396"/>
                  <a:gd name="connsiteX1" fmla="*/ 522820 w 608133"/>
                  <a:gd name="connsiteY1" fmla="*/ 314123 h 376396"/>
                  <a:gd name="connsiteX2" fmla="*/ 503767 w 608133"/>
                  <a:gd name="connsiteY2" fmla="*/ 333141 h 376396"/>
                  <a:gd name="connsiteX3" fmla="*/ 484714 w 608133"/>
                  <a:gd name="connsiteY3" fmla="*/ 314123 h 376396"/>
                  <a:gd name="connsiteX4" fmla="*/ 503767 w 608133"/>
                  <a:gd name="connsiteY4" fmla="*/ 295105 h 376396"/>
                  <a:gd name="connsiteX5" fmla="*/ 125466 w 608133"/>
                  <a:gd name="connsiteY5" fmla="*/ 295105 h 376396"/>
                  <a:gd name="connsiteX6" fmla="*/ 144519 w 608133"/>
                  <a:gd name="connsiteY6" fmla="*/ 314123 h 376396"/>
                  <a:gd name="connsiteX7" fmla="*/ 125466 w 608133"/>
                  <a:gd name="connsiteY7" fmla="*/ 333141 h 376396"/>
                  <a:gd name="connsiteX8" fmla="*/ 106413 w 608133"/>
                  <a:gd name="connsiteY8" fmla="*/ 314123 h 376396"/>
                  <a:gd name="connsiteX9" fmla="*/ 125466 w 608133"/>
                  <a:gd name="connsiteY9" fmla="*/ 295105 h 376396"/>
                  <a:gd name="connsiteX10" fmla="*/ 503707 w 608133"/>
                  <a:gd name="connsiteY10" fmla="*/ 271454 h 376396"/>
                  <a:gd name="connsiteX11" fmla="*/ 461050 w 608133"/>
                  <a:gd name="connsiteY11" fmla="*/ 314139 h 376396"/>
                  <a:gd name="connsiteX12" fmla="*/ 503707 w 608133"/>
                  <a:gd name="connsiteY12" fmla="*/ 356726 h 376396"/>
                  <a:gd name="connsiteX13" fmla="*/ 546463 w 608133"/>
                  <a:gd name="connsiteY13" fmla="*/ 314139 h 376396"/>
                  <a:gd name="connsiteX14" fmla="*/ 503707 w 608133"/>
                  <a:gd name="connsiteY14" fmla="*/ 271454 h 376396"/>
                  <a:gd name="connsiteX15" fmla="*/ 125410 w 608133"/>
                  <a:gd name="connsiteY15" fmla="*/ 271454 h 376396"/>
                  <a:gd name="connsiteX16" fmla="*/ 82753 w 608133"/>
                  <a:gd name="connsiteY16" fmla="*/ 314139 h 376396"/>
                  <a:gd name="connsiteX17" fmla="*/ 125410 w 608133"/>
                  <a:gd name="connsiteY17" fmla="*/ 356726 h 376396"/>
                  <a:gd name="connsiteX18" fmla="*/ 168165 w 608133"/>
                  <a:gd name="connsiteY18" fmla="*/ 314139 h 376396"/>
                  <a:gd name="connsiteX19" fmla="*/ 125410 w 608133"/>
                  <a:gd name="connsiteY19" fmla="*/ 271454 h 376396"/>
                  <a:gd name="connsiteX20" fmla="*/ 199035 w 608133"/>
                  <a:gd name="connsiteY20" fmla="*/ 262362 h 376396"/>
                  <a:gd name="connsiteX21" fmla="*/ 430197 w 608133"/>
                  <a:gd name="connsiteY21" fmla="*/ 262362 h 376396"/>
                  <a:gd name="connsiteX22" fmla="*/ 440046 w 608133"/>
                  <a:gd name="connsiteY22" fmla="*/ 272171 h 376396"/>
                  <a:gd name="connsiteX23" fmla="*/ 430197 w 608133"/>
                  <a:gd name="connsiteY23" fmla="*/ 281979 h 376396"/>
                  <a:gd name="connsiteX24" fmla="*/ 199035 w 608133"/>
                  <a:gd name="connsiteY24" fmla="*/ 281979 h 376396"/>
                  <a:gd name="connsiteX25" fmla="*/ 189186 w 608133"/>
                  <a:gd name="connsiteY25" fmla="*/ 272171 h 376396"/>
                  <a:gd name="connsiteX26" fmla="*/ 199035 w 608133"/>
                  <a:gd name="connsiteY26" fmla="*/ 262362 h 376396"/>
                  <a:gd name="connsiteX27" fmla="*/ 582815 w 608133"/>
                  <a:gd name="connsiteY27" fmla="*/ 194148 h 376396"/>
                  <a:gd name="connsiteX28" fmla="*/ 571485 w 608133"/>
                  <a:gd name="connsiteY28" fmla="*/ 201033 h 376396"/>
                  <a:gd name="connsiteX29" fmla="*/ 566166 w 608133"/>
                  <a:gd name="connsiteY29" fmla="*/ 210475 h 376396"/>
                  <a:gd name="connsiteX30" fmla="*/ 566166 w 608133"/>
                  <a:gd name="connsiteY30" fmla="*/ 220310 h 376396"/>
                  <a:gd name="connsiteX31" fmla="*/ 588430 w 608133"/>
                  <a:gd name="connsiteY31" fmla="*/ 220310 h 376396"/>
                  <a:gd name="connsiteX32" fmla="*/ 588430 w 608133"/>
                  <a:gd name="connsiteY32" fmla="*/ 208705 h 376396"/>
                  <a:gd name="connsiteX33" fmla="*/ 582815 w 608133"/>
                  <a:gd name="connsiteY33" fmla="*/ 194148 h 376396"/>
                  <a:gd name="connsiteX34" fmla="*/ 103751 w 608133"/>
                  <a:gd name="connsiteY34" fmla="*/ 114087 h 376396"/>
                  <a:gd name="connsiteX35" fmla="*/ 103751 w 608133"/>
                  <a:gd name="connsiteY35" fmla="*/ 114776 h 376396"/>
                  <a:gd name="connsiteX36" fmla="*/ 114984 w 608133"/>
                  <a:gd name="connsiteY36" fmla="*/ 125891 h 376396"/>
                  <a:gd name="connsiteX37" fmla="*/ 135973 w 608133"/>
                  <a:gd name="connsiteY37" fmla="*/ 125891 h 376396"/>
                  <a:gd name="connsiteX38" fmla="*/ 147108 w 608133"/>
                  <a:gd name="connsiteY38" fmla="*/ 114776 h 376396"/>
                  <a:gd name="connsiteX39" fmla="*/ 147108 w 608133"/>
                  <a:gd name="connsiteY39" fmla="*/ 114087 h 376396"/>
                  <a:gd name="connsiteX40" fmla="*/ 398001 w 608133"/>
                  <a:gd name="connsiteY40" fmla="*/ 72191 h 376396"/>
                  <a:gd name="connsiteX41" fmla="*/ 398001 w 608133"/>
                  <a:gd name="connsiteY41" fmla="*/ 136415 h 376396"/>
                  <a:gd name="connsiteX42" fmla="*/ 488339 w 608133"/>
                  <a:gd name="connsiteY42" fmla="*/ 136415 h 376396"/>
                  <a:gd name="connsiteX43" fmla="*/ 458686 w 608133"/>
                  <a:gd name="connsiteY43" fmla="*/ 72191 h 376396"/>
                  <a:gd name="connsiteX44" fmla="*/ 356624 w 608133"/>
                  <a:gd name="connsiteY44" fmla="*/ 72191 h 376396"/>
                  <a:gd name="connsiteX45" fmla="*/ 355935 w 608133"/>
                  <a:gd name="connsiteY45" fmla="*/ 72781 h 376396"/>
                  <a:gd name="connsiteX46" fmla="*/ 355935 w 608133"/>
                  <a:gd name="connsiteY46" fmla="*/ 114778 h 376396"/>
                  <a:gd name="connsiteX47" fmla="*/ 377608 w 608133"/>
                  <a:gd name="connsiteY47" fmla="*/ 136415 h 376396"/>
                  <a:gd name="connsiteX48" fmla="*/ 378298 w 608133"/>
                  <a:gd name="connsiteY48" fmla="*/ 136415 h 376396"/>
                  <a:gd name="connsiteX49" fmla="*/ 378298 w 608133"/>
                  <a:gd name="connsiteY49" fmla="*/ 72191 h 376396"/>
                  <a:gd name="connsiteX50" fmla="*/ 210451 w 608133"/>
                  <a:gd name="connsiteY50" fmla="*/ 61659 h 376396"/>
                  <a:gd name="connsiteX51" fmla="*/ 208875 w 608133"/>
                  <a:gd name="connsiteY51" fmla="*/ 63134 h 376396"/>
                  <a:gd name="connsiteX52" fmla="*/ 208875 w 608133"/>
                  <a:gd name="connsiteY52" fmla="*/ 167892 h 376396"/>
                  <a:gd name="connsiteX53" fmla="*/ 228663 w 608133"/>
                  <a:gd name="connsiteY53" fmla="*/ 167892 h 376396"/>
                  <a:gd name="connsiteX54" fmla="*/ 229156 w 608133"/>
                  <a:gd name="connsiteY54" fmla="*/ 167695 h 376396"/>
                  <a:gd name="connsiteX55" fmla="*/ 229254 w 608133"/>
                  <a:gd name="connsiteY55" fmla="*/ 167105 h 376396"/>
                  <a:gd name="connsiteX56" fmla="*/ 211927 w 608133"/>
                  <a:gd name="connsiteY56" fmla="*/ 62938 h 376396"/>
                  <a:gd name="connsiteX57" fmla="*/ 210451 w 608133"/>
                  <a:gd name="connsiteY57" fmla="*/ 61659 h 376396"/>
                  <a:gd name="connsiteX58" fmla="*/ 210352 w 608133"/>
                  <a:gd name="connsiteY58" fmla="*/ 41986 h 376396"/>
                  <a:gd name="connsiteX59" fmla="*/ 231321 w 608133"/>
                  <a:gd name="connsiteY59" fmla="*/ 59692 h 376396"/>
                  <a:gd name="connsiteX60" fmla="*/ 248747 w 608133"/>
                  <a:gd name="connsiteY60" fmla="*/ 163859 h 376396"/>
                  <a:gd name="connsiteX61" fmla="*/ 244120 w 608133"/>
                  <a:gd name="connsiteY61" fmla="*/ 180384 h 376396"/>
                  <a:gd name="connsiteX62" fmla="*/ 228663 w 608133"/>
                  <a:gd name="connsiteY62" fmla="*/ 187565 h 376396"/>
                  <a:gd name="connsiteX63" fmla="*/ 208875 w 608133"/>
                  <a:gd name="connsiteY63" fmla="*/ 187565 h 376396"/>
                  <a:gd name="connsiteX64" fmla="*/ 208875 w 608133"/>
                  <a:gd name="connsiteY64" fmla="*/ 230157 h 376396"/>
                  <a:gd name="connsiteX65" fmla="*/ 199031 w 608133"/>
                  <a:gd name="connsiteY65" fmla="*/ 239993 h 376396"/>
                  <a:gd name="connsiteX66" fmla="*/ 189186 w 608133"/>
                  <a:gd name="connsiteY66" fmla="*/ 230157 h 376396"/>
                  <a:gd name="connsiteX67" fmla="*/ 189186 w 608133"/>
                  <a:gd name="connsiteY67" fmla="*/ 63134 h 376396"/>
                  <a:gd name="connsiteX68" fmla="*/ 210352 w 608133"/>
                  <a:gd name="connsiteY68" fmla="*/ 41986 h 376396"/>
                  <a:gd name="connsiteX69" fmla="*/ 93897 w 608133"/>
                  <a:gd name="connsiteY69" fmla="*/ 41986 h 376396"/>
                  <a:gd name="connsiteX70" fmla="*/ 103751 w 608133"/>
                  <a:gd name="connsiteY70" fmla="*/ 51822 h 376396"/>
                  <a:gd name="connsiteX71" fmla="*/ 103751 w 608133"/>
                  <a:gd name="connsiteY71" fmla="*/ 94414 h 376396"/>
                  <a:gd name="connsiteX72" fmla="*/ 115576 w 608133"/>
                  <a:gd name="connsiteY72" fmla="*/ 94414 h 376396"/>
                  <a:gd name="connsiteX73" fmla="*/ 115576 w 608133"/>
                  <a:gd name="connsiteY73" fmla="*/ 51822 h 376396"/>
                  <a:gd name="connsiteX74" fmla="*/ 125430 w 608133"/>
                  <a:gd name="connsiteY74" fmla="*/ 41986 h 376396"/>
                  <a:gd name="connsiteX75" fmla="*/ 135283 w 608133"/>
                  <a:gd name="connsiteY75" fmla="*/ 51822 h 376396"/>
                  <a:gd name="connsiteX76" fmla="*/ 135283 w 608133"/>
                  <a:gd name="connsiteY76" fmla="*/ 94414 h 376396"/>
                  <a:gd name="connsiteX77" fmla="*/ 147108 w 608133"/>
                  <a:gd name="connsiteY77" fmla="*/ 94414 h 376396"/>
                  <a:gd name="connsiteX78" fmla="*/ 147108 w 608133"/>
                  <a:gd name="connsiteY78" fmla="*/ 51822 h 376396"/>
                  <a:gd name="connsiteX79" fmla="*/ 156962 w 608133"/>
                  <a:gd name="connsiteY79" fmla="*/ 41986 h 376396"/>
                  <a:gd name="connsiteX80" fmla="*/ 166816 w 608133"/>
                  <a:gd name="connsiteY80" fmla="*/ 51822 h 376396"/>
                  <a:gd name="connsiteX81" fmla="*/ 166816 w 608133"/>
                  <a:gd name="connsiteY81" fmla="*/ 114776 h 376396"/>
                  <a:gd name="connsiteX82" fmla="*/ 135973 w 608133"/>
                  <a:gd name="connsiteY82" fmla="*/ 145563 h 376396"/>
                  <a:gd name="connsiteX83" fmla="*/ 135283 w 608133"/>
                  <a:gd name="connsiteY83" fmla="*/ 145563 h 376396"/>
                  <a:gd name="connsiteX84" fmla="*/ 135283 w 608133"/>
                  <a:gd name="connsiteY84" fmla="*/ 230157 h 376396"/>
                  <a:gd name="connsiteX85" fmla="*/ 125430 w 608133"/>
                  <a:gd name="connsiteY85" fmla="*/ 239993 h 376396"/>
                  <a:gd name="connsiteX86" fmla="*/ 115576 w 608133"/>
                  <a:gd name="connsiteY86" fmla="*/ 230157 h 376396"/>
                  <a:gd name="connsiteX87" fmla="*/ 115576 w 608133"/>
                  <a:gd name="connsiteY87" fmla="*/ 145563 h 376396"/>
                  <a:gd name="connsiteX88" fmla="*/ 114984 w 608133"/>
                  <a:gd name="connsiteY88" fmla="*/ 145563 h 376396"/>
                  <a:gd name="connsiteX89" fmla="*/ 84043 w 608133"/>
                  <a:gd name="connsiteY89" fmla="*/ 114776 h 376396"/>
                  <a:gd name="connsiteX90" fmla="*/ 84043 w 608133"/>
                  <a:gd name="connsiteY90" fmla="*/ 51822 h 376396"/>
                  <a:gd name="connsiteX91" fmla="*/ 93897 w 608133"/>
                  <a:gd name="connsiteY91" fmla="*/ 41986 h 376396"/>
                  <a:gd name="connsiteX92" fmla="*/ 30835 w 608133"/>
                  <a:gd name="connsiteY92" fmla="*/ 19670 h 376396"/>
                  <a:gd name="connsiteX93" fmla="*/ 19703 w 608133"/>
                  <a:gd name="connsiteY93" fmla="*/ 30883 h 376396"/>
                  <a:gd name="connsiteX94" fmla="*/ 19703 w 608133"/>
                  <a:gd name="connsiteY94" fmla="*/ 262307 h 376396"/>
                  <a:gd name="connsiteX95" fmla="*/ 51917 w 608133"/>
                  <a:gd name="connsiteY95" fmla="*/ 262307 h 376396"/>
                  <a:gd name="connsiteX96" fmla="*/ 61769 w 608133"/>
                  <a:gd name="connsiteY96" fmla="*/ 272142 h 376396"/>
                  <a:gd name="connsiteX97" fmla="*/ 51917 w 608133"/>
                  <a:gd name="connsiteY97" fmla="*/ 281977 h 376396"/>
                  <a:gd name="connsiteX98" fmla="*/ 19703 w 608133"/>
                  <a:gd name="connsiteY98" fmla="*/ 281977 h 376396"/>
                  <a:gd name="connsiteX99" fmla="*/ 19703 w 608133"/>
                  <a:gd name="connsiteY99" fmla="*/ 293091 h 376396"/>
                  <a:gd name="connsiteX100" fmla="*/ 30835 w 608133"/>
                  <a:gd name="connsiteY100" fmla="*/ 304304 h 376396"/>
                  <a:gd name="connsiteX101" fmla="*/ 63838 w 608133"/>
                  <a:gd name="connsiteY101" fmla="*/ 304304 h 376396"/>
                  <a:gd name="connsiteX102" fmla="*/ 125410 w 608133"/>
                  <a:gd name="connsiteY102" fmla="*/ 251783 h 376396"/>
                  <a:gd name="connsiteX103" fmla="*/ 187080 w 608133"/>
                  <a:gd name="connsiteY103" fmla="*/ 304304 h 376396"/>
                  <a:gd name="connsiteX104" fmla="*/ 442135 w 608133"/>
                  <a:gd name="connsiteY104" fmla="*/ 304304 h 376396"/>
                  <a:gd name="connsiteX105" fmla="*/ 503707 w 608133"/>
                  <a:gd name="connsiteY105" fmla="*/ 251783 h 376396"/>
                  <a:gd name="connsiteX106" fmla="*/ 565378 w 608133"/>
                  <a:gd name="connsiteY106" fmla="*/ 304304 h 376396"/>
                  <a:gd name="connsiteX107" fmla="*/ 577298 w 608133"/>
                  <a:gd name="connsiteY107" fmla="*/ 304304 h 376396"/>
                  <a:gd name="connsiteX108" fmla="*/ 588430 w 608133"/>
                  <a:gd name="connsiteY108" fmla="*/ 293091 h 376396"/>
                  <a:gd name="connsiteX109" fmla="*/ 588430 w 608133"/>
                  <a:gd name="connsiteY109" fmla="*/ 281977 h 376396"/>
                  <a:gd name="connsiteX110" fmla="*/ 577298 w 608133"/>
                  <a:gd name="connsiteY110" fmla="*/ 281977 h 376396"/>
                  <a:gd name="connsiteX111" fmla="*/ 567446 w 608133"/>
                  <a:gd name="connsiteY111" fmla="*/ 272142 h 376396"/>
                  <a:gd name="connsiteX112" fmla="*/ 577298 w 608133"/>
                  <a:gd name="connsiteY112" fmla="*/ 262307 h 376396"/>
                  <a:gd name="connsiteX113" fmla="*/ 588430 w 608133"/>
                  <a:gd name="connsiteY113" fmla="*/ 262307 h 376396"/>
                  <a:gd name="connsiteX114" fmla="*/ 588430 w 608133"/>
                  <a:gd name="connsiteY114" fmla="*/ 239981 h 376396"/>
                  <a:gd name="connsiteX115" fmla="*/ 556314 w 608133"/>
                  <a:gd name="connsiteY115" fmla="*/ 239981 h 376396"/>
                  <a:gd name="connsiteX116" fmla="*/ 546463 w 608133"/>
                  <a:gd name="connsiteY116" fmla="*/ 230146 h 376396"/>
                  <a:gd name="connsiteX117" fmla="*/ 546463 w 608133"/>
                  <a:gd name="connsiteY117" fmla="*/ 210475 h 376396"/>
                  <a:gd name="connsiteX118" fmla="*/ 561240 w 608133"/>
                  <a:gd name="connsiteY118" fmla="*/ 184215 h 376396"/>
                  <a:gd name="connsiteX119" fmla="*/ 562816 w 608133"/>
                  <a:gd name="connsiteY119" fmla="*/ 183231 h 376396"/>
                  <a:gd name="connsiteX120" fmla="*/ 501638 w 608133"/>
                  <a:gd name="connsiteY120" fmla="*/ 156086 h 376396"/>
                  <a:gd name="connsiteX121" fmla="*/ 377608 w 608133"/>
                  <a:gd name="connsiteY121" fmla="*/ 156086 h 376396"/>
                  <a:gd name="connsiteX122" fmla="*/ 336232 w 608133"/>
                  <a:gd name="connsiteY122" fmla="*/ 114778 h 376396"/>
                  <a:gd name="connsiteX123" fmla="*/ 336232 w 608133"/>
                  <a:gd name="connsiteY123" fmla="*/ 72781 h 376396"/>
                  <a:gd name="connsiteX124" fmla="*/ 356624 w 608133"/>
                  <a:gd name="connsiteY124" fmla="*/ 52520 h 376396"/>
                  <a:gd name="connsiteX125" fmla="*/ 449524 w 608133"/>
                  <a:gd name="connsiteY125" fmla="*/ 52520 h 376396"/>
                  <a:gd name="connsiteX126" fmla="*/ 440165 w 608133"/>
                  <a:gd name="connsiteY126" fmla="*/ 32260 h 376396"/>
                  <a:gd name="connsiteX127" fmla="*/ 420560 w 608133"/>
                  <a:gd name="connsiteY127" fmla="*/ 19670 h 376396"/>
                  <a:gd name="connsiteX128" fmla="*/ 30835 w 608133"/>
                  <a:gd name="connsiteY128" fmla="*/ 0 h 376396"/>
                  <a:gd name="connsiteX129" fmla="*/ 420560 w 608133"/>
                  <a:gd name="connsiteY129" fmla="*/ 0 h 376396"/>
                  <a:gd name="connsiteX130" fmla="*/ 458095 w 608133"/>
                  <a:gd name="connsiteY130" fmla="*/ 23998 h 376396"/>
                  <a:gd name="connsiteX131" fmla="*/ 511096 w 608133"/>
                  <a:gd name="connsiteY131" fmla="*/ 138776 h 376396"/>
                  <a:gd name="connsiteX132" fmla="*/ 583603 w 608133"/>
                  <a:gd name="connsiteY132" fmla="*/ 170937 h 376396"/>
                  <a:gd name="connsiteX133" fmla="*/ 608133 w 608133"/>
                  <a:gd name="connsiteY133" fmla="*/ 208705 h 376396"/>
                  <a:gd name="connsiteX134" fmla="*/ 608133 w 608133"/>
                  <a:gd name="connsiteY134" fmla="*/ 293091 h 376396"/>
                  <a:gd name="connsiteX135" fmla="*/ 577298 w 608133"/>
                  <a:gd name="connsiteY135" fmla="*/ 323974 h 376396"/>
                  <a:gd name="connsiteX136" fmla="*/ 565378 w 608133"/>
                  <a:gd name="connsiteY136" fmla="*/ 323974 h 376396"/>
                  <a:gd name="connsiteX137" fmla="*/ 503707 w 608133"/>
                  <a:gd name="connsiteY137" fmla="*/ 376396 h 376396"/>
                  <a:gd name="connsiteX138" fmla="*/ 442135 w 608133"/>
                  <a:gd name="connsiteY138" fmla="*/ 323974 h 376396"/>
                  <a:gd name="connsiteX139" fmla="*/ 187080 w 608133"/>
                  <a:gd name="connsiteY139" fmla="*/ 323974 h 376396"/>
                  <a:gd name="connsiteX140" fmla="*/ 125410 w 608133"/>
                  <a:gd name="connsiteY140" fmla="*/ 376396 h 376396"/>
                  <a:gd name="connsiteX141" fmla="*/ 63838 w 608133"/>
                  <a:gd name="connsiteY141" fmla="*/ 323974 h 376396"/>
                  <a:gd name="connsiteX142" fmla="*/ 30835 w 608133"/>
                  <a:gd name="connsiteY142" fmla="*/ 323974 h 376396"/>
                  <a:gd name="connsiteX143" fmla="*/ 0 w 608133"/>
                  <a:gd name="connsiteY143" fmla="*/ 293091 h 376396"/>
                  <a:gd name="connsiteX144" fmla="*/ 0 w 608133"/>
                  <a:gd name="connsiteY144" fmla="*/ 30883 h 376396"/>
                  <a:gd name="connsiteX145" fmla="*/ 30835 w 608133"/>
                  <a:gd name="connsiteY145" fmla="*/ 0 h 37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608133" h="376396">
                    <a:moveTo>
                      <a:pt x="503767" y="295105"/>
                    </a:moveTo>
                    <a:cubicBezTo>
                      <a:pt x="514290" y="295105"/>
                      <a:pt x="522820" y="303620"/>
                      <a:pt x="522820" y="314123"/>
                    </a:cubicBezTo>
                    <a:cubicBezTo>
                      <a:pt x="522820" y="324626"/>
                      <a:pt x="514290" y="333141"/>
                      <a:pt x="503767" y="333141"/>
                    </a:cubicBezTo>
                    <a:cubicBezTo>
                      <a:pt x="493244" y="333141"/>
                      <a:pt x="484714" y="324626"/>
                      <a:pt x="484714" y="314123"/>
                    </a:cubicBezTo>
                    <a:cubicBezTo>
                      <a:pt x="484714" y="303620"/>
                      <a:pt x="493244" y="295105"/>
                      <a:pt x="503767" y="295105"/>
                    </a:cubicBezTo>
                    <a:close/>
                    <a:moveTo>
                      <a:pt x="125466" y="295105"/>
                    </a:moveTo>
                    <a:cubicBezTo>
                      <a:pt x="135989" y="295105"/>
                      <a:pt x="144519" y="303620"/>
                      <a:pt x="144519" y="314123"/>
                    </a:cubicBezTo>
                    <a:cubicBezTo>
                      <a:pt x="144519" y="324626"/>
                      <a:pt x="135989" y="333141"/>
                      <a:pt x="125466" y="333141"/>
                    </a:cubicBezTo>
                    <a:cubicBezTo>
                      <a:pt x="114943" y="333141"/>
                      <a:pt x="106413" y="324626"/>
                      <a:pt x="106413" y="314123"/>
                    </a:cubicBezTo>
                    <a:cubicBezTo>
                      <a:pt x="106413" y="303620"/>
                      <a:pt x="114943" y="295105"/>
                      <a:pt x="125466" y="295105"/>
                    </a:cubicBezTo>
                    <a:close/>
                    <a:moveTo>
                      <a:pt x="503707" y="271454"/>
                    </a:moveTo>
                    <a:cubicBezTo>
                      <a:pt x="480162" y="271454"/>
                      <a:pt x="461050" y="290632"/>
                      <a:pt x="461050" y="314139"/>
                    </a:cubicBezTo>
                    <a:cubicBezTo>
                      <a:pt x="461050" y="337645"/>
                      <a:pt x="480162" y="356726"/>
                      <a:pt x="503707" y="356726"/>
                    </a:cubicBezTo>
                    <a:cubicBezTo>
                      <a:pt x="527252" y="356726"/>
                      <a:pt x="546463" y="337645"/>
                      <a:pt x="546463" y="314139"/>
                    </a:cubicBezTo>
                    <a:cubicBezTo>
                      <a:pt x="546463" y="290632"/>
                      <a:pt x="527252" y="271454"/>
                      <a:pt x="503707" y="271454"/>
                    </a:cubicBezTo>
                    <a:close/>
                    <a:moveTo>
                      <a:pt x="125410" y="271454"/>
                    </a:moveTo>
                    <a:cubicBezTo>
                      <a:pt x="101864" y="271454"/>
                      <a:pt x="82753" y="290632"/>
                      <a:pt x="82753" y="314139"/>
                    </a:cubicBezTo>
                    <a:cubicBezTo>
                      <a:pt x="82753" y="337645"/>
                      <a:pt x="101864" y="356726"/>
                      <a:pt x="125410" y="356726"/>
                    </a:cubicBezTo>
                    <a:cubicBezTo>
                      <a:pt x="148955" y="356726"/>
                      <a:pt x="168165" y="337645"/>
                      <a:pt x="168165" y="314139"/>
                    </a:cubicBezTo>
                    <a:cubicBezTo>
                      <a:pt x="168165" y="290632"/>
                      <a:pt x="148955" y="271454"/>
                      <a:pt x="125410" y="271454"/>
                    </a:cubicBezTo>
                    <a:close/>
                    <a:moveTo>
                      <a:pt x="199035" y="262362"/>
                    </a:moveTo>
                    <a:lnTo>
                      <a:pt x="430197" y="262362"/>
                    </a:lnTo>
                    <a:cubicBezTo>
                      <a:pt x="435614" y="262362"/>
                      <a:pt x="440046" y="266776"/>
                      <a:pt x="440046" y="272171"/>
                    </a:cubicBezTo>
                    <a:cubicBezTo>
                      <a:pt x="440046" y="277565"/>
                      <a:pt x="435614" y="281979"/>
                      <a:pt x="430197" y="281979"/>
                    </a:cubicBezTo>
                    <a:lnTo>
                      <a:pt x="199035" y="281979"/>
                    </a:lnTo>
                    <a:cubicBezTo>
                      <a:pt x="193618" y="281979"/>
                      <a:pt x="189186" y="277565"/>
                      <a:pt x="189186" y="272171"/>
                    </a:cubicBezTo>
                    <a:cubicBezTo>
                      <a:pt x="189186" y="266776"/>
                      <a:pt x="193618" y="262362"/>
                      <a:pt x="199035" y="262362"/>
                    </a:cubicBezTo>
                    <a:close/>
                    <a:moveTo>
                      <a:pt x="582815" y="194148"/>
                    </a:moveTo>
                    <a:lnTo>
                      <a:pt x="571485" y="201033"/>
                    </a:lnTo>
                    <a:cubicBezTo>
                      <a:pt x="568234" y="203000"/>
                      <a:pt x="566166" y="206639"/>
                      <a:pt x="566166" y="210475"/>
                    </a:cubicBezTo>
                    <a:lnTo>
                      <a:pt x="566166" y="220310"/>
                    </a:lnTo>
                    <a:lnTo>
                      <a:pt x="588430" y="220310"/>
                    </a:lnTo>
                    <a:lnTo>
                      <a:pt x="588430" y="208705"/>
                    </a:lnTo>
                    <a:cubicBezTo>
                      <a:pt x="588430" y="203197"/>
                      <a:pt x="586361" y="198083"/>
                      <a:pt x="582815" y="194148"/>
                    </a:cubicBezTo>
                    <a:close/>
                    <a:moveTo>
                      <a:pt x="103751" y="114087"/>
                    </a:moveTo>
                    <a:lnTo>
                      <a:pt x="103751" y="114776"/>
                    </a:lnTo>
                    <a:cubicBezTo>
                      <a:pt x="103751" y="120874"/>
                      <a:pt x="108776" y="125891"/>
                      <a:pt x="114984" y="125891"/>
                    </a:cubicBezTo>
                    <a:lnTo>
                      <a:pt x="135973" y="125891"/>
                    </a:lnTo>
                    <a:cubicBezTo>
                      <a:pt x="142083" y="125891"/>
                      <a:pt x="147108" y="120874"/>
                      <a:pt x="147108" y="114776"/>
                    </a:cubicBezTo>
                    <a:lnTo>
                      <a:pt x="147108" y="114087"/>
                    </a:lnTo>
                    <a:close/>
                    <a:moveTo>
                      <a:pt x="398001" y="72191"/>
                    </a:moveTo>
                    <a:lnTo>
                      <a:pt x="398001" y="136415"/>
                    </a:lnTo>
                    <a:lnTo>
                      <a:pt x="488339" y="136415"/>
                    </a:lnTo>
                    <a:lnTo>
                      <a:pt x="458686" y="72191"/>
                    </a:lnTo>
                    <a:close/>
                    <a:moveTo>
                      <a:pt x="356624" y="72191"/>
                    </a:moveTo>
                    <a:cubicBezTo>
                      <a:pt x="356230" y="72191"/>
                      <a:pt x="355935" y="72486"/>
                      <a:pt x="355935" y="72781"/>
                    </a:cubicBezTo>
                    <a:lnTo>
                      <a:pt x="355935" y="114778"/>
                    </a:lnTo>
                    <a:cubicBezTo>
                      <a:pt x="355935" y="126678"/>
                      <a:pt x="365688" y="136415"/>
                      <a:pt x="377608" y="136415"/>
                    </a:cubicBezTo>
                    <a:lnTo>
                      <a:pt x="378298" y="136415"/>
                    </a:lnTo>
                    <a:lnTo>
                      <a:pt x="378298" y="72191"/>
                    </a:lnTo>
                    <a:close/>
                    <a:moveTo>
                      <a:pt x="210451" y="61659"/>
                    </a:moveTo>
                    <a:cubicBezTo>
                      <a:pt x="209565" y="61659"/>
                      <a:pt x="208875" y="62347"/>
                      <a:pt x="208875" y="63134"/>
                    </a:cubicBezTo>
                    <a:lnTo>
                      <a:pt x="208875" y="167892"/>
                    </a:lnTo>
                    <a:lnTo>
                      <a:pt x="228663" y="167892"/>
                    </a:lnTo>
                    <a:cubicBezTo>
                      <a:pt x="228762" y="167892"/>
                      <a:pt x="228959" y="167892"/>
                      <a:pt x="229156" y="167695"/>
                    </a:cubicBezTo>
                    <a:cubicBezTo>
                      <a:pt x="229352" y="167400"/>
                      <a:pt x="229254" y="167204"/>
                      <a:pt x="229254" y="167105"/>
                    </a:cubicBezTo>
                    <a:lnTo>
                      <a:pt x="211927" y="62938"/>
                    </a:lnTo>
                    <a:cubicBezTo>
                      <a:pt x="211829" y="62151"/>
                      <a:pt x="211140" y="61659"/>
                      <a:pt x="210451" y="61659"/>
                    </a:cubicBezTo>
                    <a:close/>
                    <a:moveTo>
                      <a:pt x="210352" y="41986"/>
                    </a:moveTo>
                    <a:cubicBezTo>
                      <a:pt x="220788" y="41986"/>
                      <a:pt x="229648" y="49462"/>
                      <a:pt x="231321" y="59692"/>
                    </a:cubicBezTo>
                    <a:lnTo>
                      <a:pt x="248747" y="163859"/>
                    </a:lnTo>
                    <a:cubicBezTo>
                      <a:pt x="249731" y="169761"/>
                      <a:pt x="248057" y="175761"/>
                      <a:pt x="244120" y="180384"/>
                    </a:cubicBezTo>
                    <a:cubicBezTo>
                      <a:pt x="240280" y="184909"/>
                      <a:pt x="234669" y="187565"/>
                      <a:pt x="228663" y="187565"/>
                    </a:cubicBezTo>
                    <a:lnTo>
                      <a:pt x="208875" y="187565"/>
                    </a:lnTo>
                    <a:lnTo>
                      <a:pt x="208875" y="230157"/>
                    </a:lnTo>
                    <a:cubicBezTo>
                      <a:pt x="208875" y="235665"/>
                      <a:pt x="204445" y="239993"/>
                      <a:pt x="199031" y="239993"/>
                    </a:cubicBezTo>
                    <a:cubicBezTo>
                      <a:pt x="193616" y="239993"/>
                      <a:pt x="189186" y="235665"/>
                      <a:pt x="189186" y="230157"/>
                    </a:cubicBezTo>
                    <a:lnTo>
                      <a:pt x="189186" y="63134"/>
                    </a:lnTo>
                    <a:cubicBezTo>
                      <a:pt x="189186" y="51527"/>
                      <a:pt x="198735" y="41986"/>
                      <a:pt x="210352" y="41986"/>
                    </a:cubicBezTo>
                    <a:close/>
                    <a:moveTo>
                      <a:pt x="93897" y="41986"/>
                    </a:moveTo>
                    <a:cubicBezTo>
                      <a:pt x="99415" y="41986"/>
                      <a:pt x="103751" y="46412"/>
                      <a:pt x="103751" y="51822"/>
                    </a:cubicBezTo>
                    <a:lnTo>
                      <a:pt x="103751" y="94414"/>
                    </a:lnTo>
                    <a:lnTo>
                      <a:pt x="115576" y="94414"/>
                    </a:lnTo>
                    <a:lnTo>
                      <a:pt x="115576" y="51822"/>
                    </a:lnTo>
                    <a:cubicBezTo>
                      <a:pt x="115576" y="46412"/>
                      <a:pt x="120010" y="41986"/>
                      <a:pt x="125430" y="41986"/>
                    </a:cubicBezTo>
                    <a:cubicBezTo>
                      <a:pt x="130948" y="41986"/>
                      <a:pt x="135283" y="46412"/>
                      <a:pt x="135283" y="51822"/>
                    </a:cubicBezTo>
                    <a:lnTo>
                      <a:pt x="135283" y="94414"/>
                    </a:lnTo>
                    <a:lnTo>
                      <a:pt x="147108" y="94414"/>
                    </a:lnTo>
                    <a:lnTo>
                      <a:pt x="147108" y="51822"/>
                    </a:lnTo>
                    <a:cubicBezTo>
                      <a:pt x="147108" y="46412"/>
                      <a:pt x="151542" y="41986"/>
                      <a:pt x="156962" y="41986"/>
                    </a:cubicBezTo>
                    <a:cubicBezTo>
                      <a:pt x="162480" y="41986"/>
                      <a:pt x="166816" y="46412"/>
                      <a:pt x="166816" y="51822"/>
                    </a:cubicBezTo>
                    <a:lnTo>
                      <a:pt x="166816" y="114776"/>
                    </a:lnTo>
                    <a:cubicBezTo>
                      <a:pt x="166816" y="131793"/>
                      <a:pt x="153020" y="145563"/>
                      <a:pt x="135973" y="145563"/>
                    </a:cubicBezTo>
                    <a:lnTo>
                      <a:pt x="135283" y="145563"/>
                    </a:lnTo>
                    <a:lnTo>
                      <a:pt x="135283" y="230157"/>
                    </a:lnTo>
                    <a:cubicBezTo>
                      <a:pt x="135283" y="235665"/>
                      <a:pt x="130948" y="239993"/>
                      <a:pt x="125430" y="239993"/>
                    </a:cubicBezTo>
                    <a:cubicBezTo>
                      <a:pt x="120010" y="239993"/>
                      <a:pt x="115576" y="235665"/>
                      <a:pt x="115576" y="230157"/>
                    </a:cubicBezTo>
                    <a:lnTo>
                      <a:pt x="115576" y="145563"/>
                    </a:lnTo>
                    <a:lnTo>
                      <a:pt x="114984" y="145563"/>
                    </a:lnTo>
                    <a:cubicBezTo>
                      <a:pt x="97937" y="145563"/>
                      <a:pt x="84043" y="131793"/>
                      <a:pt x="84043" y="114776"/>
                    </a:cubicBezTo>
                    <a:lnTo>
                      <a:pt x="84043" y="51822"/>
                    </a:lnTo>
                    <a:cubicBezTo>
                      <a:pt x="84043" y="46412"/>
                      <a:pt x="88477" y="41986"/>
                      <a:pt x="93897" y="41986"/>
                    </a:cubicBezTo>
                    <a:close/>
                    <a:moveTo>
                      <a:pt x="30835" y="19670"/>
                    </a:moveTo>
                    <a:cubicBezTo>
                      <a:pt x="24727" y="19670"/>
                      <a:pt x="19703" y="24686"/>
                      <a:pt x="19703" y="30883"/>
                    </a:cubicBezTo>
                    <a:lnTo>
                      <a:pt x="19703" y="262307"/>
                    </a:lnTo>
                    <a:lnTo>
                      <a:pt x="51917" y="262307"/>
                    </a:lnTo>
                    <a:cubicBezTo>
                      <a:pt x="57336" y="262307"/>
                      <a:pt x="61769" y="266733"/>
                      <a:pt x="61769" y="272142"/>
                    </a:cubicBezTo>
                    <a:cubicBezTo>
                      <a:pt x="61769" y="277552"/>
                      <a:pt x="57336" y="281977"/>
                      <a:pt x="51917" y="281977"/>
                    </a:cubicBezTo>
                    <a:lnTo>
                      <a:pt x="19703" y="281977"/>
                    </a:lnTo>
                    <a:lnTo>
                      <a:pt x="19703" y="293091"/>
                    </a:lnTo>
                    <a:cubicBezTo>
                      <a:pt x="19703" y="299288"/>
                      <a:pt x="24727" y="304304"/>
                      <a:pt x="30835" y="304304"/>
                    </a:cubicBezTo>
                    <a:lnTo>
                      <a:pt x="63838" y="304304"/>
                    </a:lnTo>
                    <a:cubicBezTo>
                      <a:pt x="68566" y="274601"/>
                      <a:pt x="94377" y="251783"/>
                      <a:pt x="125410" y="251783"/>
                    </a:cubicBezTo>
                    <a:cubicBezTo>
                      <a:pt x="156540" y="251783"/>
                      <a:pt x="182351" y="274601"/>
                      <a:pt x="187080" y="304304"/>
                    </a:cubicBezTo>
                    <a:lnTo>
                      <a:pt x="442135" y="304304"/>
                    </a:lnTo>
                    <a:cubicBezTo>
                      <a:pt x="446864" y="274601"/>
                      <a:pt x="472675" y="251783"/>
                      <a:pt x="503707" y="251783"/>
                    </a:cubicBezTo>
                    <a:cubicBezTo>
                      <a:pt x="534838" y="251783"/>
                      <a:pt x="560649" y="274601"/>
                      <a:pt x="565378" y="304304"/>
                    </a:cubicBezTo>
                    <a:lnTo>
                      <a:pt x="577298" y="304304"/>
                    </a:lnTo>
                    <a:cubicBezTo>
                      <a:pt x="583406" y="304304"/>
                      <a:pt x="588430" y="299288"/>
                      <a:pt x="588430" y="293091"/>
                    </a:cubicBezTo>
                    <a:lnTo>
                      <a:pt x="588430" y="281977"/>
                    </a:lnTo>
                    <a:lnTo>
                      <a:pt x="577298" y="281977"/>
                    </a:lnTo>
                    <a:cubicBezTo>
                      <a:pt x="571880" y="281977"/>
                      <a:pt x="567446" y="277552"/>
                      <a:pt x="567446" y="272142"/>
                    </a:cubicBezTo>
                    <a:cubicBezTo>
                      <a:pt x="567446" y="266733"/>
                      <a:pt x="571880" y="262307"/>
                      <a:pt x="577298" y="262307"/>
                    </a:cubicBezTo>
                    <a:lnTo>
                      <a:pt x="588430" y="262307"/>
                    </a:lnTo>
                    <a:lnTo>
                      <a:pt x="588430" y="239981"/>
                    </a:lnTo>
                    <a:lnTo>
                      <a:pt x="556314" y="239981"/>
                    </a:lnTo>
                    <a:cubicBezTo>
                      <a:pt x="550797" y="239981"/>
                      <a:pt x="546463" y="235653"/>
                      <a:pt x="546463" y="230146"/>
                    </a:cubicBezTo>
                    <a:lnTo>
                      <a:pt x="546463" y="210475"/>
                    </a:lnTo>
                    <a:cubicBezTo>
                      <a:pt x="546463" y="199853"/>
                      <a:pt x="552078" y="189723"/>
                      <a:pt x="561240" y="184215"/>
                    </a:cubicBezTo>
                    <a:lnTo>
                      <a:pt x="562816" y="183231"/>
                    </a:lnTo>
                    <a:lnTo>
                      <a:pt x="501638" y="156086"/>
                    </a:lnTo>
                    <a:lnTo>
                      <a:pt x="377608" y="156086"/>
                    </a:lnTo>
                    <a:cubicBezTo>
                      <a:pt x="354851" y="156086"/>
                      <a:pt x="336232" y="137596"/>
                      <a:pt x="336232" y="114778"/>
                    </a:cubicBezTo>
                    <a:lnTo>
                      <a:pt x="336232" y="72781"/>
                    </a:lnTo>
                    <a:cubicBezTo>
                      <a:pt x="336232" y="61569"/>
                      <a:pt x="345394" y="52520"/>
                      <a:pt x="356624" y="52520"/>
                    </a:cubicBezTo>
                    <a:lnTo>
                      <a:pt x="449524" y="52520"/>
                    </a:lnTo>
                    <a:lnTo>
                      <a:pt x="440165" y="32260"/>
                    </a:lnTo>
                    <a:cubicBezTo>
                      <a:pt x="436717" y="24686"/>
                      <a:pt x="428934" y="19670"/>
                      <a:pt x="420560" y="19670"/>
                    </a:cubicBezTo>
                    <a:close/>
                    <a:moveTo>
                      <a:pt x="30835" y="0"/>
                    </a:moveTo>
                    <a:lnTo>
                      <a:pt x="420560" y="0"/>
                    </a:lnTo>
                    <a:cubicBezTo>
                      <a:pt x="436618" y="0"/>
                      <a:pt x="451396" y="9442"/>
                      <a:pt x="458095" y="23998"/>
                    </a:cubicBezTo>
                    <a:lnTo>
                      <a:pt x="511096" y="138776"/>
                    </a:lnTo>
                    <a:lnTo>
                      <a:pt x="583603" y="170937"/>
                    </a:lnTo>
                    <a:cubicBezTo>
                      <a:pt x="598479" y="177527"/>
                      <a:pt x="608133" y="192378"/>
                      <a:pt x="608133" y="208705"/>
                    </a:cubicBezTo>
                    <a:lnTo>
                      <a:pt x="608133" y="293091"/>
                    </a:lnTo>
                    <a:cubicBezTo>
                      <a:pt x="608133" y="310106"/>
                      <a:pt x="594341" y="323974"/>
                      <a:pt x="577298" y="323974"/>
                    </a:cubicBezTo>
                    <a:lnTo>
                      <a:pt x="565378" y="323974"/>
                    </a:lnTo>
                    <a:cubicBezTo>
                      <a:pt x="560649" y="353677"/>
                      <a:pt x="534838" y="376396"/>
                      <a:pt x="503707" y="376396"/>
                    </a:cubicBezTo>
                    <a:cubicBezTo>
                      <a:pt x="472675" y="376396"/>
                      <a:pt x="446864" y="353677"/>
                      <a:pt x="442135" y="323974"/>
                    </a:cubicBezTo>
                    <a:lnTo>
                      <a:pt x="187080" y="323974"/>
                    </a:lnTo>
                    <a:cubicBezTo>
                      <a:pt x="182351" y="353677"/>
                      <a:pt x="156540" y="376396"/>
                      <a:pt x="125410" y="376396"/>
                    </a:cubicBezTo>
                    <a:cubicBezTo>
                      <a:pt x="94377" y="376396"/>
                      <a:pt x="68566" y="353677"/>
                      <a:pt x="63838" y="323974"/>
                    </a:cubicBezTo>
                    <a:lnTo>
                      <a:pt x="30835" y="323974"/>
                    </a:lnTo>
                    <a:cubicBezTo>
                      <a:pt x="13891" y="323974"/>
                      <a:pt x="0" y="310106"/>
                      <a:pt x="0" y="293091"/>
                    </a:cubicBezTo>
                    <a:lnTo>
                      <a:pt x="0" y="30883"/>
                    </a:lnTo>
                    <a:cubicBezTo>
                      <a:pt x="0" y="13868"/>
                      <a:pt x="13891" y="0"/>
                      <a:pt x="30835" y="0"/>
                    </a:cubicBezTo>
                    <a:close/>
                  </a:path>
                </a:pathLst>
              </a:custGeom>
              <a:solidFill>
                <a:sysClr val="window" lastClr="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39" name="组合 38">
              <a:extLst>
                <a:ext uri="{FF2B5EF4-FFF2-40B4-BE49-F238E27FC236}">
                  <a16:creationId xmlns="" xmlns:a16="http://schemas.microsoft.com/office/drawing/2014/main" id="{6D69A358-5AF3-4A53-BFA4-6B2A228C6098}"/>
                </a:ext>
              </a:extLst>
            </p:cNvPr>
            <p:cNvGrpSpPr/>
            <p:nvPr/>
          </p:nvGrpSpPr>
          <p:grpSpPr>
            <a:xfrm>
              <a:off x="5477506" y="2891310"/>
              <a:ext cx="597852" cy="597852"/>
              <a:chOff x="8544261" y="2820473"/>
              <a:chExt cx="619661" cy="619663"/>
            </a:xfrm>
            <a:noFill/>
          </p:grpSpPr>
          <p:sp>
            <p:nvSpPr>
              <p:cNvPr id="46" name="椭圆 45">
                <a:extLst>
                  <a:ext uri="{FF2B5EF4-FFF2-40B4-BE49-F238E27FC236}">
                    <a16:creationId xmlns="" xmlns:a16="http://schemas.microsoft.com/office/drawing/2014/main" id="{673AF80C-28FB-4180-A4B4-3B426789F868}"/>
                  </a:ext>
                </a:extLst>
              </p:cNvPr>
              <p:cNvSpPr/>
              <p:nvPr/>
            </p:nvSpPr>
            <p:spPr>
              <a:xfrm>
                <a:off x="8544261" y="2820473"/>
                <a:ext cx="619661" cy="619663"/>
              </a:xfrm>
              <a:prstGeom prst="ellipse">
                <a:avLst/>
              </a:prstGeom>
              <a:grpFill/>
              <a:ln w="9525"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任意多边形: 形状 64">
                <a:extLst>
                  <a:ext uri="{FF2B5EF4-FFF2-40B4-BE49-F238E27FC236}">
                    <a16:creationId xmlns="" xmlns:a16="http://schemas.microsoft.com/office/drawing/2014/main" id="{F108812A-6A09-4164-8718-853F887C272F}"/>
                  </a:ext>
                </a:extLst>
              </p:cNvPr>
              <p:cNvSpPr/>
              <p:nvPr/>
            </p:nvSpPr>
            <p:spPr>
              <a:xfrm>
                <a:off x="8661024" y="2946163"/>
                <a:ext cx="386158" cy="368276"/>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ysClr val="window" lastClr="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40" name="组合 39">
              <a:extLst>
                <a:ext uri="{FF2B5EF4-FFF2-40B4-BE49-F238E27FC236}">
                  <a16:creationId xmlns="" xmlns:a16="http://schemas.microsoft.com/office/drawing/2014/main" id="{29CB6A70-C945-4153-BFDE-50221B16A2F5}"/>
                </a:ext>
              </a:extLst>
            </p:cNvPr>
            <p:cNvGrpSpPr/>
            <p:nvPr/>
          </p:nvGrpSpPr>
          <p:grpSpPr>
            <a:xfrm>
              <a:off x="5477506" y="3803020"/>
              <a:ext cx="597852" cy="597852"/>
              <a:chOff x="8544261" y="2820473"/>
              <a:chExt cx="619661" cy="619663"/>
            </a:xfrm>
            <a:noFill/>
          </p:grpSpPr>
          <p:sp>
            <p:nvSpPr>
              <p:cNvPr id="44" name="椭圆 43">
                <a:extLst>
                  <a:ext uri="{FF2B5EF4-FFF2-40B4-BE49-F238E27FC236}">
                    <a16:creationId xmlns="" xmlns:a16="http://schemas.microsoft.com/office/drawing/2014/main" id="{6E8863B5-96D1-474E-BDE7-47B9E88B88D3}"/>
                  </a:ext>
                </a:extLst>
              </p:cNvPr>
              <p:cNvSpPr/>
              <p:nvPr/>
            </p:nvSpPr>
            <p:spPr>
              <a:xfrm>
                <a:off x="8544261" y="2820473"/>
                <a:ext cx="619661" cy="619663"/>
              </a:xfrm>
              <a:prstGeom prst="ellipse">
                <a:avLst/>
              </a:prstGeom>
              <a:grpFill/>
              <a:ln w="9525"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任意多边形: 形状 67">
                <a:extLst>
                  <a:ext uri="{FF2B5EF4-FFF2-40B4-BE49-F238E27FC236}">
                    <a16:creationId xmlns="" xmlns:a16="http://schemas.microsoft.com/office/drawing/2014/main" id="{C9C69F6E-2819-437A-97CF-B58F2A2E9B7B}"/>
                  </a:ext>
                </a:extLst>
              </p:cNvPr>
              <p:cNvSpPr/>
              <p:nvPr/>
            </p:nvSpPr>
            <p:spPr>
              <a:xfrm>
                <a:off x="8683811" y="2937222"/>
                <a:ext cx="340585" cy="386158"/>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ysClr val="window" lastClr="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41" name="组合 40">
              <a:extLst>
                <a:ext uri="{FF2B5EF4-FFF2-40B4-BE49-F238E27FC236}">
                  <a16:creationId xmlns="" xmlns:a16="http://schemas.microsoft.com/office/drawing/2014/main" id="{1719D57F-C426-4A16-9AA3-69BC630E48E2}"/>
                </a:ext>
              </a:extLst>
            </p:cNvPr>
            <p:cNvGrpSpPr/>
            <p:nvPr/>
          </p:nvGrpSpPr>
          <p:grpSpPr>
            <a:xfrm>
              <a:off x="5477506" y="4709347"/>
              <a:ext cx="597852" cy="597852"/>
              <a:chOff x="8544261" y="2820473"/>
              <a:chExt cx="619661" cy="619663"/>
            </a:xfrm>
            <a:noFill/>
          </p:grpSpPr>
          <p:sp>
            <p:nvSpPr>
              <p:cNvPr id="42" name="椭圆 41">
                <a:extLst>
                  <a:ext uri="{FF2B5EF4-FFF2-40B4-BE49-F238E27FC236}">
                    <a16:creationId xmlns="" xmlns:a16="http://schemas.microsoft.com/office/drawing/2014/main" id="{C0517033-3212-4242-94D1-F97FB879DD80}"/>
                  </a:ext>
                </a:extLst>
              </p:cNvPr>
              <p:cNvSpPr/>
              <p:nvPr/>
            </p:nvSpPr>
            <p:spPr>
              <a:xfrm>
                <a:off x="8544261" y="2820473"/>
                <a:ext cx="619661" cy="619663"/>
              </a:xfrm>
              <a:prstGeom prst="ellipse">
                <a:avLst/>
              </a:prstGeom>
              <a:grpFill/>
              <a:ln w="9525"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任意多边形: 形状 73">
                <a:extLst>
                  <a:ext uri="{FF2B5EF4-FFF2-40B4-BE49-F238E27FC236}">
                    <a16:creationId xmlns="" xmlns:a16="http://schemas.microsoft.com/office/drawing/2014/main" id="{63E35E01-399C-48E3-AB22-9B7B23E12B9E}"/>
                  </a:ext>
                </a:extLst>
              </p:cNvPr>
              <p:cNvSpPr/>
              <p:nvPr/>
            </p:nvSpPr>
            <p:spPr>
              <a:xfrm>
                <a:off x="8661025" y="3004762"/>
                <a:ext cx="386158" cy="251077"/>
              </a:xfrm>
              <a:custGeom>
                <a:avLst/>
                <a:gdLst>
                  <a:gd name="T0" fmla="*/ 43882 w 269348"/>
                  <a:gd name="T1" fmla="*/ 43882 w 269348"/>
                  <a:gd name="T2" fmla="*/ 43882 w 269348"/>
                  <a:gd name="T3" fmla="*/ 43882 w 269348"/>
                  <a:gd name="T4" fmla="*/ 43882 w 269348"/>
                  <a:gd name="T5" fmla="*/ 43882 w 269348"/>
                  <a:gd name="T6" fmla="*/ 43882 w 269348"/>
                  <a:gd name="T7" fmla="*/ 43882 w 269348"/>
                  <a:gd name="T8" fmla="*/ 43882 w 269348"/>
                  <a:gd name="T9" fmla="*/ 43882 w 269348"/>
                  <a:gd name="T10" fmla="*/ 43882 w 269348"/>
                  <a:gd name="T11" fmla="*/ 43882 w 269348"/>
                  <a:gd name="T12" fmla="*/ 43882 w 269348"/>
                  <a:gd name="T13" fmla="*/ 43882 w 269348"/>
                  <a:gd name="T14" fmla="*/ 43882 w 269348"/>
                  <a:gd name="T15" fmla="*/ 43882 w 269348"/>
                  <a:gd name="T16" fmla="*/ 43882 w 269348"/>
                  <a:gd name="T17" fmla="*/ 43882 w 269348"/>
                  <a:gd name="T18" fmla="*/ 43882 w 269348"/>
                  <a:gd name="T19" fmla="*/ 43882 w 269348"/>
                  <a:gd name="T20" fmla="*/ 43882 w 269348"/>
                  <a:gd name="T21" fmla="*/ 43882 w 269348"/>
                  <a:gd name="T22" fmla="*/ 43882 w 269348"/>
                  <a:gd name="T23" fmla="*/ 43882 w 269348"/>
                  <a:gd name="T24" fmla="*/ 43882 w 269348"/>
                  <a:gd name="T25" fmla="*/ 43882 w 269348"/>
                  <a:gd name="T26" fmla="*/ 43882 w 269348"/>
                  <a:gd name="T27" fmla="*/ 43882 w 269348"/>
                  <a:gd name="T28" fmla="*/ 43882 w 269348"/>
                  <a:gd name="T29" fmla="*/ 43882 w 269348"/>
                  <a:gd name="T30" fmla="*/ 43882 w 269348"/>
                  <a:gd name="T31" fmla="*/ 43882 w 269348"/>
                  <a:gd name="T32" fmla="*/ 43882 w 269348"/>
                  <a:gd name="T33" fmla="*/ 43882 w 269348"/>
                  <a:gd name="T34" fmla="*/ 43882 w 269348"/>
                  <a:gd name="T35" fmla="*/ 43882 w 269348"/>
                  <a:gd name="T36" fmla="*/ 43882 w 269348"/>
                  <a:gd name="T37" fmla="*/ 43882 w 269348"/>
                  <a:gd name="T38" fmla="*/ 43882 w 269348"/>
                  <a:gd name="T39" fmla="*/ 43882 w 269348"/>
                  <a:gd name="T40" fmla="*/ 43882 w 269348"/>
                  <a:gd name="T41" fmla="*/ 43882 w 269348"/>
                  <a:gd name="T42" fmla="*/ 43882 w 269348"/>
                  <a:gd name="T43" fmla="*/ 43882 w 269348"/>
                  <a:gd name="T44" fmla="*/ 43882 w 269348"/>
                  <a:gd name="T45" fmla="*/ 43882 w 269348"/>
                  <a:gd name="T46" fmla="*/ 43882 w 269348"/>
                  <a:gd name="T47" fmla="*/ 43882 w 269348"/>
                  <a:gd name="T48" fmla="*/ 43882 w 269348"/>
                  <a:gd name="T49" fmla="*/ 43882 w 269348"/>
                  <a:gd name="T50" fmla="*/ 43882 w 269348"/>
                  <a:gd name="T51" fmla="*/ 43882 w 269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56" h="1534">
                    <a:moveTo>
                      <a:pt x="857" y="765"/>
                    </a:moveTo>
                    <a:lnTo>
                      <a:pt x="0" y="1394"/>
                    </a:lnTo>
                    <a:lnTo>
                      <a:pt x="0" y="143"/>
                    </a:lnTo>
                    <a:lnTo>
                      <a:pt x="857" y="765"/>
                    </a:lnTo>
                    <a:close/>
                    <a:moveTo>
                      <a:pt x="1385" y="848"/>
                    </a:moveTo>
                    <a:lnTo>
                      <a:pt x="1217" y="970"/>
                    </a:lnTo>
                    <a:cubicBezTo>
                      <a:pt x="1206" y="979"/>
                      <a:pt x="1192" y="983"/>
                      <a:pt x="1178" y="983"/>
                    </a:cubicBezTo>
                    <a:cubicBezTo>
                      <a:pt x="1164" y="983"/>
                      <a:pt x="1150" y="979"/>
                      <a:pt x="1139" y="970"/>
                    </a:cubicBezTo>
                    <a:lnTo>
                      <a:pt x="970" y="848"/>
                    </a:lnTo>
                    <a:lnTo>
                      <a:pt x="49" y="1523"/>
                    </a:lnTo>
                    <a:cubicBezTo>
                      <a:pt x="62" y="1530"/>
                      <a:pt x="77" y="1534"/>
                      <a:pt x="93" y="1534"/>
                    </a:cubicBezTo>
                    <a:lnTo>
                      <a:pt x="2264" y="1534"/>
                    </a:lnTo>
                    <a:cubicBezTo>
                      <a:pt x="2279" y="1534"/>
                      <a:pt x="2294" y="1531"/>
                      <a:pt x="2306" y="1524"/>
                    </a:cubicBezTo>
                    <a:lnTo>
                      <a:pt x="1385" y="848"/>
                    </a:lnTo>
                    <a:close/>
                    <a:moveTo>
                      <a:pt x="1498" y="765"/>
                    </a:moveTo>
                    <a:lnTo>
                      <a:pt x="2356" y="1395"/>
                    </a:lnTo>
                    <a:lnTo>
                      <a:pt x="2356" y="139"/>
                    </a:lnTo>
                    <a:lnTo>
                      <a:pt x="1498" y="765"/>
                    </a:lnTo>
                    <a:close/>
                    <a:moveTo>
                      <a:pt x="2304" y="12"/>
                    </a:moveTo>
                    <a:cubicBezTo>
                      <a:pt x="2292" y="5"/>
                      <a:pt x="2279" y="0"/>
                      <a:pt x="2264" y="0"/>
                    </a:cubicBezTo>
                    <a:lnTo>
                      <a:pt x="93" y="0"/>
                    </a:lnTo>
                    <a:cubicBezTo>
                      <a:pt x="88" y="0"/>
                      <a:pt x="84" y="0"/>
                      <a:pt x="80" y="1"/>
                    </a:cubicBezTo>
                    <a:cubicBezTo>
                      <a:pt x="80" y="1"/>
                      <a:pt x="79" y="1"/>
                      <a:pt x="78" y="1"/>
                    </a:cubicBezTo>
                    <a:cubicBezTo>
                      <a:pt x="66" y="3"/>
                      <a:pt x="56" y="7"/>
                      <a:pt x="48" y="13"/>
                    </a:cubicBezTo>
                    <a:lnTo>
                      <a:pt x="1178" y="834"/>
                    </a:lnTo>
                    <a:lnTo>
                      <a:pt x="2304" y="12"/>
                    </a:lnTo>
                    <a:close/>
                  </a:path>
                </a:pathLst>
              </a:custGeom>
              <a:solidFill>
                <a:sysClr val="window" lastClr="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grpSp>
        <p:nvGrpSpPr>
          <p:cNvPr id="50" name="组合 49"/>
          <p:cNvGrpSpPr/>
          <p:nvPr/>
        </p:nvGrpSpPr>
        <p:grpSpPr>
          <a:xfrm>
            <a:off x="7748508" y="2486126"/>
            <a:ext cx="3332454" cy="1220554"/>
            <a:chOff x="874713" y="3325188"/>
            <a:chExt cx="3332454" cy="1220554"/>
          </a:xfrm>
        </p:grpSpPr>
        <p:sp>
          <p:nvSpPr>
            <p:cNvPr id="51" name="矩形 50">
              <a:extLst>
                <a:ext uri="{FF2B5EF4-FFF2-40B4-BE49-F238E27FC236}">
                  <a16:creationId xmlns="" xmlns:a16="http://schemas.microsoft.com/office/drawing/2014/main"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52" name="矩形 51">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53" name="组合 52"/>
          <p:cNvGrpSpPr/>
          <p:nvPr/>
        </p:nvGrpSpPr>
        <p:grpSpPr>
          <a:xfrm>
            <a:off x="7748508" y="4561865"/>
            <a:ext cx="3332454" cy="1220554"/>
            <a:chOff x="874713" y="3325188"/>
            <a:chExt cx="3332454" cy="1220554"/>
          </a:xfrm>
        </p:grpSpPr>
        <p:sp>
          <p:nvSpPr>
            <p:cNvPr id="54" name="矩形 53">
              <a:extLst>
                <a:ext uri="{FF2B5EF4-FFF2-40B4-BE49-F238E27FC236}">
                  <a16:creationId xmlns="" xmlns:a16="http://schemas.microsoft.com/office/drawing/2014/main"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55" name="矩形 54">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56" name="组合 55"/>
          <p:cNvGrpSpPr/>
          <p:nvPr/>
        </p:nvGrpSpPr>
        <p:grpSpPr>
          <a:xfrm>
            <a:off x="720477" y="2486126"/>
            <a:ext cx="3332454" cy="1220554"/>
            <a:chOff x="874713" y="3325188"/>
            <a:chExt cx="3332454" cy="1220554"/>
          </a:xfrm>
        </p:grpSpPr>
        <p:sp>
          <p:nvSpPr>
            <p:cNvPr id="57" name="矩形 56">
              <a:extLst>
                <a:ext uri="{FF2B5EF4-FFF2-40B4-BE49-F238E27FC236}">
                  <a16:creationId xmlns="" xmlns:a16="http://schemas.microsoft.com/office/drawing/2014/main"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58" name="矩形 57">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59" name="组合 58"/>
          <p:cNvGrpSpPr/>
          <p:nvPr/>
        </p:nvGrpSpPr>
        <p:grpSpPr>
          <a:xfrm>
            <a:off x="720477" y="4561865"/>
            <a:ext cx="3332454" cy="1220554"/>
            <a:chOff x="874713" y="3325188"/>
            <a:chExt cx="3332454" cy="1220554"/>
          </a:xfrm>
        </p:grpSpPr>
        <p:sp>
          <p:nvSpPr>
            <p:cNvPr id="60" name="矩形 59">
              <a:extLst>
                <a:ext uri="{FF2B5EF4-FFF2-40B4-BE49-F238E27FC236}">
                  <a16:creationId xmlns="" xmlns:a16="http://schemas.microsoft.com/office/drawing/2014/main"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61" name="矩形 60">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p:cTn id="17" dur="1000" fill="hold"/>
                                        <p:tgtEl>
                                          <p:spTgt spid="56"/>
                                        </p:tgtEl>
                                        <p:attrNameLst>
                                          <p:attrName>ppt_w</p:attrName>
                                        </p:attrNameLst>
                                      </p:cBhvr>
                                      <p:tavLst>
                                        <p:tav tm="0">
                                          <p:val>
                                            <p:fltVal val="0"/>
                                          </p:val>
                                        </p:tav>
                                        <p:tav tm="100000">
                                          <p:val>
                                            <p:strVal val="#ppt_w"/>
                                          </p:val>
                                        </p:tav>
                                      </p:tavLst>
                                    </p:anim>
                                    <p:anim calcmode="lin" valueType="num">
                                      <p:cBhvr>
                                        <p:cTn id="18" dur="1000" fill="hold"/>
                                        <p:tgtEl>
                                          <p:spTgt spid="56"/>
                                        </p:tgtEl>
                                        <p:attrNameLst>
                                          <p:attrName>ppt_h</p:attrName>
                                        </p:attrNameLst>
                                      </p:cBhvr>
                                      <p:tavLst>
                                        <p:tav tm="0">
                                          <p:val>
                                            <p:fltVal val="0"/>
                                          </p:val>
                                        </p:tav>
                                        <p:tav tm="100000">
                                          <p:val>
                                            <p:strVal val="#ppt_h"/>
                                          </p:val>
                                        </p:tav>
                                      </p:tavLst>
                                    </p:anim>
                                    <p:anim calcmode="lin" valueType="num">
                                      <p:cBhvr>
                                        <p:cTn id="19" dur="1000" fill="hold"/>
                                        <p:tgtEl>
                                          <p:spTgt spid="56"/>
                                        </p:tgtEl>
                                        <p:attrNameLst>
                                          <p:attrName>style.rotation</p:attrName>
                                        </p:attrNameLst>
                                      </p:cBhvr>
                                      <p:tavLst>
                                        <p:tav tm="0">
                                          <p:val>
                                            <p:fltVal val="90"/>
                                          </p:val>
                                        </p:tav>
                                        <p:tav tm="100000">
                                          <p:val>
                                            <p:fltVal val="0"/>
                                          </p:val>
                                        </p:tav>
                                      </p:tavLst>
                                    </p:anim>
                                    <p:animEffect transition="in" filter="fade">
                                      <p:cBhvr>
                                        <p:cTn id="20" dur="1000"/>
                                        <p:tgtEl>
                                          <p:spTgt spid="56"/>
                                        </p:tgtEl>
                                      </p:cBhvr>
                                    </p:animEffect>
                                  </p:childTnLst>
                                </p:cTn>
                              </p:par>
                              <p:par>
                                <p:cTn id="21" presetID="31" presetClass="entr" presetSubtype="0" fill="hold" nodeType="with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p:cTn id="23" dur="1000" fill="hold"/>
                                        <p:tgtEl>
                                          <p:spTgt spid="59"/>
                                        </p:tgtEl>
                                        <p:attrNameLst>
                                          <p:attrName>ppt_w</p:attrName>
                                        </p:attrNameLst>
                                      </p:cBhvr>
                                      <p:tavLst>
                                        <p:tav tm="0">
                                          <p:val>
                                            <p:fltVal val="0"/>
                                          </p:val>
                                        </p:tav>
                                        <p:tav tm="100000">
                                          <p:val>
                                            <p:strVal val="#ppt_w"/>
                                          </p:val>
                                        </p:tav>
                                      </p:tavLst>
                                    </p:anim>
                                    <p:anim calcmode="lin" valueType="num">
                                      <p:cBhvr>
                                        <p:cTn id="24" dur="1000" fill="hold"/>
                                        <p:tgtEl>
                                          <p:spTgt spid="59"/>
                                        </p:tgtEl>
                                        <p:attrNameLst>
                                          <p:attrName>ppt_h</p:attrName>
                                        </p:attrNameLst>
                                      </p:cBhvr>
                                      <p:tavLst>
                                        <p:tav tm="0">
                                          <p:val>
                                            <p:fltVal val="0"/>
                                          </p:val>
                                        </p:tav>
                                        <p:tav tm="100000">
                                          <p:val>
                                            <p:strVal val="#ppt_h"/>
                                          </p:val>
                                        </p:tav>
                                      </p:tavLst>
                                    </p:anim>
                                    <p:anim calcmode="lin" valueType="num">
                                      <p:cBhvr>
                                        <p:cTn id="25" dur="1000" fill="hold"/>
                                        <p:tgtEl>
                                          <p:spTgt spid="59"/>
                                        </p:tgtEl>
                                        <p:attrNameLst>
                                          <p:attrName>style.rotation</p:attrName>
                                        </p:attrNameLst>
                                      </p:cBhvr>
                                      <p:tavLst>
                                        <p:tav tm="0">
                                          <p:val>
                                            <p:fltVal val="90"/>
                                          </p:val>
                                        </p:tav>
                                        <p:tav tm="100000">
                                          <p:val>
                                            <p:fltVal val="0"/>
                                          </p:val>
                                        </p:tav>
                                      </p:tavLst>
                                    </p:anim>
                                    <p:animEffect transition="in" filter="fade">
                                      <p:cBhvr>
                                        <p:cTn id="26" dur="1000"/>
                                        <p:tgtEl>
                                          <p:spTgt spid="59"/>
                                        </p:tgtEl>
                                      </p:cBhvr>
                                    </p:animEffect>
                                  </p:childTnLst>
                                </p:cTn>
                              </p:par>
                              <p:par>
                                <p:cTn id="27" presetID="31" presetClass="entr" presetSubtype="0"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1000" fill="hold"/>
                                        <p:tgtEl>
                                          <p:spTgt spid="50"/>
                                        </p:tgtEl>
                                        <p:attrNameLst>
                                          <p:attrName>ppt_w</p:attrName>
                                        </p:attrNameLst>
                                      </p:cBhvr>
                                      <p:tavLst>
                                        <p:tav tm="0">
                                          <p:val>
                                            <p:fltVal val="0"/>
                                          </p:val>
                                        </p:tav>
                                        <p:tav tm="100000">
                                          <p:val>
                                            <p:strVal val="#ppt_w"/>
                                          </p:val>
                                        </p:tav>
                                      </p:tavLst>
                                    </p:anim>
                                    <p:anim calcmode="lin" valueType="num">
                                      <p:cBhvr>
                                        <p:cTn id="30" dur="1000" fill="hold"/>
                                        <p:tgtEl>
                                          <p:spTgt spid="50"/>
                                        </p:tgtEl>
                                        <p:attrNameLst>
                                          <p:attrName>ppt_h</p:attrName>
                                        </p:attrNameLst>
                                      </p:cBhvr>
                                      <p:tavLst>
                                        <p:tav tm="0">
                                          <p:val>
                                            <p:fltVal val="0"/>
                                          </p:val>
                                        </p:tav>
                                        <p:tav tm="100000">
                                          <p:val>
                                            <p:strVal val="#ppt_h"/>
                                          </p:val>
                                        </p:tav>
                                      </p:tavLst>
                                    </p:anim>
                                    <p:anim calcmode="lin" valueType="num">
                                      <p:cBhvr>
                                        <p:cTn id="31" dur="1000" fill="hold"/>
                                        <p:tgtEl>
                                          <p:spTgt spid="50"/>
                                        </p:tgtEl>
                                        <p:attrNameLst>
                                          <p:attrName>style.rotation</p:attrName>
                                        </p:attrNameLst>
                                      </p:cBhvr>
                                      <p:tavLst>
                                        <p:tav tm="0">
                                          <p:val>
                                            <p:fltVal val="90"/>
                                          </p:val>
                                        </p:tav>
                                        <p:tav tm="100000">
                                          <p:val>
                                            <p:fltVal val="0"/>
                                          </p:val>
                                        </p:tav>
                                      </p:tavLst>
                                    </p:anim>
                                    <p:animEffect transition="in" filter="fade">
                                      <p:cBhvr>
                                        <p:cTn id="32" dur="1000"/>
                                        <p:tgtEl>
                                          <p:spTgt spid="50"/>
                                        </p:tgtEl>
                                      </p:cBhvr>
                                    </p:animEffect>
                                  </p:childTnLst>
                                </p:cTn>
                              </p:par>
                              <p:par>
                                <p:cTn id="33" presetID="31" presetClass="entr" presetSubtype="0"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1000" fill="hold"/>
                                        <p:tgtEl>
                                          <p:spTgt spid="53"/>
                                        </p:tgtEl>
                                        <p:attrNameLst>
                                          <p:attrName>ppt_w</p:attrName>
                                        </p:attrNameLst>
                                      </p:cBhvr>
                                      <p:tavLst>
                                        <p:tav tm="0">
                                          <p:val>
                                            <p:fltVal val="0"/>
                                          </p:val>
                                        </p:tav>
                                        <p:tav tm="100000">
                                          <p:val>
                                            <p:strVal val="#ppt_w"/>
                                          </p:val>
                                        </p:tav>
                                      </p:tavLst>
                                    </p:anim>
                                    <p:anim calcmode="lin" valueType="num">
                                      <p:cBhvr>
                                        <p:cTn id="36" dur="1000" fill="hold"/>
                                        <p:tgtEl>
                                          <p:spTgt spid="53"/>
                                        </p:tgtEl>
                                        <p:attrNameLst>
                                          <p:attrName>ppt_h</p:attrName>
                                        </p:attrNameLst>
                                      </p:cBhvr>
                                      <p:tavLst>
                                        <p:tav tm="0">
                                          <p:val>
                                            <p:fltVal val="0"/>
                                          </p:val>
                                        </p:tav>
                                        <p:tav tm="100000">
                                          <p:val>
                                            <p:strVal val="#ppt_h"/>
                                          </p:val>
                                        </p:tav>
                                      </p:tavLst>
                                    </p:anim>
                                    <p:anim calcmode="lin" valueType="num">
                                      <p:cBhvr>
                                        <p:cTn id="37" dur="1000" fill="hold"/>
                                        <p:tgtEl>
                                          <p:spTgt spid="53"/>
                                        </p:tgtEl>
                                        <p:attrNameLst>
                                          <p:attrName>style.rotation</p:attrName>
                                        </p:attrNameLst>
                                      </p:cBhvr>
                                      <p:tavLst>
                                        <p:tav tm="0">
                                          <p:val>
                                            <p:fltVal val="90"/>
                                          </p:val>
                                        </p:tav>
                                        <p:tav tm="100000">
                                          <p:val>
                                            <p:fltVal val="0"/>
                                          </p:val>
                                        </p:tav>
                                      </p:tavLst>
                                    </p:anim>
                                    <p:animEffect transition="in" filter="fade">
                                      <p:cBhvr>
                                        <p:cTn id="38"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7"/>
          <p:cNvSpPr/>
          <p:nvPr/>
        </p:nvSpPr>
        <p:spPr>
          <a:xfrm rot="1800000">
            <a:off x="1451580" y="3468198"/>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ysClr val="window" lastClr="FFFFFF">
                  <a:lumMod val="85000"/>
                  <a:alpha val="6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8" name="矩形 8"/>
          <p:cNvSpPr/>
          <p:nvPr/>
        </p:nvSpPr>
        <p:spPr>
          <a:xfrm rot="1800000">
            <a:off x="4036990" y="3816238"/>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pic>
        <p:nvPicPr>
          <p:cNvPr id="19" name="图片占位符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07668" y="1972518"/>
            <a:ext cx="3889830" cy="3889830"/>
          </a:xfrm>
          <a:custGeom>
            <a:avLst/>
            <a:gdLst>
              <a:gd name="connsiteX0" fmla="*/ 0 w 3889830"/>
              <a:gd name="connsiteY0" fmla="*/ 0 h 3889830"/>
              <a:gd name="connsiteX1" fmla="*/ 3889830 w 3889830"/>
              <a:gd name="connsiteY1" fmla="*/ 0 h 3889830"/>
              <a:gd name="connsiteX2" fmla="*/ 3889830 w 3889830"/>
              <a:gd name="connsiteY2" fmla="*/ 3889830 h 3889830"/>
              <a:gd name="connsiteX3" fmla="*/ 0 w 3889830"/>
              <a:gd name="connsiteY3" fmla="*/ 3889830 h 3889830"/>
            </a:gdLst>
            <a:ahLst/>
            <a:cxnLst>
              <a:cxn ang="0">
                <a:pos x="connsiteX0" y="connsiteY0"/>
              </a:cxn>
              <a:cxn ang="0">
                <a:pos x="connsiteX1" y="connsiteY1"/>
              </a:cxn>
              <a:cxn ang="0">
                <a:pos x="connsiteX2" y="connsiteY2"/>
              </a:cxn>
              <a:cxn ang="0">
                <a:pos x="connsiteX3" y="connsiteY3"/>
              </a:cxn>
            </a:cxnLst>
            <a:rect l="l" t="t" r="r" b="b"/>
            <a:pathLst>
              <a:path w="3889830" h="3889830">
                <a:moveTo>
                  <a:pt x="0" y="0"/>
                </a:moveTo>
                <a:lnTo>
                  <a:pt x="3889830" y="0"/>
                </a:lnTo>
                <a:lnTo>
                  <a:pt x="3889830" y="3889830"/>
                </a:lnTo>
                <a:lnTo>
                  <a:pt x="0" y="3889830"/>
                </a:lnTo>
                <a:close/>
              </a:path>
            </a:pathLst>
          </a:custGeom>
        </p:spPr>
      </p:pic>
      <p:sp>
        <p:nvSpPr>
          <p:cNvPr id="20" name="矩形 19"/>
          <p:cNvSpPr/>
          <p:nvPr/>
        </p:nvSpPr>
        <p:spPr>
          <a:xfrm>
            <a:off x="4420140" y="1768524"/>
            <a:ext cx="580573" cy="580573"/>
          </a:xfrm>
          <a:prstGeom prst="rect">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1" name="矩形 20"/>
          <p:cNvSpPr/>
          <p:nvPr/>
        </p:nvSpPr>
        <p:spPr>
          <a:xfrm>
            <a:off x="504453" y="5191056"/>
            <a:ext cx="1001492" cy="1001492"/>
          </a:xfrm>
          <a:prstGeom prst="rect">
            <a:avLst/>
          </a:prstGeom>
          <a:noFill/>
          <a:ln w="38100" cap="flat" cmpd="sng" algn="ctr">
            <a:solidFill>
              <a:srgbClr val="FF637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2" name="矩形 9"/>
          <p:cNvSpPr/>
          <p:nvPr/>
        </p:nvSpPr>
        <p:spPr>
          <a:xfrm rot="1800000">
            <a:off x="3771262" y="6272859"/>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3" name="矩形 22"/>
          <p:cNvSpPr/>
          <p:nvPr/>
        </p:nvSpPr>
        <p:spPr>
          <a:xfrm>
            <a:off x="3712112" y="4840676"/>
            <a:ext cx="1624015" cy="1624015"/>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12"/>
          <p:cNvSpPr/>
          <p:nvPr/>
        </p:nvSpPr>
        <p:spPr>
          <a:xfrm rot="1800000">
            <a:off x="9659705" y="4440303"/>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5" name="组合 24"/>
          <p:cNvGrpSpPr/>
          <p:nvPr/>
        </p:nvGrpSpPr>
        <p:grpSpPr>
          <a:xfrm>
            <a:off x="9682930" y="2673057"/>
            <a:ext cx="889000" cy="889000"/>
            <a:chOff x="10275888" y="1968952"/>
            <a:chExt cx="889000" cy="889000"/>
          </a:xfrm>
        </p:grpSpPr>
        <p:sp>
          <p:nvSpPr>
            <p:cNvPr id="26" name="椭圆 25"/>
            <p:cNvSpPr/>
            <p:nvPr/>
          </p:nvSpPr>
          <p:spPr>
            <a:xfrm>
              <a:off x="10275888" y="1968952"/>
              <a:ext cx="889000" cy="889000"/>
            </a:xfrm>
            <a:prstGeom prst="ellipse">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prstClr val="white"/>
                  </a:solidFill>
                  <a:effectLst/>
                  <a:uLnTx/>
                  <a:uFillTx/>
                  <a:latin typeface="Arial"/>
                  <a:ea typeface="微软雅黑"/>
                </a:rPr>
                <a:t>04</a:t>
              </a:r>
              <a:endParaRPr kumimoji="0" lang="zh-CN" altLang="en-US" sz="3200" b="1" i="0" u="none" strike="noStrike" kern="0" cap="none" spc="0" normalizeH="0" baseline="0" noProof="0" dirty="0" smtClean="0">
                <a:ln>
                  <a:noFill/>
                </a:ln>
                <a:solidFill>
                  <a:prstClr val="white"/>
                </a:solidFill>
                <a:effectLst/>
                <a:uLnTx/>
                <a:uFillTx/>
                <a:latin typeface="Arial"/>
                <a:ea typeface="微软雅黑"/>
              </a:endParaRPr>
            </a:p>
          </p:txBody>
        </p:sp>
      </p:grpSp>
      <p:grpSp>
        <p:nvGrpSpPr>
          <p:cNvPr id="28" name="组合 27"/>
          <p:cNvGrpSpPr/>
          <p:nvPr/>
        </p:nvGrpSpPr>
        <p:grpSpPr>
          <a:xfrm>
            <a:off x="5607303" y="3793900"/>
            <a:ext cx="5058845" cy="1155633"/>
            <a:chOff x="6200261" y="3089795"/>
            <a:chExt cx="5058845" cy="1155633"/>
          </a:xfrm>
        </p:grpSpPr>
        <p:sp>
          <p:nvSpPr>
            <p:cNvPr id="29"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prstClr val="black"/>
                  </a:solidFill>
                  <a:effectLst/>
                  <a:uLnTx/>
                  <a:uFillTx/>
                  <a:latin typeface="Arial"/>
                  <a:ea typeface="微软雅黑"/>
                </a:rPr>
                <a:t>标题文字添加此处</a:t>
              </a:r>
            </a:p>
          </p:txBody>
        </p:sp>
        <p:sp>
          <p:nvSpPr>
            <p:cNvPr id="30"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lumMod val="50000"/>
                    </a:prstClr>
                  </a:solidFill>
                  <a:effectLst/>
                  <a:uLnTx/>
                  <a:uFillTx/>
                  <a:latin typeface="微软雅黑"/>
                  <a:ea typeface="微软雅黑"/>
                </a:rPr>
                <a:t>The user can demonstrate on a projector or computer, or print the presentation and make it into a film to be used in a wider field</a:t>
              </a:r>
            </a:p>
          </p:txBody>
        </p:sp>
        <p:cxnSp>
          <p:nvCxnSpPr>
            <p:cNvPr id="31" name="直接连接符 30"/>
            <p:cNvCxnSpPr/>
            <p:nvPr/>
          </p:nvCxnSpPr>
          <p:spPr>
            <a:xfrm>
              <a:off x="10237788" y="4245428"/>
              <a:ext cx="914400" cy="0"/>
            </a:xfrm>
            <a:prstGeom prst="line">
              <a:avLst/>
            </a:prstGeom>
            <a:noFill/>
            <a:ln w="3810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0-#ppt_w/2"/>
                                          </p:val>
                                        </p:tav>
                                        <p:tav tm="100000">
                                          <p:val>
                                            <p:strVal val="#ppt_x"/>
                                          </p:val>
                                        </p:tav>
                                      </p:tavLst>
                                    </p:anim>
                                    <p:anim calcmode="lin" valueType="num">
                                      <p:cBhvr additive="base">
                                        <p:cTn id="20" dur="1000" fill="hold"/>
                                        <p:tgtEl>
                                          <p:spTgt spid="21"/>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ppt_y</p:attrName>
                                        </p:attrNameLst>
                                      </p:cBhvr>
                                      <p:tavLst>
                                        <p:tav tm="0">
                                          <p:val>
                                            <p:strVal val="#ppt_y-#ppt_h*1.125000"/>
                                          </p:val>
                                        </p:tav>
                                        <p:tav tm="100000">
                                          <p:val>
                                            <p:strVal val="#ppt_y"/>
                                          </p:val>
                                        </p:tav>
                                      </p:tavLst>
                                    </p:anim>
                                    <p:animEffect transition="in" filter="wipe(down)">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0" grpId="0" animBg="1"/>
      <p:bldP spid="21" grpId="0" animBg="1"/>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40"/>
          <p:cNvSpPr/>
          <p:nvPr/>
        </p:nvSpPr>
        <p:spPr>
          <a:xfrm rot="1800000">
            <a:off x="1361481" y="5492111"/>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40"/>
          <p:cNvSpPr/>
          <p:nvPr/>
        </p:nvSpPr>
        <p:spPr>
          <a:xfrm rot="1800000">
            <a:off x="4797125" y="5492111"/>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5" name="矩形 40"/>
          <p:cNvSpPr/>
          <p:nvPr/>
        </p:nvSpPr>
        <p:spPr>
          <a:xfrm rot="1800000">
            <a:off x="8204193" y="5492111"/>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6" name="Oval 17"/>
          <p:cNvSpPr/>
          <p:nvPr/>
        </p:nvSpPr>
        <p:spPr>
          <a:xfrm>
            <a:off x="7906126" y="2491308"/>
            <a:ext cx="2345680" cy="2345680"/>
          </a:xfrm>
          <a:prstGeom prst="ellipse">
            <a:avLst/>
          </a:prstGeom>
          <a:noFill/>
          <a:ln w="50800" cap="flat" cmpd="sng" algn="ctr">
            <a:solidFill>
              <a:srgbClr val="FEB068"/>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Oval 18"/>
          <p:cNvSpPr/>
          <p:nvPr/>
        </p:nvSpPr>
        <p:spPr>
          <a:xfrm>
            <a:off x="9687671" y="2640533"/>
            <a:ext cx="412750" cy="412750"/>
          </a:xfrm>
          <a:prstGeom prst="ellipse">
            <a:avLst/>
          </a:prstGeom>
          <a:solidFill>
            <a:srgbClr val="FEB068"/>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8" name="Rectangle: Rounded Corners 20"/>
          <p:cNvSpPr/>
          <p:nvPr/>
        </p:nvSpPr>
        <p:spPr>
          <a:xfrm>
            <a:off x="7903169" y="4558556"/>
            <a:ext cx="2348638" cy="473742"/>
          </a:xfrm>
          <a:prstGeom prst="roundRect">
            <a:avLst>
              <a:gd name="adj" fmla="val 50000"/>
            </a:avLst>
          </a:prstGeom>
          <a:solidFill>
            <a:srgbClr val="FEB068"/>
          </a:solidFill>
          <a:ln w="50800" cap="flat" cmpd="sng" algn="ctr">
            <a:solidFill>
              <a:sysClr val="window" lastClr="FFFFFF"/>
            </a:solid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29" name="Oval 5"/>
          <p:cNvSpPr/>
          <p:nvPr/>
        </p:nvSpPr>
        <p:spPr>
          <a:xfrm>
            <a:off x="1052605" y="2491308"/>
            <a:ext cx="2345680" cy="2345680"/>
          </a:xfrm>
          <a:prstGeom prst="ellipse">
            <a:avLst/>
          </a:prstGeom>
          <a:noFill/>
          <a:ln w="50800" cap="flat" cmpd="sng" algn="ctr">
            <a:solidFill>
              <a:srgbClr val="228EB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Oval 6"/>
          <p:cNvSpPr/>
          <p:nvPr/>
        </p:nvSpPr>
        <p:spPr>
          <a:xfrm>
            <a:off x="2834150" y="2640533"/>
            <a:ext cx="412750" cy="412750"/>
          </a:xfrm>
          <a:prstGeom prst="ellipse">
            <a:avLst/>
          </a:prstGeom>
          <a:solidFill>
            <a:srgbClr val="228EB0"/>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Rectangle: Rounded Corners 8"/>
          <p:cNvSpPr/>
          <p:nvPr/>
        </p:nvSpPr>
        <p:spPr>
          <a:xfrm>
            <a:off x="1049648" y="4558556"/>
            <a:ext cx="2348638" cy="473742"/>
          </a:xfrm>
          <a:prstGeom prst="roundRect">
            <a:avLst>
              <a:gd name="adj" fmla="val 50000"/>
            </a:avLst>
          </a:prstGeom>
          <a:solidFill>
            <a:srgbClr val="228EB0"/>
          </a:solidFill>
          <a:ln w="50800" cap="flat" cmpd="sng" algn="ctr">
            <a:solidFill>
              <a:sysClr val="window" lastClr="FFFFFF"/>
            </a:solid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32" name="Oval 11"/>
          <p:cNvSpPr/>
          <p:nvPr/>
        </p:nvSpPr>
        <p:spPr>
          <a:xfrm>
            <a:off x="4480844" y="2491308"/>
            <a:ext cx="2345680" cy="2345680"/>
          </a:xfrm>
          <a:prstGeom prst="ellipse">
            <a:avLst/>
          </a:prstGeom>
          <a:noFill/>
          <a:ln w="50800" cap="flat" cmpd="sng" algn="ctr">
            <a:solidFill>
              <a:srgbClr val="00B6B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3" name="Oval 12"/>
          <p:cNvSpPr/>
          <p:nvPr/>
        </p:nvSpPr>
        <p:spPr>
          <a:xfrm>
            <a:off x="6262389" y="2640533"/>
            <a:ext cx="412750" cy="412750"/>
          </a:xfrm>
          <a:prstGeom prst="ellipse">
            <a:avLst/>
          </a:prstGeom>
          <a:solidFill>
            <a:srgbClr val="00B6BF"/>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Rectangle: Rounded Corners 14"/>
          <p:cNvSpPr/>
          <p:nvPr/>
        </p:nvSpPr>
        <p:spPr>
          <a:xfrm>
            <a:off x="4477887" y="4558556"/>
            <a:ext cx="2348638" cy="473742"/>
          </a:xfrm>
          <a:prstGeom prst="roundRect">
            <a:avLst>
              <a:gd name="adj" fmla="val 50000"/>
            </a:avLst>
          </a:prstGeom>
          <a:solidFill>
            <a:srgbClr val="00B6BF"/>
          </a:solidFill>
          <a:ln w="50800" cap="flat" cmpd="sng" algn="ctr">
            <a:solidFill>
              <a:sysClr val="window" lastClr="FFFFFF"/>
            </a:solid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prstClr val="white"/>
              </a:solidFill>
              <a:effectLst/>
              <a:uLnTx/>
              <a:uFillTx/>
              <a:latin typeface="Arial"/>
              <a:ea typeface="微软雅黑"/>
              <a:cs typeface="+mn-cs"/>
            </a:endParaRPr>
          </a:p>
        </p:txBody>
      </p:sp>
      <p:pic>
        <p:nvPicPr>
          <p:cNvPr id="35" name="图片占位符 3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434837" y="2875428"/>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pic>
      <p:pic>
        <p:nvPicPr>
          <p:cNvPr id="36" name="图片占位符 3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867370" y="2875428"/>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pic>
      <p:pic>
        <p:nvPicPr>
          <p:cNvPr id="37" name="图片占位符 3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288358" y="2875428"/>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pic>
      <p:sp>
        <p:nvSpPr>
          <p:cNvPr id="38" name="矩形 37">
            <a:extLst>
              <a:ext uri="{FF2B5EF4-FFF2-40B4-BE49-F238E27FC236}">
                <a16:creationId xmlns="" xmlns:a16="http://schemas.microsoft.com/office/drawing/2014/main" id="{E3EB1709-6D20-4440-8800-976CC5E9712E}"/>
              </a:ext>
            </a:extLst>
          </p:cNvPr>
          <p:cNvSpPr/>
          <p:nvPr/>
        </p:nvSpPr>
        <p:spPr>
          <a:xfrm>
            <a:off x="936501" y="5202125"/>
            <a:ext cx="2596104" cy="845616"/>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a:t>
            </a:r>
            <a:r>
              <a:rPr lang="zh-CN" altLang="en-US" sz="1400" dirty="0" smtClean="0">
                <a:solidFill>
                  <a:prstClr val="black">
                    <a:lumMod val="75000"/>
                    <a:lumOff val="25000"/>
                  </a:prstClr>
                </a:solidFill>
                <a:latin typeface="Arial"/>
                <a:ea typeface="微软雅黑"/>
              </a:rPr>
              <a:t>胶片</a:t>
            </a:r>
            <a:endParaRPr lang="zh-CN" altLang="en-US" sz="1400" dirty="0">
              <a:solidFill>
                <a:prstClr val="black">
                  <a:lumMod val="75000"/>
                  <a:lumOff val="25000"/>
                </a:prstClr>
              </a:solidFill>
              <a:latin typeface="Arial"/>
              <a:ea typeface="微软雅黑"/>
            </a:endParaRPr>
          </a:p>
        </p:txBody>
      </p:sp>
      <p:sp>
        <p:nvSpPr>
          <p:cNvPr id="39" name="矩形 38">
            <a:extLst>
              <a:ext uri="{FF2B5EF4-FFF2-40B4-BE49-F238E27FC236}">
                <a16:creationId xmlns="" xmlns:a16="http://schemas.microsoft.com/office/drawing/2014/main" id="{CBCE2F27-1948-4AAF-B7D2-B7B4F23C2784}"/>
              </a:ext>
            </a:extLst>
          </p:cNvPr>
          <p:cNvSpPr/>
          <p:nvPr/>
        </p:nvSpPr>
        <p:spPr>
          <a:xfrm>
            <a:off x="1070820" y="4585620"/>
            <a:ext cx="2327466" cy="39613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sp>
        <p:nvSpPr>
          <p:cNvPr id="40" name="矩形 39">
            <a:extLst>
              <a:ext uri="{FF2B5EF4-FFF2-40B4-BE49-F238E27FC236}">
                <a16:creationId xmlns="" xmlns:a16="http://schemas.microsoft.com/office/drawing/2014/main" id="{CBCE2F27-1948-4AAF-B7D2-B7B4F23C2784}"/>
              </a:ext>
            </a:extLst>
          </p:cNvPr>
          <p:cNvSpPr/>
          <p:nvPr/>
        </p:nvSpPr>
        <p:spPr>
          <a:xfrm>
            <a:off x="4506463" y="4585620"/>
            <a:ext cx="2327466" cy="39613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sp>
        <p:nvSpPr>
          <p:cNvPr id="41" name="矩形 40">
            <a:extLst>
              <a:ext uri="{FF2B5EF4-FFF2-40B4-BE49-F238E27FC236}">
                <a16:creationId xmlns="" xmlns:a16="http://schemas.microsoft.com/office/drawing/2014/main" id="{CBCE2F27-1948-4AAF-B7D2-B7B4F23C2784}"/>
              </a:ext>
            </a:extLst>
          </p:cNvPr>
          <p:cNvSpPr/>
          <p:nvPr/>
        </p:nvSpPr>
        <p:spPr>
          <a:xfrm>
            <a:off x="7895413" y="4585620"/>
            <a:ext cx="2327466" cy="39613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sp>
        <p:nvSpPr>
          <p:cNvPr id="42" name="矩形 41">
            <a:extLst>
              <a:ext uri="{FF2B5EF4-FFF2-40B4-BE49-F238E27FC236}">
                <a16:creationId xmlns="" xmlns:a16="http://schemas.microsoft.com/office/drawing/2014/main" id="{E3EB1709-6D20-4440-8800-976CC5E9712E}"/>
              </a:ext>
            </a:extLst>
          </p:cNvPr>
          <p:cNvSpPr/>
          <p:nvPr/>
        </p:nvSpPr>
        <p:spPr>
          <a:xfrm>
            <a:off x="4342753" y="5202125"/>
            <a:ext cx="2596104" cy="845616"/>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a:t>
            </a:r>
            <a:r>
              <a:rPr lang="zh-CN" altLang="en-US" sz="1400" dirty="0" smtClean="0">
                <a:solidFill>
                  <a:prstClr val="black">
                    <a:lumMod val="75000"/>
                    <a:lumOff val="25000"/>
                  </a:prstClr>
                </a:solidFill>
                <a:latin typeface="Arial"/>
                <a:ea typeface="微软雅黑"/>
              </a:rPr>
              <a:t>胶片</a:t>
            </a:r>
            <a:endParaRPr lang="zh-CN" altLang="en-US" sz="1400" dirty="0">
              <a:solidFill>
                <a:prstClr val="black">
                  <a:lumMod val="75000"/>
                  <a:lumOff val="25000"/>
                </a:prstClr>
              </a:solidFill>
              <a:latin typeface="Arial"/>
              <a:ea typeface="微软雅黑"/>
            </a:endParaRPr>
          </a:p>
        </p:txBody>
      </p:sp>
      <p:sp>
        <p:nvSpPr>
          <p:cNvPr id="43" name="矩形 42">
            <a:extLst>
              <a:ext uri="{FF2B5EF4-FFF2-40B4-BE49-F238E27FC236}">
                <a16:creationId xmlns="" xmlns:a16="http://schemas.microsoft.com/office/drawing/2014/main" id="{E3EB1709-6D20-4440-8800-976CC5E9712E}"/>
              </a:ext>
            </a:extLst>
          </p:cNvPr>
          <p:cNvSpPr/>
          <p:nvPr/>
        </p:nvSpPr>
        <p:spPr>
          <a:xfrm>
            <a:off x="7779436" y="5202125"/>
            <a:ext cx="2596104" cy="845616"/>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a:t>
            </a:r>
            <a:r>
              <a:rPr lang="zh-CN" altLang="en-US" sz="1400" dirty="0" smtClean="0">
                <a:solidFill>
                  <a:prstClr val="black">
                    <a:lumMod val="75000"/>
                    <a:lumOff val="25000"/>
                  </a:prstClr>
                </a:solidFill>
                <a:latin typeface="Arial"/>
                <a:ea typeface="微软雅黑"/>
              </a:rPr>
              <a:t>胶片</a:t>
            </a:r>
            <a:endParaRPr lang="zh-CN" altLang="en-US" sz="1400" dirty="0">
              <a:solidFill>
                <a:prstClr val="black">
                  <a:lumMod val="75000"/>
                  <a:lumOff val="25000"/>
                </a:prstClr>
              </a:solidFill>
              <a:latin typeface="Arial"/>
              <a:ea typeface="微软雅黑"/>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anim calcmode="lin" valueType="num">
                                      <p:cBhvr>
                                        <p:cTn id="28" dur="1000" fill="hold"/>
                                        <p:tgtEl>
                                          <p:spTgt spid="38"/>
                                        </p:tgtEl>
                                        <p:attrNameLst>
                                          <p:attrName>ppt_x</p:attrName>
                                        </p:attrNameLst>
                                      </p:cBhvr>
                                      <p:tavLst>
                                        <p:tav tm="0">
                                          <p:val>
                                            <p:strVal val="#ppt_x"/>
                                          </p:val>
                                        </p:tav>
                                        <p:tav tm="100000">
                                          <p:val>
                                            <p:strVal val="#ppt_x"/>
                                          </p:val>
                                        </p:tav>
                                      </p:tavLst>
                                    </p:anim>
                                    <p:anim calcmode="lin" valueType="num">
                                      <p:cBhvr>
                                        <p:cTn id="29" dur="1000" fill="hold"/>
                                        <p:tgtEl>
                                          <p:spTgt spid="3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1000"/>
                                        <p:tgtEl>
                                          <p:spTgt spid="39"/>
                                        </p:tgtEl>
                                      </p:cBhvr>
                                    </p:animEffect>
                                    <p:anim calcmode="lin" valueType="num">
                                      <p:cBhvr>
                                        <p:cTn id="33" dur="1000" fill="hold"/>
                                        <p:tgtEl>
                                          <p:spTgt spid="39"/>
                                        </p:tgtEl>
                                        <p:attrNameLst>
                                          <p:attrName>ppt_x</p:attrName>
                                        </p:attrNameLst>
                                      </p:cBhvr>
                                      <p:tavLst>
                                        <p:tav tm="0">
                                          <p:val>
                                            <p:strVal val="#ppt_x"/>
                                          </p:val>
                                        </p:tav>
                                        <p:tav tm="100000">
                                          <p:val>
                                            <p:strVal val="#ppt_x"/>
                                          </p:val>
                                        </p:tav>
                                      </p:tavLst>
                                    </p:anim>
                                    <p:anim calcmode="lin" valueType="num">
                                      <p:cBhvr>
                                        <p:cTn id="34" dur="1000" fill="hold"/>
                                        <p:tgtEl>
                                          <p:spTgt spid="3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1000" fill="hold"/>
                                        <p:tgtEl>
                                          <p:spTgt spid="3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1000"/>
                                        <p:tgtEl>
                                          <p:spTgt spid="40"/>
                                        </p:tgtEl>
                                      </p:cBhvr>
                                    </p:animEffect>
                                    <p:anim calcmode="lin" valueType="num">
                                      <p:cBhvr>
                                        <p:cTn id="63" dur="1000" fill="hold"/>
                                        <p:tgtEl>
                                          <p:spTgt spid="40"/>
                                        </p:tgtEl>
                                        <p:attrNameLst>
                                          <p:attrName>ppt_x</p:attrName>
                                        </p:attrNameLst>
                                      </p:cBhvr>
                                      <p:tavLst>
                                        <p:tav tm="0">
                                          <p:val>
                                            <p:strVal val="#ppt_x"/>
                                          </p:val>
                                        </p:tav>
                                        <p:tav tm="100000">
                                          <p:val>
                                            <p:strVal val="#ppt_x"/>
                                          </p:val>
                                        </p:tav>
                                      </p:tavLst>
                                    </p:anim>
                                    <p:anim calcmode="lin" valueType="num">
                                      <p:cBhvr>
                                        <p:cTn id="64" dur="1000" fill="hold"/>
                                        <p:tgtEl>
                                          <p:spTgt spid="4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1000"/>
                                        <p:tgtEl>
                                          <p:spTgt spid="42"/>
                                        </p:tgtEl>
                                      </p:cBhvr>
                                    </p:animEffect>
                                    <p:anim calcmode="lin" valueType="num">
                                      <p:cBhvr>
                                        <p:cTn id="68" dur="1000" fill="hold"/>
                                        <p:tgtEl>
                                          <p:spTgt spid="42"/>
                                        </p:tgtEl>
                                        <p:attrNameLst>
                                          <p:attrName>ppt_x</p:attrName>
                                        </p:attrNameLst>
                                      </p:cBhvr>
                                      <p:tavLst>
                                        <p:tav tm="0">
                                          <p:val>
                                            <p:strVal val="#ppt_x"/>
                                          </p:val>
                                        </p:tav>
                                        <p:tav tm="100000">
                                          <p:val>
                                            <p:strVal val="#ppt_x"/>
                                          </p:val>
                                        </p:tav>
                                      </p:tavLst>
                                    </p:anim>
                                    <p:anim calcmode="lin" valueType="num">
                                      <p:cBhvr>
                                        <p:cTn id="69" dur="100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2500"/>
                            </p:stCondLst>
                            <p:childTnLst>
                              <p:par>
                                <p:cTn id="71" presetID="10" presetClass="entr" presetSubtype="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childTnLst>
                          </p:cTn>
                        </p:par>
                        <p:par>
                          <p:cTn id="74" fill="hold">
                            <p:stCondLst>
                              <p:cond delay="3000"/>
                            </p:stCondLst>
                            <p:childTnLst>
                              <p:par>
                                <p:cTn id="75" presetID="42" presetClass="entr" presetSubtype="0"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1000"/>
                                        <p:tgtEl>
                                          <p:spTgt spid="26"/>
                                        </p:tgtEl>
                                      </p:cBhvr>
                                    </p:animEffect>
                                    <p:anim calcmode="lin" valueType="num">
                                      <p:cBhvr>
                                        <p:cTn id="78" dur="1000" fill="hold"/>
                                        <p:tgtEl>
                                          <p:spTgt spid="26"/>
                                        </p:tgtEl>
                                        <p:attrNameLst>
                                          <p:attrName>ppt_x</p:attrName>
                                        </p:attrNameLst>
                                      </p:cBhvr>
                                      <p:tavLst>
                                        <p:tav tm="0">
                                          <p:val>
                                            <p:strVal val="#ppt_x"/>
                                          </p:val>
                                        </p:tav>
                                        <p:tav tm="100000">
                                          <p:val>
                                            <p:strVal val="#ppt_x"/>
                                          </p:val>
                                        </p:tav>
                                      </p:tavLst>
                                    </p:anim>
                                    <p:anim calcmode="lin" valueType="num">
                                      <p:cBhvr>
                                        <p:cTn id="79" dur="1000" fill="hold"/>
                                        <p:tgtEl>
                                          <p:spTgt spid="2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1000"/>
                                        <p:tgtEl>
                                          <p:spTgt spid="27"/>
                                        </p:tgtEl>
                                      </p:cBhvr>
                                    </p:animEffect>
                                    <p:anim calcmode="lin" valueType="num">
                                      <p:cBhvr>
                                        <p:cTn id="83" dur="1000" fill="hold"/>
                                        <p:tgtEl>
                                          <p:spTgt spid="27"/>
                                        </p:tgtEl>
                                        <p:attrNameLst>
                                          <p:attrName>ppt_x</p:attrName>
                                        </p:attrNameLst>
                                      </p:cBhvr>
                                      <p:tavLst>
                                        <p:tav tm="0">
                                          <p:val>
                                            <p:strVal val="#ppt_x"/>
                                          </p:val>
                                        </p:tav>
                                        <p:tav tm="100000">
                                          <p:val>
                                            <p:strVal val="#ppt_x"/>
                                          </p:val>
                                        </p:tav>
                                      </p:tavLst>
                                    </p:anim>
                                    <p:anim calcmode="lin" valueType="num">
                                      <p:cBhvr>
                                        <p:cTn id="84" dur="1000" fill="hold"/>
                                        <p:tgtEl>
                                          <p:spTgt spid="2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fade">
                                      <p:cBhvr>
                                        <p:cTn id="92" dur="1000"/>
                                        <p:tgtEl>
                                          <p:spTgt spid="37"/>
                                        </p:tgtEl>
                                      </p:cBhvr>
                                    </p:animEffect>
                                    <p:anim calcmode="lin" valueType="num">
                                      <p:cBhvr>
                                        <p:cTn id="93" dur="1000" fill="hold"/>
                                        <p:tgtEl>
                                          <p:spTgt spid="37"/>
                                        </p:tgtEl>
                                        <p:attrNameLst>
                                          <p:attrName>ppt_x</p:attrName>
                                        </p:attrNameLst>
                                      </p:cBhvr>
                                      <p:tavLst>
                                        <p:tav tm="0">
                                          <p:val>
                                            <p:strVal val="#ppt_x"/>
                                          </p:val>
                                        </p:tav>
                                        <p:tav tm="100000">
                                          <p:val>
                                            <p:strVal val="#ppt_x"/>
                                          </p:val>
                                        </p:tav>
                                      </p:tavLst>
                                    </p:anim>
                                    <p:anim calcmode="lin" valueType="num">
                                      <p:cBhvr>
                                        <p:cTn id="94" dur="1000" fill="hold"/>
                                        <p:tgtEl>
                                          <p:spTgt spid="3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1000"/>
                                        <p:tgtEl>
                                          <p:spTgt spid="41"/>
                                        </p:tgtEl>
                                      </p:cBhvr>
                                    </p:animEffect>
                                    <p:anim calcmode="lin" valueType="num">
                                      <p:cBhvr>
                                        <p:cTn id="98" dur="1000" fill="hold"/>
                                        <p:tgtEl>
                                          <p:spTgt spid="41"/>
                                        </p:tgtEl>
                                        <p:attrNameLst>
                                          <p:attrName>ppt_x</p:attrName>
                                        </p:attrNameLst>
                                      </p:cBhvr>
                                      <p:tavLst>
                                        <p:tav tm="0">
                                          <p:val>
                                            <p:strVal val="#ppt_x"/>
                                          </p:val>
                                        </p:tav>
                                        <p:tav tm="100000">
                                          <p:val>
                                            <p:strVal val="#ppt_x"/>
                                          </p:val>
                                        </p:tav>
                                      </p:tavLst>
                                    </p:anim>
                                    <p:anim calcmode="lin" valueType="num">
                                      <p:cBhvr>
                                        <p:cTn id="99" dur="1000" fill="hold"/>
                                        <p:tgtEl>
                                          <p:spTgt spid="41"/>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1000"/>
                                        <p:tgtEl>
                                          <p:spTgt spid="43"/>
                                        </p:tgtEl>
                                      </p:cBhvr>
                                    </p:animEffect>
                                    <p:anim calcmode="lin" valueType="num">
                                      <p:cBhvr>
                                        <p:cTn id="103" dur="1000" fill="hold"/>
                                        <p:tgtEl>
                                          <p:spTgt spid="43"/>
                                        </p:tgtEl>
                                        <p:attrNameLst>
                                          <p:attrName>ppt_x</p:attrName>
                                        </p:attrNameLst>
                                      </p:cBhvr>
                                      <p:tavLst>
                                        <p:tav tm="0">
                                          <p:val>
                                            <p:strVal val="#ppt_x"/>
                                          </p:val>
                                        </p:tav>
                                        <p:tav tm="100000">
                                          <p:val>
                                            <p:strVal val="#ppt_x"/>
                                          </p:val>
                                        </p:tav>
                                      </p:tavLst>
                                    </p:anim>
                                    <p:anim calcmode="lin" valueType="num">
                                      <p:cBhvr>
                                        <p:cTn id="104" dur="1000" fill="hold"/>
                                        <p:tgtEl>
                                          <p:spTgt spid="43"/>
                                        </p:tgtEl>
                                        <p:attrNameLst>
                                          <p:attrName>ppt_y</p:attrName>
                                        </p:attrNameLst>
                                      </p:cBhvr>
                                      <p:tavLst>
                                        <p:tav tm="0">
                                          <p:val>
                                            <p:strVal val="#ppt_y+.1"/>
                                          </p:val>
                                        </p:tav>
                                        <p:tav tm="100000">
                                          <p:val>
                                            <p:strVal val="#ppt_y"/>
                                          </p:val>
                                        </p:tav>
                                      </p:tavLst>
                                    </p:anim>
                                  </p:childTnLst>
                                </p:cTn>
                              </p:par>
                            </p:childTnLst>
                          </p:cTn>
                        </p:par>
                        <p:par>
                          <p:cTn id="105" fill="hold">
                            <p:stCondLst>
                              <p:cond delay="4000"/>
                            </p:stCondLst>
                            <p:childTnLst>
                              <p:par>
                                <p:cTn id="106" presetID="10" presetClass="entr" presetSubtype="0"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8" grpId="0"/>
      <p:bldP spid="39" grpId="0"/>
      <p:bldP spid="40" grpId="0"/>
      <p:bldP spid="41" grpId="0"/>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7"/>
          <p:cNvSpPr/>
          <p:nvPr/>
        </p:nvSpPr>
        <p:spPr>
          <a:xfrm rot="1800000">
            <a:off x="1235556" y="3468198"/>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ysClr val="window" lastClr="FFFFFF">
                  <a:lumMod val="85000"/>
                  <a:alpha val="6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 name="矩形 8"/>
          <p:cNvSpPr/>
          <p:nvPr/>
        </p:nvSpPr>
        <p:spPr>
          <a:xfrm rot="1800000">
            <a:off x="3820966" y="3816238"/>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pic>
        <p:nvPicPr>
          <p:cNvPr id="49" name="图片占位符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91644" y="1972518"/>
            <a:ext cx="3889830" cy="3889830"/>
          </a:xfrm>
          <a:custGeom>
            <a:avLst/>
            <a:gdLst>
              <a:gd name="connsiteX0" fmla="*/ 0 w 3889830"/>
              <a:gd name="connsiteY0" fmla="*/ 0 h 3889830"/>
              <a:gd name="connsiteX1" fmla="*/ 3889830 w 3889830"/>
              <a:gd name="connsiteY1" fmla="*/ 0 h 3889830"/>
              <a:gd name="connsiteX2" fmla="*/ 3889830 w 3889830"/>
              <a:gd name="connsiteY2" fmla="*/ 3889830 h 3889830"/>
              <a:gd name="connsiteX3" fmla="*/ 0 w 3889830"/>
              <a:gd name="connsiteY3" fmla="*/ 3889830 h 3889830"/>
            </a:gdLst>
            <a:ahLst/>
            <a:cxnLst>
              <a:cxn ang="0">
                <a:pos x="connsiteX0" y="connsiteY0"/>
              </a:cxn>
              <a:cxn ang="0">
                <a:pos x="connsiteX1" y="connsiteY1"/>
              </a:cxn>
              <a:cxn ang="0">
                <a:pos x="connsiteX2" y="connsiteY2"/>
              </a:cxn>
              <a:cxn ang="0">
                <a:pos x="connsiteX3" y="connsiteY3"/>
              </a:cxn>
            </a:cxnLst>
            <a:rect l="l" t="t" r="r" b="b"/>
            <a:pathLst>
              <a:path w="3889830" h="3889830">
                <a:moveTo>
                  <a:pt x="0" y="0"/>
                </a:moveTo>
                <a:lnTo>
                  <a:pt x="3889830" y="0"/>
                </a:lnTo>
                <a:lnTo>
                  <a:pt x="3889830" y="3889830"/>
                </a:lnTo>
                <a:lnTo>
                  <a:pt x="0" y="3889830"/>
                </a:lnTo>
                <a:close/>
              </a:path>
            </a:pathLst>
          </a:custGeom>
        </p:spPr>
      </p:pic>
      <p:sp>
        <p:nvSpPr>
          <p:cNvPr id="50" name="矩形 49"/>
          <p:cNvSpPr/>
          <p:nvPr/>
        </p:nvSpPr>
        <p:spPr>
          <a:xfrm>
            <a:off x="4204116" y="1768524"/>
            <a:ext cx="580573" cy="580573"/>
          </a:xfrm>
          <a:prstGeom prst="rect">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 name="矩形 50"/>
          <p:cNvSpPr/>
          <p:nvPr/>
        </p:nvSpPr>
        <p:spPr>
          <a:xfrm>
            <a:off x="288429" y="5191056"/>
            <a:ext cx="1001492" cy="1001492"/>
          </a:xfrm>
          <a:prstGeom prst="rect">
            <a:avLst/>
          </a:prstGeom>
          <a:noFill/>
          <a:ln w="38100" cap="flat" cmpd="sng" algn="ctr">
            <a:solidFill>
              <a:srgbClr val="FF637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2" name="矩形 9"/>
          <p:cNvSpPr/>
          <p:nvPr/>
        </p:nvSpPr>
        <p:spPr>
          <a:xfrm rot="1800000">
            <a:off x="3555238" y="6272859"/>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3" name="矩形 52"/>
          <p:cNvSpPr/>
          <p:nvPr/>
        </p:nvSpPr>
        <p:spPr>
          <a:xfrm>
            <a:off x="3496088" y="4840676"/>
            <a:ext cx="1624015" cy="1624015"/>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4" name="矩形 12"/>
          <p:cNvSpPr/>
          <p:nvPr/>
        </p:nvSpPr>
        <p:spPr>
          <a:xfrm rot="1800000">
            <a:off x="9443681" y="4440303"/>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5" name="组合 54"/>
          <p:cNvGrpSpPr/>
          <p:nvPr/>
        </p:nvGrpSpPr>
        <p:grpSpPr>
          <a:xfrm>
            <a:off x="9466906" y="2673057"/>
            <a:ext cx="889000" cy="889000"/>
            <a:chOff x="10275888" y="1968952"/>
            <a:chExt cx="889000" cy="889000"/>
          </a:xfrm>
        </p:grpSpPr>
        <p:sp>
          <p:nvSpPr>
            <p:cNvPr id="56" name="椭圆 55"/>
            <p:cNvSpPr/>
            <p:nvPr/>
          </p:nvSpPr>
          <p:spPr>
            <a:xfrm>
              <a:off x="10275888" y="1968952"/>
              <a:ext cx="889000" cy="889000"/>
            </a:xfrm>
            <a:prstGeom prst="ellipse">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7"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prstClr val="white"/>
                  </a:solidFill>
                  <a:effectLst/>
                  <a:uLnTx/>
                  <a:uFillTx/>
                  <a:latin typeface="Arial"/>
                  <a:ea typeface="微软雅黑"/>
                </a:rPr>
                <a:t>01</a:t>
              </a:r>
              <a:endParaRPr kumimoji="0" lang="zh-CN" altLang="en-US" sz="3200" b="1" i="0" u="none" strike="noStrike" kern="0" cap="none" spc="0" normalizeH="0" baseline="0" noProof="0" dirty="0" smtClean="0">
                <a:ln>
                  <a:noFill/>
                </a:ln>
                <a:solidFill>
                  <a:prstClr val="white"/>
                </a:solidFill>
                <a:effectLst/>
                <a:uLnTx/>
                <a:uFillTx/>
                <a:latin typeface="Arial"/>
                <a:ea typeface="微软雅黑"/>
              </a:endParaRPr>
            </a:p>
          </p:txBody>
        </p:sp>
      </p:grpSp>
      <p:grpSp>
        <p:nvGrpSpPr>
          <p:cNvPr id="58" name="组合 57"/>
          <p:cNvGrpSpPr/>
          <p:nvPr/>
        </p:nvGrpSpPr>
        <p:grpSpPr>
          <a:xfrm>
            <a:off x="5391279" y="3793900"/>
            <a:ext cx="5058845" cy="1155633"/>
            <a:chOff x="6200261" y="3089795"/>
            <a:chExt cx="5058845" cy="1155633"/>
          </a:xfrm>
        </p:grpSpPr>
        <p:sp>
          <p:nvSpPr>
            <p:cNvPr id="59"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prstClr val="black"/>
                  </a:solidFill>
                  <a:effectLst/>
                  <a:uLnTx/>
                  <a:uFillTx/>
                  <a:latin typeface="Arial"/>
                  <a:ea typeface="微软雅黑"/>
                </a:rPr>
                <a:t>标题文字添加此处</a:t>
              </a:r>
            </a:p>
          </p:txBody>
        </p:sp>
        <p:sp>
          <p:nvSpPr>
            <p:cNvPr id="60"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lumMod val="50000"/>
                    </a:prstClr>
                  </a:solidFill>
                  <a:effectLst/>
                  <a:uLnTx/>
                  <a:uFillTx/>
                  <a:latin typeface="微软雅黑"/>
                  <a:ea typeface="微软雅黑"/>
                </a:rPr>
                <a:t>The user can demonstrate on a projector or computer, or print the presentation and make it into a film to be used in a wider field</a:t>
              </a:r>
            </a:p>
          </p:txBody>
        </p:sp>
        <p:cxnSp>
          <p:nvCxnSpPr>
            <p:cNvPr id="61" name="直接连接符 60"/>
            <p:cNvCxnSpPr/>
            <p:nvPr/>
          </p:nvCxnSpPr>
          <p:spPr>
            <a:xfrm>
              <a:off x="10237788" y="4245428"/>
              <a:ext cx="914400" cy="0"/>
            </a:xfrm>
            <a:prstGeom prst="line">
              <a:avLst/>
            </a:prstGeom>
            <a:noFill/>
            <a:ln w="3810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000" fill="hold"/>
                                        <p:tgtEl>
                                          <p:spTgt spid="49"/>
                                        </p:tgtEl>
                                        <p:attrNameLst>
                                          <p:attrName>ppt_x</p:attrName>
                                        </p:attrNameLst>
                                      </p:cBhvr>
                                      <p:tavLst>
                                        <p:tav tm="0">
                                          <p:val>
                                            <p:strVal val="0-#ppt_w/2"/>
                                          </p:val>
                                        </p:tav>
                                        <p:tav tm="100000">
                                          <p:val>
                                            <p:strVal val="#ppt_x"/>
                                          </p:val>
                                        </p:tav>
                                      </p:tavLst>
                                    </p:anim>
                                    <p:anim calcmode="lin" valueType="num">
                                      <p:cBhvr additive="base">
                                        <p:cTn id="8" dur="10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000" fill="hold"/>
                                        <p:tgtEl>
                                          <p:spTgt spid="50"/>
                                        </p:tgtEl>
                                        <p:attrNameLst>
                                          <p:attrName>ppt_x</p:attrName>
                                        </p:attrNameLst>
                                      </p:cBhvr>
                                      <p:tavLst>
                                        <p:tav tm="0">
                                          <p:val>
                                            <p:strVal val="#ppt_x"/>
                                          </p:val>
                                        </p:tav>
                                        <p:tav tm="100000">
                                          <p:val>
                                            <p:strVal val="#ppt_x"/>
                                          </p:val>
                                        </p:tav>
                                      </p:tavLst>
                                    </p:anim>
                                    <p:anim calcmode="lin" valueType="num">
                                      <p:cBhvr additive="base">
                                        <p:cTn id="12" dur="1000" fill="hold"/>
                                        <p:tgtEl>
                                          <p:spTgt spid="50"/>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000" fill="hold"/>
                                        <p:tgtEl>
                                          <p:spTgt spid="53"/>
                                        </p:tgtEl>
                                        <p:attrNameLst>
                                          <p:attrName>ppt_x</p:attrName>
                                        </p:attrNameLst>
                                      </p:cBhvr>
                                      <p:tavLst>
                                        <p:tav tm="0">
                                          <p:val>
                                            <p:strVal val="1+#ppt_w/2"/>
                                          </p:val>
                                        </p:tav>
                                        <p:tav tm="100000">
                                          <p:val>
                                            <p:strVal val="#ppt_x"/>
                                          </p:val>
                                        </p:tav>
                                      </p:tavLst>
                                    </p:anim>
                                    <p:anim calcmode="lin" valueType="num">
                                      <p:cBhvr additive="base">
                                        <p:cTn id="16" dur="10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1000" fill="hold"/>
                                        <p:tgtEl>
                                          <p:spTgt spid="51"/>
                                        </p:tgtEl>
                                        <p:attrNameLst>
                                          <p:attrName>ppt_x</p:attrName>
                                        </p:attrNameLst>
                                      </p:cBhvr>
                                      <p:tavLst>
                                        <p:tav tm="0">
                                          <p:val>
                                            <p:strVal val="0-#ppt_w/2"/>
                                          </p:val>
                                        </p:tav>
                                        <p:tav tm="100000">
                                          <p:val>
                                            <p:strVal val="#ppt_x"/>
                                          </p:val>
                                        </p:tav>
                                      </p:tavLst>
                                    </p:anim>
                                    <p:anim calcmode="lin" valueType="num">
                                      <p:cBhvr additive="base">
                                        <p:cTn id="20" dur="1000" fill="hold"/>
                                        <p:tgtEl>
                                          <p:spTgt spid="51"/>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500"/>
                                        <p:tgtEl>
                                          <p:spTgt spid="52"/>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p:cTn id="34" dur="500" fill="hold"/>
                                        <p:tgtEl>
                                          <p:spTgt spid="55"/>
                                        </p:tgtEl>
                                        <p:attrNameLst>
                                          <p:attrName>ppt_w</p:attrName>
                                        </p:attrNameLst>
                                      </p:cBhvr>
                                      <p:tavLst>
                                        <p:tav tm="0">
                                          <p:val>
                                            <p:fltVal val="0"/>
                                          </p:val>
                                        </p:tav>
                                        <p:tav tm="100000">
                                          <p:val>
                                            <p:strVal val="#ppt_w"/>
                                          </p:val>
                                        </p:tav>
                                      </p:tavLst>
                                    </p:anim>
                                    <p:anim calcmode="lin" valueType="num">
                                      <p:cBhvr>
                                        <p:cTn id="35" dur="500" fill="hold"/>
                                        <p:tgtEl>
                                          <p:spTgt spid="55"/>
                                        </p:tgtEl>
                                        <p:attrNameLst>
                                          <p:attrName>ppt_h</p:attrName>
                                        </p:attrNameLst>
                                      </p:cBhvr>
                                      <p:tavLst>
                                        <p:tav tm="0">
                                          <p:val>
                                            <p:fltVal val="0"/>
                                          </p:val>
                                        </p:tav>
                                        <p:tav tm="100000">
                                          <p:val>
                                            <p:strVal val="#ppt_h"/>
                                          </p:val>
                                        </p:tav>
                                      </p:tavLst>
                                    </p:anim>
                                    <p:animEffect transition="in" filter="fade">
                                      <p:cBhvr>
                                        <p:cTn id="36" dur="500"/>
                                        <p:tgtEl>
                                          <p:spTgt spid="55"/>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additive="base">
                                        <p:cTn id="44" dur="500"/>
                                        <p:tgtEl>
                                          <p:spTgt spid="58"/>
                                        </p:tgtEl>
                                        <p:attrNameLst>
                                          <p:attrName>ppt_y</p:attrName>
                                        </p:attrNameLst>
                                      </p:cBhvr>
                                      <p:tavLst>
                                        <p:tav tm="0">
                                          <p:val>
                                            <p:strVal val="#ppt_y-#ppt_h*1.125000"/>
                                          </p:val>
                                        </p:tav>
                                        <p:tav tm="100000">
                                          <p:val>
                                            <p:strVal val="#ppt_y"/>
                                          </p:val>
                                        </p:tav>
                                      </p:tavLst>
                                    </p:anim>
                                    <p:animEffect transition="in" filter="wipe(down)">
                                      <p:cBhvr>
                                        <p:cTn id="4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0" grpId="0" animBg="1"/>
      <p:bldP spid="51" grpId="0" animBg="1"/>
      <p:bldP spid="52" grpId="0" animBg="1"/>
      <p:bldP spid="53" grpId="0" animBg="1"/>
      <p:bldP spid="5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4"/>
          <p:cNvSpPr/>
          <p:nvPr/>
        </p:nvSpPr>
        <p:spPr>
          <a:xfrm rot="1800000">
            <a:off x="2360905" y="4612034"/>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24"/>
          <p:cNvSpPr/>
          <p:nvPr/>
        </p:nvSpPr>
        <p:spPr>
          <a:xfrm rot="1800000">
            <a:off x="5047925" y="4612034"/>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5" name="矩形 24"/>
          <p:cNvSpPr/>
          <p:nvPr/>
        </p:nvSpPr>
        <p:spPr>
          <a:xfrm rot="1800000">
            <a:off x="7770119" y="4612034"/>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6" name="组合 25"/>
          <p:cNvGrpSpPr/>
          <p:nvPr/>
        </p:nvGrpSpPr>
        <p:grpSpPr>
          <a:xfrm>
            <a:off x="2016621" y="2546743"/>
            <a:ext cx="2065605" cy="3225106"/>
            <a:chOff x="2349501" y="2176810"/>
            <a:chExt cx="2065605" cy="3225106"/>
          </a:xfrm>
        </p:grpSpPr>
        <p:sp>
          <p:nvSpPr>
            <p:cNvPr id="27" name="Rectangle: Rounded Corners 41"/>
            <p:cNvSpPr/>
            <p:nvPr/>
          </p:nvSpPr>
          <p:spPr>
            <a:xfrm>
              <a:off x="2349501" y="2176810"/>
              <a:ext cx="2065604" cy="3225106"/>
            </a:xfrm>
            <a:prstGeom prst="roundRect">
              <a:avLst>
                <a:gd name="adj" fmla="val 5000"/>
              </a:avLst>
            </a:prstGeom>
            <a:solidFill>
              <a:srgbClr val="228EB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8" name="Rectangle 15"/>
            <p:cNvSpPr/>
            <p:nvPr/>
          </p:nvSpPr>
          <p:spPr bwMode="auto">
            <a:xfrm>
              <a:off x="2448606" y="4855758"/>
              <a:ext cx="1876033" cy="293715"/>
            </a:xfrm>
            <a:prstGeom prst="rect">
              <a:avLst/>
            </a:prstGeom>
            <a:solidFill>
              <a:sysClr val="window" lastClr="FFFFFF"/>
            </a:solidFill>
            <a:ln w="12700" cap="flat" cmpd="sng" algn="ctr">
              <a:noFill/>
              <a:prstDash val="solid"/>
              <a:miter lim="800000"/>
            </a:ln>
            <a:effectLst/>
          </p:spPr>
          <p:txBody>
            <a:bodyPr wrap="none"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rgbClr val="44546A"/>
                </a:solidFill>
                <a:effectLst/>
                <a:uLnTx/>
                <a:uFillTx/>
                <a:latin typeface="Arial"/>
                <a:ea typeface="微软雅黑"/>
                <a:cs typeface="+mn-cs"/>
              </a:endParaRPr>
            </a:p>
          </p:txBody>
        </p:sp>
        <p:sp>
          <p:nvSpPr>
            <p:cNvPr id="29" name="Freeform: Shape 49"/>
            <p:cNvSpPr>
              <a:spLocks/>
            </p:cNvSpPr>
            <p:nvPr/>
          </p:nvSpPr>
          <p:spPr bwMode="auto">
            <a:xfrm>
              <a:off x="3099480" y="2394897"/>
              <a:ext cx="574283" cy="574283"/>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ysClr val="window" lastClr="FFFFFF"/>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0" name="矩形 29">
              <a:extLst>
                <a:ext uri="{FF2B5EF4-FFF2-40B4-BE49-F238E27FC236}">
                  <a16:creationId xmlns="" xmlns:a16="http://schemas.microsoft.com/office/drawing/2014/main" id="{E3EB1709-6D20-4440-8800-976CC5E9712E}"/>
                </a:ext>
              </a:extLst>
            </p:cNvPr>
            <p:cNvSpPr/>
            <p:nvPr/>
          </p:nvSpPr>
          <p:spPr>
            <a:xfrm>
              <a:off x="2377644" y="3154214"/>
              <a:ext cx="2037462" cy="1384995"/>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Arial"/>
                  <a:ea typeface="微软雅黑"/>
                </a:rPr>
                <a:t>用户可以在投影仪或者计算机上进行演示也可以将演示文稿打印出来制作成胶片以便应用到更广泛的领域中</a:t>
              </a:r>
            </a:p>
          </p:txBody>
        </p:sp>
        <p:sp>
          <p:nvSpPr>
            <p:cNvPr id="31" name="矩形 30">
              <a:extLst>
                <a:ext uri="{FF2B5EF4-FFF2-40B4-BE49-F238E27FC236}">
                  <a16:creationId xmlns="" xmlns:a16="http://schemas.microsoft.com/office/drawing/2014/main" id="{CBCE2F27-1948-4AAF-B7D2-B7B4F23C2784}"/>
                </a:ext>
              </a:extLst>
            </p:cNvPr>
            <p:cNvSpPr/>
            <p:nvPr/>
          </p:nvSpPr>
          <p:spPr>
            <a:xfrm>
              <a:off x="2448606" y="4816497"/>
              <a:ext cx="1895949" cy="387798"/>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Arial"/>
                  <a:ea typeface="微软雅黑"/>
                </a:rPr>
                <a:t>标题文字添加</a:t>
              </a:r>
            </a:p>
          </p:txBody>
        </p:sp>
      </p:grpSp>
      <p:grpSp>
        <p:nvGrpSpPr>
          <p:cNvPr id="32" name="组合 31"/>
          <p:cNvGrpSpPr/>
          <p:nvPr/>
        </p:nvGrpSpPr>
        <p:grpSpPr>
          <a:xfrm>
            <a:off x="4708527" y="2546743"/>
            <a:ext cx="2065604" cy="3225106"/>
            <a:chOff x="5041407" y="2176810"/>
            <a:chExt cx="2065604" cy="3225106"/>
          </a:xfrm>
        </p:grpSpPr>
        <p:sp>
          <p:nvSpPr>
            <p:cNvPr id="33" name="Rectangle: Rounded Corners 53"/>
            <p:cNvSpPr/>
            <p:nvPr/>
          </p:nvSpPr>
          <p:spPr>
            <a:xfrm>
              <a:off x="5041407" y="2176810"/>
              <a:ext cx="2065604" cy="3225106"/>
            </a:xfrm>
            <a:prstGeom prst="roundRect">
              <a:avLst>
                <a:gd name="adj" fmla="val 5000"/>
              </a:avLst>
            </a:prstGeom>
            <a:solidFill>
              <a:srgbClr val="00B6B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Freeform: Shape 50"/>
            <p:cNvSpPr>
              <a:spLocks/>
            </p:cNvSpPr>
            <p:nvPr/>
          </p:nvSpPr>
          <p:spPr bwMode="auto">
            <a:xfrm>
              <a:off x="5800026" y="2394897"/>
              <a:ext cx="574283" cy="574283"/>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ysClr val="window" lastClr="FFFFFF"/>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5" name="Rectangle 54"/>
            <p:cNvSpPr/>
            <p:nvPr/>
          </p:nvSpPr>
          <p:spPr bwMode="auto">
            <a:xfrm>
              <a:off x="5149152" y="4855758"/>
              <a:ext cx="1876033" cy="293715"/>
            </a:xfrm>
            <a:prstGeom prst="rect">
              <a:avLst/>
            </a:prstGeom>
            <a:solidFill>
              <a:sysClr val="window" lastClr="FFFFFF"/>
            </a:solidFill>
            <a:ln w="12700" cap="flat" cmpd="sng" algn="ctr">
              <a:noFill/>
              <a:prstDash val="solid"/>
              <a:miter lim="800000"/>
            </a:ln>
            <a:effectLst/>
          </p:spPr>
          <p:txBody>
            <a:bodyPr wrap="none"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rgbClr val="44546A"/>
                </a:solidFill>
                <a:effectLst/>
                <a:uLnTx/>
                <a:uFillTx/>
                <a:latin typeface="Arial"/>
                <a:ea typeface="微软雅黑"/>
                <a:cs typeface="+mn-cs"/>
              </a:endParaRPr>
            </a:p>
          </p:txBody>
        </p:sp>
        <p:sp>
          <p:nvSpPr>
            <p:cNvPr id="36" name="矩形 35">
              <a:extLst>
                <a:ext uri="{FF2B5EF4-FFF2-40B4-BE49-F238E27FC236}">
                  <a16:creationId xmlns="" xmlns:a16="http://schemas.microsoft.com/office/drawing/2014/main" id="{CBCE2F27-1948-4AAF-B7D2-B7B4F23C2784}"/>
                </a:ext>
              </a:extLst>
            </p:cNvPr>
            <p:cNvSpPr/>
            <p:nvPr/>
          </p:nvSpPr>
          <p:spPr>
            <a:xfrm>
              <a:off x="5150140" y="4816497"/>
              <a:ext cx="1895949" cy="387798"/>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Arial"/>
                  <a:ea typeface="微软雅黑"/>
                </a:rPr>
                <a:t>标题文字添加</a:t>
              </a:r>
            </a:p>
          </p:txBody>
        </p:sp>
        <p:sp>
          <p:nvSpPr>
            <p:cNvPr id="37" name="矩形 36">
              <a:extLst>
                <a:ext uri="{FF2B5EF4-FFF2-40B4-BE49-F238E27FC236}">
                  <a16:creationId xmlns="" xmlns:a16="http://schemas.microsoft.com/office/drawing/2014/main" id="{E3EB1709-6D20-4440-8800-976CC5E9712E}"/>
                </a:ext>
              </a:extLst>
            </p:cNvPr>
            <p:cNvSpPr/>
            <p:nvPr/>
          </p:nvSpPr>
          <p:spPr>
            <a:xfrm>
              <a:off x="5055920" y="3154214"/>
              <a:ext cx="2037462" cy="1384995"/>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Arial"/>
                  <a:ea typeface="微软雅黑"/>
                </a:rPr>
                <a:t>用户可以在投影仪或者计算机上进行演示也可以将演示文稿打印出来制作成胶片以便应用到更广泛的领域中</a:t>
              </a:r>
            </a:p>
          </p:txBody>
        </p:sp>
      </p:grpSp>
      <p:grpSp>
        <p:nvGrpSpPr>
          <p:cNvPr id="38" name="组合 37"/>
          <p:cNvGrpSpPr/>
          <p:nvPr/>
        </p:nvGrpSpPr>
        <p:grpSpPr>
          <a:xfrm>
            <a:off x="7444017" y="2546743"/>
            <a:ext cx="2065604" cy="3225106"/>
            <a:chOff x="7776897" y="2176810"/>
            <a:chExt cx="2065604" cy="3225106"/>
          </a:xfrm>
        </p:grpSpPr>
        <p:sp>
          <p:nvSpPr>
            <p:cNvPr id="39" name="Rectangle: Rounded Corners 60"/>
            <p:cNvSpPr/>
            <p:nvPr/>
          </p:nvSpPr>
          <p:spPr>
            <a:xfrm>
              <a:off x="7776897" y="2176810"/>
              <a:ext cx="2065604" cy="3225106"/>
            </a:xfrm>
            <a:prstGeom prst="roundRect">
              <a:avLst>
                <a:gd name="adj" fmla="val 5000"/>
              </a:avLst>
            </a:prstGeom>
            <a:solidFill>
              <a:sysClr val="windowText" lastClr="000000">
                <a:lumMod val="50000"/>
                <a:lumOff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 name="Freeform: Shape 48"/>
            <p:cNvSpPr>
              <a:spLocks/>
            </p:cNvSpPr>
            <p:nvPr/>
          </p:nvSpPr>
          <p:spPr bwMode="auto">
            <a:xfrm>
              <a:off x="8535516" y="2394897"/>
              <a:ext cx="574283" cy="57428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ysClr val="window" lastClr="FFFFFF"/>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41" name="Rectangle 61"/>
            <p:cNvSpPr/>
            <p:nvPr/>
          </p:nvSpPr>
          <p:spPr bwMode="auto">
            <a:xfrm>
              <a:off x="7884642" y="4855758"/>
              <a:ext cx="1876033" cy="293715"/>
            </a:xfrm>
            <a:prstGeom prst="rect">
              <a:avLst/>
            </a:prstGeom>
            <a:solidFill>
              <a:sysClr val="window" lastClr="FFFFFF"/>
            </a:solidFill>
            <a:ln w="12700" cap="flat" cmpd="sng" algn="ctr">
              <a:noFill/>
              <a:prstDash val="solid"/>
              <a:miter lim="800000"/>
            </a:ln>
            <a:effectLst/>
          </p:spPr>
          <p:txBody>
            <a:bodyPr wrap="none"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rgbClr val="44546A"/>
                </a:solidFill>
                <a:effectLst/>
                <a:uLnTx/>
                <a:uFillTx/>
                <a:latin typeface="Arial"/>
                <a:ea typeface="微软雅黑"/>
                <a:cs typeface="+mn-cs"/>
              </a:endParaRPr>
            </a:p>
          </p:txBody>
        </p:sp>
        <p:sp>
          <p:nvSpPr>
            <p:cNvPr id="42" name="矩形 41">
              <a:extLst>
                <a:ext uri="{FF2B5EF4-FFF2-40B4-BE49-F238E27FC236}">
                  <a16:creationId xmlns="" xmlns:a16="http://schemas.microsoft.com/office/drawing/2014/main" id="{CBCE2F27-1948-4AAF-B7D2-B7B4F23C2784}"/>
                </a:ext>
              </a:extLst>
            </p:cNvPr>
            <p:cNvSpPr/>
            <p:nvPr/>
          </p:nvSpPr>
          <p:spPr>
            <a:xfrm>
              <a:off x="7874682" y="4816497"/>
              <a:ext cx="1895949" cy="387798"/>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Arial"/>
                  <a:ea typeface="微软雅黑"/>
                </a:rPr>
                <a:t>标题文字添加</a:t>
              </a:r>
            </a:p>
          </p:txBody>
        </p:sp>
        <p:sp>
          <p:nvSpPr>
            <p:cNvPr id="43" name="矩形 42">
              <a:extLst>
                <a:ext uri="{FF2B5EF4-FFF2-40B4-BE49-F238E27FC236}">
                  <a16:creationId xmlns="" xmlns:a16="http://schemas.microsoft.com/office/drawing/2014/main" id="{E3EB1709-6D20-4440-8800-976CC5E9712E}"/>
                </a:ext>
              </a:extLst>
            </p:cNvPr>
            <p:cNvSpPr/>
            <p:nvPr/>
          </p:nvSpPr>
          <p:spPr>
            <a:xfrm>
              <a:off x="7796813" y="3154214"/>
              <a:ext cx="2037462" cy="1384995"/>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Arial"/>
                  <a:ea typeface="微软雅黑"/>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1+#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1+#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40"/>
          <p:cNvSpPr/>
          <p:nvPr/>
        </p:nvSpPr>
        <p:spPr>
          <a:xfrm rot="1800000">
            <a:off x="1175457" y="5279460"/>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矩形 40"/>
          <p:cNvSpPr/>
          <p:nvPr/>
        </p:nvSpPr>
        <p:spPr>
          <a:xfrm rot="1800000">
            <a:off x="3861755" y="5279460"/>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矩形 40"/>
          <p:cNvSpPr/>
          <p:nvPr/>
        </p:nvSpPr>
        <p:spPr>
          <a:xfrm rot="1800000">
            <a:off x="6557152" y="5279460"/>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矩形 40"/>
          <p:cNvSpPr/>
          <p:nvPr/>
        </p:nvSpPr>
        <p:spPr>
          <a:xfrm rot="1800000">
            <a:off x="9201878" y="5279460"/>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pic>
        <p:nvPicPr>
          <p:cNvPr id="38" name="图片占位符 4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09279" y="2589606"/>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pic>
      <p:pic>
        <p:nvPicPr>
          <p:cNvPr id="39" name="图片占位符 4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791977" y="2589606"/>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pic>
      <p:pic>
        <p:nvPicPr>
          <p:cNvPr id="40" name="图片占位符 5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74675" y="2589606"/>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pic>
      <p:pic>
        <p:nvPicPr>
          <p:cNvPr id="41" name="图片占位符 5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157373" y="2589606"/>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pic>
      <p:grpSp>
        <p:nvGrpSpPr>
          <p:cNvPr id="42" name="组合 41"/>
          <p:cNvGrpSpPr/>
          <p:nvPr/>
        </p:nvGrpSpPr>
        <p:grpSpPr>
          <a:xfrm>
            <a:off x="1518015" y="3813501"/>
            <a:ext cx="790916" cy="790916"/>
            <a:chOff x="1805946" y="3717604"/>
            <a:chExt cx="790916" cy="790916"/>
          </a:xfrm>
        </p:grpSpPr>
        <p:sp>
          <p:nvSpPr>
            <p:cNvPr id="43" name="椭圆 42"/>
            <p:cNvSpPr/>
            <p:nvPr/>
          </p:nvSpPr>
          <p:spPr>
            <a:xfrm>
              <a:off x="1805946" y="3717604"/>
              <a:ext cx="790916" cy="790916"/>
            </a:xfrm>
            <a:prstGeom prst="ellipse">
              <a:avLst/>
            </a:prstGeom>
            <a:solidFill>
              <a:sysClr val="window" lastClr="FFFFFF"/>
            </a:solidFill>
            <a:ln w="28575" cap="flat" cmpd="sng" algn="ctr">
              <a:solidFill>
                <a:srgbClr val="228EB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 name="任意多边形: 形状 5"/>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228EB0"/>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45" name="组合 44"/>
          <p:cNvGrpSpPr/>
          <p:nvPr/>
        </p:nvGrpSpPr>
        <p:grpSpPr>
          <a:xfrm>
            <a:off x="4200713" y="3813501"/>
            <a:ext cx="790916" cy="790916"/>
            <a:chOff x="1805946" y="3717604"/>
            <a:chExt cx="790916" cy="790916"/>
          </a:xfrm>
        </p:grpSpPr>
        <p:sp>
          <p:nvSpPr>
            <p:cNvPr id="46" name="椭圆 45"/>
            <p:cNvSpPr/>
            <p:nvPr/>
          </p:nvSpPr>
          <p:spPr>
            <a:xfrm>
              <a:off x="1805946" y="3717604"/>
              <a:ext cx="790916" cy="790916"/>
            </a:xfrm>
            <a:prstGeom prst="ellipse">
              <a:avLst/>
            </a:prstGeom>
            <a:solidFill>
              <a:sysClr val="window" lastClr="FFFFFF"/>
            </a:solidFill>
            <a:ln w="28575" cap="flat" cmpd="sng" algn="ctr">
              <a:solidFill>
                <a:srgbClr val="228EB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 name="任意多边形: 形状 24"/>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228EB0"/>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48" name="组合 47"/>
          <p:cNvGrpSpPr/>
          <p:nvPr/>
        </p:nvGrpSpPr>
        <p:grpSpPr>
          <a:xfrm>
            <a:off x="6883411" y="3813501"/>
            <a:ext cx="790916" cy="790916"/>
            <a:chOff x="1805946" y="3717604"/>
            <a:chExt cx="790916" cy="790916"/>
          </a:xfrm>
        </p:grpSpPr>
        <p:sp>
          <p:nvSpPr>
            <p:cNvPr id="49" name="椭圆 48"/>
            <p:cNvSpPr/>
            <p:nvPr/>
          </p:nvSpPr>
          <p:spPr>
            <a:xfrm>
              <a:off x="1805946" y="3717604"/>
              <a:ext cx="790916" cy="790916"/>
            </a:xfrm>
            <a:prstGeom prst="ellipse">
              <a:avLst/>
            </a:prstGeom>
            <a:solidFill>
              <a:sysClr val="window" lastClr="FFFFFF"/>
            </a:solidFill>
            <a:ln w="28575" cap="flat" cmpd="sng" algn="ctr">
              <a:solidFill>
                <a:srgbClr val="228EB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任意多边形: 形状 30"/>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228EB0"/>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51" name="组合 50"/>
          <p:cNvGrpSpPr/>
          <p:nvPr/>
        </p:nvGrpSpPr>
        <p:grpSpPr>
          <a:xfrm>
            <a:off x="9566109" y="3813501"/>
            <a:ext cx="790916" cy="790916"/>
            <a:chOff x="1805946" y="3717604"/>
            <a:chExt cx="790916" cy="790916"/>
          </a:xfrm>
        </p:grpSpPr>
        <p:sp>
          <p:nvSpPr>
            <p:cNvPr id="52" name="椭圆 51"/>
            <p:cNvSpPr/>
            <p:nvPr/>
          </p:nvSpPr>
          <p:spPr>
            <a:xfrm>
              <a:off x="1805946" y="3717604"/>
              <a:ext cx="790916" cy="790916"/>
            </a:xfrm>
            <a:prstGeom prst="ellipse">
              <a:avLst/>
            </a:prstGeom>
            <a:solidFill>
              <a:sysClr val="window" lastClr="FFFFFF"/>
            </a:solidFill>
            <a:ln w="28575" cap="flat" cmpd="sng" algn="ctr">
              <a:solidFill>
                <a:srgbClr val="228EB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3" name="任意多边形: 形状 36"/>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228EB0"/>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54" name="组合 53"/>
          <p:cNvGrpSpPr/>
          <p:nvPr/>
        </p:nvGrpSpPr>
        <p:grpSpPr>
          <a:xfrm>
            <a:off x="792485" y="4711394"/>
            <a:ext cx="2241974" cy="1109754"/>
            <a:chOff x="2113543" y="3325188"/>
            <a:chExt cx="2241974" cy="1109754"/>
          </a:xfrm>
        </p:grpSpPr>
        <p:sp>
          <p:nvSpPr>
            <p:cNvPr id="55" name="矩形 54">
              <a:extLst>
                <a:ext uri="{FF2B5EF4-FFF2-40B4-BE49-F238E27FC236}">
                  <a16:creationId xmlns="" xmlns:a16="http://schemas.microsoft.com/office/drawing/2014/main"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a:t>
              </a:r>
              <a:r>
                <a:rPr lang="zh-CN" altLang="en-US" sz="1200" dirty="0" smtClean="0">
                  <a:solidFill>
                    <a:prstClr val="black">
                      <a:lumMod val="75000"/>
                      <a:lumOff val="25000"/>
                    </a:prstClr>
                  </a:solidFill>
                  <a:latin typeface="Arial"/>
                  <a:ea typeface="微软雅黑"/>
                </a:rPr>
                <a:t>以便</a:t>
              </a:r>
              <a:endParaRPr lang="zh-CN" altLang="en-US" sz="1200" dirty="0">
                <a:solidFill>
                  <a:prstClr val="black">
                    <a:lumMod val="75000"/>
                    <a:lumOff val="25000"/>
                  </a:prstClr>
                </a:solidFill>
                <a:latin typeface="Arial"/>
                <a:ea typeface="微软雅黑"/>
              </a:endParaRPr>
            </a:p>
          </p:txBody>
        </p:sp>
        <p:sp>
          <p:nvSpPr>
            <p:cNvPr id="56" name="矩形 55">
              <a:extLst>
                <a:ext uri="{FF2B5EF4-FFF2-40B4-BE49-F238E27FC236}">
                  <a16:creationId xmlns="" xmlns:a16="http://schemas.microsoft.com/office/drawing/2014/main"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57" name="组合 56"/>
          <p:cNvGrpSpPr/>
          <p:nvPr/>
        </p:nvGrpSpPr>
        <p:grpSpPr>
          <a:xfrm>
            <a:off x="3479392" y="4711394"/>
            <a:ext cx="2241974" cy="1109754"/>
            <a:chOff x="2113543" y="3325188"/>
            <a:chExt cx="2241974" cy="1109754"/>
          </a:xfrm>
        </p:grpSpPr>
        <p:sp>
          <p:nvSpPr>
            <p:cNvPr id="58" name="矩形 57">
              <a:extLst>
                <a:ext uri="{FF2B5EF4-FFF2-40B4-BE49-F238E27FC236}">
                  <a16:creationId xmlns="" xmlns:a16="http://schemas.microsoft.com/office/drawing/2014/main"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a:t>
              </a:r>
              <a:r>
                <a:rPr lang="zh-CN" altLang="en-US" sz="1200" dirty="0" smtClean="0">
                  <a:solidFill>
                    <a:prstClr val="black">
                      <a:lumMod val="75000"/>
                      <a:lumOff val="25000"/>
                    </a:prstClr>
                  </a:solidFill>
                  <a:latin typeface="Arial"/>
                  <a:ea typeface="微软雅黑"/>
                </a:rPr>
                <a:t>以便</a:t>
              </a:r>
              <a:endParaRPr lang="zh-CN" altLang="en-US" sz="1200" dirty="0">
                <a:solidFill>
                  <a:prstClr val="black">
                    <a:lumMod val="75000"/>
                    <a:lumOff val="25000"/>
                  </a:prstClr>
                </a:solidFill>
                <a:latin typeface="Arial"/>
                <a:ea typeface="微软雅黑"/>
              </a:endParaRPr>
            </a:p>
          </p:txBody>
        </p:sp>
        <p:sp>
          <p:nvSpPr>
            <p:cNvPr id="59" name="矩形 58">
              <a:extLst>
                <a:ext uri="{FF2B5EF4-FFF2-40B4-BE49-F238E27FC236}">
                  <a16:creationId xmlns="" xmlns:a16="http://schemas.microsoft.com/office/drawing/2014/main"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60" name="组合 59"/>
          <p:cNvGrpSpPr/>
          <p:nvPr/>
        </p:nvGrpSpPr>
        <p:grpSpPr>
          <a:xfrm>
            <a:off x="6166299" y="4711394"/>
            <a:ext cx="2241974" cy="1109754"/>
            <a:chOff x="2113543" y="3325188"/>
            <a:chExt cx="2241974" cy="1109754"/>
          </a:xfrm>
        </p:grpSpPr>
        <p:sp>
          <p:nvSpPr>
            <p:cNvPr id="61" name="矩形 60">
              <a:extLst>
                <a:ext uri="{FF2B5EF4-FFF2-40B4-BE49-F238E27FC236}">
                  <a16:creationId xmlns="" xmlns:a16="http://schemas.microsoft.com/office/drawing/2014/main"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a:t>
              </a:r>
              <a:r>
                <a:rPr lang="zh-CN" altLang="en-US" sz="1200" dirty="0" smtClean="0">
                  <a:solidFill>
                    <a:prstClr val="black">
                      <a:lumMod val="75000"/>
                      <a:lumOff val="25000"/>
                    </a:prstClr>
                  </a:solidFill>
                  <a:latin typeface="Arial"/>
                  <a:ea typeface="微软雅黑"/>
                </a:rPr>
                <a:t>以便</a:t>
              </a:r>
              <a:endParaRPr lang="zh-CN" altLang="en-US" sz="1200" dirty="0">
                <a:solidFill>
                  <a:prstClr val="black">
                    <a:lumMod val="75000"/>
                    <a:lumOff val="25000"/>
                  </a:prstClr>
                </a:solidFill>
                <a:latin typeface="Arial"/>
                <a:ea typeface="微软雅黑"/>
              </a:endParaRPr>
            </a:p>
          </p:txBody>
        </p:sp>
        <p:sp>
          <p:nvSpPr>
            <p:cNvPr id="62" name="矩形 61">
              <a:extLst>
                <a:ext uri="{FF2B5EF4-FFF2-40B4-BE49-F238E27FC236}">
                  <a16:creationId xmlns="" xmlns:a16="http://schemas.microsoft.com/office/drawing/2014/main"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grpSp>
        <p:nvGrpSpPr>
          <p:cNvPr id="63" name="组合 62"/>
          <p:cNvGrpSpPr/>
          <p:nvPr/>
        </p:nvGrpSpPr>
        <p:grpSpPr>
          <a:xfrm>
            <a:off x="8853206" y="4711394"/>
            <a:ext cx="2241974" cy="1109754"/>
            <a:chOff x="2113543" y="3325188"/>
            <a:chExt cx="2241974" cy="1109754"/>
          </a:xfrm>
        </p:grpSpPr>
        <p:sp>
          <p:nvSpPr>
            <p:cNvPr id="64" name="矩形 63">
              <a:extLst>
                <a:ext uri="{FF2B5EF4-FFF2-40B4-BE49-F238E27FC236}">
                  <a16:creationId xmlns="" xmlns:a16="http://schemas.microsoft.com/office/drawing/2014/main"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用户可以在投影仪或者计算机上进行演示也可以将演示文稿打印出来制作成胶片</a:t>
              </a:r>
              <a:r>
                <a:rPr lang="zh-CN" altLang="en-US" sz="1200" dirty="0" smtClean="0">
                  <a:solidFill>
                    <a:prstClr val="black">
                      <a:lumMod val="75000"/>
                      <a:lumOff val="25000"/>
                    </a:prstClr>
                  </a:solidFill>
                  <a:latin typeface="Arial"/>
                  <a:ea typeface="微软雅黑"/>
                </a:rPr>
                <a:t>以便</a:t>
              </a:r>
              <a:endParaRPr lang="zh-CN" altLang="en-US" sz="1200" dirty="0">
                <a:solidFill>
                  <a:prstClr val="black">
                    <a:lumMod val="75000"/>
                    <a:lumOff val="25000"/>
                  </a:prstClr>
                </a:solidFill>
                <a:latin typeface="Arial"/>
                <a:ea typeface="微软雅黑"/>
              </a:endParaRPr>
            </a:p>
          </p:txBody>
        </p:sp>
        <p:sp>
          <p:nvSpPr>
            <p:cNvPr id="65" name="矩形 64">
              <a:extLst>
                <a:ext uri="{FF2B5EF4-FFF2-40B4-BE49-F238E27FC236}">
                  <a16:creationId xmlns="" xmlns:a16="http://schemas.microsoft.com/office/drawing/2014/main"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600"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1000"/>
                                        <p:tgtEl>
                                          <p:spTgt spid="54"/>
                                        </p:tgtEl>
                                      </p:cBhvr>
                                    </p:animEffect>
                                    <p:anim calcmode="lin" valueType="num">
                                      <p:cBhvr>
                                        <p:cTn id="18" dur="1000" fill="hold"/>
                                        <p:tgtEl>
                                          <p:spTgt spid="54"/>
                                        </p:tgtEl>
                                        <p:attrNameLst>
                                          <p:attrName>ppt_x</p:attrName>
                                        </p:attrNameLst>
                                      </p:cBhvr>
                                      <p:tavLst>
                                        <p:tav tm="0">
                                          <p:val>
                                            <p:strVal val="#ppt_x"/>
                                          </p:val>
                                        </p:tav>
                                        <p:tav tm="100000">
                                          <p:val>
                                            <p:strVal val="#ppt_x"/>
                                          </p:val>
                                        </p:tav>
                                      </p:tavLst>
                                    </p:anim>
                                    <p:anim calcmode="lin" valueType="num">
                                      <p:cBhvr>
                                        <p:cTn id="19" dur="1000" fill="hold"/>
                                        <p:tgtEl>
                                          <p:spTgt spid="5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1000"/>
                                        <p:tgtEl>
                                          <p:spTgt spid="57"/>
                                        </p:tgtEl>
                                      </p:cBhvr>
                                    </p:animEffect>
                                    <p:anim calcmode="lin" valueType="num">
                                      <p:cBhvr>
                                        <p:cTn id="38" dur="1000" fill="hold"/>
                                        <p:tgtEl>
                                          <p:spTgt spid="57"/>
                                        </p:tgtEl>
                                        <p:attrNameLst>
                                          <p:attrName>ppt_x</p:attrName>
                                        </p:attrNameLst>
                                      </p:cBhvr>
                                      <p:tavLst>
                                        <p:tav tm="0">
                                          <p:val>
                                            <p:strVal val="#ppt_x"/>
                                          </p:val>
                                        </p:tav>
                                        <p:tav tm="100000">
                                          <p:val>
                                            <p:strVal val="#ppt_x"/>
                                          </p:val>
                                        </p:tav>
                                      </p:tavLst>
                                    </p:anim>
                                    <p:anim calcmode="lin" valueType="num">
                                      <p:cBhvr>
                                        <p:cTn id="39" dur="1000" fill="hold"/>
                                        <p:tgtEl>
                                          <p:spTgt spid="57"/>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3000"/>
                            </p:stCondLst>
                            <p:childTnLst>
                              <p:par>
                                <p:cTn id="45" presetID="42" presetClass="entr" presetSubtype="0"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1000"/>
                                        <p:tgtEl>
                                          <p:spTgt spid="48"/>
                                        </p:tgtEl>
                                      </p:cBhvr>
                                    </p:animEffect>
                                    <p:anim calcmode="lin" valueType="num">
                                      <p:cBhvr>
                                        <p:cTn id="53" dur="1000" fill="hold"/>
                                        <p:tgtEl>
                                          <p:spTgt spid="48"/>
                                        </p:tgtEl>
                                        <p:attrNameLst>
                                          <p:attrName>ppt_x</p:attrName>
                                        </p:attrNameLst>
                                      </p:cBhvr>
                                      <p:tavLst>
                                        <p:tav tm="0">
                                          <p:val>
                                            <p:strVal val="#ppt_x"/>
                                          </p:val>
                                        </p:tav>
                                        <p:tav tm="100000">
                                          <p:val>
                                            <p:strVal val="#ppt_x"/>
                                          </p:val>
                                        </p:tav>
                                      </p:tavLst>
                                    </p:anim>
                                    <p:anim calcmode="lin" valueType="num">
                                      <p:cBhvr>
                                        <p:cTn id="54" dur="10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1000"/>
                                        <p:tgtEl>
                                          <p:spTgt spid="60"/>
                                        </p:tgtEl>
                                      </p:cBhvr>
                                    </p:animEffect>
                                    <p:anim calcmode="lin" valueType="num">
                                      <p:cBhvr>
                                        <p:cTn id="58" dur="1000" fill="hold"/>
                                        <p:tgtEl>
                                          <p:spTgt spid="60"/>
                                        </p:tgtEl>
                                        <p:attrNameLst>
                                          <p:attrName>ppt_x</p:attrName>
                                        </p:attrNameLst>
                                      </p:cBhvr>
                                      <p:tavLst>
                                        <p:tav tm="0">
                                          <p:val>
                                            <p:strVal val="#ppt_x"/>
                                          </p:val>
                                        </p:tav>
                                        <p:tav tm="100000">
                                          <p:val>
                                            <p:strVal val="#ppt_x"/>
                                          </p:val>
                                        </p:tav>
                                      </p:tavLst>
                                    </p:anim>
                                    <p:anim calcmode="lin" valueType="num">
                                      <p:cBhvr>
                                        <p:cTn id="59" dur="1000" fill="hold"/>
                                        <p:tgtEl>
                                          <p:spTgt spid="60"/>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4500"/>
                            </p:stCondLst>
                            <p:childTnLst>
                              <p:par>
                                <p:cTn id="65" presetID="42"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anim calcmode="lin" valueType="num">
                                      <p:cBhvr>
                                        <p:cTn id="68" dur="1000" fill="hold"/>
                                        <p:tgtEl>
                                          <p:spTgt spid="41"/>
                                        </p:tgtEl>
                                        <p:attrNameLst>
                                          <p:attrName>ppt_x</p:attrName>
                                        </p:attrNameLst>
                                      </p:cBhvr>
                                      <p:tavLst>
                                        <p:tav tm="0">
                                          <p:val>
                                            <p:strVal val="#ppt_x"/>
                                          </p:val>
                                        </p:tav>
                                        <p:tav tm="100000">
                                          <p:val>
                                            <p:strVal val="#ppt_x"/>
                                          </p:val>
                                        </p:tav>
                                      </p:tavLst>
                                    </p:anim>
                                    <p:anim calcmode="lin" valueType="num">
                                      <p:cBhvr>
                                        <p:cTn id="69" dur="1000" fill="hold"/>
                                        <p:tgtEl>
                                          <p:spTgt spid="4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1000"/>
                                        <p:tgtEl>
                                          <p:spTgt spid="51"/>
                                        </p:tgtEl>
                                      </p:cBhvr>
                                    </p:animEffect>
                                    <p:anim calcmode="lin" valueType="num">
                                      <p:cBhvr>
                                        <p:cTn id="73" dur="1000" fill="hold"/>
                                        <p:tgtEl>
                                          <p:spTgt spid="51"/>
                                        </p:tgtEl>
                                        <p:attrNameLst>
                                          <p:attrName>ppt_x</p:attrName>
                                        </p:attrNameLst>
                                      </p:cBhvr>
                                      <p:tavLst>
                                        <p:tav tm="0">
                                          <p:val>
                                            <p:strVal val="#ppt_x"/>
                                          </p:val>
                                        </p:tav>
                                        <p:tav tm="100000">
                                          <p:val>
                                            <p:strVal val="#ppt_x"/>
                                          </p:val>
                                        </p:tav>
                                      </p:tavLst>
                                    </p:anim>
                                    <p:anim calcmode="lin" valueType="num">
                                      <p:cBhvr>
                                        <p:cTn id="74" dur="10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1000"/>
                                        <p:tgtEl>
                                          <p:spTgt spid="63"/>
                                        </p:tgtEl>
                                      </p:cBhvr>
                                    </p:animEffect>
                                    <p:anim calcmode="lin" valueType="num">
                                      <p:cBhvr>
                                        <p:cTn id="78" dur="1000" fill="hold"/>
                                        <p:tgtEl>
                                          <p:spTgt spid="63"/>
                                        </p:tgtEl>
                                        <p:attrNameLst>
                                          <p:attrName>ppt_x</p:attrName>
                                        </p:attrNameLst>
                                      </p:cBhvr>
                                      <p:tavLst>
                                        <p:tav tm="0">
                                          <p:val>
                                            <p:strVal val="#ppt_x"/>
                                          </p:val>
                                        </p:tav>
                                        <p:tav tm="100000">
                                          <p:val>
                                            <p:strVal val="#ppt_x"/>
                                          </p:val>
                                        </p:tav>
                                      </p:tavLst>
                                    </p:anim>
                                    <p:anim calcmode="lin" valueType="num">
                                      <p:cBhvr>
                                        <p:cTn id="79" dur="1000" fill="hold"/>
                                        <p:tgtEl>
                                          <p:spTgt spid="63"/>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44"/>
          <p:cNvSpPr/>
          <p:nvPr/>
        </p:nvSpPr>
        <p:spPr>
          <a:xfrm rot="1800000">
            <a:off x="458496" y="3546134"/>
            <a:ext cx="11757098" cy="5988512"/>
          </a:xfrm>
          <a:custGeom>
            <a:avLst/>
            <a:gdLst>
              <a:gd name="connsiteX0" fmla="*/ 0 w 13677900"/>
              <a:gd name="connsiteY0" fmla="*/ 0 h 5970928"/>
              <a:gd name="connsiteX1" fmla="*/ 13677900 w 13677900"/>
              <a:gd name="connsiteY1" fmla="*/ 0 h 5970928"/>
              <a:gd name="connsiteX2" fmla="*/ 13677900 w 13677900"/>
              <a:gd name="connsiteY2" fmla="*/ 5970928 h 5970928"/>
              <a:gd name="connsiteX3" fmla="*/ 0 w 13677900"/>
              <a:gd name="connsiteY3" fmla="*/ 5970928 h 5970928"/>
              <a:gd name="connsiteX4" fmla="*/ 0 w 13677900"/>
              <a:gd name="connsiteY4" fmla="*/ 0 h 5970928"/>
              <a:gd name="connsiteX0" fmla="*/ 0 w 13677900"/>
              <a:gd name="connsiteY0" fmla="*/ 17584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0 w 13677900"/>
              <a:gd name="connsiteY4" fmla="*/ 5988512 h 5988512"/>
              <a:gd name="connsiteX5" fmla="*/ 0 w 13677900"/>
              <a:gd name="connsiteY5" fmla="*/ 17584 h 5988512"/>
              <a:gd name="connsiteX0" fmla="*/ 0 w 13677900"/>
              <a:gd name="connsiteY0" fmla="*/ 17584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5309834 w 13677900"/>
              <a:gd name="connsiteY4" fmla="*/ 5984275 h 5988512"/>
              <a:gd name="connsiteX5" fmla="*/ 0 w 13677900"/>
              <a:gd name="connsiteY5" fmla="*/ 5988512 h 5988512"/>
              <a:gd name="connsiteX6" fmla="*/ 0 w 13677900"/>
              <a:gd name="connsiteY6" fmla="*/ 17584 h 5988512"/>
              <a:gd name="connsiteX0" fmla="*/ 0 w 13677900"/>
              <a:gd name="connsiteY0" fmla="*/ 5988512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5309834 w 13677900"/>
              <a:gd name="connsiteY4" fmla="*/ 5984275 h 5988512"/>
              <a:gd name="connsiteX5" fmla="*/ 0 w 13677900"/>
              <a:gd name="connsiteY5" fmla="*/ 5988512 h 5988512"/>
              <a:gd name="connsiteX0" fmla="*/ 3389032 w 11757098"/>
              <a:gd name="connsiteY0" fmla="*/ 5984275 h 5988512"/>
              <a:gd name="connsiteX1" fmla="*/ 0 w 11757098"/>
              <a:gd name="connsiteY1" fmla="*/ 0 h 5988512"/>
              <a:gd name="connsiteX2" fmla="*/ 11757098 w 11757098"/>
              <a:gd name="connsiteY2" fmla="*/ 17584 h 5988512"/>
              <a:gd name="connsiteX3" fmla="*/ 11757098 w 11757098"/>
              <a:gd name="connsiteY3" fmla="*/ 5988512 h 5988512"/>
              <a:gd name="connsiteX4" fmla="*/ 3389032 w 11757098"/>
              <a:gd name="connsiteY4" fmla="*/ 5984275 h 5988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7098" h="5988512">
                <a:moveTo>
                  <a:pt x="3389032" y="5984275"/>
                </a:moveTo>
                <a:lnTo>
                  <a:pt x="0" y="0"/>
                </a:lnTo>
                <a:lnTo>
                  <a:pt x="11757098" y="17584"/>
                </a:lnTo>
                <a:lnTo>
                  <a:pt x="11757098" y="5988512"/>
                </a:lnTo>
                <a:lnTo>
                  <a:pt x="3389032" y="5984275"/>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2" name="组合 31"/>
          <p:cNvGrpSpPr/>
          <p:nvPr/>
        </p:nvGrpSpPr>
        <p:grpSpPr>
          <a:xfrm>
            <a:off x="5015880" y="4299972"/>
            <a:ext cx="12307490" cy="3751114"/>
            <a:chOff x="1697108" y="1219199"/>
            <a:chExt cx="13425710" cy="4091928"/>
          </a:xfrm>
        </p:grpSpPr>
        <p:sp>
          <p:nvSpPr>
            <p:cNvPr id="33"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3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 name="矩形 33"/>
            <p:cNvSpPr/>
            <p:nvPr/>
          </p:nvSpPr>
          <p:spPr>
            <a:xfrm>
              <a:off x="2371272" y="1219199"/>
              <a:ext cx="667658" cy="667658"/>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5" name="组合 34"/>
          <p:cNvGrpSpPr/>
          <p:nvPr/>
        </p:nvGrpSpPr>
        <p:grpSpPr>
          <a:xfrm>
            <a:off x="5015880" y="5684389"/>
            <a:ext cx="12307490" cy="3751114"/>
            <a:chOff x="1697108" y="1219199"/>
            <a:chExt cx="13425710" cy="4091928"/>
          </a:xfrm>
        </p:grpSpPr>
        <p:sp>
          <p:nvSpPr>
            <p:cNvPr id="36"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3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矩形 36"/>
            <p:cNvSpPr/>
            <p:nvPr/>
          </p:nvSpPr>
          <p:spPr>
            <a:xfrm>
              <a:off x="2371272" y="1219199"/>
              <a:ext cx="667658" cy="667658"/>
            </a:xfrm>
            <a:prstGeom prst="rect">
              <a:avLst/>
            </a:prstGeom>
            <a:solidFill>
              <a:srgbClr val="FF637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8" name="组合 37"/>
          <p:cNvGrpSpPr/>
          <p:nvPr/>
        </p:nvGrpSpPr>
        <p:grpSpPr>
          <a:xfrm>
            <a:off x="7936880" y="4299972"/>
            <a:ext cx="12307490" cy="3751114"/>
            <a:chOff x="1697108" y="1219199"/>
            <a:chExt cx="13425710" cy="4091928"/>
          </a:xfrm>
        </p:grpSpPr>
        <p:sp>
          <p:nvSpPr>
            <p:cNvPr id="39"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3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 name="矩形 39"/>
            <p:cNvSpPr/>
            <p:nvPr/>
          </p:nvSpPr>
          <p:spPr>
            <a:xfrm>
              <a:off x="2371272" y="1219199"/>
              <a:ext cx="667658" cy="667658"/>
            </a:xfrm>
            <a:prstGeom prst="rect">
              <a:avLst/>
            </a:prstGeom>
            <a:solidFill>
              <a:srgbClr val="FEB06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41" name="组合 40"/>
          <p:cNvGrpSpPr/>
          <p:nvPr/>
        </p:nvGrpSpPr>
        <p:grpSpPr>
          <a:xfrm>
            <a:off x="7936880" y="5684389"/>
            <a:ext cx="12307490" cy="3751114"/>
            <a:chOff x="1697108" y="1219199"/>
            <a:chExt cx="13425710" cy="4091928"/>
          </a:xfrm>
        </p:grpSpPr>
        <p:sp>
          <p:nvSpPr>
            <p:cNvPr id="42"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3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矩形 42"/>
            <p:cNvSpPr/>
            <p:nvPr/>
          </p:nvSpPr>
          <p:spPr>
            <a:xfrm>
              <a:off x="2371272" y="1219199"/>
              <a:ext cx="667658" cy="667658"/>
            </a:xfrm>
            <a:prstGeom prst="rect">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44" name="箭头: 五边形 4">
            <a:extLst>
              <a:ext uri="{FF2B5EF4-FFF2-40B4-BE49-F238E27FC236}">
                <a16:creationId xmlns="" xmlns:a16="http://schemas.microsoft.com/office/drawing/2014/main" id="{EACB8356-986E-4A8C-B939-D7BDF45E798D}"/>
              </a:ext>
            </a:extLst>
          </p:cNvPr>
          <p:cNvSpPr/>
          <p:nvPr/>
        </p:nvSpPr>
        <p:spPr bwMode="auto">
          <a:xfrm>
            <a:off x="144016" y="1011461"/>
            <a:ext cx="5015880" cy="6858000"/>
          </a:xfrm>
          <a:prstGeom prst="homePlate">
            <a:avLst>
              <a:gd name="adj" fmla="val 49046"/>
            </a:avLst>
          </a:prstGeom>
          <a:solidFill>
            <a:sysClr val="windowText" lastClr="000000">
              <a:lumMod val="20000"/>
              <a:lumOff val="80000"/>
            </a:sysClr>
          </a:solidFill>
          <a:ln w="9525" cap="flat" cmpd="sng" algn="ctr">
            <a:noFill/>
            <a:prstDash val="solid"/>
            <a:round/>
            <a:headEnd/>
            <a:tailEnd/>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箭头: 五边形 3">
            <a:extLst>
              <a:ext uri="{FF2B5EF4-FFF2-40B4-BE49-F238E27FC236}">
                <a16:creationId xmlns="" xmlns:a16="http://schemas.microsoft.com/office/drawing/2014/main" id="{15852E1A-C37C-4F37-A8C2-9AB5F6EA6D3D}"/>
              </a:ext>
            </a:extLst>
          </p:cNvPr>
          <p:cNvSpPr/>
          <p:nvPr/>
        </p:nvSpPr>
        <p:spPr bwMode="auto">
          <a:xfrm>
            <a:off x="144016" y="1008013"/>
            <a:ext cx="5015880" cy="6858000"/>
          </a:xfrm>
          <a:prstGeom prst="homePlate">
            <a:avLst>
              <a:gd name="adj" fmla="val 51739"/>
            </a:avLst>
          </a:prstGeom>
          <a:solidFill>
            <a:srgbClr val="44546A">
              <a:lumMod val="75000"/>
              <a:alpha val="94000"/>
            </a:srgbClr>
          </a:solidFill>
          <a:ln w="9525" cap="flat" cmpd="sng" algn="ctr">
            <a:noFill/>
            <a:prstDash val="solid"/>
            <a:round/>
            <a:headEnd/>
            <a:tailEnd/>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cxnSp>
        <p:nvCxnSpPr>
          <p:cNvPr id="46" name="直接连接符 45">
            <a:extLst>
              <a:ext uri="{FF2B5EF4-FFF2-40B4-BE49-F238E27FC236}">
                <a16:creationId xmlns="" xmlns:a16="http://schemas.microsoft.com/office/drawing/2014/main" id="{435E6F23-A61E-4A86-9E06-54E61A3620E6}"/>
              </a:ext>
            </a:extLst>
          </p:cNvPr>
          <p:cNvCxnSpPr/>
          <p:nvPr/>
        </p:nvCxnSpPr>
        <p:spPr>
          <a:xfrm>
            <a:off x="5620385" y="5507512"/>
            <a:ext cx="5585773" cy="0"/>
          </a:xfrm>
          <a:prstGeom prst="line">
            <a:avLst/>
          </a:prstGeom>
          <a:noFill/>
          <a:ln w="3175" cap="rnd" cmpd="sng" algn="ctr">
            <a:solidFill>
              <a:sysClr val="window" lastClr="FFFFFF">
                <a:lumMod val="85000"/>
              </a:sysClr>
            </a:solidFill>
            <a:prstDash val="solid"/>
            <a:round/>
            <a:headEnd type="none"/>
            <a:tailEnd type="none" w="med" len="med"/>
          </a:ln>
          <a:effectLst/>
        </p:spPr>
      </p:cxnSp>
      <p:cxnSp>
        <p:nvCxnSpPr>
          <p:cNvPr id="47" name="直接连接符 46">
            <a:extLst>
              <a:ext uri="{FF2B5EF4-FFF2-40B4-BE49-F238E27FC236}">
                <a16:creationId xmlns="" xmlns:a16="http://schemas.microsoft.com/office/drawing/2014/main" id="{F3563E3A-BF9F-448F-8D7D-33E0FA555E62}"/>
              </a:ext>
            </a:extLst>
          </p:cNvPr>
          <p:cNvCxnSpPr/>
          <p:nvPr/>
        </p:nvCxnSpPr>
        <p:spPr>
          <a:xfrm>
            <a:off x="8357758" y="4134717"/>
            <a:ext cx="0" cy="2293595"/>
          </a:xfrm>
          <a:prstGeom prst="line">
            <a:avLst/>
          </a:prstGeom>
          <a:noFill/>
          <a:ln w="3175" cap="rnd" cmpd="sng" algn="ctr">
            <a:solidFill>
              <a:sysClr val="window" lastClr="FFFFFF">
                <a:lumMod val="85000"/>
              </a:sysClr>
            </a:solidFill>
            <a:prstDash val="solid"/>
            <a:round/>
            <a:headEnd type="none"/>
            <a:tailEnd type="none" w="med" len="med"/>
          </a:ln>
          <a:effectLst/>
        </p:spPr>
      </p:cxnSp>
      <p:pic>
        <p:nvPicPr>
          <p:cNvPr id="48" name="图片占位符 4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1008013"/>
            <a:ext cx="4871864" cy="6858000"/>
          </a:xfrm>
          <a:custGeom>
            <a:avLst/>
            <a:gdLst>
              <a:gd name="connsiteX0" fmla="*/ 0 w 4871864"/>
              <a:gd name="connsiteY0" fmla="*/ 0 h 6858000"/>
              <a:gd name="connsiteX1" fmla="*/ 2472325 w 4871864"/>
              <a:gd name="connsiteY1" fmla="*/ 0 h 6858000"/>
              <a:gd name="connsiteX2" fmla="*/ 4871864 w 4871864"/>
              <a:gd name="connsiteY2" fmla="*/ 3429000 h 6858000"/>
              <a:gd name="connsiteX3" fmla="*/ 2472325 w 4871864"/>
              <a:gd name="connsiteY3" fmla="*/ 6858000 h 6858000"/>
              <a:gd name="connsiteX4" fmla="*/ 0 w 487186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1864" h="6858000">
                <a:moveTo>
                  <a:pt x="0" y="0"/>
                </a:moveTo>
                <a:lnTo>
                  <a:pt x="2472325" y="0"/>
                </a:lnTo>
                <a:lnTo>
                  <a:pt x="4871864" y="3429000"/>
                </a:lnTo>
                <a:lnTo>
                  <a:pt x="2472325" y="6858000"/>
                </a:lnTo>
                <a:lnTo>
                  <a:pt x="0" y="6858000"/>
                </a:lnTo>
                <a:close/>
              </a:path>
            </a:pathLst>
          </a:custGeom>
        </p:spPr>
      </p:pic>
      <p:sp>
        <p:nvSpPr>
          <p:cNvPr id="49" name="矩形 48">
            <a:extLst>
              <a:ext uri="{FF2B5EF4-FFF2-40B4-BE49-F238E27FC236}">
                <a16:creationId xmlns="" xmlns:a16="http://schemas.microsoft.com/office/drawing/2014/main" id="{E3EB1709-6D20-4440-8800-976CC5E9712E}"/>
              </a:ext>
            </a:extLst>
          </p:cNvPr>
          <p:cNvSpPr/>
          <p:nvPr/>
        </p:nvSpPr>
        <p:spPr>
          <a:xfrm>
            <a:off x="6318470" y="4314670"/>
            <a:ext cx="1974105"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a:t>
            </a:r>
            <a:r>
              <a:rPr lang="zh-CN" altLang="en-US" sz="1400" dirty="0" smtClean="0">
                <a:solidFill>
                  <a:prstClr val="black">
                    <a:lumMod val="75000"/>
                    <a:lumOff val="25000"/>
                  </a:prstClr>
                </a:solidFill>
                <a:latin typeface="Arial"/>
                <a:ea typeface="微软雅黑"/>
              </a:rPr>
              <a:t>演示</a:t>
            </a:r>
            <a:endParaRPr lang="zh-CN" altLang="en-US" sz="1400" dirty="0">
              <a:solidFill>
                <a:prstClr val="black">
                  <a:lumMod val="75000"/>
                  <a:lumOff val="25000"/>
                </a:prstClr>
              </a:solidFill>
              <a:latin typeface="Arial"/>
              <a:ea typeface="微软雅黑"/>
            </a:endParaRPr>
          </a:p>
        </p:txBody>
      </p:sp>
      <p:grpSp>
        <p:nvGrpSpPr>
          <p:cNvPr id="50" name="组合 49"/>
          <p:cNvGrpSpPr/>
          <p:nvPr/>
        </p:nvGrpSpPr>
        <p:grpSpPr>
          <a:xfrm>
            <a:off x="5554967" y="2238864"/>
            <a:ext cx="5636131" cy="1851919"/>
            <a:chOff x="874711" y="3210888"/>
            <a:chExt cx="5636131" cy="1851919"/>
          </a:xfrm>
        </p:grpSpPr>
        <p:sp>
          <p:nvSpPr>
            <p:cNvPr id="51" name="矩形 50">
              <a:extLst>
                <a:ext uri="{FF2B5EF4-FFF2-40B4-BE49-F238E27FC236}">
                  <a16:creationId xmlns="" xmlns:a16="http://schemas.microsoft.com/office/drawing/2014/main" id="{E3EB1709-6D20-4440-8800-976CC5E9712E}"/>
                </a:ext>
              </a:extLst>
            </p:cNvPr>
            <p:cNvSpPr/>
            <p:nvPr/>
          </p:nvSpPr>
          <p:spPr>
            <a:xfrm>
              <a:off x="874711" y="3677812"/>
              <a:ext cx="5636131" cy="13849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a:t>
              </a:r>
              <a:r>
                <a:rPr lang="zh-CN" altLang="en-US" sz="1400" dirty="0" smtClean="0">
                  <a:solidFill>
                    <a:prstClr val="black">
                      <a:lumMod val="75000"/>
                      <a:lumOff val="25000"/>
                    </a:prstClr>
                  </a:solidFill>
                  <a:latin typeface="Arial"/>
                  <a:ea typeface="微软雅黑"/>
                </a:rPr>
                <a:t>的成胶片以便领成胶片以便域中用户可以在投影仪或者计算机上进行演示也可以将演示文稿打成胶片以便印出来制作成胶片以便应用到更广泛的领域中</a:t>
              </a:r>
            </a:p>
            <a:p>
              <a:pPr algn="just" fontAlgn="auto">
                <a:lnSpc>
                  <a:spcPct val="120000"/>
                </a:lnSpc>
                <a:spcBef>
                  <a:spcPts val="0"/>
                </a:spcBef>
                <a:spcAft>
                  <a:spcPts val="0"/>
                </a:spcAft>
              </a:pPr>
              <a:endParaRPr lang="zh-CN" altLang="en-US" sz="1400" dirty="0">
                <a:solidFill>
                  <a:prstClr val="black">
                    <a:lumMod val="75000"/>
                    <a:lumOff val="25000"/>
                  </a:prstClr>
                </a:solidFill>
                <a:latin typeface="Arial"/>
                <a:ea typeface="微软雅黑"/>
              </a:endParaRPr>
            </a:p>
          </p:txBody>
        </p:sp>
        <p:sp>
          <p:nvSpPr>
            <p:cNvPr id="52" name="矩形 51">
              <a:extLst>
                <a:ext uri="{FF2B5EF4-FFF2-40B4-BE49-F238E27FC236}">
                  <a16:creationId xmlns="" xmlns:a16="http://schemas.microsoft.com/office/drawing/2014/main" id="{CBCE2F27-1948-4AAF-B7D2-B7B4F23C2784}"/>
                </a:ext>
              </a:extLst>
            </p:cNvPr>
            <p:cNvSpPr/>
            <p:nvPr/>
          </p:nvSpPr>
          <p:spPr>
            <a:xfrm>
              <a:off x="874713" y="3210888"/>
              <a:ext cx="2241974" cy="497316"/>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2400" b="1" dirty="0">
                  <a:solidFill>
                    <a:prstClr val="black"/>
                  </a:solidFill>
                  <a:latin typeface="Arial"/>
                  <a:ea typeface="微软雅黑"/>
                </a:rPr>
                <a:t>标题文字添加</a:t>
              </a:r>
            </a:p>
          </p:txBody>
        </p:sp>
      </p:grpSp>
      <p:sp>
        <p:nvSpPr>
          <p:cNvPr id="53" name="矩形 52">
            <a:extLst>
              <a:ext uri="{FF2B5EF4-FFF2-40B4-BE49-F238E27FC236}">
                <a16:creationId xmlns="" xmlns:a16="http://schemas.microsoft.com/office/drawing/2014/main" id="{E3EB1709-6D20-4440-8800-976CC5E9712E}"/>
              </a:ext>
            </a:extLst>
          </p:cNvPr>
          <p:cNvSpPr/>
          <p:nvPr/>
        </p:nvSpPr>
        <p:spPr>
          <a:xfrm>
            <a:off x="6318470" y="5699087"/>
            <a:ext cx="1974105"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a:t>
            </a:r>
            <a:r>
              <a:rPr lang="zh-CN" altLang="en-US" sz="1400" dirty="0" smtClean="0">
                <a:solidFill>
                  <a:prstClr val="black">
                    <a:lumMod val="75000"/>
                    <a:lumOff val="25000"/>
                  </a:prstClr>
                </a:solidFill>
                <a:latin typeface="Arial"/>
                <a:ea typeface="微软雅黑"/>
              </a:rPr>
              <a:t>演示</a:t>
            </a:r>
            <a:endParaRPr lang="zh-CN" altLang="en-US" sz="1400" dirty="0">
              <a:solidFill>
                <a:prstClr val="black">
                  <a:lumMod val="75000"/>
                  <a:lumOff val="25000"/>
                </a:prstClr>
              </a:solidFill>
              <a:latin typeface="Arial"/>
              <a:ea typeface="微软雅黑"/>
            </a:endParaRPr>
          </a:p>
        </p:txBody>
      </p:sp>
      <p:sp>
        <p:nvSpPr>
          <p:cNvPr id="54" name="矩形 53">
            <a:extLst>
              <a:ext uri="{FF2B5EF4-FFF2-40B4-BE49-F238E27FC236}">
                <a16:creationId xmlns="" xmlns:a16="http://schemas.microsoft.com/office/drawing/2014/main" id="{E3EB1709-6D20-4440-8800-976CC5E9712E}"/>
              </a:ext>
            </a:extLst>
          </p:cNvPr>
          <p:cNvSpPr/>
          <p:nvPr/>
        </p:nvSpPr>
        <p:spPr>
          <a:xfrm>
            <a:off x="9216994" y="4314670"/>
            <a:ext cx="1974105"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a:t>
            </a:r>
            <a:r>
              <a:rPr lang="zh-CN" altLang="en-US" sz="1400" dirty="0" smtClean="0">
                <a:solidFill>
                  <a:prstClr val="black">
                    <a:lumMod val="75000"/>
                    <a:lumOff val="25000"/>
                  </a:prstClr>
                </a:solidFill>
                <a:latin typeface="Arial"/>
                <a:ea typeface="微软雅黑"/>
              </a:rPr>
              <a:t>演示</a:t>
            </a:r>
            <a:endParaRPr lang="zh-CN" altLang="en-US" sz="1400" dirty="0">
              <a:solidFill>
                <a:prstClr val="black">
                  <a:lumMod val="75000"/>
                  <a:lumOff val="25000"/>
                </a:prstClr>
              </a:solidFill>
              <a:latin typeface="Arial"/>
              <a:ea typeface="微软雅黑"/>
            </a:endParaRPr>
          </a:p>
        </p:txBody>
      </p:sp>
      <p:sp>
        <p:nvSpPr>
          <p:cNvPr id="55" name="矩形 54">
            <a:extLst>
              <a:ext uri="{FF2B5EF4-FFF2-40B4-BE49-F238E27FC236}">
                <a16:creationId xmlns="" xmlns:a16="http://schemas.microsoft.com/office/drawing/2014/main" id="{E3EB1709-6D20-4440-8800-976CC5E9712E}"/>
              </a:ext>
            </a:extLst>
          </p:cNvPr>
          <p:cNvSpPr/>
          <p:nvPr/>
        </p:nvSpPr>
        <p:spPr>
          <a:xfrm>
            <a:off x="9216994" y="5699087"/>
            <a:ext cx="1974105"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a:t>
            </a:r>
            <a:r>
              <a:rPr lang="zh-CN" altLang="en-US" sz="1400" dirty="0" smtClean="0">
                <a:solidFill>
                  <a:prstClr val="black">
                    <a:lumMod val="75000"/>
                    <a:lumOff val="25000"/>
                  </a:prstClr>
                </a:solidFill>
                <a:latin typeface="Arial"/>
                <a:ea typeface="微软雅黑"/>
              </a:rPr>
              <a:t>演示</a:t>
            </a:r>
            <a:endParaRPr lang="zh-CN" altLang="en-US" sz="1400" dirty="0">
              <a:solidFill>
                <a:prstClr val="black">
                  <a:lumMod val="75000"/>
                  <a:lumOff val="25000"/>
                </a:prstClr>
              </a:solidFill>
              <a:latin typeface="Arial"/>
              <a:ea typeface="微软雅黑"/>
            </a:endParaRPr>
          </a:p>
        </p:txBody>
      </p:sp>
      <p:sp>
        <p:nvSpPr>
          <p:cNvPr id="56" name="椭圆 57"/>
          <p:cNvSpPr/>
          <p:nvPr/>
        </p:nvSpPr>
        <p:spPr>
          <a:xfrm>
            <a:off x="5772150" y="4449091"/>
            <a:ext cx="323850" cy="313811"/>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7" name="椭圆 58"/>
          <p:cNvSpPr/>
          <p:nvPr/>
        </p:nvSpPr>
        <p:spPr>
          <a:xfrm>
            <a:off x="5772150" y="5828488"/>
            <a:ext cx="323850" cy="32385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8" name="椭圆 59"/>
          <p:cNvSpPr/>
          <p:nvPr/>
        </p:nvSpPr>
        <p:spPr>
          <a:xfrm>
            <a:off x="8698581" y="4444071"/>
            <a:ext cx="312989" cy="32385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9" name="椭圆 60"/>
          <p:cNvSpPr/>
          <p:nvPr/>
        </p:nvSpPr>
        <p:spPr>
          <a:xfrm>
            <a:off x="8693150" y="5839131"/>
            <a:ext cx="323850" cy="302564"/>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0-#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childTnLst>
                          </p:cTn>
                        </p:par>
                        <p:par>
                          <p:cTn id="21" fill="hold">
                            <p:stCondLst>
                              <p:cond delay="1000"/>
                            </p:stCondLst>
                            <p:childTnLst>
                              <p:par>
                                <p:cTn id="22" presetID="2" presetClass="entr" presetSubtype="2"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1+#ppt_w/2"/>
                                          </p:val>
                                        </p:tav>
                                        <p:tav tm="100000">
                                          <p:val>
                                            <p:strVal val="#ppt_x"/>
                                          </p:val>
                                        </p:tav>
                                      </p:tavLst>
                                    </p:anim>
                                    <p:anim calcmode="lin" valueType="num">
                                      <p:cBhvr additive="base">
                                        <p:cTn id="25" dur="500" fill="hold"/>
                                        <p:tgtEl>
                                          <p:spTgt spid="50"/>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6"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1+#ppt_w/2"/>
                                          </p:val>
                                        </p:tav>
                                        <p:tav tm="100000">
                                          <p:val>
                                            <p:strVal val="#ppt_x"/>
                                          </p:val>
                                        </p:tav>
                                      </p:tavLst>
                                    </p:anim>
                                    <p:anim calcmode="lin" valueType="num">
                                      <p:cBhvr additive="base">
                                        <p:cTn id="30" dur="500" fill="hold"/>
                                        <p:tgtEl>
                                          <p:spTgt spid="35"/>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1+#ppt_w/2"/>
                                          </p:val>
                                        </p:tav>
                                        <p:tav tm="100000">
                                          <p:val>
                                            <p:strVal val="#ppt_x"/>
                                          </p:val>
                                        </p:tav>
                                      </p:tavLst>
                                    </p:anim>
                                    <p:anim calcmode="lin" valueType="num">
                                      <p:cBhvr additive="base">
                                        <p:cTn id="34" dur="500" fill="hold"/>
                                        <p:tgtEl>
                                          <p:spTgt spid="32"/>
                                        </p:tgtEl>
                                        <p:attrNameLst>
                                          <p:attrName>ppt_y</p:attrName>
                                        </p:attrNameLst>
                                      </p:cBhvr>
                                      <p:tavLst>
                                        <p:tav tm="0">
                                          <p:val>
                                            <p:strVal val="1+#ppt_h/2"/>
                                          </p:val>
                                        </p:tav>
                                        <p:tav tm="100000">
                                          <p:val>
                                            <p:strVal val="#ppt_y"/>
                                          </p:val>
                                        </p:tav>
                                      </p:tavLst>
                                    </p:anim>
                                  </p:childTnLst>
                                </p:cTn>
                              </p:par>
                              <p:par>
                                <p:cTn id="35" presetID="2" presetClass="entr" presetSubtype="6"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par>
                                <p:cTn id="39" presetID="2" presetClass="entr" presetSubtype="6"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1+#ppt_w/2"/>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childTnLst>
                          </p:cTn>
                        </p:par>
                        <p:par>
                          <p:cTn id="43" fill="hold">
                            <p:stCondLst>
                              <p:cond delay="2000"/>
                            </p:stCondLst>
                            <p:childTnLst>
                              <p:par>
                                <p:cTn id="44" presetID="10" presetClass="entr" presetSubtype="0"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500"/>
                                        <p:tgtEl>
                                          <p:spTgt spid="5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fade">
                                      <p:cBhvr>
                                        <p:cTn id="64" dur="500"/>
                                        <p:tgtEl>
                                          <p:spTgt spid="5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fade">
                                      <p:cBhvr>
                                        <p:cTn id="67" dur="500"/>
                                        <p:tgtEl>
                                          <p:spTgt spid="5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4" grpId="0" animBg="1"/>
      <p:bldP spid="45" grpId="0" animBg="1"/>
      <p:bldP spid="49" grpId="0"/>
      <p:bldP spid="53" grpId="0"/>
      <p:bldP spid="54" grpId="0"/>
      <p:bldP spid="55" grpId="0"/>
      <p:bldP spid="56" grpId="0" animBg="1"/>
      <p:bldP spid="57" grpId="0" animBg="1"/>
      <p:bldP spid="58" grpId="0" animBg="1"/>
      <p:bldP spid="5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19"/>
          <p:cNvSpPr/>
          <p:nvPr/>
        </p:nvSpPr>
        <p:spPr>
          <a:xfrm rot="1800000">
            <a:off x="3013369" y="2305908"/>
            <a:ext cx="10352924" cy="5457955"/>
          </a:xfrm>
          <a:custGeom>
            <a:avLst/>
            <a:gdLst>
              <a:gd name="connsiteX0" fmla="*/ 0 w 13677900"/>
              <a:gd name="connsiteY0" fmla="*/ 0 h 5425918"/>
              <a:gd name="connsiteX1" fmla="*/ 13677900 w 13677900"/>
              <a:gd name="connsiteY1" fmla="*/ 0 h 5425918"/>
              <a:gd name="connsiteX2" fmla="*/ 13677900 w 13677900"/>
              <a:gd name="connsiteY2" fmla="*/ 5425918 h 5425918"/>
              <a:gd name="connsiteX3" fmla="*/ 0 w 13677900"/>
              <a:gd name="connsiteY3" fmla="*/ 5425918 h 5425918"/>
              <a:gd name="connsiteX4" fmla="*/ 0 w 13677900"/>
              <a:gd name="connsiteY4" fmla="*/ 0 h 5425918"/>
              <a:gd name="connsiteX0" fmla="*/ 0 w 13677900"/>
              <a:gd name="connsiteY0" fmla="*/ 6547 h 5432465"/>
              <a:gd name="connsiteX1" fmla="*/ 8562031 w 13677900"/>
              <a:gd name="connsiteY1" fmla="*/ 0 h 5432465"/>
              <a:gd name="connsiteX2" fmla="*/ 13677900 w 13677900"/>
              <a:gd name="connsiteY2" fmla="*/ 6547 h 5432465"/>
              <a:gd name="connsiteX3" fmla="*/ 13677900 w 13677900"/>
              <a:gd name="connsiteY3" fmla="*/ 5432465 h 5432465"/>
              <a:gd name="connsiteX4" fmla="*/ 0 w 13677900"/>
              <a:gd name="connsiteY4" fmla="*/ 5432465 h 5432465"/>
              <a:gd name="connsiteX5" fmla="*/ 0 w 13677900"/>
              <a:gd name="connsiteY5" fmla="*/ 6547 h 5432465"/>
              <a:gd name="connsiteX0" fmla="*/ 0 w 13677900"/>
              <a:gd name="connsiteY0" fmla="*/ 6547 h 5457955"/>
              <a:gd name="connsiteX1" fmla="*/ 8562031 w 13677900"/>
              <a:gd name="connsiteY1" fmla="*/ 0 h 5457955"/>
              <a:gd name="connsiteX2" fmla="*/ 13677900 w 13677900"/>
              <a:gd name="connsiteY2" fmla="*/ 6547 h 5457955"/>
              <a:gd name="connsiteX3" fmla="*/ 13677900 w 13677900"/>
              <a:gd name="connsiteY3" fmla="*/ 5432465 h 5457955"/>
              <a:gd name="connsiteX4" fmla="*/ 3324976 w 13677900"/>
              <a:gd name="connsiteY4" fmla="*/ 5457955 h 5457955"/>
              <a:gd name="connsiteX5" fmla="*/ 0 w 13677900"/>
              <a:gd name="connsiteY5" fmla="*/ 5432465 h 5457955"/>
              <a:gd name="connsiteX6" fmla="*/ 0 w 13677900"/>
              <a:gd name="connsiteY6" fmla="*/ 6547 h 5457955"/>
              <a:gd name="connsiteX0" fmla="*/ 0 w 13677900"/>
              <a:gd name="connsiteY0" fmla="*/ 6547 h 5457955"/>
              <a:gd name="connsiteX1" fmla="*/ 8562031 w 13677900"/>
              <a:gd name="connsiteY1" fmla="*/ 0 h 5457955"/>
              <a:gd name="connsiteX2" fmla="*/ 13677900 w 13677900"/>
              <a:gd name="connsiteY2" fmla="*/ 6547 h 5457955"/>
              <a:gd name="connsiteX3" fmla="*/ 13677900 w 13677900"/>
              <a:gd name="connsiteY3" fmla="*/ 5432465 h 5457955"/>
              <a:gd name="connsiteX4" fmla="*/ 3324976 w 13677900"/>
              <a:gd name="connsiteY4" fmla="*/ 5457955 h 5457955"/>
              <a:gd name="connsiteX5" fmla="*/ 0 w 13677900"/>
              <a:gd name="connsiteY5" fmla="*/ 6547 h 5457955"/>
              <a:gd name="connsiteX0" fmla="*/ 0 w 10352924"/>
              <a:gd name="connsiteY0" fmla="*/ 5457955 h 5457955"/>
              <a:gd name="connsiteX1" fmla="*/ 5237055 w 10352924"/>
              <a:gd name="connsiteY1" fmla="*/ 0 h 5457955"/>
              <a:gd name="connsiteX2" fmla="*/ 10352924 w 10352924"/>
              <a:gd name="connsiteY2" fmla="*/ 6547 h 5457955"/>
              <a:gd name="connsiteX3" fmla="*/ 10352924 w 10352924"/>
              <a:gd name="connsiteY3" fmla="*/ 5432465 h 5457955"/>
              <a:gd name="connsiteX4" fmla="*/ 0 w 10352924"/>
              <a:gd name="connsiteY4" fmla="*/ 5457955 h 5457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2924" h="5457955">
                <a:moveTo>
                  <a:pt x="0" y="5457955"/>
                </a:moveTo>
                <a:lnTo>
                  <a:pt x="5237055" y="0"/>
                </a:lnTo>
                <a:lnTo>
                  <a:pt x="10352924" y="6547"/>
                </a:lnTo>
                <a:lnTo>
                  <a:pt x="10352924" y="5432465"/>
                </a:lnTo>
                <a:lnTo>
                  <a:pt x="0" y="5457955"/>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 name="任意多边形 45"/>
          <p:cNvSpPr/>
          <p:nvPr/>
        </p:nvSpPr>
        <p:spPr>
          <a:xfrm rot="8722178">
            <a:off x="2303258" y="867588"/>
            <a:ext cx="7381922" cy="5784810"/>
          </a:xfrm>
          <a:custGeom>
            <a:avLst/>
            <a:gdLst>
              <a:gd name="connsiteX0" fmla="*/ 6289217 w 8472633"/>
              <a:gd name="connsiteY0" fmla="*/ 6466183 h 6712950"/>
              <a:gd name="connsiteX1" fmla="*/ 601148 w 8472633"/>
              <a:gd name="connsiteY1" fmla="*/ 2537796 h 6712950"/>
              <a:gd name="connsiteX2" fmla="*/ 246768 w 8472633"/>
              <a:gd name="connsiteY2" fmla="*/ 601148 h 6712950"/>
              <a:gd name="connsiteX3" fmla="*/ 2183416 w 8472633"/>
              <a:gd name="connsiteY3" fmla="*/ 246767 h 6712950"/>
              <a:gd name="connsiteX4" fmla="*/ 2790732 w 8472633"/>
              <a:gd name="connsiteY4" fmla="*/ 666202 h 6712950"/>
              <a:gd name="connsiteX5" fmla="*/ 2902792 w 8472633"/>
              <a:gd name="connsiteY5" fmla="*/ 330022 h 6712950"/>
              <a:gd name="connsiteX6" fmla="*/ 3081877 w 8472633"/>
              <a:gd name="connsiteY6" fmla="*/ 867277 h 6712950"/>
              <a:gd name="connsiteX7" fmla="*/ 7871485 w 8472633"/>
              <a:gd name="connsiteY7" fmla="*/ 4175154 h 6712950"/>
              <a:gd name="connsiteX8" fmla="*/ 8225865 w 8472633"/>
              <a:gd name="connsiteY8" fmla="*/ 6111802 h 6712950"/>
              <a:gd name="connsiteX9" fmla="*/ 6289217 w 8472633"/>
              <a:gd name="connsiteY9" fmla="*/ 6466183 h 671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72633" h="6712950">
                <a:moveTo>
                  <a:pt x="6289217" y="6466183"/>
                </a:moveTo>
                <a:lnTo>
                  <a:pt x="601148" y="2537796"/>
                </a:lnTo>
                <a:cubicBezTo>
                  <a:pt x="-31502" y="2100865"/>
                  <a:pt x="-190163" y="1233798"/>
                  <a:pt x="246768" y="601148"/>
                </a:cubicBezTo>
                <a:cubicBezTo>
                  <a:pt x="683699" y="-31502"/>
                  <a:pt x="1550766" y="-190164"/>
                  <a:pt x="2183416" y="246767"/>
                </a:cubicBezTo>
                <a:lnTo>
                  <a:pt x="2790732" y="666202"/>
                </a:lnTo>
                <a:lnTo>
                  <a:pt x="2902792" y="330022"/>
                </a:lnTo>
                <a:lnTo>
                  <a:pt x="3081877" y="867277"/>
                </a:lnTo>
                <a:lnTo>
                  <a:pt x="7871485" y="4175154"/>
                </a:lnTo>
                <a:cubicBezTo>
                  <a:pt x="8504135" y="4612085"/>
                  <a:pt x="8662796" y="5479152"/>
                  <a:pt x="8225865" y="6111802"/>
                </a:cubicBezTo>
                <a:cubicBezTo>
                  <a:pt x="7788934" y="6744452"/>
                  <a:pt x="6921867" y="6903114"/>
                  <a:pt x="6289217" y="6466183"/>
                </a:cubicBezTo>
                <a:close/>
              </a:path>
            </a:pathLst>
          </a:custGeom>
          <a:solidFill>
            <a:srgbClr val="228EB0"/>
          </a:solidFill>
          <a:ln w="28575" cap="flat" cmpd="sng" algn="ctr">
            <a:noFill/>
            <a:prstDash val="solid"/>
            <a:miter lim="800000"/>
          </a:ln>
          <a:effectLst/>
        </p:spPr>
        <p:txBody>
          <a:bodyPr wrap="none" rtlCol="0" anchor="ctr"/>
          <a:lstStyle/>
          <a:p>
            <a:pPr marL="225425" marR="0" lvl="0" indent="-225425"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smtClean="0">
              <a:ln>
                <a:noFill/>
              </a:ln>
              <a:solidFill>
                <a:prstClr val="black"/>
              </a:solidFill>
              <a:effectLst/>
              <a:uLnTx/>
              <a:uFillTx/>
              <a:latin typeface="Arial"/>
              <a:ea typeface="微软雅黑"/>
              <a:cs typeface="+mn-cs"/>
            </a:endParaRPr>
          </a:p>
        </p:txBody>
      </p:sp>
      <p:sp>
        <p:nvSpPr>
          <p:cNvPr id="47" name="文本框 18"/>
          <p:cNvSpPr txBox="1">
            <a:spLocks/>
          </p:cNvSpPr>
          <p:nvPr/>
        </p:nvSpPr>
        <p:spPr>
          <a:xfrm>
            <a:off x="2797148" y="3176680"/>
            <a:ext cx="412761" cy="381744"/>
          </a:xfrm>
          <a:custGeom>
            <a:avLst/>
            <a:gdLst/>
            <a:ahLst/>
            <a:cxnLst/>
            <a:rect l="l" t="t" r="r" b="b"/>
            <a:pathLst>
              <a:path w="412761" h="381744">
                <a:moveTo>
                  <a:pt x="377768" y="0"/>
                </a:moveTo>
                <a:lnTo>
                  <a:pt x="412761" y="55671"/>
                </a:lnTo>
                <a:cubicBezTo>
                  <a:pt x="383600" y="67866"/>
                  <a:pt x="362127" y="86025"/>
                  <a:pt x="348342" y="110149"/>
                </a:cubicBezTo>
                <a:cubicBezTo>
                  <a:pt x="334556" y="134273"/>
                  <a:pt x="326868" y="169399"/>
                  <a:pt x="325278" y="215526"/>
                </a:cubicBezTo>
                <a:lnTo>
                  <a:pt x="400036" y="215526"/>
                </a:lnTo>
                <a:lnTo>
                  <a:pt x="400036" y="381744"/>
                </a:lnTo>
                <a:lnTo>
                  <a:pt x="246543" y="381744"/>
                </a:lnTo>
                <a:lnTo>
                  <a:pt x="246543" y="250520"/>
                </a:lnTo>
                <a:cubicBezTo>
                  <a:pt x="246543" y="179473"/>
                  <a:pt x="255026" y="128043"/>
                  <a:pt x="271993" y="96231"/>
                </a:cubicBezTo>
                <a:cubicBezTo>
                  <a:pt x="294261" y="53815"/>
                  <a:pt x="329519" y="21738"/>
                  <a:pt x="377768" y="0"/>
                </a:cubicBezTo>
                <a:close/>
                <a:moveTo>
                  <a:pt x="131225" y="0"/>
                </a:moveTo>
                <a:lnTo>
                  <a:pt x="166218" y="55671"/>
                </a:lnTo>
                <a:cubicBezTo>
                  <a:pt x="137057" y="67866"/>
                  <a:pt x="115584" y="86025"/>
                  <a:pt x="101799" y="110149"/>
                </a:cubicBezTo>
                <a:cubicBezTo>
                  <a:pt x="88013" y="134273"/>
                  <a:pt x="80325" y="169399"/>
                  <a:pt x="78735" y="215526"/>
                </a:cubicBezTo>
                <a:lnTo>
                  <a:pt x="153493" y="215526"/>
                </a:lnTo>
                <a:lnTo>
                  <a:pt x="153493" y="381744"/>
                </a:lnTo>
                <a:lnTo>
                  <a:pt x="0" y="381744"/>
                </a:lnTo>
                <a:lnTo>
                  <a:pt x="0" y="250520"/>
                </a:lnTo>
                <a:cubicBezTo>
                  <a:pt x="0" y="179473"/>
                  <a:pt x="8483" y="128043"/>
                  <a:pt x="25450" y="96231"/>
                </a:cubicBezTo>
                <a:cubicBezTo>
                  <a:pt x="47718" y="53815"/>
                  <a:pt x="82976" y="21738"/>
                  <a:pt x="13122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457200" rtl="0" eaLnBrk="1" latinLnBrk="0" hangingPunct="1">
              <a:spcBef>
                <a:spcPct val="0"/>
              </a:spcBef>
              <a:buNone/>
              <a:defRPr sz="2400" kern="1200">
                <a:solidFill>
                  <a:srgbClr val="4FAF3C"/>
                </a:solidFill>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12800" b="0" i="0" u="none" strike="noStrike" kern="1200" cap="none" spc="0" normalizeH="0" baseline="0" noProof="0" dirty="0">
              <a:ln>
                <a:noFill/>
              </a:ln>
              <a:solidFill>
                <a:prstClr val="white"/>
              </a:solidFill>
              <a:effectLst/>
              <a:uLnTx/>
              <a:uFillTx/>
              <a:latin typeface="Arial"/>
              <a:ea typeface="微软雅黑"/>
            </a:endParaRPr>
          </a:p>
        </p:txBody>
      </p:sp>
      <p:grpSp>
        <p:nvGrpSpPr>
          <p:cNvPr id="48" name="组合 47"/>
          <p:cNvGrpSpPr/>
          <p:nvPr/>
        </p:nvGrpSpPr>
        <p:grpSpPr>
          <a:xfrm>
            <a:off x="537408" y="1190519"/>
            <a:ext cx="1182909" cy="850419"/>
            <a:chOff x="874713" y="304800"/>
            <a:chExt cx="1182909" cy="850419"/>
          </a:xfrm>
        </p:grpSpPr>
        <p:sp>
          <p:nvSpPr>
            <p:cNvPr id="49"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ysClr val="window" lastClr="FFFFFF">
                    <a:lumMod val="85000"/>
                    <a:alpha val="50000"/>
                  </a:sysClr>
                </a:gs>
                <a:gs pos="84600">
                  <a:sysClr val="window" lastClr="FFFFFF">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任意多边形 49"/>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51"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solidFill>
              <a:srgbClr val="228EB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52" name="文本框 15"/>
          <p:cNvSpPr txBox="1"/>
          <p:nvPr/>
        </p:nvSpPr>
        <p:spPr>
          <a:xfrm>
            <a:off x="1655687" y="1332709"/>
            <a:ext cx="3467616" cy="584775"/>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defRPr/>
            </a:pPr>
            <a:r>
              <a:rPr lang="zh-CN" altLang="en-US" sz="3200" dirty="0" smtClean="0">
                <a:solidFill>
                  <a:prstClr val="black"/>
                </a:solidFill>
                <a:latin typeface="Arial"/>
                <a:ea typeface="微软雅黑"/>
              </a:rPr>
              <a:t>标题文字添加此处</a:t>
            </a:r>
          </a:p>
        </p:txBody>
      </p:sp>
      <p:sp>
        <p:nvSpPr>
          <p:cNvPr id="53" name="文本框 16"/>
          <p:cNvSpPr txBox="1"/>
          <p:nvPr/>
        </p:nvSpPr>
        <p:spPr>
          <a:xfrm>
            <a:off x="5407464" y="1415495"/>
            <a:ext cx="5572519" cy="460767"/>
          </a:xfrm>
          <a:prstGeom prst="rect">
            <a:avLst/>
          </a:prstGeom>
          <a:noFill/>
        </p:spPr>
        <p:txBody>
          <a:bodyPr wrap="square" rtlCol="0">
            <a:spAutoFit/>
            <a:scene3d>
              <a:camera prst="orthographicFront"/>
              <a:lightRig rig="threePt" dir="t"/>
            </a:scene3d>
            <a:sp3d contourW="12700"/>
          </a:bodyPr>
          <a:lstStyle/>
          <a:p>
            <a:pPr fontAlgn="auto">
              <a:lnSpc>
                <a:spcPct val="114000"/>
              </a:lnSpc>
              <a:spcBef>
                <a:spcPts val="0"/>
              </a:spcBef>
              <a:spcAft>
                <a:spcPts val="0"/>
              </a:spcAft>
              <a:defRPr/>
            </a:pPr>
            <a:r>
              <a:rPr lang="en-US" altLang="zh-CN" sz="1050" dirty="0">
                <a:solidFill>
                  <a:prstClr val="white">
                    <a:lumMod val="65000"/>
                  </a:prstClr>
                </a:solidFill>
                <a:latin typeface="微软雅黑"/>
                <a:ea typeface="微软雅黑"/>
              </a:rPr>
              <a:t>The user can demonstrate on a projector or computer, or print the presentation and make it into a film to be used in a wider field</a:t>
            </a:r>
          </a:p>
        </p:txBody>
      </p:sp>
      <p:sp>
        <p:nvSpPr>
          <p:cNvPr id="54" name="矩形 20"/>
          <p:cNvSpPr/>
          <p:nvPr/>
        </p:nvSpPr>
        <p:spPr>
          <a:xfrm rot="1800000">
            <a:off x="8701116" y="6824915"/>
            <a:ext cx="6678566" cy="1623189"/>
          </a:xfrm>
          <a:custGeom>
            <a:avLst/>
            <a:gdLst>
              <a:gd name="connsiteX0" fmla="*/ 0 w 13677900"/>
              <a:gd name="connsiteY0" fmla="*/ 0 h 1623189"/>
              <a:gd name="connsiteX1" fmla="*/ 13677900 w 13677900"/>
              <a:gd name="connsiteY1" fmla="*/ 0 h 1623189"/>
              <a:gd name="connsiteX2" fmla="*/ 13677900 w 13677900"/>
              <a:gd name="connsiteY2" fmla="*/ 1623189 h 1623189"/>
              <a:gd name="connsiteX3" fmla="*/ 0 w 13677900"/>
              <a:gd name="connsiteY3" fmla="*/ 1623189 h 1623189"/>
              <a:gd name="connsiteX4" fmla="*/ 0 w 13677900"/>
              <a:gd name="connsiteY4" fmla="*/ 0 h 1623189"/>
              <a:gd name="connsiteX0" fmla="*/ 0 w 13677900"/>
              <a:gd name="connsiteY0" fmla="*/ 0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0 w 13677900"/>
              <a:gd name="connsiteY4" fmla="*/ 1623189 h 1623189"/>
              <a:gd name="connsiteX5" fmla="*/ 0 w 13677900"/>
              <a:gd name="connsiteY5" fmla="*/ 0 h 1623189"/>
              <a:gd name="connsiteX0" fmla="*/ 0 w 13677900"/>
              <a:gd name="connsiteY0" fmla="*/ 0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6999334 w 13677900"/>
              <a:gd name="connsiteY4" fmla="*/ 1609493 h 1623189"/>
              <a:gd name="connsiteX5" fmla="*/ 0 w 13677900"/>
              <a:gd name="connsiteY5" fmla="*/ 1623189 h 1623189"/>
              <a:gd name="connsiteX6" fmla="*/ 0 w 13677900"/>
              <a:gd name="connsiteY6" fmla="*/ 0 h 1623189"/>
              <a:gd name="connsiteX0" fmla="*/ 0 w 13677900"/>
              <a:gd name="connsiteY0" fmla="*/ 1623189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6999334 w 13677900"/>
              <a:gd name="connsiteY4" fmla="*/ 1609493 h 1623189"/>
              <a:gd name="connsiteX5" fmla="*/ 0 w 13677900"/>
              <a:gd name="connsiteY5" fmla="*/ 1623189 h 1623189"/>
              <a:gd name="connsiteX0" fmla="*/ 0 w 6678566"/>
              <a:gd name="connsiteY0" fmla="*/ 1609493 h 1623189"/>
              <a:gd name="connsiteX1" fmla="*/ 95634 w 6678566"/>
              <a:gd name="connsiteY1" fmla="*/ 3487 h 1623189"/>
              <a:gd name="connsiteX2" fmla="*/ 6678566 w 6678566"/>
              <a:gd name="connsiteY2" fmla="*/ 0 h 1623189"/>
              <a:gd name="connsiteX3" fmla="*/ 6678566 w 6678566"/>
              <a:gd name="connsiteY3" fmla="*/ 1623189 h 1623189"/>
              <a:gd name="connsiteX4" fmla="*/ 0 w 6678566"/>
              <a:gd name="connsiteY4" fmla="*/ 1609493 h 1623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8566" h="1623189">
                <a:moveTo>
                  <a:pt x="0" y="1609493"/>
                </a:moveTo>
                <a:lnTo>
                  <a:pt x="95634" y="3487"/>
                </a:lnTo>
                <a:lnTo>
                  <a:pt x="6678566" y="0"/>
                </a:lnTo>
                <a:lnTo>
                  <a:pt x="6678566" y="1623189"/>
                </a:lnTo>
                <a:lnTo>
                  <a:pt x="0" y="1609493"/>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pic>
        <p:nvPicPr>
          <p:cNvPr id="55" name="图片占位符 2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377412" y="5166491"/>
            <a:ext cx="1655572" cy="1655572"/>
          </a:xfrm>
          <a:custGeom>
            <a:avLst/>
            <a:gdLst>
              <a:gd name="connsiteX0" fmla="*/ 827786 w 1655572"/>
              <a:gd name="connsiteY0" fmla="*/ 0 h 1655572"/>
              <a:gd name="connsiteX1" fmla="*/ 1655572 w 1655572"/>
              <a:gd name="connsiteY1" fmla="*/ 827786 h 1655572"/>
              <a:gd name="connsiteX2" fmla="*/ 827786 w 1655572"/>
              <a:gd name="connsiteY2" fmla="*/ 1655572 h 1655572"/>
              <a:gd name="connsiteX3" fmla="*/ 0 w 1655572"/>
              <a:gd name="connsiteY3" fmla="*/ 827786 h 1655572"/>
              <a:gd name="connsiteX4" fmla="*/ 827786 w 1655572"/>
              <a:gd name="connsiteY4" fmla="*/ 0 h 1655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5572" h="1655572">
                <a:moveTo>
                  <a:pt x="827786" y="0"/>
                </a:moveTo>
                <a:cubicBezTo>
                  <a:pt x="1284960" y="0"/>
                  <a:pt x="1655572" y="370612"/>
                  <a:pt x="1655572" y="827786"/>
                </a:cubicBezTo>
                <a:cubicBezTo>
                  <a:pt x="1655572" y="1284960"/>
                  <a:pt x="1284960" y="1655572"/>
                  <a:pt x="827786" y="1655572"/>
                </a:cubicBezTo>
                <a:cubicBezTo>
                  <a:pt x="370612" y="1655572"/>
                  <a:pt x="0" y="1284960"/>
                  <a:pt x="0" y="827786"/>
                </a:cubicBezTo>
                <a:cubicBezTo>
                  <a:pt x="0" y="370612"/>
                  <a:pt x="370612" y="0"/>
                  <a:pt x="827786" y="0"/>
                </a:cubicBezTo>
                <a:close/>
              </a:path>
            </a:pathLst>
          </a:custGeom>
        </p:spPr>
      </p:pic>
      <p:sp>
        <p:nvSpPr>
          <p:cNvPr id="56" name="矩形 55">
            <a:extLst>
              <a:ext uri="{FF2B5EF4-FFF2-40B4-BE49-F238E27FC236}">
                <a16:creationId xmlns="" xmlns:a16="http://schemas.microsoft.com/office/drawing/2014/main" id="{E3EB1709-6D20-4440-8800-976CC5E9712E}"/>
              </a:ext>
            </a:extLst>
          </p:cNvPr>
          <p:cNvSpPr/>
          <p:nvPr/>
        </p:nvSpPr>
        <p:spPr>
          <a:xfrm>
            <a:off x="3283936" y="3163143"/>
            <a:ext cx="6075740" cy="1274195"/>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600" dirty="0">
                <a:solidFill>
                  <a:prstClr val="white"/>
                </a:solidFill>
                <a:latin typeface="Arial"/>
                <a:ea typeface="微软雅黑"/>
              </a:rPr>
              <a:t>用户可以在投影仪或者计算机上进行演示也可以将演示文稿打印出来制作成胶片以便应用到更广泛的领域</a:t>
            </a:r>
            <a:r>
              <a:rPr lang="zh-CN" altLang="en-US" sz="1600" dirty="0" smtClean="0">
                <a:solidFill>
                  <a:prstClr val="white"/>
                </a:solidFill>
                <a:latin typeface="Arial"/>
                <a:ea typeface="微软雅黑"/>
              </a:rPr>
              <a:t>中用户可以在投影仪或者计算机上进行演示也可以将演示文稿打印出来制作成胶片以便应用到更广泛的领域中</a:t>
            </a:r>
          </a:p>
        </p:txBody>
      </p:sp>
      <p:grpSp>
        <p:nvGrpSpPr>
          <p:cNvPr id="57" name="组合 56"/>
          <p:cNvGrpSpPr/>
          <p:nvPr/>
        </p:nvGrpSpPr>
        <p:grpSpPr>
          <a:xfrm>
            <a:off x="3537626" y="5574415"/>
            <a:ext cx="4719637" cy="962022"/>
            <a:chOff x="874712" y="3325188"/>
            <a:chExt cx="4719637" cy="962022"/>
          </a:xfrm>
        </p:grpSpPr>
        <p:sp>
          <p:nvSpPr>
            <p:cNvPr id="58" name="矩形 57">
              <a:extLst>
                <a:ext uri="{FF2B5EF4-FFF2-40B4-BE49-F238E27FC236}">
                  <a16:creationId xmlns="" xmlns:a16="http://schemas.microsoft.com/office/drawing/2014/main"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59" name="矩形 58">
              <a:extLst>
                <a:ext uri="{FF2B5EF4-FFF2-40B4-BE49-F238E27FC236}">
                  <a16:creationId xmlns="" xmlns:a16="http://schemas.microsoft.com/office/drawing/2014/main" id="{CBCE2F27-1948-4AAF-B7D2-B7B4F23C2784}"/>
                </a:ext>
              </a:extLst>
            </p:cNvPr>
            <p:cNvSpPr/>
            <p:nvPr/>
          </p:nvSpPr>
          <p:spPr>
            <a:xfrm>
              <a:off x="3352375" y="3325188"/>
              <a:ext cx="2241974" cy="401264"/>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000" fill="hold"/>
                                        <p:tgtEl>
                                          <p:spTgt spid="48"/>
                                        </p:tgtEl>
                                        <p:attrNameLst>
                                          <p:attrName>ppt_x</p:attrName>
                                        </p:attrNameLst>
                                      </p:cBhvr>
                                      <p:tavLst>
                                        <p:tav tm="0">
                                          <p:val>
                                            <p:strVal val="0-#ppt_w/2"/>
                                          </p:val>
                                        </p:tav>
                                        <p:tav tm="100000">
                                          <p:val>
                                            <p:strVal val="#ppt_x"/>
                                          </p:val>
                                        </p:tav>
                                      </p:tavLst>
                                    </p:anim>
                                    <p:anim calcmode="lin" valueType="num">
                                      <p:cBhvr additive="base">
                                        <p:cTn id="8" dur="10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p:tgtEl>
                                          <p:spTgt spid="52"/>
                                        </p:tgtEl>
                                        <p:attrNameLst>
                                          <p:attrName>ppt_x</p:attrName>
                                        </p:attrNameLst>
                                      </p:cBhvr>
                                      <p:tavLst>
                                        <p:tav tm="0">
                                          <p:val>
                                            <p:strVal val="#ppt_x-#ppt_w*1.125000"/>
                                          </p:val>
                                        </p:tav>
                                        <p:tav tm="100000">
                                          <p:val>
                                            <p:strVal val="#ppt_x"/>
                                          </p:val>
                                        </p:tav>
                                      </p:tavLst>
                                    </p:anim>
                                    <p:animEffect transition="in" filter="wipe(right)">
                                      <p:cBhvr>
                                        <p:cTn id="13" dur="500"/>
                                        <p:tgtEl>
                                          <p:spTgt spid="52"/>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1000"/>
                                        <p:tgtEl>
                                          <p:spTgt spid="46"/>
                                        </p:tgtEl>
                                      </p:cBhvr>
                                    </p:animEffect>
                                    <p:anim calcmode="lin" valueType="num">
                                      <p:cBhvr>
                                        <p:cTn id="22" dur="1000" fill="hold"/>
                                        <p:tgtEl>
                                          <p:spTgt spid="46"/>
                                        </p:tgtEl>
                                        <p:attrNameLst>
                                          <p:attrName>ppt_x</p:attrName>
                                        </p:attrNameLst>
                                      </p:cBhvr>
                                      <p:tavLst>
                                        <p:tav tm="0">
                                          <p:val>
                                            <p:strVal val="#ppt_x"/>
                                          </p:val>
                                        </p:tav>
                                        <p:tav tm="100000">
                                          <p:val>
                                            <p:strVal val="#ppt_x"/>
                                          </p:val>
                                        </p:tav>
                                      </p:tavLst>
                                    </p:anim>
                                    <p:anim calcmode="lin" valueType="num">
                                      <p:cBhvr>
                                        <p:cTn id="23" dur="1000" fill="hold"/>
                                        <p:tgtEl>
                                          <p:spTgt spid="4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1000"/>
                                        <p:tgtEl>
                                          <p:spTgt spid="56"/>
                                        </p:tgtEl>
                                      </p:cBhvr>
                                    </p:animEffect>
                                    <p:anim calcmode="lin" valueType="num">
                                      <p:cBhvr>
                                        <p:cTn id="27" dur="1000" fill="hold"/>
                                        <p:tgtEl>
                                          <p:spTgt spid="56"/>
                                        </p:tgtEl>
                                        <p:attrNameLst>
                                          <p:attrName>ppt_x</p:attrName>
                                        </p:attrNameLst>
                                      </p:cBhvr>
                                      <p:tavLst>
                                        <p:tav tm="0">
                                          <p:val>
                                            <p:strVal val="#ppt_x"/>
                                          </p:val>
                                        </p:tav>
                                        <p:tav tm="100000">
                                          <p:val>
                                            <p:strVal val="#ppt_x"/>
                                          </p:val>
                                        </p:tav>
                                      </p:tavLst>
                                    </p:anim>
                                    <p:anim calcmode="lin" valueType="num">
                                      <p:cBhvr>
                                        <p:cTn id="28" dur="1000" fill="hold"/>
                                        <p:tgtEl>
                                          <p:spTgt spid="5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1000"/>
                                        <p:tgtEl>
                                          <p:spTgt spid="47"/>
                                        </p:tgtEl>
                                      </p:cBhvr>
                                    </p:animEffect>
                                    <p:anim calcmode="lin" valueType="num">
                                      <p:cBhvr>
                                        <p:cTn id="32" dur="1000" fill="hold"/>
                                        <p:tgtEl>
                                          <p:spTgt spid="47"/>
                                        </p:tgtEl>
                                        <p:attrNameLst>
                                          <p:attrName>ppt_x</p:attrName>
                                        </p:attrNameLst>
                                      </p:cBhvr>
                                      <p:tavLst>
                                        <p:tav tm="0">
                                          <p:val>
                                            <p:strVal val="#ppt_x"/>
                                          </p:val>
                                        </p:tav>
                                        <p:tav tm="100000">
                                          <p:val>
                                            <p:strVal val="#ppt_x"/>
                                          </p:val>
                                        </p:tav>
                                      </p:tavLst>
                                    </p:anim>
                                    <p:anim calcmode="lin" valueType="num">
                                      <p:cBhvr>
                                        <p:cTn id="33" dur="1000" fill="hold"/>
                                        <p:tgtEl>
                                          <p:spTgt spid="4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childTnLst>
                                </p:cTn>
                              </p:par>
                            </p:childTnLst>
                          </p:cTn>
                        </p:par>
                        <p:par>
                          <p:cTn id="48" fill="hold">
                            <p:stCondLst>
                              <p:cond delay="4500"/>
                            </p:stCondLst>
                            <p:childTnLst>
                              <p:par>
                                <p:cTn id="49" presetID="2" presetClass="entr" presetSubtype="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0-#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52" grpId="0"/>
      <p:bldP spid="53" grpId="0"/>
      <p:bldP spid="54" grpId="0" animBg="1"/>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629689" y="1782968"/>
            <a:ext cx="13425710" cy="4091928"/>
            <a:chOff x="1697108" y="1219199"/>
            <a:chExt cx="13425710" cy="4091928"/>
          </a:xfrm>
        </p:grpSpPr>
        <p:sp>
          <p:nvSpPr>
            <p:cNvPr id="19"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0" name="矩形 19"/>
            <p:cNvSpPr/>
            <p:nvPr/>
          </p:nvSpPr>
          <p:spPr>
            <a:xfrm>
              <a:off x="2371272" y="1219199"/>
              <a:ext cx="667658" cy="667658"/>
            </a:xfrm>
            <a:prstGeom prst="rect">
              <a:avLst/>
            </a:prstGeom>
            <a:solidFill>
              <a:srgbClr val="FEB06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21" name="矩形 20"/>
          <p:cNvSpPr/>
          <p:nvPr/>
        </p:nvSpPr>
        <p:spPr>
          <a:xfrm>
            <a:off x="4014725" y="2009753"/>
            <a:ext cx="1625600" cy="1625600"/>
          </a:xfrm>
          <a:prstGeom prst="rect">
            <a:avLst/>
          </a:prstGeom>
          <a:noFill/>
          <a:ln w="38100" cap="flat" cmpd="sng" algn="ctr">
            <a:solidFill>
              <a:srgbClr val="00B6B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2" name="组合 21"/>
          <p:cNvGrpSpPr/>
          <p:nvPr/>
        </p:nvGrpSpPr>
        <p:grpSpPr>
          <a:xfrm>
            <a:off x="1619864" y="2604838"/>
            <a:ext cx="13353088" cy="6893833"/>
            <a:chOff x="1763483" y="2002969"/>
            <a:chExt cx="13353088" cy="6893833"/>
          </a:xfrm>
        </p:grpSpPr>
        <p:sp>
          <p:nvSpPr>
            <p:cNvPr id="23" name="矩形 7"/>
            <p:cNvSpPr/>
            <p:nvPr/>
          </p:nvSpPr>
          <p:spPr>
            <a:xfrm rot="1800000">
              <a:off x="1977604" y="4383926"/>
              <a:ext cx="13138967" cy="4512876"/>
            </a:xfrm>
            <a:custGeom>
              <a:avLst/>
              <a:gdLst>
                <a:gd name="connsiteX0" fmla="*/ 0 w 13677900"/>
                <a:gd name="connsiteY0" fmla="*/ 0 h 4499376"/>
                <a:gd name="connsiteX1" fmla="*/ 13677900 w 13677900"/>
                <a:gd name="connsiteY1" fmla="*/ 0 h 4499376"/>
                <a:gd name="connsiteX2" fmla="*/ 13677900 w 13677900"/>
                <a:gd name="connsiteY2" fmla="*/ 4499376 h 4499376"/>
                <a:gd name="connsiteX3" fmla="*/ 0 w 13677900"/>
                <a:gd name="connsiteY3" fmla="*/ 4499376 h 4499376"/>
                <a:gd name="connsiteX4" fmla="*/ 0 w 13677900"/>
                <a:gd name="connsiteY4" fmla="*/ 0 h 44993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0 w 13677900"/>
                <a:gd name="connsiteY4" fmla="*/ 4512876 h 4512876"/>
                <a:gd name="connsiteX5" fmla="*/ 0 w 13677900"/>
                <a:gd name="connsiteY5"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4512876 h 4512876"/>
                <a:gd name="connsiteX6" fmla="*/ 0 w 13677900"/>
                <a:gd name="connsiteY6"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13500 h 4512876"/>
                <a:gd name="connsiteX0" fmla="*/ 0 w 13138967"/>
                <a:gd name="connsiteY0" fmla="*/ 4493446 h 4512876"/>
                <a:gd name="connsiteX1" fmla="*/ 1193390 w 13138967"/>
                <a:gd name="connsiteY1" fmla="*/ 0 h 4512876"/>
                <a:gd name="connsiteX2" fmla="*/ 13138967 w 13138967"/>
                <a:gd name="connsiteY2" fmla="*/ 13500 h 4512876"/>
                <a:gd name="connsiteX3" fmla="*/ 13138967 w 13138967"/>
                <a:gd name="connsiteY3" fmla="*/ 4512876 h 4512876"/>
                <a:gd name="connsiteX4" fmla="*/ 0 w 13138967"/>
                <a:gd name="connsiteY4" fmla="*/ 4493446 h 451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8967" h="4512876">
                  <a:moveTo>
                    <a:pt x="0" y="4493446"/>
                  </a:moveTo>
                  <a:lnTo>
                    <a:pt x="1193390" y="0"/>
                  </a:lnTo>
                  <a:lnTo>
                    <a:pt x="13138967" y="13500"/>
                  </a:lnTo>
                  <a:lnTo>
                    <a:pt x="13138967" y="4512876"/>
                  </a:lnTo>
                  <a:lnTo>
                    <a:pt x="0" y="4493446"/>
                  </a:lnTo>
                  <a:close/>
                </a:path>
              </a:pathLst>
            </a:custGeom>
            <a:gradFill flip="none" rotWithShape="1">
              <a:gsLst>
                <a:gs pos="0">
                  <a:sysClr val="window" lastClr="FFFFFF">
                    <a:lumMod val="85000"/>
                    <a:alpha val="6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23"/>
            <p:cNvSpPr/>
            <p:nvPr/>
          </p:nvSpPr>
          <p:spPr>
            <a:xfrm>
              <a:off x="1763483" y="2002969"/>
              <a:ext cx="3294745" cy="3294745"/>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25" name="文本框 11"/>
          <p:cNvSpPr txBox="1"/>
          <p:nvPr/>
        </p:nvSpPr>
        <p:spPr>
          <a:xfrm>
            <a:off x="6031589" y="3955157"/>
            <a:ext cx="3262432" cy="707886"/>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defRPr/>
            </a:pPr>
            <a:r>
              <a:rPr lang="zh-CN" altLang="en-US" sz="4000" dirty="0" smtClean="0">
                <a:solidFill>
                  <a:prstClr val="black"/>
                </a:solidFill>
                <a:latin typeface="Arial"/>
                <a:ea typeface="微软雅黑"/>
              </a:rPr>
              <a:t>感谢您的观看</a:t>
            </a:r>
          </a:p>
        </p:txBody>
      </p:sp>
      <p:sp>
        <p:nvSpPr>
          <p:cNvPr id="26" name="文本框 12"/>
          <p:cNvSpPr txBox="1"/>
          <p:nvPr/>
        </p:nvSpPr>
        <p:spPr>
          <a:xfrm>
            <a:off x="6012539" y="2857060"/>
            <a:ext cx="4031873" cy="1200329"/>
          </a:xfrm>
          <a:prstGeom prst="rect">
            <a:avLst/>
          </a:prstGeom>
          <a:noFill/>
        </p:spPr>
        <p:txBody>
          <a:bodyPr wrap="none" rtlCol="0">
            <a:spAutoFit/>
            <a:scene3d>
              <a:camera prst="orthographicFront"/>
              <a:lightRig rig="threePt" dir="t"/>
            </a:scene3d>
            <a:sp3d contourW="12700"/>
          </a:bodyPr>
          <a:lstStyle/>
          <a:p>
            <a:pPr fontAlgn="auto">
              <a:spcBef>
                <a:spcPts val="0"/>
              </a:spcBef>
              <a:spcAft>
                <a:spcPts val="0"/>
              </a:spcAft>
              <a:defRPr/>
            </a:pPr>
            <a:r>
              <a:rPr lang="en-US" altLang="zh-CN" sz="7200" b="1" dirty="0" smtClean="0">
                <a:solidFill>
                  <a:prstClr val="black"/>
                </a:solidFill>
                <a:latin typeface="Arial"/>
                <a:ea typeface="微软雅黑"/>
              </a:rPr>
              <a:t>THANKS</a:t>
            </a:r>
            <a:endParaRPr lang="zh-CN" altLang="en-US" sz="7200" b="1" dirty="0" smtClean="0">
              <a:solidFill>
                <a:prstClr val="black"/>
              </a:solidFill>
              <a:latin typeface="Arial"/>
              <a:ea typeface="微软雅黑"/>
            </a:endParaRPr>
          </a:p>
        </p:txBody>
      </p:sp>
      <p:cxnSp>
        <p:nvCxnSpPr>
          <p:cNvPr id="27" name="直接连接符 26"/>
          <p:cNvCxnSpPr/>
          <p:nvPr/>
        </p:nvCxnSpPr>
        <p:spPr>
          <a:xfrm>
            <a:off x="6130181" y="5333072"/>
            <a:ext cx="914400" cy="0"/>
          </a:xfrm>
          <a:prstGeom prst="line">
            <a:avLst/>
          </a:prstGeom>
          <a:noFill/>
          <a:ln w="38100" cap="flat" cmpd="sng" algn="ctr">
            <a:solidFill>
              <a:sysClr val="windowText" lastClr="000000"/>
            </a:solidFill>
            <a:prstDash val="solid"/>
            <a:miter lim="800000"/>
          </a:ln>
          <a:effectLst/>
        </p:spPr>
      </p:cxnSp>
      <p:sp>
        <p:nvSpPr>
          <p:cNvPr id="28" name="文本框 18"/>
          <p:cNvSpPr txBox="1"/>
          <p:nvPr/>
        </p:nvSpPr>
        <p:spPr>
          <a:xfrm>
            <a:off x="6038124" y="4680358"/>
            <a:ext cx="5663730" cy="513346"/>
          </a:xfrm>
          <a:prstGeom prst="rect">
            <a:avLst/>
          </a:prstGeom>
          <a:noFill/>
        </p:spPr>
        <p:txBody>
          <a:bodyPr wrap="square" rtlCol="0">
            <a:spAutoFit/>
            <a:scene3d>
              <a:camera prst="orthographicFront"/>
              <a:lightRig rig="threePt" dir="t"/>
            </a:scene3d>
            <a:sp3d contourW="12700"/>
          </a:bodyPr>
          <a:lstStyle/>
          <a:p>
            <a:pPr fontAlgn="auto">
              <a:lnSpc>
                <a:spcPct val="114000"/>
              </a:lnSpc>
              <a:spcBef>
                <a:spcPts val="0"/>
              </a:spcBef>
              <a:spcAft>
                <a:spcPts val="0"/>
              </a:spcAft>
              <a:defRPr/>
            </a:pPr>
            <a:r>
              <a:rPr lang="en-US" altLang="zh-CN" sz="1200" dirty="0">
                <a:solidFill>
                  <a:prstClr val="black"/>
                </a:solidFill>
                <a:latin typeface="微软雅黑"/>
                <a:ea typeface="微软雅黑"/>
              </a:rPr>
              <a:t>The user can demonstrate on a projector or computer, or print the presentation and make it into a film to be used in a wider field</a:t>
            </a:r>
          </a:p>
        </p:txBody>
      </p:sp>
      <p:grpSp>
        <p:nvGrpSpPr>
          <p:cNvPr id="29" name="组合 28"/>
          <p:cNvGrpSpPr/>
          <p:nvPr/>
        </p:nvGrpSpPr>
        <p:grpSpPr>
          <a:xfrm>
            <a:off x="706655" y="5304497"/>
            <a:ext cx="12474999" cy="4416484"/>
            <a:chOff x="850274" y="4702628"/>
            <a:chExt cx="12474999" cy="4416484"/>
          </a:xfrm>
        </p:grpSpPr>
        <p:sp>
          <p:nvSpPr>
            <p:cNvPr id="30" name="矩形 10"/>
            <p:cNvSpPr/>
            <p:nvPr/>
          </p:nvSpPr>
          <p:spPr>
            <a:xfrm rot="1800000">
              <a:off x="850274" y="7513404"/>
              <a:ext cx="12474999" cy="1605708"/>
            </a:xfrm>
            <a:custGeom>
              <a:avLst/>
              <a:gdLst>
                <a:gd name="connsiteX0" fmla="*/ 0 w 13677900"/>
                <a:gd name="connsiteY0" fmla="*/ 0 h 1587113"/>
                <a:gd name="connsiteX1" fmla="*/ 13677900 w 13677900"/>
                <a:gd name="connsiteY1" fmla="*/ 0 h 1587113"/>
                <a:gd name="connsiteX2" fmla="*/ 13677900 w 13677900"/>
                <a:gd name="connsiteY2" fmla="*/ 1587113 h 1587113"/>
                <a:gd name="connsiteX3" fmla="*/ 0 w 13677900"/>
                <a:gd name="connsiteY3" fmla="*/ 1587113 h 1587113"/>
                <a:gd name="connsiteX4" fmla="*/ 0 w 13677900"/>
                <a:gd name="connsiteY4" fmla="*/ 0 h 1587113"/>
                <a:gd name="connsiteX0" fmla="*/ 0 w 13677900"/>
                <a:gd name="connsiteY0" fmla="*/ 0 h 1587113"/>
                <a:gd name="connsiteX1" fmla="*/ 1620651 w 13677900"/>
                <a:gd name="connsiteY1" fmla="*/ 6988 h 1587113"/>
                <a:gd name="connsiteX2" fmla="*/ 13677900 w 13677900"/>
                <a:gd name="connsiteY2" fmla="*/ 0 h 1587113"/>
                <a:gd name="connsiteX3" fmla="*/ 13677900 w 13677900"/>
                <a:gd name="connsiteY3" fmla="*/ 1587113 h 1587113"/>
                <a:gd name="connsiteX4" fmla="*/ 0 w 13677900"/>
                <a:gd name="connsiteY4" fmla="*/ 1587113 h 1587113"/>
                <a:gd name="connsiteX5" fmla="*/ 0 w 13677900"/>
                <a:gd name="connsiteY5" fmla="*/ 0 h 1587113"/>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1587113 h 1605708"/>
                <a:gd name="connsiteX6" fmla="*/ 0 w 13677900"/>
                <a:gd name="connsiteY6" fmla="*/ 0 h 1605708"/>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0 h 1605708"/>
                <a:gd name="connsiteX0" fmla="*/ 0 w 12474999"/>
                <a:gd name="connsiteY0" fmla="*/ 1605708 h 1605708"/>
                <a:gd name="connsiteX1" fmla="*/ 417750 w 12474999"/>
                <a:gd name="connsiteY1" fmla="*/ 6988 h 1605708"/>
                <a:gd name="connsiteX2" fmla="*/ 12474999 w 12474999"/>
                <a:gd name="connsiteY2" fmla="*/ 0 h 1605708"/>
                <a:gd name="connsiteX3" fmla="*/ 12474999 w 12474999"/>
                <a:gd name="connsiteY3" fmla="*/ 1587113 h 1605708"/>
                <a:gd name="connsiteX4" fmla="*/ 0 w 12474999"/>
                <a:gd name="connsiteY4" fmla="*/ 1605708 h 1605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4999" h="1605708">
                  <a:moveTo>
                    <a:pt x="0" y="1605708"/>
                  </a:moveTo>
                  <a:lnTo>
                    <a:pt x="417750" y="6988"/>
                  </a:lnTo>
                  <a:lnTo>
                    <a:pt x="12474999" y="0"/>
                  </a:lnTo>
                  <a:lnTo>
                    <a:pt x="12474999" y="1587113"/>
                  </a:lnTo>
                  <a:lnTo>
                    <a:pt x="0" y="1605708"/>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1" name="矩形 30"/>
            <p:cNvSpPr/>
            <p:nvPr/>
          </p:nvSpPr>
          <p:spPr>
            <a:xfrm>
              <a:off x="1269995" y="4702628"/>
              <a:ext cx="1190171" cy="1190171"/>
            </a:xfrm>
            <a:prstGeom prst="rect">
              <a:avLst/>
            </a:prstGeom>
            <a:solidFill>
              <a:srgbClr val="FF637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1+#ppt_w/2"/>
                                          </p:val>
                                        </p:tav>
                                        <p:tav tm="100000">
                                          <p:val>
                                            <p:strVal val="#ppt_x"/>
                                          </p:val>
                                        </p:tav>
                                      </p:tavLst>
                                    </p:anim>
                                    <p:anim calcmode="lin" valueType="num">
                                      <p:cBhvr additive="base">
                                        <p:cTn id="8" dur="10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animEffect transition="in" filter="fade">
                                      <p:cBhvr>
                                        <p:cTn id="22" dur="500"/>
                                        <p:tgtEl>
                                          <p:spTgt spid="21"/>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ppt_y</p:attrName>
                                        </p:attrNameLst>
                                      </p:cBhvr>
                                      <p:tavLst>
                                        <p:tav tm="0">
                                          <p:val>
                                            <p:strVal val="#ppt_y+#ppt_h*1.125000"/>
                                          </p:val>
                                        </p:tav>
                                        <p:tav tm="100000">
                                          <p:val>
                                            <p:strVal val="#ppt_y"/>
                                          </p:val>
                                        </p:tav>
                                      </p:tavLst>
                                    </p:anim>
                                    <p:animEffect transition="in" filter="wipe(up)">
                                      <p:cBhvr>
                                        <p:cTn id="27" dur="500"/>
                                        <p:tgtEl>
                                          <p:spTgt spid="26"/>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1000"/>
                                        <p:tgtEl>
                                          <p:spTgt spid="25"/>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randombar(horizontal)">
                                      <p:cBhvr>
                                        <p:cTn id="35" dur="500"/>
                                        <p:tgtEl>
                                          <p:spTgt spid="28"/>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p:bldP spid="26"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9"/>
          <p:cNvSpPr/>
          <p:nvPr/>
        </p:nvSpPr>
        <p:spPr>
          <a:xfrm rot="1800000">
            <a:off x="1212362" y="5849298"/>
            <a:ext cx="12117185" cy="3063849"/>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0 h 3048729"/>
              <a:gd name="connsiteX1" fmla="*/ 3129502 w 13677900"/>
              <a:gd name="connsiteY1" fmla="*/ 8230 h 3048729"/>
              <a:gd name="connsiteX2" fmla="*/ 13677900 w 13677900"/>
              <a:gd name="connsiteY2" fmla="*/ 0 h 3048729"/>
              <a:gd name="connsiteX3" fmla="*/ 13677900 w 13677900"/>
              <a:gd name="connsiteY3" fmla="*/ 3048729 h 3048729"/>
              <a:gd name="connsiteX4" fmla="*/ 0 w 13677900"/>
              <a:gd name="connsiteY4" fmla="*/ 3048729 h 3048729"/>
              <a:gd name="connsiteX5" fmla="*/ 0 w 13677900"/>
              <a:gd name="connsiteY5" fmla="*/ 0 h 3048729"/>
              <a:gd name="connsiteX0" fmla="*/ 0 w 13677900"/>
              <a:gd name="connsiteY0" fmla="*/ 0 h 3063849"/>
              <a:gd name="connsiteX1" fmla="*/ 3129502 w 13677900"/>
              <a:gd name="connsiteY1" fmla="*/ 8230 h 3063849"/>
              <a:gd name="connsiteX2" fmla="*/ 13677900 w 13677900"/>
              <a:gd name="connsiteY2" fmla="*/ 0 h 3063849"/>
              <a:gd name="connsiteX3" fmla="*/ 13677900 w 13677900"/>
              <a:gd name="connsiteY3" fmla="*/ 3048729 h 3063849"/>
              <a:gd name="connsiteX4" fmla="*/ 1560715 w 13677900"/>
              <a:gd name="connsiteY4" fmla="*/ 3063849 h 3063849"/>
              <a:gd name="connsiteX5" fmla="*/ 0 w 13677900"/>
              <a:gd name="connsiteY5" fmla="*/ 3048729 h 3063849"/>
              <a:gd name="connsiteX6" fmla="*/ 0 w 13677900"/>
              <a:gd name="connsiteY6" fmla="*/ 0 h 3063849"/>
              <a:gd name="connsiteX0" fmla="*/ 0 w 13677900"/>
              <a:gd name="connsiteY0" fmla="*/ 0 h 3063849"/>
              <a:gd name="connsiteX1" fmla="*/ 3129502 w 13677900"/>
              <a:gd name="connsiteY1" fmla="*/ 8230 h 3063849"/>
              <a:gd name="connsiteX2" fmla="*/ 13677900 w 13677900"/>
              <a:gd name="connsiteY2" fmla="*/ 0 h 3063849"/>
              <a:gd name="connsiteX3" fmla="*/ 13677900 w 13677900"/>
              <a:gd name="connsiteY3" fmla="*/ 3048729 h 3063849"/>
              <a:gd name="connsiteX4" fmla="*/ 1560715 w 13677900"/>
              <a:gd name="connsiteY4" fmla="*/ 3063849 h 3063849"/>
              <a:gd name="connsiteX5" fmla="*/ 0 w 13677900"/>
              <a:gd name="connsiteY5" fmla="*/ 0 h 3063849"/>
              <a:gd name="connsiteX0" fmla="*/ 0 w 12117185"/>
              <a:gd name="connsiteY0" fmla="*/ 3063849 h 3063849"/>
              <a:gd name="connsiteX1" fmla="*/ 1568787 w 12117185"/>
              <a:gd name="connsiteY1" fmla="*/ 8230 h 3063849"/>
              <a:gd name="connsiteX2" fmla="*/ 12117185 w 12117185"/>
              <a:gd name="connsiteY2" fmla="*/ 0 h 3063849"/>
              <a:gd name="connsiteX3" fmla="*/ 12117185 w 12117185"/>
              <a:gd name="connsiteY3" fmla="*/ 3048729 h 3063849"/>
              <a:gd name="connsiteX4" fmla="*/ 0 w 12117185"/>
              <a:gd name="connsiteY4" fmla="*/ 3063849 h 3063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7185" h="3063849">
                <a:moveTo>
                  <a:pt x="0" y="3063849"/>
                </a:moveTo>
                <a:lnTo>
                  <a:pt x="1568787" y="8230"/>
                </a:lnTo>
                <a:lnTo>
                  <a:pt x="12117185" y="0"/>
                </a:lnTo>
                <a:lnTo>
                  <a:pt x="12117185" y="3048729"/>
                </a:lnTo>
                <a:lnTo>
                  <a:pt x="0" y="306384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0" name="矩形 20"/>
          <p:cNvSpPr/>
          <p:nvPr/>
        </p:nvSpPr>
        <p:spPr>
          <a:xfrm rot="1800000">
            <a:off x="4300240" y="5859559"/>
            <a:ext cx="12058463" cy="3060732"/>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5344 h 3054073"/>
              <a:gd name="connsiteX1" fmla="*/ 3108945 w 13677900"/>
              <a:gd name="connsiteY1" fmla="*/ 0 h 3054073"/>
              <a:gd name="connsiteX2" fmla="*/ 13677900 w 13677900"/>
              <a:gd name="connsiteY2" fmla="*/ 5344 h 3054073"/>
              <a:gd name="connsiteX3" fmla="*/ 13677900 w 13677900"/>
              <a:gd name="connsiteY3" fmla="*/ 3054073 h 3054073"/>
              <a:gd name="connsiteX4" fmla="*/ 0 w 13677900"/>
              <a:gd name="connsiteY4" fmla="*/ 3054073 h 3054073"/>
              <a:gd name="connsiteX5" fmla="*/ 0 w 13677900"/>
              <a:gd name="connsiteY5" fmla="*/ 5344 h 3054073"/>
              <a:gd name="connsiteX0" fmla="*/ 0 w 13677900"/>
              <a:gd name="connsiteY0" fmla="*/ 5344 h 3060732"/>
              <a:gd name="connsiteX1" fmla="*/ 3108945 w 13677900"/>
              <a:gd name="connsiteY1" fmla="*/ 0 h 3060732"/>
              <a:gd name="connsiteX2" fmla="*/ 13677900 w 13677900"/>
              <a:gd name="connsiteY2" fmla="*/ 5344 h 3060732"/>
              <a:gd name="connsiteX3" fmla="*/ 13677900 w 13677900"/>
              <a:gd name="connsiteY3" fmla="*/ 3054073 h 3060732"/>
              <a:gd name="connsiteX4" fmla="*/ 1619437 w 13677900"/>
              <a:gd name="connsiteY4" fmla="*/ 3060732 h 3060732"/>
              <a:gd name="connsiteX5" fmla="*/ 0 w 13677900"/>
              <a:gd name="connsiteY5" fmla="*/ 3054073 h 3060732"/>
              <a:gd name="connsiteX6" fmla="*/ 0 w 13677900"/>
              <a:gd name="connsiteY6" fmla="*/ 5344 h 3060732"/>
              <a:gd name="connsiteX0" fmla="*/ 0 w 13677900"/>
              <a:gd name="connsiteY0" fmla="*/ 5344 h 3060732"/>
              <a:gd name="connsiteX1" fmla="*/ 3108945 w 13677900"/>
              <a:gd name="connsiteY1" fmla="*/ 0 h 3060732"/>
              <a:gd name="connsiteX2" fmla="*/ 13677900 w 13677900"/>
              <a:gd name="connsiteY2" fmla="*/ 5344 h 3060732"/>
              <a:gd name="connsiteX3" fmla="*/ 13677900 w 13677900"/>
              <a:gd name="connsiteY3" fmla="*/ 3054073 h 3060732"/>
              <a:gd name="connsiteX4" fmla="*/ 1619437 w 13677900"/>
              <a:gd name="connsiteY4" fmla="*/ 3060732 h 3060732"/>
              <a:gd name="connsiteX5" fmla="*/ 0 w 13677900"/>
              <a:gd name="connsiteY5" fmla="*/ 5344 h 3060732"/>
              <a:gd name="connsiteX0" fmla="*/ 0 w 12058463"/>
              <a:gd name="connsiteY0" fmla="*/ 3060732 h 3060732"/>
              <a:gd name="connsiteX1" fmla="*/ 1489508 w 12058463"/>
              <a:gd name="connsiteY1" fmla="*/ 0 h 3060732"/>
              <a:gd name="connsiteX2" fmla="*/ 12058463 w 12058463"/>
              <a:gd name="connsiteY2" fmla="*/ 5344 h 3060732"/>
              <a:gd name="connsiteX3" fmla="*/ 12058463 w 12058463"/>
              <a:gd name="connsiteY3" fmla="*/ 3054073 h 3060732"/>
              <a:gd name="connsiteX4" fmla="*/ 0 w 12058463"/>
              <a:gd name="connsiteY4" fmla="*/ 3060732 h 3060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58463" h="3060732">
                <a:moveTo>
                  <a:pt x="0" y="3060732"/>
                </a:moveTo>
                <a:lnTo>
                  <a:pt x="1489508" y="0"/>
                </a:lnTo>
                <a:lnTo>
                  <a:pt x="12058463" y="5344"/>
                </a:lnTo>
                <a:lnTo>
                  <a:pt x="12058463" y="3054073"/>
                </a:lnTo>
                <a:lnTo>
                  <a:pt x="0" y="3060732"/>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1" name="矩形 21"/>
          <p:cNvSpPr/>
          <p:nvPr/>
        </p:nvSpPr>
        <p:spPr>
          <a:xfrm rot="1800000">
            <a:off x="7343009" y="5851665"/>
            <a:ext cx="12068005" cy="3071749"/>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10853 h 3059582"/>
              <a:gd name="connsiteX1" fmla="*/ 3118486 w 13677900"/>
              <a:gd name="connsiteY1" fmla="*/ 0 h 3059582"/>
              <a:gd name="connsiteX2" fmla="*/ 13677900 w 13677900"/>
              <a:gd name="connsiteY2" fmla="*/ 10853 h 3059582"/>
              <a:gd name="connsiteX3" fmla="*/ 13677900 w 13677900"/>
              <a:gd name="connsiteY3" fmla="*/ 3059582 h 3059582"/>
              <a:gd name="connsiteX4" fmla="*/ 0 w 13677900"/>
              <a:gd name="connsiteY4" fmla="*/ 3059582 h 3059582"/>
              <a:gd name="connsiteX5" fmla="*/ 0 w 13677900"/>
              <a:gd name="connsiteY5" fmla="*/ 10853 h 3059582"/>
              <a:gd name="connsiteX0" fmla="*/ 0 w 13677900"/>
              <a:gd name="connsiteY0" fmla="*/ 10853 h 3071749"/>
              <a:gd name="connsiteX1" fmla="*/ 3118486 w 13677900"/>
              <a:gd name="connsiteY1" fmla="*/ 0 h 3071749"/>
              <a:gd name="connsiteX2" fmla="*/ 13677900 w 13677900"/>
              <a:gd name="connsiteY2" fmla="*/ 10853 h 3071749"/>
              <a:gd name="connsiteX3" fmla="*/ 13677900 w 13677900"/>
              <a:gd name="connsiteY3" fmla="*/ 3059582 h 3071749"/>
              <a:gd name="connsiteX4" fmla="*/ 1609895 w 13677900"/>
              <a:gd name="connsiteY4" fmla="*/ 3071749 h 3071749"/>
              <a:gd name="connsiteX5" fmla="*/ 0 w 13677900"/>
              <a:gd name="connsiteY5" fmla="*/ 3059582 h 3071749"/>
              <a:gd name="connsiteX6" fmla="*/ 0 w 13677900"/>
              <a:gd name="connsiteY6" fmla="*/ 10853 h 3071749"/>
              <a:gd name="connsiteX0" fmla="*/ 0 w 13677900"/>
              <a:gd name="connsiteY0" fmla="*/ 3059582 h 3071749"/>
              <a:gd name="connsiteX1" fmla="*/ 3118486 w 13677900"/>
              <a:gd name="connsiteY1" fmla="*/ 0 h 3071749"/>
              <a:gd name="connsiteX2" fmla="*/ 13677900 w 13677900"/>
              <a:gd name="connsiteY2" fmla="*/ 10853 h 3071749"/>
              <a:gd name="connsiteX3" fmla="*/ 13677900 w 13677900"/>
              <a:gd name="connsiteY3" fmla="*/ 3059582 h 3071749"/>
              <a:gd name="connsiteX4" fmla="*/ 1609895 w 13677900"/>
              <a:gd name="connsiteY4" fmla="*/ 3071749 h 3071749"/>
              <a:gd name="connsiteX5" fmla="*/ 0 w 13677900"/>
              <a:gd name="connsiteY5" fmla="*/ 3059582 h 3071749"/>
              <a:gd name="connsiteX0" fmla="*/ 0 w 12068005"/>
              <a:gd name="connsiteY0" fmla="*/ 3071749 h 3071749"/>
              <a:gd name="connsiteX1" fmla="*/ 1508591 w 12068005"/>
              <a:gd name="connsiteY1" fmla="*/ 0 h 3071749"/>
              <a:gd name="connsiteX2" fmla="*/ 12068005 w 12068005"/>
              <a:gd name="connsiteY2" fmla="*/ 10853 h 3071749"/>
              <a:gd name="connsiteX3" fmla="*/ 12068005 w 12068005"/>
              <a:gd name="connsiteY3" fmla="*/ 3059582 h 3071749"/>
              <a:gd name="connsiteX4" fmla="*/ 0 w 12068005"/>
              <a:gd name="connsiteY4" fmla="*/ 3071749 h 3071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8005" h="3071749">
                <a:moveTo>
                  <a:pt x="0" y="3071749"/>
                </a:moveTo>
                <a:lnTo>
                  <a:pt x="1508591" y="0"/>
                </a:lnTo>
                <a:lnTo>
                  <a:pt x="12068005" y="10853"/>
                </a:lnTo>
                <a:lnTo>
                  <a:pt x="12068005" y="3059582"/>
                </a:lnTo>
                <a:lnTo>
                  <a:pt x="0" y="307174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2" name="f252ea92-df7e-4735-8996-cd9a29b3e00a">
            <a:extLst>
              <a:ext uri="{FF2B5EF4-FFF2-40B4-BE49-F238E27FC236}">
                <a16:creationId xmlns="" xmlns:a16="http://schemas.microsoft.com/office/drawing/2014/main" id="{1DEE6520-BD0F-42CB-8252-F656C53D3B42}"/>
              </a:ext>
            </a:extLst>
          </p:cNvPr>
          <p:cNvGrpSpPr>
            <a:grpSpLocks noChangeAspect="1"/>
          </p:cNvGrpSpPr>
          <p:nvPr/>
        </p:nvGrpSpPr>
        <p:grpSpPr>
          <a:xfrm>
            <a:off x="1277487" y="3510741"/>
            <a:ext cx="8958332" cy="2189908"/>
            <a:chOff x="2092139" y="3690801"/>
            <a:chExt cx="8007724" cy="1957526"/>
          </a:xfrm>
        </p:grpSpPr>
        <p:cxnSp>
          <p:nvCxnSpPr>
            <p:cNvPr id="23" name="Straight Connector 10"/>
            <p:cNvCxnSpPr/>
            <p:nvPr/>
          </p:nvCxnSpPr>
          <p:spPr>
            <a:xfrm>
              <a:off x="2134724" y="3690801"/>
              <a:ext cx="7965139" cy="0"/>
            </a:xfrm>
            <a:prstGeom prst="line">
              <a:avLst/>
            </a:prstGeom>
            <a:noFill/>
            <a:ln w="38100" cap="flat" cmpd="sng" algn="ctr">
              <a:solidFill>
                <a:sysClr val="window" lastClr="FFFFFF">
                  <a:lumMod val="85000"/>
                </a:sysClr>
              </a:solidFill>
              <a:prstDash val="solid"/>
              <a:miter lim="800000"/>
            </a:ln>
            <a:effectLst/>
          </p:spPr>
        </p:cxnSp>
        <p:sp>
          <p:nvSpPr>
            <p:cNvPr id="24" name="Rectangle 11"/>
            <p:cNvSpPr/>
            <p:nvPr/>
          </p:nvSpPr>
          <p:spPr>
            <a:xfrm>
              <a:off x="2092139" y="3944778"/>
              <a:ext cx="2561940" cy="1703549"/>
            </a:xfrm>
            <a:prstGeom prst="rect">
              <a:avLst/>
            </a:prstGeom>
            <a:solidFill>
              <a:srgbClr val="228EB0"/>
            </a:solidFill>
            <a:ln w="12700" cap="flat" cmpd="sng" algn="ctr">
              <a:noFill/>
              <a:prstDash val="solid"/>
              <a:miter lim="800000"/>
            </a:ln>
            <a:effectLst/>
          </p:spPr>
          <p:txBody>
            <a:bodyPr bIns="432000" rtlCol="0" anchor="b"/>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prstClr val="white"/>
                </a:solidFill>
                <a:effectLst/>
                <a:uLnTx/>
                <a:uFillTx/>
                <a:latin typeface="Arial"/>
                <a:ea typeface="微软雅黑"/>
                <a:cs typeface="+mn-ea"/>
                <a:sym typeface="+mn-lt"/>
              </a:endParaRPr>
            </a:p>
          </p:txBody>
        </p:sp>
        <p:sp>
          <p:nvSpPr>
            <p:cNvPr id="25" name="Rectangle 14"/>
            <p:cNvSpPr/>
            <p:nvPr/>
          </p:nvSpPr>
          <p:spPr>
            <a:xfrm>
              <a:off x="4815031" y="3944778"/>
              <a:ext cx="2561940" cy="1703549"/>
            </a:xfrm>
            <a:prstGeom prst="rect">
              <a:avLst/>
            </a:prstGeom>
            <a:solidFill>
              <a:srgbClr val="00B6BF"/>
            </a:solidFill>
            <a:ln w="12700" cap="flat" cmpd="sng" algn="ctr">
              <a:noFill/>
              <a:prstDash val="solid"/>
              <a:miter lim="800000"/>
            </a:ln>
            <a:effectLst/>
          </p:spPr>
          <p:txBody>
            <a:bodyPr bIns="432000" rtlCol="0" anchor="b"/>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prstClr val="white"/>
                </a:solidFill>
                <a:effectLst/>
                <a:uLnTx/>
                <a:uFillTx/>
                <a:latin typeface="Arial"/>
                <a:ea typeface="微软雅黑"/>
                <a:cs typeface="+mn-ea"/>
                <a:sym typeface="+mn-lt"/>
              </a:endParaRPr>
            </a:p>
          </p:txBody>
        </p:sp>
        <p:sp>
          <p:nvSpPr>
            <p:cNvPr id="26" name="Rectangle 19"/>
            <p:cNvSpPr/>
            <p:nvPr/>
          </p:nvSpPr>
          <p:spPr>
            <a:xfrm>
              <a:off x="7537923" y="3944778"/>
              <a:ext cx="2561940" cy="1703549"/>
            </a:xfrm>
            <a:prstGeom prst="rect">
              <a:avLst/>
            </a:prstGeom>
            <a:solidFill>
              <a:srgbClr val="FF6372"/>
            </a:solidFill>
            <a:ln w="12700" cap="flat" cmpd="sng" algn="ctr">
              <a:noFill/>
              <a:prstDash val="solid"/>
              <a:miter lim="800000"/>
            </a:ln>
            <a:effectLst/>
          </p:spPr>
          <p:txBody>
            <a:bodyPr bIns="432000" rtlCol="0" anchor="b"/>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prstClr val="white"/>
                </a:solidFill>
                <a:effectLst/>
                <a:uLnTx/>
                <a:uFillTx/>
                <a:latin typeface="Arial"/>
                <a:ea typeface="微软雅黑"/>
                <a:cs typeface="+mn-ea"/>
                <a:sym typeface="+mn-lt"/>
              </a:endParaRPr>
            </a:p>
          </p:txBody>
        </p:sp>
        <p:sp>
          <p:nvSpPr>
            <p:cNvPr id="27" name="Rectangle 8"/>
            <p:cNvSpPr/>
            <p:nvPr/>
          </p:nvSpPr>
          <p:spPr>
            <a:xfrm>
              <a:off x="2988395"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28" name="Rectangle 8"/>
            <p:cNvSpPr/>
            <p:nvPr/>
          </p:nvSpPr>
          <p:spPr>
            <a:xfrm>
              <a:off x="5711286"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29" name="Rectangle 8"/>
            <p:cNvSpPr/>
            <p:nvPr/>
          </p:nvSpPr>
          <p:spPr>
            <a:xfrm>
              <a:off x="8434178"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30" name="组合 29"/>
          <p:cNvGrpSpPr/>
          <p:nvPr/>
        </p:nvGrpSpPr>
        <p:grpSpPr>
          <a:xfrm>
            <a:off x="1299484" y="2321092"/>
            <a:ext cx="8969451" cy="939708"/>
            <a:chOff x="874712" y="3325188"/>
            <a:chExt cx="8969451" cy="939708"/>
          </a:xfrm>
        </p:grpSpPr>
        <p:sp>
          <p:nvSpPr>
            <p:cNvPr id="31" name="矩形 30">
              <a:extLst>
                <a:ext uri="{FF2B5EF4-FFF2-40B4-BE49-F238E27FC236}">
                  <a16:creationId xmlns="" xmlns:a16="http://schemas.microsoft.com/office/drawing/2014/main" id="{E3EB1709-6D20-4440-8800-976CC5E9712E}"/>
                </a:ext>
              </a:extLst>
            </p:cNvPr>
            <p:cNvSpPr/>
            <p:nvPr/>
          </p:nvSpPr>
          <p:spPr>
            <a:xfrm>
              <a:off x="874712" y="3677812"/>
              <a:ext cx="8969451" cy="58708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a:t>
              </a:r>
              <a:r>
                <a:rPr lang="zh-CN" altLang="en-US" sz="1400" dirty="0" smtClean="0">
                  <a:solidFill>
                    <a:prstClr val="black">
                      <a:lumMod val="75000"/>
                      <a:lumOff val="25000"/>
                    </a:prstClr>
                  </a:solidFill>
                  <a:latin typeface="Arial"/>
                  <a:ea typeface="微软雅黑"/>
                </a:rPr>
                <a:t>中用户可以在投影仪或者计算机上进行演示也可以将演示文稿打印出来制作成胶片以便应用到更广泛的领域中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
        <p:nvSpPr>
          <p:cNvPr id="33" name="矩形 32">
            <a:extLst>
              <a:ext uri="{FF2B5EF4-FFF2-40B4-BE49-F238E27FC236}">
                <a16:creationId xmlns="" xmlns:a16="http://schemas.microsoft.com/office/drawing/2014/main" id="{CBCE2F27-1948-4AAF-B7D2-B7B4F23C2784}"/>
              </a:ext>
            </a:extLst>
          </p:cNvPr>
          <p:cNvSpPr/>
          <p:nvPr/>
        </p:nvSpPr>
        <p:spPr>
          <a:xfrm>
            <a:off x="1589535" y="4926587"/>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sp>
        <p:nvSpPr>
          <p:cNvPr id="34" name="矩形 33">
            <a:extLst>
              <a:ext uri="{FF2B5EF4-FFF2-40B4-BE49-F238E27FC236}">
                <a16:creationId xmlns="" xmlns:a16="http://schemas.microsoft.com/office/drawing/2014/main" id="{CBCE2F27-1948-4AAF-B7D2-B7B4F23C2784}"/>
              </a:ext>
            </a:extLst>
          </p:cNvPr>
          <p:cNvSpPr/>
          <p:nvPr/>
        </p:nvSpPr>
        <p:spPr>
          <a:xfrm>
            <a:off x="4636158" y="4926587"/>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sp>
        <p:nvSpPr>
          <p:cNvPr id="35" name="矩形 34">
            <a:extLst>
              <a:ext uri="{FF2B5EF4-FFF2-40B4-BE49-F238E27FC236}">
                <a16:creationId xmlns="" xmlns:a16="http://schemas.microsoft.com/office/drawing/2014/main" id="{CBCE2F27-1948-4AAF-B7D2-B7B4F23C2784}"/>
              </a:ext>
            </a:extLst>
          </p:cNvPr>
          <p:cNvSpPr/>
          <p:nvPr/>
        </p:nvSpPr>
        <p:spPr>
          <a:xfrm>
            <a:off x="7679526" y="4926587"/>
            <a:ext cx="2241974" cy="401264"/>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33"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800000">
            <a:off x="4387430" y="4587910"/>
            <a:ext cx="7647495" cy="3143756"/>
          </a:xfrm>
          <a:custGeom>
            <a:avLst/>
            <a:gdLst>
              <a:gd name="connsiteX0" fmla="*/ 1721440 w 7647495"/>
              <a:gd name="connsiteY0" fmla="*/ 0 h 3143756"/>
              <a:gd name="connsiteX1" fmla="*/ 7647494 w 7647495"/>
              <a:gd name="connsiteY1" fmla="*/ 16449 h 3143756"/>
              <a:gd name="connsiteX2" fmla="*/ 7647495 w 7647495"/>
              <a:gd name="connsiteY2" fmla="*/ 3124067 h 3143756"/>
              <a:gd name="connsiteX3" fmla="*/ 0 w 7647495"/>
              <a:gd name="connsiteY3" fmla="*/ 3143756 h 3143756"/>
              <a:gd name="connsiteX4" fmla="*/ 4683 w 7647495"/>
              <a:gd name="connsiteY4" fmla="*/ 3135205 h 3143756"/>
              <a:gd name="connsiteX5" fmla="*/ 86784 w 7647495"/>
              <a:gd name="connsiteY5" fmla="*/ 3137273 h 3143756"/>
              <a:gd name="connsiteX6" fmla="*/ 594979 w 7647495"/>
              <a:gd name="connsiteY6" fmla="*/ 2994398 h 3143756"/>
              <a:gd name="connsiteX7" fmla="*/ 1127555 w 7647495"/>
              <a:gd name="connsiteY7" fmla="*/ 2137031 h 3143756"/>
              <a:gd name="connsiteX8" fmla="*/ 1122336 w 7647495"/>
              <a:gd name="connsiteY8" fmla="*/ 1957147 h 3143756"/>
              <a:gd name="connsiteX9" fmla="*/ 1275510 w 7647495"/>
              <a:gd name="connsiteY9" fmla="*/ 2051609 h 3143756"/>
              <a:gd name="connsiteX10" fmla="*/ 2284300 w 7647495"/>
              <a:gd name="connsiteY10" fmla="*/ 2019069 h 3143756"/>
              <a:gd name="connsiteX11" fmla="*/ 2673651 w 7647495"/>
              <a:gd name="connsiteY11" fmla="*/ 547062 h 3143756"/>
              <a:gd name="connsiteX12" fmla="*/ 1816056 w 7647495"/>
              <a:gd name="connsiteY12" fmla="*/ 7984 h 3143756"/>
              <a:gd name="connsiteX13" fmla="*/ 1718415 w 7647495"/>
              <a:gd name="connsiteY13" fmla="*/ 5524 h 314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47495" h="3143756">
                <a:moveTo>
                  <a:pt x="1721440" y="0"/>
                </a:moveTo>
                <a:lnTo>
                  <a:pt x="7647494" y="16449"/>
                </a:lnTo>
                <a:lnTo>
                  <a:pt x="7647495" y="3124067"/>
                </a:lnTo>
                <a:lnTo>
                  <a:pt x="0" y="3143756"/>
                </a:lnTo>
                <a:lnTo>
                  <a:pt x="4683" y="3135205"/>
                </a:lnTo>
                <a:lnTo>
                  <a:pt x="86784" y="3137273"/>
                </a:lnTo>
                <a:cubicBezTo>
                  <a:pt x="260045" y="3133242"/>
                  <a:pt x="434573" y="3087009"/>
                  <a:pt x="594979" y="2994398"/>
                </a:cubicBezTo>
                <a:cubicBezTo>
                  <a:pt x="915792" y="2809177"/>
                  <a:pt x="1104190" y="2482281"/>
                  <a:pt x="1127555" y="2137031"/>
                </a:cubicBezTo>
                <a:lnTo>
                  <a:pt x="1122336" y="1957147"/>
                </a:lnTo>
                <a:lnTo>
                  <a:pt x="1275510" y="2051609"/>
                </a:lnTo>
                <a:cubicBezTo>
                  <a:pt x="1586189" y="2203999"/>
                  <a:pt x="1963487" y="2204290"/>
                  <a:pt x="2284300" y="2019069"/>
                </a:cubicBezTo>
                <a:cubicBezTo>
                  <a:pt x="2797600" y="1722715"/>
                  <a:pt x="2971918" y="1063675"/>
                  <a:pt x="2673651" y="547062"/>
                </a:cubicBezTo>
                <a:cubicBezTo>
                  <a:pt x="2487234" y="224178"/>
                  <a:pt x="2160334" y="33349"/>
                  <a:pt x="1816056" y="7984"/>
                </a:cubicBezTo>
                <a:lnTo>
                  <a:pt x="1718415" y="5524"/>
                </a:lnTo>
                <a:close/>
              </a:path>
            </a:pathLst>
          </a:custGeom>
          <a:gradFill flip="none" rotWithShape="1">
            <a:gsLst>
              <a:gs pos="0">
                <a:sysClr val="window" lastClr="FFFFFF">
                  <a:lumMod val="7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文本框 4">
            <a:extLst>
              <a:ext uri="{FF2B5EF4-FFF2-40B4-BE49-F238E27FC236}">
                <a16:creationId xmlns="" xmlns:a16="http://schemas.microsoft.com/office/drawing/2014/main" id="{64E7C9B5-1DE1-48E7-902D-88F8913AC6BD}"/>
              </a:ext>
            </a:extLst>
          </p:cNvPr>
          <p:cNvSpPr txBox="1"/>
          <p:nvPr/>
        </p:nvSpPr>
        <p:spPr>
          <a:xfrm>
            <a:off x="1009316" y="1981650"/>
            <a:ext cx="493618" cy="410561"/>
          </a:xfrm>
          <a:prstGeom prst="rect">
            <a:avLst/>
          </a:prstGeom>
          <a:noFill/>
        </p:spPr>
        <p:txBody>
          <a:bodyPr wrap="none" lIns="117208" tIns="58604" rIns="117208" bIns="58604">
            <a:prstTxWarp prst="textPlain">
              <a:avLst/>
            </a:prstTxWarp>
            <a:normAutofit fontScale="47500" lnSpcReduction="20000"/>
          </a:bodyPr>
          <a:lstStyle/>
          <a:p>
            <a:pPr fontAlgn="auto">
              <a:spcBef>
                <a:spcPts val="0"/>
              </a:spcBef>
              <a:spcAft>
                <a:spcPts val="0"/>
              </a:spcAft>
            </a:pPr>
            <a:r>
              <a:rPr lang="en-US" sz="4800" dirty="0">
                <a:solidFill>
                  <a:prstClr val="white">
                    <a:lumMod val="65000"/>
                  </a:prstClr>
                </a:solidFill>
                <a:latin typeface="Arial"/>
                <a:ea typeface="微软雅黑"/>
              </a:rPr>
              <a:t>“</a:t>
            </a:r>
          </a:p>
        </p:txBody>
      </p:sp>
      <p:grpSp>
        <p:nvGrpSpPr>
          <p:cNvPr id="25" name="组合 24"/>
          <p:cNvGrpSpPr/>
          <p:nvPr/>
        </p:nvGrpSpPr>
        <p:grpSpPr>
          <a:xfrm>
            <a:off x="1645667" y="2116879"/>
            <a:ext cx="8860601" cy="962022"/>
            <a:chOff x="874712" y="3325188"/>
            <a:chExt cx="8860601" cy="962022"/>
          </a:xfrm>
        </p:grpSpPr>
        <p:sp>
          <p:nvSpPr>
            <p:cNvPr id="26" name="矩形 25">
              <a:extLst>
                <a:ext uri="{FF2B5EF4-FFF2-40B4-BE49-F238E27FC236}">
                  <a16:creationId xmlns="" xmlns:a16="http://schemas.microsoft.com/office/drawing/2014/main" id="{E3EB1709-6D20-4440-8800-976CC5E9712E}"/>
                </a:ext>
              </a:extLst>
            </p:cNvPr>
            <p:cNvSpPr/>
            <p:nvPr/>
          </p:nvSpPr>
          <p:spPr>
            <a:xfrm>
              <a:off x="874712" y="3677812"/>
              <a:ext cx="8860601"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a:t>
              </a:r>
              <a:r>
                <a:rPr lang="zh-CN" altLang="en-US" sz="1400" dirty="0" smtClean="0">
                  <a:solidFill>
                    <a:prstClr val="black">
                      <a:lumMod val="75000"/>
                      <a:lumOff val="25000"/>
                    </a:prstClr>
                  </a:solidFill>
                  <a:latin typeface="Arial"/>
                  <a:ea typeface="微软雅黑"/>
                </a:rPr>
                <a:t>中用户可以在投影仪或者计算机上进行演示也可以将演示文稿打印出来制作成胶片以便应用到更广泛的领域中</a:t>
              </a:r>
            </a:p>
          </p:txBody>
        </p:sp>
        <p:sp>
          <p:nvSpPr>
            <p:cNvPr id="27" name="矩形 26">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28" name="组合 27"/>
          <p:cNvGrpSpPr/>
          <p:nvPr/>
        </p:nvGrpSpPr>
        <p:grpSpPr>
          <a:xfrm>
            <a:off x="576461" y="3617103"/>
            <a:ext cx="10279237" cy="2160240"/>
            <a:chOff x="1012651" y="3338997"/>
            <a:chExt cx="10279237" cy="2160240"/>
          </a:xfrm>
        </p:grpSpPr>
        <p:sp>
          <p:nvSpPr>
            <p:cNvPr id="29" name="任意多边形: 形状 9">
              <a:extLst>
                <a:ext uri="{FF2B5EF4-FFF2-40B4-BE49-F238E27FC236}">
                  <a16:creationId xmlns="" xmlns:a16="http://schemas.microsoft.com/office/drawing/2014/main"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rgbClr val="228EB0">
                <a:lumMod val="20000"/>
                <a:lumOff val="8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任意多边形: 形状 8">
              <a:extLst>
                <a:ext uri="{FF2B5EF4-FFF2-40B4-BE49-F238E27FC236}">
                  <a16:creationId xmlns="" xmlns:a16="http://schemas.microsoft.com/office/drawing/2014/main"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solidFill>
              <a:srgbClr val="228EB0"/>
            </a:solidFill>
            <a:ln w="1270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31" name="任意多边形: 形状 7">
              <a:extLst>
                <a:ext uri="{FF2B5EF4-FFF2-40B4-BE49-F238E27FC236}">
                  <a16:creationId xmlns="" xmlns:a16="http://schemas.microsoft.com/office/drawing/2014/main"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rgbClr val="00B6BF"/>
            </a:solidFill>
            <a:ln w="1270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cxnSp>
          <p:nvCxnSpPr>
            <p:cNvPr id="32" name="直接连接符 31">
              <a:extLst>
                <a:ext uri="{FF2B5EF4-FFF2-40B4-BE49-F238E27FC236}">
                  <a16:creationId xmlns="" xmlns:a16="http://schemas.microsoft.com/office/drawing/2014/main" id="{63F987EE-542B-4DA4-8EF3-B85F3FA2228F}"/>
                </a:ext>
              </a:extLst>
            </p:cNvPr>
            <p:cNvCxnSpPr/>
            <p:nvPr/>
          </p:nvCxnSpPr>
          <p:spPr>
            <a:xfrm flipH="1">
              <a:off x="1247010" y="4086239"/>
              <a:ext cx="2380248" cy="0"/>
            </a:xfrm>
            <a:prstGeom prst="line">
              <a:avLst/>
            </a:prstGeom>
            <a:noFill/>
            <a:ln w="6350" cap="rnd" cmpd="sng" algn="ctr">
              <a:solidFill>
                <a:sysClr val="window" lastClr="FFFFFF">
                  <a:lumMod val="75000"/>
                </a:sysClr>
              </a:solidFill>
              <a:prstDash val="dash"/>
              <a:round/>
            </a:ln>
            <a:effectLst/>
          </p:spPr>
        </p:cxnSp>
        <p:sp>
          <p:nvSpPr>
            <p:cNvPr id="33" name="椭圆 32">
              <a:extLst>
                <a:ext uri="{FF2B5EF4-FFF2-40B4-BE49-F238E27FC236}">
                  <a16:creationId xmlns="" xmlns:a16="http://schemas.microsoft.com/office/drawing/2014/main" id="{B814F15A-5C15-49D8-A990-08DBB151BF87}"/>
                </a:ext>
              </a:extLst>
            </p:cNvPr>
            <p:cNvSpPr/>
            <p:nvPr/>
          </p:nvSpPr>
          <p:spPr>
            <a:xfrm>
              <a:off x="3698967" y="4090300"/>
              <a:ext cx="657634" cy="657634"/>
            </a:xfrm>
            <a:prstGeom prst="ellipse">
              <a:avLst/>
            </a:prstGeom>
            <a:solidFill>
              <a:sysClr val="window" lastClr="FFFFFF"/>
            </a:solidFill>
            <a:ln w="9525" cap="flat" cmpd="sng" algn="ctr">
              <a:solidFill>
                <a:srgbClr val="228EB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Arial"/>
                  <a:ea typeface="微软雅黑"/>
                  <a:cs typeface="+mn-cs"/>
                </a:rPr>
                <a:t>01</a:t>
              </a:r>
              <a:endParaRPr kumimoji="0" sz="1800" b="0" i="0" u="none" strike="noStrike" kern="0" cap="none" spc="0" normalizeH="0" baseline="0" noProof="0" dirty="0" smtClean="0">
                <a:ln>
                  <a:noFill/>
                </a:ln>
                <a:solidFill>
                  <a:prstClr val="black"/>
                </a:solidFill>
                <a:effectLst/>
                <a:uLnTx/>
                <a:uFillTx/>
                <a:latin typeface="Arial"/>
                <a:ea typeface="微软雅黑"/>
                <a:cs typeface="+mn-cs"/>
              </a:endParaRPr>
            </a:p>
          </p:txBody>
        </p:sp>
        <p:sp>
          <p:nvSpPr>
            <p:cNvPr id="34" name="椭圆 33">
              <a:extLst>
                <a:ext uri="{FF2B5EF4-FFF2-40B4-BE49-F238E27FC236}">
                  <a16:creationId xmlns="" xmlns:a16="http://schemas.microsoft.com/office/drawing/2014/main" id="{90F4919B-7740-48D4-877D-C43A1279C942}"/>
                </a:ext>
              </a:extLst>
            </p:cNvPr>
            <p:cNvSpPr/>
            <p:nvPr/>
          </p:nvSpPr>
          <p:spPr>
            <a:xfrm>
              <a:off x="7819690" y="4090300"/>
              <a:ext cx="657634" cy="657634"/>
            </a:xfrm>
            <a:prstGeom prst="ellipse">
              <a:avLst/>
            </a:prstGeom>
            <a:solidFill>
              <a:sysClr val="window" lastClr="FFFFFF"/>
            </a:solidFill>
            <a:ln w="9525" cap="flat" cmpd="sng" algn="ctr">
              <a:solidFill>
                <a:srgbClr val="00B6B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Arial"/>
                  <a:ea typeface="微软雅黑"/>
                  <a:cs typeface="+mn-cs"/>
                </a:rPr>
                <a:t>02</a:t>
              </a:r>
              <a:endParaRPr kumimoji="0" sz="1800" b="0" i="0" u="none" strike="noStrike" kern="0" cap="none" spc="0" normalizeH="0" baseline="0" noProof="0" dirty="0" smtClean="0">
                <a:ln>
                  <a:noFill/>
                </a:ln>
                <a:solidFill>
                  <a:prstClr val="black"/>
                </a:solidFill>
                <a:effectLst/>
                <a:uLnTx/>
                <a:uFillTx/>
                <a:latin typeface="Arial"/>
                <a:ea typeface="微软雅黑"/>
                <a:cs typeface="+mn-cs"/>
              </a:endParaRPr>
            </a:p>
          </p:txBody>
        </p:sp>
        <p:cxnSp>
          <p:nvCxnSpPr>
            <p:cNvPr id="35" name="直接连接符 34">
              <a:extLst>
                <a:ext uri="{FF2B5EF4-FFF2-40B4-BE49-F238E27FC236}">
                  <a16:creationId xmlns="" xmlns:a16="http://schemas.microsoft.com/office/drawing/2014/main" id="{63F987EE-542B-4DA4-8EF3-B85F3FA2228F}"/>
                </a:ext>
              </a:extLst>
            </p:cNvPr>
            <p:cNvCxnSpPr/>
            <p:nvPr/>
          </p:nvCxnSpPr>
          <p:spPr>
            <a:xfrm flipH="1">
              <a:off x="8562210" y="4086239"/>
              <a:ext cx="2380248" cy="0"/>
            </a:xfrm>
            <a:prstGeom prst="line">
              <a:avLst/>
            </a:prstGeom>
            <a:noFill/>
            <a:ln w="6350" cap="rnd" cmpd="sng" algn="ctr">
              <a:solidFill>
                <a:sysClr val="window" lastClr="FFFFFF">
                  <a:lumMod val="75000"/>
                </a:sysClr>
              </a:solidFill>
              <a:prstDash val="dash"/>
              <a:round/>
            </a:ln>
            <a:effectLst/>
          </p:spPr>
        </p:cxnSp>
        <p:grpSp>
          <p:nvGrpSpPr>
            <p:cNvPr id="36" name="组合 35"/>
            <p:cNvGrpSpPr/>
            <p:nvPr/>
          </p:nvGrpSpPr>
          <p:grpSpPr>
            <a:xfrm>
              <a:off x="8642125" y="3695391"/>
              <a:ext cx="2649763" cy="1284054"/>
              <a:chOff x="874712" y="3261688"/>
              <a:chExt cx="2649763" cy="1284054"/>
            </a:xfrm>
          </p:grpSpPr>
          <p:sp>
            <p:nvSpPr>
              <p:cNvPr id="42" name="矩形 41">
                <a:extLst>
                  <a:ext uri="{FF2B5EF4-FFF2-40B4-BE49-F238E27FC236}">
                    <a16:creationId xmlns="" xmlns:a16="http://schemas.microsoft.com/office/drawing/2014/main"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Arial"/>
                    <a:ea typeface="微软雅黑"/>
                  </a:rPr>
                  <a:t>用户可以在投影仪或者计算机上进行演示也可以将演示文稿打印出来制作成胶片以便应用</a:t>
                </a:r>
              </a:p>
            </p:txBody>
          </p:sp>
          <p:sp>
            <p:nvSpPr>
              <p:cNvPr id="43" name="矩形 42">
                <a:extLst>
                  <a:ext uri="{FF2B5EF4-FFF2-40B4-BE49-F238E27FC236}">
                    <a16:creationId xmlns="" xmlns:a16="http://schemas.microsoft.com/office/drawing/2014/main" id="{CBCE2F27-1948-4AAF-B7D2-B7B4F23C2784}"/>
                  </a:ext>
                </a:extLst>
              </p:cNvPr>
              <p:cNvSpPr/>
              <p:nvPr/>
            </p:nvSpPr>
            <p:spPr>
              <a:xfrm>
                <a:off x="874713" y="3261688"/>
                <a:ext cx="2241974" cy="401264"/>
              </a:xfrm>
              <a:prstGeom prst="rect">
                <a:avLst/>
              </a:prstGeom>
            </p:spPr>
            <p:txBody>
              <a:bodyPr wrap="square">
                <a:spAutoFit/>
                <a:scene3d>
                  <a:camera prst="orthographicFront"/>
                  <a:lightRig rig="threePt" dir="t"/>
                </a:scene3d>
                <a:sp3d contourW="12700"/>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Arial"/>
                    <a:ea typeface="微软雅黑"/>
                  </a:rPr>
                  <a:t>标题文字添加</a:t>
                </a:r>
              </a:p>
            </p:txBody>
          </p:sp>
        </p:grpSp>
        <p:grpSp>
          <p:nvGrpSpPr>
            <p:cNvPr id="37" name="组合 36"/>
            <p:cNvGrpSpPr/>
            <p:nvPr/>
          </p:nvGrpSpPr>
          <p:grpSpPr>
            <a:xfrm>
              <a:off x="1012651" y="3695391"/>
              <a:ext cx="2649763" cy="1284054"/>
              <a:chOff x="874712" y="3261688"/>
              <a:chExt cx="2649763" cy="1284054"/>
            </a:xfrm>
          </p:grpSpPr>
          <p:sp>
            <p:nvSpPr>
              <p:cNvPr id="40" name="矩形 39">
                <a:extLst>
                  <a:ext uri="{FF2B5EF4-FFF2-40B4-BE49-F238E27FC236}">
                    <a16:creationId xmlns="" xmlns:a16="http://schemas.microsoft.com/office/drawing/2014/main"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Arial"/>
                    <a:ea typeface="微软雅黑"/>
                  </a:rPr>
                  <a:t>用户可以在投影仪或者计算机上进行演示也可以将演示文稿打印出来制作成胶片以便应用</a:t>
                </a:r>
              </a:p>
            </p:txBody>
          </p:sp>
          <p:sp>
            <p:nvSpPr>
              <p:cNvPr id="41" name="矩形 40">
                <a:extLst>
                  <a:ext uri="{FF2B5EF4-FFF2-40B4-BE49-F238E27FC236}">
                    <a16:creationId xmlns="" xmlns:a16="http://schemas.microsoft.com/office/drawing/2014/main" id="{CBCE2F27-1948-4AAF-B7D2-B7B4F23C2784}"/>
                  </a:ext>
                </a:extLst>
              </p:cNvPr>
              <p:cNvSpPr/>
              <p:nvPr/>
            </p:nvSpPr>
            <p:spPr>
              <a:xfrm>
                <a:off x="1282501" y="3261688"/>
                <a:ext cx="2241974" cy="401264"/>
              </a:xfrm>
              <a:prstGeom prst="rect">
                <a:avLst/>
              </a:prstGeom>
            </p:spPr>
            <p:txBody>
              <a:bodyPr wrap="square">
                <a:spAutoFit/>
                <a:scene3d>
                  <a:camera prst="orthographicFront"/>
                  <a:lightRig rig="threePt" dir="t"/>
                </a:scene3d>
                <a:sp3d contourW="12700"/>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Arial"/>
                    <a:ea typeface="微软雅黑"/>
                  </a:rPr>
                  <a:t>标题文字添加</a:t>
                </a:r>
              </a:p>
            </p:txBody>
          </p:sp>
        </p:grpSp>
        <p:sp>
          <p:nvSpPr>
            <p:cNvPr id="38"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占位符 4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59643" y="1606254"/>
            <a:ext cx="12192000" cy="2257178"/>
          </a:xfrm>
          <a:custGeom>
            <a:avLst/>
            <a:gdLst>
              <a:gd name="connsiteX0" fmla="*/ 0 w 12192000"/>
              <a:gd name="connsiteY0" fmla="*/ 0 h 2257178"/>
              <a:gd name="connsiteX1" fmla="*/ 12192000 w 12192000"/>
              <a:gd name="connsiteY1" fmla="*/ 0 h 2257178"/>
              <a:gd name="connsiteX2" fmla="*/ 12192000 w 12192000"/>
              <a:gd name="connsiteY2" fmla="*/ 2257178 h 2257178"/>
              <a:gd name="connsiteX3" fmla="*/ 0 w 12192000"/>
              <a:gd name="connsiteY3" fmla="*/ 2257178 h 2257178"/>
            </a:gdLst>
            <a:ahLst/>
            <a:cxnLst>
              <a:cxn ang="0">
                <a:pos x="connsiteX0" y="connsiteY0"/>
              </a:cxn>
              <a:cxn ang="0">
                <a:pos x="connsiteX1" y="connsiteY1"/>
              </a:cxn>
              <a:cxn ang="0">
                <a:pos x="connsiteX2" y="connsiteY2"/>
              </a:cxn>
              <a:cxn ang="0">
                <a:pos x="connsiteX3" y="connsiteY3"/>
              </a:cxn>
            </a:cxnLst>
            <a:rect l="l" t="t" r="r" b="b"/>
            <a:pathLst>
              <a:path w="12192000" h="2257178">
                <a:moveTo>
                  <a:pt x="0" y="0"/>
                </a:moveTo>
                <a:lnTo>
                  <a:pt x="12192000" y="0"/>
                </a:lnTo>
                <a:lnTo>
                  <a:pt x="12192000" y="2257178"/>
                </a:lnTo>
                <a:lnTo>
                  <a:pt x="0" y="2257178"/>
                </a:lnTo>
                <a:close/>
              </a:path>
            </a:pathLst>
          </a:custGeom>
        </p:spPr>
      </p:pic>
      <p:grpSp>
        <p:nvGrpSpPr>
          <p:cNvPr id="15" name="组合 14"/>
          <p:cNvGrpSpPr/>
          <p:nvPr/>
        </p:nvGrpSpPr>
        <p:grpSpPr>
          <a:xfrm>
            <a:off x="2307107" y="4247903"/>
            <a:ext cx="13725328" cy="4176934"/>
            <a:chOff x="2666750" y="4173834"/>
            <a:chExt cx="13725328" cy="4176934"/>
          </a:xfrm>
        </p:grpSpPr>
        <p:sp>
          <p:nvSpPr>
            <p:cNvPr id="16" name="矩形 41"/>
            <p:cNvSpPr/>
            <p:nvPr/>
          </p:nvSpPr>
          <p:spPr>
            <a:xfrm rot="1800000">
              <a:off x="2716248"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7" name="矩形 41"/>
            <p:cNvSpPr/>
            <p:nvPr/>
          </p:nvSpPr>
          <p:spPr>
            <a:xfrm rot="1800000">
              <a:off x="5234068"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8" name="矩形 41"/>
            <p:cNvSpPr/>
            <p:nvPr/>
          </p:nvSpPr>
          <p:spPr>
            <a:xfrm rot="1800000">
              <a:off x="7725822"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2666750" y="4173834"/>
              <a:ext cx="6858503" cy="1849596"/>
              <a:chOff x="1050199" y="2082507"/>
              <a:chExt cx="5974895" cy="1611305"/>
            </a:xfrm>
            <a:solidFill>
              <a:sysClr val="window" lastClr="FFFFFF"/>
            </a:solidFill>
          </p:grpSpPr>
          <p:sp>
            <p:nvSpPr>
              <p:cNvPr id="23" name="矩形 22"/>
              <p:cNvSpPr/>
              <p:nvPr/>
            </p:nvSpPr>
            <p:spPr>
              <a:xfrm>
                <a:off x="1050199" y="2082507"/>
                <a:ext cx="1611305" cy="1611305"/>
              </a:xfrm>
              <a:prstGeom prst="rect">
                <a:avLst/>
              </a:prstGeom>
              <a:solidFill>
                <a:srgbClr val="228EB0"/>
              </a:solidFill>
              <a:ln w="285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23"/>
              <p:cNvSpPr/>
              <p:nvPr/>
            </p:nvSpPr>
            <p:spPr>
              <a:xfrm>
                <a:off x="3231994" y="2082507"/>
                <a:ext cx="1611305" cy="1611305"/>
              </a:xfrm>
              <a:prstGeom prst="rect">
                <a:avLst/>
              </a:prstGeom>
              <a:solidFill>
                <a:srgbClr val="00B6BF"/>
              </a:solidFill>
              <a:ln w="285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5" name="矩形 24"/>
              <p:cNvSpPr/>
              <p:nvPr/>
            </p:nvSpPr>
            <p:spPr>
              <a:xfrm>
                <a:off x="5413789" y="2082507"/>
                <a:ext cx="1611305" cy="1611305"/>
              </a:xfrm>
              <a:prstGeom prst="rect">
                <a:avLst/>
              </a:prstGeom>
              <a:solidFill>
                <a:srgbClr val="FF6372"/>
              </a:solidFill>
              <a:ln w="285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20" name="矩形 19">
              <a:extLst>
                <a:ext uri="{FF2B5EF4-FFF2-40B4-BE49-F238E27FC236}">
                  <a16:creationId xmlns="" xmlns:a16="http://schemas.microsoft.com/office/drawing/2014/main" id="{E3EB1709-6D20-4440-8800-976CC5E9712E}"/>
                </a:ext>
              </a:extLst>
            </p:cNvPr>
            <p:cNvSpPr/>
            <p:nvPr/>
          </p:nvSpPr>
          <p:spPr>
            <a:xfrm>
              <a:off x="2768511" y="4498467"/>
              <a:ext cx="1646073" cy="1200329"/>
            </a:xfrm>
            <a:prstGeom prst="rect">
              <a:avLst/>
            </a:prstGeom>
          </p:spPr>
          <p:txBody>
            <a:bodyPr wrap="square">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Arial"/>
                  <a:ea typeface="微软雅黑"/>
                </a:rPr>
                <a:t>用户可以在投影仪或者计算机上进行演示也可以将演示文稿打印出来制作成胶片以便应用到更广泛</a:t>
              </a:r>
            </a:p>
          </p:txBody>
        </p:sp>
        <p:sp>
          <p:nvSpPr>
            <p:cNvPr id="21" name="矩形 20">
              <a:extLst>
                <a:ext uri="{FF2B5EF4-FFF2-40B4-BE49-F238E27FC236}">
                  <a16:creationId xmlns="" xmlns:a16="http://schemas.microsoft.com/office/drawing/2014/main" id="{E3EB1709-6D20-4440-8800-976CC5E9712E}"/>
                </a:ext>
              </a:extLst>
            </p:cNvPr>
            <p:cNvSpPr/>
            <p:nvPr/>
          </p:nvSpPr>
          <p:spPr>
            <a:xfrm>
              <a:off x="5272963" y="4498467"/>
              <a:ext cx="1646073" cy="1200329"/>
            </a:xfrm>
            <a:prstGeom prst="rect">
              <a:avLst/>
            </a:prstGeom>
          </p:spPr>
          <p:txBody>
            <a:bodyPr wrap="square">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Arial"/>
                  <a:ea typeface="微软雅黑"/>
                </a:rPr>
                <a:t>用户可以在投影仪或者计算机上进行演示也可以将演示文稿打印出来制作成胶片以便应用到更广泛</a:t>
              </a:r>
            </a:p>
          </p:txBody>
        </p:sp>
        <p:sp>
          <p:nvSpPr>
            <p:cNvPr id="22" name="矩形 21">
              <a:extLst>
                <a:ext uri="{FF2B5EF4-FFF2-40B4-BE49-F238E27FC236}">
                  <a16:creationId xmlns="" xmlns:a16="http://schemas.microsoft.com/office/drawing/2014/main" id="{E3EB1709-6D20-4440-8800-976CC5E9712E}"/>
                </a:ext>
              </a:extLst>
            </p:cNvPr>
            <p:cNvSpPr/>
            <p:nvPr/>
          </p:nvSpPr>
          <p:spPr>
            <a:xfrm>
              <a:off x="7777418" y="4498467"/>
              <a:ext cx="1646073" cy="1200329"/>
            </a:xfrm>
            <a:prstGeom prst="rect">
              <a:avLst/>
            </a:prstGeom>
          </p:spPr>
          <p:txBody>
            <a:bodyPr wrap="square">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Arial"/>
                  <a:ea typeface="微软雅黑"/>
                </a:rPr>
                <a:t>用户可以在投影仪或者计算机上进行演示也可以将演示文稿打印出来制作成胶片以便应用到更广泛</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2" presetClass="entr" presetSubtype="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42"/>
          <p:cNvSpPr/>
          <p:nvPr/>
        </p:nvSpPr>
        <p:spPr>
          <a:xfrm rot="1800000">
            <a:off x="1682285" y="5369608"/>
            <a:ext cx="10798548" cy="2850816"/>
          </a:xfrm>
          <a:custGeom>
            <a:avLst/>
            <a:gdLst>
              <a:gd name="connsiteX0" fmla="*/ 0 w 13677900"/>
              <a:gd name="connsiteY0" fmla="*/ 0 h 2842423"/>
              <a:gd name="connsiteX1" fmla="*/ 13677900 w 13677900"/>
              <a:gd name="connsiteY1" fmla="*/ 0 h 2842423"/>
              <a:gd name="connsiteX2" fmla="*/ 13677900 w 13677900"/>
              <a:gd name="connsiteY2" fmla="*/ 2842423 h 2842423"/>
              <a:gd name="connsiteX3" fmla="*/ 0 w 13677900"/>
              <a:gd name="connsiteY3" fmla="*/ 2842423 h 2842423"/>
              <a:gd name="connsiteX4" fmla="*/ 0 w 13677900"/>
              <a:gd name="connsiteY4" fmla="*/ 0 h 2842423"/>
              <a:gd name="connsiteX0" fmla="*/ 0 w 13677900"/>
              <a:gd name="connsiteY0" fmla="*/ 22477 h 2864900"/>
              <a:gd name="connsiteX1" fmla="*/ 2979974 w 13677900"/>
              <a:gd name="connsiteY1" fmla="*/ 0 h 2864900"/>
              <a:gd name="connsiteX2" fmla="*/ 13677900 w 13677900"/>
              <a:gd name="connsiteY2" fmla="*/ 22477 h 2864900"/>
              <a:gd name="connsiteX3" fmla="*/ 13677900 w 13677900"/>
              <a:gd name="connsiteY3" fmla="*/ 2864900 h 2864900"/>
              <a:gd name="connsiteX4" fmla="*/ 0 w 13677900"/>
              <a:gd name="connsiteY4" fmla="*/ 2864900 h 2864900"/>
              <a:gd name="connsiteX5" fmla="*/ 0 w 13677900"/>
              <a:gd name="connsiteY5" fmla="*/ 22477 h 2864900"/>
              <a:gd name="connsiteX0" fmla="*/ 0 w 13677900"/>
              <a:gd name="connsiteY0" fmla="*/ 22477 h 2873716"/>
              <a:gd name="connsiteX1" fmla="*/ 2979974 w 13677900"/>
              <a:gd name="connsiteY1" fmla="*/ 0 h 2873716"/>
              <a:gd name="connsiteX2" fmla="*/ 13677900 w 13677900"/>
              <a:gd name="connsiteY2" fmla="*/ 22477 h 2873716"/>
              <a:gd name="connsiteX3" fmla="*/ 13677900 w 13677900"/>
              <a:gd name="connsiteY3" fmla="*/ 2864900 h 2873716"/>
              <a:gd name="connsiteX4" fmla="*/ 2879352 w 13677900"/>
              <a:gd name="connsiteY4" fmla="*/ 2873716 h 2873716"/>
              <a:gd name="connsiteX5" fmla="*/ 0 w 13677900"/>
              <a:gd name="connsiteY5" fmla="*/ 2864900 h 2873716"/>
              <a:gd name="connsiteX6" fmla="*/ 0 w 13677900"/>
              <a:gd name="connsiteY6" fmla="*/ 22477 h 2873716"/>
              <a:gd name="connsiteX0" fmla="*/ 0 w 13677900"/>
              <a:gd name="connsiteY0" fmla="*/ 22477 h 2873716"/>
              <a:gd name="connsiteX1" fmla="*/ 2979974 w 13677900"/>
              <a:gd name="connsiteY1" fmla="*/ 0 h 2873716"/>
              <a:gd name="connsiteX2" fmla="*/ 13677900 w 13677900"/>
              <a:gd name="connsiteY2" fmla="*/ 22477 h 2873716"/>
              <a:gd name="connsiteX3" fmla="*/ 13677900 w 13677900"/>
              <a:gd name="connsiteY3" fmla="*/ 2864900 h 2873716"/>
              <a:gd name="connsiteX4" fmla="*/ 2879352 w 13677900"/>
              <a:gd name="connsiteY4" fmla="*/ 2873716 h 2873716"/>
              <a:gd name="connsiteX5" fmla="*/ 0 w 13677900"/>
              <a:gd name="connsiteY5" fmla="*/ 22477 h 2873716"/>
              <a:gd name="connsiteX0" fmla="*/ 0 w 10798548"/>
              <a:gd name="connsiteY0" fmla="*/ 2873716 h 2873716"/>
              <a:gd name="connsiteX1" fmla="*/ 100622 w 10798548"/>
              <a:gd name="connsiteY1" fmla="*/ 0 h 2873716"/>
              <a:gd name="connsiteX2" fmla="*/ 10798548 w 10798548"/>
              <a:gd name="connsiteY2" fmla="*/ 22477 h 2873716"/>
              <a:gd name="connsiteX3" fmla="*/ 10798548 w 10798548"/>
              <a:gd name="connsiteY3" fmla="*/ 2864900 h 2873716"/>
              <a:gd name="connsiteX4" fmla="*/ 0 w 10798548"/>
              <a:gd name="connsiteY4" fmla="*/ 2873716 h 28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8548" h="2873716">
                <a:moveTo>
                  <a:pt x="0" y="2873716"/>
                </a:moveTo>
                <a:lnTo>
                  <a:pt x="100622" y="0"/>
                </a:lnTo>
                <a:lnTo>
                  <a:pt x="10798548" y="22477"/>
                </a:lnTo>
                <a:lnTo>
                  <a:pt x="10798548" y="2864900"/>
                </a:lnTo>
                <a:lnTo>
                  <a:pt x="0" y="2873716"/>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椭圆 29"/>
          <p:cNvSpPr/>
          <p:nvPr/>
        </p:nvSpPr>
        <p:spPr>
          <a:xfrm flipH="1">
            <a:off x="576461" y="2242826"/>
            <a:ext cx="3795911" cy="3795911"/>
          </a:xfrm>
          <a:prstGeom prst="ellipse">
            <a:avLst/>
          </a:prstGeom>
          <a:noFill/>
          <a:ln w="19050" cap="flat" cmpd="sng" algn="ctr">
            <a:solidFill>
              <a:srgbClr val="E7E6E6">
                <a:lumMod val="75000"/>
                <a:alpha val="50000"/>
              </a:srgbClr>
            </a:solidFill>
            <a:prstDash val="dash"/>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1" name="组合 30"/>
          <p:cNvGrpSpPr/>
          <p:nvPr/>
        </p:nvGrpSpPr>
        <p:grpSpPr>
          <a:xfrm>
            <a:off x="3602000" y="2516690"/>
            <a:ext cx="8309237" cy="2916992"/>
            <a:chOff x="4664954" y="2165271"/>
            <a:chExt cx="8309237" cy="2916992"/>
          </a:xfrm>
        </p:grpSpPr>
        <p:sp>
          <p:nvSpPr>
            <p:cNvPr id="32" name="矩形 36"/>
            <p:cNvSpPr/>
            <p:nvPr/>
          </p:nvSpPr>
          <p:spPr>
            <a:xfrm rot="1800000">
              <a:off x="4664954" y="4259426"/>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3" name="组合 32"/>
            <p:cNvGrpSpPr/>
            <p:nvPr/>
          </p:nvGrpSpPr>
          <p:grpSpPr>
            <a:xfrm>
              <a:off x="4792906" y="2165271"/>
              <a:ext cx="869091" cy="869091"/>
              <a:chOff x="4764331" y="2165271"/>
              <a:chExt cx="869091" cy="869091"/>
            </a:xfrm>
          </p:grpSpPr>
          <p:sp>
            <p:nvSpPr>
              <p:cNvPr id="34" name="椭圆 33"/>
              <p:cNvSpPr/>
              <p:nvPr/>
            </p:nvSpPr>
            <p:spPr>
              <a:xfrm rot="10800000" flipH="1" flipV="1">
                <a:off x="4764331" y="2165271"/>
                <a:ext cx="869091" cy="869091"/>
              </a:xfrm>
              <a:prstGeom prst="ellipse">
                <a:avLst/>
              </a:prstGeom>
              <a:solidFill>
                <a:srgbClr val="228EB0"/>
              </a:solidFill>
              <a:ln w="57150" cap="flat" cmpd="sng" algn="ctr">
                <a:solidFill>
                  <a:sysClr val="window" lastClr="FFFFFF"/>
                </a:solidFill>
                <a:prstDash val="solid"/>
                <a:miter lim="800000"/>
              </a:ln>
              <a:effectLst>
                <a:outerShdw blurRad="38100" dist="38100" algn="ctr" rotWithShape="0">
                  <a:srgbClr val="000000">
                    <a:alpha val="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任意多边形: 形状 24"/>
              <p:cNvSpPr/>
              <p:nvPr/>
            </p:nvSpPr>
            <p:spPr>
              <a:xfrm flipH="1">
                <a:off x="5034478" y="2455780"/>
                <a:ext cx="328796" cy="288074"/>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ysClr val="window" lastClr="FFFFF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grpSp>
        <p:nvGrpSpPr>
          <p:cNvPr id="36" name="组合 35"/>
          <p:cNvGrpSpPr/>
          <p:nvPr/>
        </p:nvGrpSpPr>
        <p:grpSpPr>
          <a:xfrm>
            <a:off x="3602000" y="4972716"/>
            <a:ext cx="8309237" cy="2927237"/>
            <a:chOff x="4664954" y="4621297"/>
            <a:chExt cx="8309237" cy="2927237"/>
          </a:xfrm>
        </p:grpSpPr>
        <p:sp>
          <p:nvSpPr>
            <p:cNvPr id="37" name="矩形 36"/>
            <p:cNvSpPr/>
            <p:nvPr/>
          </p:nvSpPr>
          <p:spPr>
            <a:xfrm rot="1800000">
              <a:off x="4664954" y="6725697"/>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8" name="组合 37"/>
            <p:cNvGrpSpPr/>
            <p:nvPr/>
          </p:nvGrpSpPr>
          <p:grpSpPr>
            <a:xfrm>
              <a:off x="4774293" y="4621297"/>
              <a:ext cx="869091" cy="869091"/>
              <a:chOff x="4745718" y="4621297"/>
              <a:chExt cx="869091" cy="869091"/>
            </a:xfrm>
          </p:grpSpPr>
          <p:sp>
            <p:nvSpPr>
              <p:cNvPr id="39" name="椭圆 38"/>
              <p:cNvSpPr/>
              <p:nvPr/>
            </p:nvSpPr>
            <p:spPr>
              <a:xfrm rot="10800000" flipH="1" flipV="1">
                <a:off x="4745718" y="4621297"/>
                <a:ext cx="869091" cy="869091"/>
              </a:xfrm>
              <a:prstGeom prst="ellipse">
                <a:avLst/>
              </a:prstGeom>
              <a:solidFill>
                <a:srgbClr val="00B6BF"/>
              </a:solidFill>
              <a:ln w="57150" cap="flat" cmpd="sng" algn="ctr">
                <a:solidFill>
                  <a:sysClr val="window" lastClr="FFFFFF"/>
                </a:solidFill>
                <a:prstDash val="solid"/>
                <a:miter lim="800000"/>
              </a:ln>
              <a:effectLst>
                <a:outerShdw blurRad="38100" dist="38100" algn="ctr" rotWithShape="0">
                  <a:srgbClr val="000000">
                    <a:alpha val="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 name="任意多边形: 形状 22"/>
              <p:cNvSpPr/>
              <p:nvPr/>
            </p:nvSpPr>
            <p:spPr>
              <a:xfrm flipH="1">
                <a:off x="5015862" y="4893803"/>
                <a:ext cx="328802" cy="32408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ysClr val="window" lastClr="FFFFF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grpSp>
        <p:nvGrpSpPr>
          <p:cNvPr id="41" name="组合 40"/>
          <p:cNvGrpSpPr/>
          <p:nvPr/>
        </p:nvGrpSpPr>
        <p:grpSpPr>
          <a:xfrm>
            <a:off x="3799033" y="3730717"/>
            <a:ext cx="8309237" cy="2960582"/>
            <a:chOff x="4861987" y="3456417"/>
            <a:chExt cx="8309237" cy="2960582"/>
          </a:xfrm>
        </p:grpSpPr>
        <p:sp>
          <p:nvSpPr>
            <p:cNvPr id="42" name="矩形 36"/>
            <p:cNvSpPr/>
            <p:nvPr/>
          </p:nvSpPr>
          <p:spPr>
            <a:xfrm rot="1800000">
              <a:off x="4861987" y="5594162"/>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3" name="组合 42"/>
            <p:cNvGrpSpPr/>
            <p:nvPr/>
          </p:nvGrpSpPr>
          <p:grpSpPr>
            <a:xfrm>
              <a:off x="5027693" y="3456417"/>
              <a:ext cx="869091" cy="869091"/>
              <a:chOff x="4999118" y="3354817"/>
              <a:chExt cx="869091" cy="869091"/>
            </a:xfrm>
          </p:grpSpPr>
          <p:sp>
            <p:nvSpPr>
              <p:cNvPr id="44" name="椭圆 43"/>
              <p:cNvSpPr/>
              <p:nvPr/>
            </p:nvSpPr>
            <p:spPr>
              <a:xfrm rot="10800000" flipH="1" flipV="1">
                <a:off x="4999118" y="3354817"/>
                <a:ext cx="869091" cy="869091"/>
              </a:xfrm>
              <a:prstGeom prst="ellipse">
                <a:avLst/>
              </a:prstGeom>
              <a:solidFill>
                <a:srgbClr val="FF6372"/>
              </a:solidFill>
              <a:ln w="57150" cap="flat" cmpd="sng" algn="ctr">
                <a:solidFill>
                  <a:sysClr val="window" lastClr="FFFFFF"/>
                </a:solidFill>
                <a:prstDash val="solid"/>
                <a:miter lim="800000"/>
              </a:ln>
              <a:effectLst>
                <a:outerShdw blurRad="38100" dist="38100" algn="ctr" rotWithShape="0">
                  <a:srgbClr val="000000">
                    <a:alpha val="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任意多边形: 形状 41"/>
              <p:cNvSpPr/>
              <p:nvPr/>
            </p:nvSpPr>
            <p:spPr>
              <a:xfrm flipH="1">
                <a:off x="5307662" y="3634942"/>
                <a:ext cx="252002" cy="308842"/>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ysClr val="window" lastClr="FFFFFF"/>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grpSp>
      </p:grpSp>
      <p:pic>
        <p:nvPicPr>
          <p:cNvPr id="46" name="图片占位符 4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51814" y="2718178"/>
            <a:ext cx="2845204" cy="2845206"/>
          </a:xfrm>
          <a:custGeom>
            <a:avLst/>
            <a:gdLst>
              <a:gd name="connsiteX0" fmla="*/ 1422602 w 2845204"/>
              <a:gd name="connsiteY0" fmla="*/ 0 h 2845206"/>
              <a:gd name="connsiteX1" fmla="*/ 2845204 w 2845204"/>
              <a:gd name="connsiteY1" fmla="*/ 1422603 h 2845206"/>
              <a:gd name="connsiteX2" fmla="*/ 1422602 w 2845204"/>
              <a:gd name="connsiteY2" fmla="*/ 2845206 h 2845206"/>
              <a:gd name="connsiteX3" fmla="*/ 0 w 2845204"/>
              <a:gd name="connsiteY3" fmla="*/ 1422603 h 2845206"/>
              <a:gd name="connsiteX4" fmla="*/ 1422602 w 2845204"/>
              <a:gd name="connsiteY4" fmla="*/ 0 h 2845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5204" h="2845206">
                <a:moveTo>
                  <a:pt x="1422602" y="0"/>
                </a:moveTo>
                <a:cubicBezTo>
                  <a:pt x="2208283" y="0"/>
                  <a:pt x="2845204" y="636921"/>
                  <a:pt x="2845204" y="1422603"/>
                </a:cubicBezTo>
                <a:cubicBezTo>
                  <a:pt x="2845204" y="2208285"/>
                  <a:pt x="2208283" y="2845206"/>
                  <a:pt x="1422602" y="2845206"/>
                </a:cubicBezTo>
                <a:cubicBezTo>
                  <a:pt x="636921" y="2845206"/>
                  <a:pt x="0" y="2208285"/>
                  <a:pt x="0" y="1422603"/>
                </a:cubicBezTo>
                <a:cubicBezTo>
                  <a:pt x="0" y="636921"/>
                  <a:pt x="636921" y="0"/>
                  <a:pt x="1422602" y="0"/>
                </a:cubicBezTo>
                <a:close/>
              </a:path>
            </a:pathLst>
          </a:custGeom>
        </p:spPr>
      </p:pic>
      <p:grpSp>
        <p:nvGrpSpPr>
          <p:cNvPr id="47" name="组合 46"/>
          <p:cNvGrpSpPr/>
          <p:nvPr/>
        </p:nvGrpSpPr>
        <p:grpSpPr>
          <a:xfrm>
            <a:off x="4721740" y="2473100"/>
            <a:ext cx="4719637" cy="962022"/>
            <a:chOff x="874712" y="3325188"/>
            <a:chExt cx="4719637" cy="962022"/>
          </a:xfrm>
        </p:grpSpPr>
        <p:sp>
          <p:nvSpPr>
            <p:cNvPr id="48" name="矩形 47">
              <a:extLst>
                <a:ext uri="{FF2B5EF4-FFF2-40B4-BE49-F238E27FC236}">
                  <a16:creationId xmlns="" xmlns:a16="http://schemas.microsoft.com/office/drawing/2014/main"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49" name="矩形 48">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50" name="组合 49"/>
          <p:cNvGrpSpPr/>
          <p:nvPr/>
        </p:nvGrpSpPr>
        <p:grpSpPr>
          <a:xfrm>
            <a:off x="4721740" y="4921580"/>
            <a:ext cx="4719637" cy="962022"/>
            <a:chOff x="874712" y="3325188"/>
            <a:chExt cx="4719637" cy="962022"/>
          </a:xfrm>
        </p:grpSpPr>
        <p:sp>
          <p:nvSpPr>
            <p:cNvPr id="51" name="矩形 50">
              <a:extLst>
                <a:ext uri="{FF2B5EF4-FFF2-40B4-BE49-F238E27FC236}">
                  <a16:creationId xmlns="" xmlns:a16="http://schemas.microsoft.com/office/drawing/2014/main"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52" name="矩形 51">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grpSp>
        <p:nvGrpSpPr>
          <p:cNvPr id="53" name="组合 52"/>
          <p:cNvGrpSpPr/>
          <p:nvPr/>
        </p:nvGrpSpPr>
        <p:grpSpPr>
          <a:xfrm>
            <a:off x="5075396" y="3697340"/>
            <a:ext cx="4719637" cy="962022"/>
            <a:chOff x="874712" y="3325188"/>
            <a:chExt cx="4719637" cy="962022"/>
          </a:xfrm>
        </p:grpSpPr>
        <p:sp>
          <p:nvSpPr>
            <p:cNvPr id="54" name="矩形 53">
              <a:extLst>
                <a:ext uri="{FF2B5EF4-FFF2-40B4-BE49-F238E27FC236}">
                  <a16:creationId xmlns="" xmlns:a16="http://schemas.microsoft.com/office/drawing/2014/main"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用户可以在投影仪或者计算机上进行演示也可以将演示文稿打印出来制作成胶片以便应用到更广泛的领域中</a:t>
              </a:r>
            </a:p>
          </p:txBody>
        </p:sp>
        <p:sp>
          <p:nvSpPr>
            <p:cNvPr id="55" name="矩形 54">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childTnLst>
                          </p:cTn>
                        </p:par>
                        <p:par>
                          <p:cTn id="19" fill="hold">
                            <p:stCondLst>
                              <p:cond delay="1000"/>
                            </p:stCondLst>
                            <p:childTnLst>
                              <p:par>
                                <p:cTn id="20" presetID="2" presetClass="entr" presetSubtype="6"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000" fill="hold"/>
                                        <p:tgtEl>
                                          <p:spTgt spid="31"/>
                                        </p:tgtEl>
                                        <p:attrNameLst>
                                          <p:attrName>ppt_x</p:attrName>
                                        </p:attrNameLst>
                                      </p:cBhvr>
                                      <p:tavLst>
                                        <p:tav tm="0">
                                          <p:val>
                                            <p:strVal val="1+#ppt_w/2"/>
                                          </p:val>
                                        </p:tav>
                                        <p:tav tm="100000">
                                          <p:val>
                                            <p:strVal val="#ppt_x"/>
                                          </p:val>
                                        </p:tav>
                                      </p:tavLst>
                                    </p:anim>
                                    <p:anim calcmode="lin" valueType="num">
                                      <p:cBhvr additive="base">
                                        <p:cTn id="23" dur="1000" fill="hold"/>
                                        <p:tgtEl>
                                          <p:spTgt spid="31"/>
                                        </p:tgtEl>
                                        <p:attrNameLst>
                                          <p:attrName>ppt_y</p:attrName>
                                        </p:attrNameLst>
                                      </p:cBhvr>
                                      <p:tavLst>
                                        <p:tav tm="0">
                                          <p:val>
                                            <p:strVal val="1+#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1000" fill="hold"/>
                                        <p:tgtEl>
                                          <p:spTgt spid="41"/>
                                        </p:tgtEl>
                                        <p:attrNameLst>
                                          <p:attrName>ppt_x</p:attrName>
                                        </p:attrNameLst>
                                      </p:cBhvr>
                                      <p:tavLst>
                                        <p:tav tm="0">
                                          <p:val>
                                            <p:strVal val="1+#ppt_w/2"/>
                                          </p:val>
                                        </p:tav>
                                        <p:tav tm="100000">
                                          <p:val>
                                            <p:strVal val="#ppt_x"/>
                                          </p:val>
                                        </p:tav>
                                      </p:tavLst>
                                    </p:anim>
                                    <p:anim calcmode="lin" valueType="num">
                                      <p:cBhvr additive="base">
                                        <p:cTn id="27" dur="1000" fill="hold"/>
                                        <p:tgtEl>
                                          <p:spTgt spid="41"/>
                                        </p:tgtEl>
                                        <p:attrNameLst>
                                          <p:attrName>ppt_y</p:attrName>
                                        </p:attrNameLst>
                                      </p:cBhvr>
                                      <p:tavLst>
                                        <p:tav tm="0">
                                          <p:val>
                                            <p:strVal val="1+#ppt_h/2"/>
                                          </p:val>
                                        </p:tav>
                                        <p:tav tm="100000">
                                          <p:val>
                                            <p:strVal val="#ppt_y"/>
                                          </p:val>
                                        </p:tav>
                                      </p:tavLst>
                                    </p:anim>
                                  </p:childTnLst>
                                </p:cTn>
                              </p:par>
                              <p:par>
                                <p:cTn id="28" presetID="2" presetClass="entr" presetSubtype="6"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1000" fill="hold"/>
                                        <p:tgtEl>
                                          <p:spTgt spid="36"/>
                                        </p:tgtEl>
                                        <p:attrNameLst>
                                          <p:attrName>ppt_x</p:attrName>
                                        </p:attrNameLst>
                                      </p:cBhvr>
                                      <p:tavLst>
                                        <p:tav tm="0">
                                          <p:val>
                                            <p:strVal val="1+#ppt_w/2"/>
                                          </p:val>
                                        </p:tav>
                                        <p:tav tm="100000">
                                          <p:val>
                                            <p:strVal val="#ppt_x"/>
                                          </p:val>
                                        </p:tav>
                                      </p:tavLst>
                                    </p:anim>
                                    <p:anim calcmode="lin" valueType="num">
                                      <p:cBhvr additive="base">
                                        <p:cTn id="31" dur="1000" fill="hold"/>
                                        <p:tgtEl>
                                          <p:spTgt spid="36"/>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wipe(left)">
                                      <p:cBhvr>
                                        <p:cTn id="4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37390" y="2476207"/>
            <a:ext cx="13425710" cy="4091928"/>
            <a:chOff x="1697108" y="1219199"/>
            <a:chExt cx="13425710" cy="4091928"/>
          </a:xfrm>
        </p:grpSpPr>
        <p:sp>
          <p:nvSpPr>
            <p:cNvPr id="25"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6" name="矩形 25"/>
            <p:cNvSpPr/>
            <p:nvPr/>
          </p:nvSpPr>
          <p:spPr>
            <a:xfrm>
              <a:off x="2371272" y="1219199"/>
              <a:ext cx="667658" cy="667658"/>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27" name="组合 26"/>
          <p:cNvGrpSpPr/>
          <p:nvPr/>
        </p:nvGrpSpPr>
        <p:grpSpPr>
          <a:xfrm>
            <a:off x="-237390" y="4188893"/>
            <a:ext cx="13425710" cy="4091928"/>
            <a:chOff x="1697108" y="1219199"/>
            <a:chExt cx="13425710" cy="4091928"/>
          </a:xfrm>
        </p:grpSpPr>
        <p:sp>
          <p:nvSpPr>
            <p:cNvPr id="28"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9" name="矩形 28"/>
            <p:cNvSpPr/>
            <p:nvPr/>
          </p:nvSpPr>
          <p:spPr>
            <a:xfrm>
              <a:off x="2371272" y="1219199"/>
              <a:ext cx="667658" cy="667658"/>
            </a:xfrm>
            <a:prstGeom prst="rect">
              <a:avLst/>
            </a:prstGeom>
            <a:solidFill>
              <a:srgbClr val="FEB06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0" name="组合 29"/>
          <p:cNvGrpSpPr/>
          <p:nvPr/>
        </p:nvGrpSpPr>
        <p:grpSpPr>
          <a:xfrm>
            <a:off x="9545239" y="2476207"/>
            <a:ext cx="13425710" cy="4091928"/>
            <a:chOff x="1697108" y="1219199"/>
            <a:chExt cx="13425710" cy="4091928"/>
          </a:xfrm>
        </p:grpSpPr>
        <p:sp>
          <p:nvSpPr>
            <p:cNvPr id="31"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2" name="矩形 31"/>
            <p:cNvSpPr/>
            <p:nvPr/>
          </p:nvSpPr>
          <p:spPr>
            <a:xfrm>
              <a:off x="2371272" y="1219199"/>
              <a:ext cx="667658" cy="667658"/>
            </a:xfrm>
            <a:prstGeom prst="rect">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3" name="组合 32"/>
          <p:cNvGrpSpPr/>
          <p:nvPr/>
        </p:nvGrpSpPr>
        <p:grpSpPr>
          <a:xfrm>
            <a:off x="9545239" y="4188893"/>
            <a:ext cx="13425710" cy="4091928"/>
            <a:chOff x="1697108" y="1219199"/>
            <a:chExt cx="13425710" cy="4091928"/>
          </a:xfrm>
        </p:grpSpPr>
        <p:sp>
          <p:nvSpPr>
            <p:cNvPr id="34"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矩形 34"/>
            <p:cNvSpPr/>
            <p:nvPr/>
          </p:nvSpPr>
          <p:spPr>
            <a:xfrm>
              <a:off x="2371272" y="1219199"/>
              <a:ext cx="667658" cy="667658"/>
            </a:xfrm>
            <a:prstGeom prst="rect">
              <a:avLst/>
            </a:prstGeom>
            <a:solidFill>
              <a:srgbClr val="FF637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pic>
        <p:nvPicPr>
          <p:cNvPr id="36" name="图片 3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36745" y="2478206"/>
            <a:ext cx="3632200" cy="2979856"/>
          </a:xfrm>
          <a:prstGeom prst="rect">
            <a:avLst/>
          </a:prstGeom>
        </p:spPr>
      </p:pic>
      <p:pic>
        <p:nvPicPr>
          <p:cNvPr id="37" name="图片占位符 2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964357" y="2604471"/>
            <a:ext cx="3352188" cy="1917700"/>
          </a:xfrm>
          <a:custGeom>
            <a:avLst/>
            <a:gdLst>
              <a:gd name="connsiteX0" fmla="*/ 0 w 3352188"/>
              <a:gd name="connsiteY0" fmla="*/ 0 h 1917700"/>
              <a:gd name="connsiteX1" fmla="*/ 3352188 w 3352188"/>
              <a:gd name="connsiteY1" fmla="*/ 0 h 1917700"/>
              <a:gd name="connsiteX2" fmla="*/ 3352188 w 3352188"/>
              <a:gd name="connsiteY2" fmla="*/ 1917700 h 1917700"/>
              <a:gd name="connsiteX3" fmla="*/ 0 w 3352188"/>
              <a:gd name="connsiteY3" fmla="*/ 1917700 h 1917700"/>
            </a:gdLst>
            <a:ahLst/>
            <a:cxnLst>
              <a:cxn ang="0">
                <a:pos x="connsiteX0" y="connsiteY0"/>
              </a:cxn>
              <a:cxn ang="0">
                <a:pos x="connsiteX1" y="connsiteY1"/>
              </a:cxn>
              <a:cxn ang="0">
                <a:pos x="connsiteX2" y="connsiteY2"/>
              </a:cxn>
              <a:cxn ang="0">
                <a:pos x="connsiteX3" y="connsiteY3"/>
              </a:cxn>
            </a:cxnLst>
            <a:rect l="l" t="t" r="r" b="b"/>
            <a:pathLst>
              <a:path w="3352188" h="1917700">
                <a:moveTo>
                  <a:pt x="0" y="0"/>
                </a:moveTo>
                <a:lnTo>
                  <a:pt x="3352188" y="0"/>
                </a:lnTo>
                <a:lnTo>
                  <a:pt x="3352188" y="1917700"/>
                </a:lnTo>
                <a:lnTo>
                  <a:pt x="0" y="1917700"/>
                </a:lnTo>
                <a:close/>
              </a:path>
            </a:pathLst>
          </a:custGeom>
          <a:ln>
            <a:solidFill>
              <a:sysClr val="windowText" lastClr="000000"/>
            </a:solidFill>
          </a:ln>
        </p:spPr>
      </p:pic>
      <p:sp>
        <p:nvSpPr>
          <p:cNvPr id="38" name="矩形 37">
            <a:extLst>
              <a:ext uri="{FF2B5EF4-FFF2-40B4-BE49-F238E27FC236}">
                <a16:creationId xmlns="" xmlns:a16="http://schemas.microsoft.com/office/drawing/2014/main" id="{E3EB1709-6D20-4440-8800-976CC5E9712E}"/>
              </a:ext>
            </a:extLst>
          </p:cNvPr>
          <p:cNvSpPr/>
          <p:nvPr/>
        </p:nvSpPr>
        <p:spPr>
          <a:xfrm>
            <a:off x="1210915" y="2440964"/>
            <a:ext cx="2267936"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a:t>
            </a:r>
            <a:r>
              <a:rPr lang="zh-CN" altLang="en-US" sz="1200" dirty="0" smtClean="0">
                <a:solidFill>
                  <a:prstClr val="black">
                    <a:lumMod val="75000"/>
                    <a:lumOff val="25000"/>
                  </a:prstClr>
                </a:solidFill>
                <a:latin typeface="Arial"/>
                <a:ea typeface="微软雅黑"/>
              </a:rPr>
              <a:t>演或者计示</a:t>
            </a:r>
            <a:r>
              <a:rPr lang="zh-CN" altLang="en-US" sz="1200" dirty="0">
                <a:solidFill>
                  <a:prstClr val="black">
                    <a:lumMod val="75000"/>
                    <a:lumOff val="25000"/>
                  </a:prstClr>
                </a:solidFill>
                <a:latin typeface="Arial"/>
                <a:ea typeface="微软雅黑"/>
              </a:rPr>
              <a:t>文稿打印出来</a:t>
            </a:r>
            <a:r>
              <a:rPr lang="zh-CN" altLang="en-US" sz="1200" dirty="0" smtClean="0">
                <a:solidFill>
                  <a:prstClr val="black">
                    <a:lumMod val="75000"/>
                    <a:lumOff val="25000"/>
                  </a:prstClr>
                </a:solidFill>
                <a:latin typeface="Arial"/>
                <a:ea typeface="微软雅黑"/>
              </a:rPr>
              <a:t>制作</a:t>
            </a:r>
            <a:endParaRPr lang="zh-CN" altLang="en-US" sz="1200" dirty="0">
              <a:solidFill>
                <a:prstClr val="black">
                  <a:lumMod val="75000"/>
                  <a:lumOff val="25000"/>
                </a:prstClr>
              </a:solidFill>
              <a:latin typeface="Arial"/>
              <a:ea typeface="微软雅黑"/>
            </a:endParaRPr>
          </a:p>
        </p:txBody>
      </p:sp>
      <p:sp>
        <p:nvSpPr>
          <p:cNvPr id="39" name="矩形 38">
            <a:extLst>
              <a:ext uri="{FF2B5EF4-FFF2-40B4-BE49-F238E27FC236}">
                <a16:creationId xmlns="" xmlns:a16="http://schemas.microsoft.com/office/drawing/2014/main" id="{E3EB1709-6D20-4440-8800-976CC5E9712E}"/>
              </a:ext>
            </a:extLst>
          </p:cNvPr>
          <p:cNvSpPr/>
          <p:nvPr/>
        </p:nvSpPr>
        <p:spPr>
          <a:xfrm>
            <a:off x="1210915" y="4143606"/>
            <a:ext cx="2267936"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a:t>
            </a:r>
            <a:r>
              <a:rPr lang="zh-CN" altLang="en-US" sz="1200" dirty="0" smtClean="0">
                <a:solidFill>
                  <a:prstClr val="black">
                    <a:lumMod val="75000"/>
                    <a:lumOff val="25000"/>
                  </a:prstClr>
                </a:solidFill>
                <a:latin typeface="Arial"/>
                <a:ea typeface="微软雅黑"/>
              </a:rPr>
              <a:t>演或者计示</a:t>
            </a:r>
            <a:r>
              <a:rPr lang="zh-CN" altLang="en-US" sz="1200" dirty="0">
                <a:solidFill>
                  <a:prstClr val="black">
                    <a:lumMod val="75000"/>
                    <a:lumOff val="25000"/>
                  </a:prstClr>
                </a:solidFill>
                <a:latin typeface="Arial"/>
                <a:ea typeface="微软雅黑"/>
              </a:rPr>
              <a:t>文稿打印出来</a:t>
            </a:r>
            <a:r>
              <a:rPr lang="zh-CN" altLang="en-US" sz="1200" dirty="0" smtClean="0">
                <a:solidFill>
                  <a:prstClr val="black">
                    <a:lumMod val="75000"/>
                    <a:lumOff val="25000"/>
                  </a:prstClr>
                </a:solidFill>
                <a:latin typeface="Arial"/>
                <a:ea typeface="微软雅黑"/>
              </a:rPr>
              <a:t>制作</a:t>
            </a:r>
            <a:endParaRPr lang="zh-CN" altLang="en-US" sz="1200" dirty="0">
              <a:solidFill>
                <a:prstClr val="black">
                  <a:lumMod val="75000"/>
                  <a:lumOff val="25000"/>
                </a:prstClr>
              </a:solidFill>
              <a:latin typeface="Arial"/>
              <a:ea typeface="微软雅黑"/>
            </a:endParaRPr>
          </a:p>
        </p:txBody>
      </p:sp>
      <p:sp>
        <p:nvSpPr>
          <p:cNvPr id="40" name="矩形 39">
            <a:extLst>
              <a:ext uri="{FF2B5EF4-FFF2-40B4-BE49-F238E27FC236}">
                <a16:creationId xmlns="" xmlns:a16="http://schemas.microsoft.com/office/drawing/2014/main" id="{E3EB1709-6D20-4440-8800-976CC5E9712E}"/>
              </a:ext>
            </a:extLst>
          </p:cNvPr>
          <p:cNvSpPr/>
          <p:nvPr/>
        </p:nvSpPr>
        <p:spPr>
          <a:xfrm>
            <a:off x="7857388" y="2440964"/>
            <a:ext cx="2267936" cy="757130"/>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a:t>
            </a:r>
            <a:r>
              <a:rPr lang="zh-CN" altLang="en-US" sz="1200" dirty="0" smtClean="0">
                <a:solidFill>
                  <a:prstClr val="black">
                    <a:lumMod val="75000"/>
                    <a:lumOff val="25000"/>
                  </a:prstClr>
                </a:solidFill>
                <a:latin typeface="Arial"/>
                <a:ea typeface="微软雅黑"/>
              </a:rPr>
              <a:t>演或者计示</a:t>
            </a:r>
            <a:r>
              <a:rPr lang="zh-CN" altLang="en-US" sz="1200" dirty="0">
                <a:solidFill>
                  <a:prstClr val="black">
                    <a:lumMod val="75000"/>
                    <a:lumOff val="25000"/>
                  </a:prstClr>
                </a:solidFill>
                <a:latin typeface="Arial"/>
                <a:ea typeface="微软雅黑"/>
              </a:rPr>
              <a:t>文稿打印出来</a:t>
            </a:r>
            <a:r>
              <a:rPr lang="zh-CN" altLang="en-US" sz="1200" dirty="0" smtClean="0">
                <a:solidFill>
                  <a:prstClr val="black">
                    <a:lumMod val="75000"/>
                    <a:lumOff val="25000"/>
                  </a:prstClr>
                </a:solidFill>
                <a:latin typeface="Arial"/>
                <a:ea typeface="微软雅黑"/>
              </a:rPr>
              <a:t>制作</a:t>
            </a:r>
            <a:endParaRPr lang="zh-CN" altLang="en-US" sz="1200" dirty="0">
              <a:solidFill>
                <a:prstClr val="black">
                  <a:lumMod val="75000"/>
                  <a:lumOff val="25000"/>
                </a:prstClr>
              </a:solidFill>
              <a:latin typeface="Arial"/>
              <a:ea typeface="微软雅黑"/>
            </a:endParaRPr>
          </a:p>
        </p:txBody>
      </p:sp>
      <p:sp>
        <p:nvSpPr>
          <p:cNvPr id="41" name="矩形 40">
            <a:extLst>
              <a:ext uri="{FF2B5EF4-FFF2-40B4-BE49-F238E27FC236}">
                <a16:creationId xmlns="" xmlns:a16="http://schemas.microsoft.com/office/drawing/2014/main" id="{E3EB1709-6D20-4440-8800-976CC5E9712E}"/>
              </a:ext>
            </a:extLst>
          </p:cNvPr>
          <p:cNvSpPr/>
          <p:nvPr/>
        </p:nvSpPr>
        <p:spPr>
          <a:xfrm>
            <a:off x="7857388" y="4143606"/>
            <a:ext cx="2267936" cy="757130"/>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black">
                    <a:lumMod val="75000"/>
                    <a:lumOff val="25000"/>
                  </a:prstClr>
                </a:solidFill>
                <a:latin typeface="Arial"/>
                <a:ea typeface="微软雅黑"/>
              </a:rPr>
              <a:t>用户可以在投影仪或者计算机上进行演示也可以将</a:t>
            </a:r>
            <a:r>
              <a:rPr lang="zh-CN" altLang="en-US" sz="1200" dirty="0" smtClean="0">
                <a:solidFill>
                  <a:prstClr val="black">
                    <a:lumMod val="75000"/>
                    <a:lumOff val="25000"/>
                  </a:prstClr>
                </a:solidFill>
                <a:latin typeface="Arial"/>
                <a:ea typeface="微软雅黑"/>
              </a:rPr>
              <a:t>演或者计示</a:t>
            </a:r>
            <a:r>
              <a:rPr lang="zh-CN" altLang="en-US" sz="1200" dirty="0">
                <a:solidFill>
                  <a:prstClr val="black">
                    <a:lumMod val="75000"/>
                    <a:lumOff val="25000"/>
                  </a:prstClr>
                </a:solidFill>
                <a:latin typeface="Arial"/>
                <a:ea typeface="微软雅黑"/>
              </a:rPr>
              <a:t>文稿打印出来</a:t>
            </a:r>
            <a:r>
              <a:rPr lang="zh-CN" altLang="en-US" sz="1200" dirty="0" smtClean="0">
                <a:solidFill>
                  <a:prstClr val="black">
                    <a:lumMod val="75000"/>
                    <a:lumOff val="25000"/>
                  </a:prstClr>
                </a:solidFill>
                <a:latin typeface="Arial"/>
                <a:ea typeface="微软雅黑"/>
              </a:rPr>
              <a:t>制作</a:t>
            </a:r>
            <a:endParaRPr lang="zh-CN" altLang="en-US" sz="1200" dirty="0">
              <a:solidFill>
                <a:prstClr val="black">
                  <a:lumMod val="75000"/>
                  <a:lumOff val="25000"/>
                </a:prstClr>
              </a:solidFill>
              <a:latin typeface="Arial"/>
              <a:ea typeface="微软雅黑"/>
            </a:endParaRPr>
          </a:p>
        </p:txBody>
      </p:sp>
      <p:sp>
        <p:nvSpPr>
          <p:cNvPr id="42" name="椭圆 31"/>
          <p:cNvSpPr/>
          <p:nvPr/>
        </p:nvSpPr>
        <p:spPr>
          <a:xfrm>
            <a:off x="592966" y="2657689"/>
            <a:ext cx="355274" cy="32368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3" name="椭圆 32"/>
          <p:cNvSpPr/>
          <p:nvPr/>
        </p:nvSpPr>
        <p:spPr>
          <a:xfrm>
            <a:off x="592966" y="4378532"/>
            <a:ext cx="355274" cy="28727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4" name="椭圆 33"/>
          <p:cNvSpPr/>
          <p:nvPr/>
        </p:nvSpPr>
        <p:spPr>
          <a:xfrm>
            <a:off x="10375595" y="2656458"/>
            <a:ext cx="355274" cy="32614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5" name="椭圆 34"/>
          <p:cNvSpPr/>
          <p:nvPr/>
        </p:nvSpPr>
        <p:spPr>
          <a:xfrm>
            <a:off x="10375595" y="4344534"/>
            <a:ext cx="355274" cy="35527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ppt_x"/>
                                          </p:val>
                                        </p:tav>
                                        <p:tav tm="100000">
                                          <p:val>
                                            <p:strVal val="#ppt_x"/>
                                          </p:val>
                                        </p:tav>
                                      </p:tavLst>
                                    </p:anim>
                                    <p:anim calcmode="lin" valueType="num">
                                      <p:cBhvr additive="base">
                                        <p:cTn id="27" dur="5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ppt_x"/>
                                          </p:val>
                                        </p:tav>
                                        <p:tav tm="100000">
                                          <p:val>
                                            <p:strVal val="#ppt_x"/>
                                          </p:val>
                                        </p:tav>
                                      </p:tavLst>
                                    </p:anim>
                                    <p:anim calcmode="lin" valueType="num">
                                      <p:cBhvr additive="base">
                                        <p:cTn id="31" dur="500" fill="hold"/>
                                        <p:tgtEl>
                                          <p:spTgt spid="33"/>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500"/>
                                        <p:tgtEl>
                                          <p:spTgt spid="4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animBg="1"/>
      <p:bldP spid="43" grpId="0" animBg="1"/>
      <p:bldP spid="44" grpId="0" animBg="1"/>
      <p:bldP spid="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7"/>
          <p:cNvSpPr/>
          <p:nvPr/>
        </p:nvSpPr>
        <p:spPr>
          <a:xfrm rot="1800000">
            <a:off x="1379572" y="3540206"/>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ysClr val="window" lastClr="FFFFFF">
                  <a:lumMod val="85000"/>
                  <a:alpha val="6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8" name="矩形 8"/>
          <p:cNvSpPr/>
          <p:nvPr/>
        </p:nvSpPr>
        <p:spPr>
          <a:xfrm rot="1800000">
            <a:off x="3964982" y="3888246"/>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pic>
        <p:nvPicPr>
          <p:cNvPr id="19" name="图片占位符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35660" y="2044526"/>
            <a:ext cx="3889830" cy="3889830"/>
          </a:xfrm>
          <a:custGeom>
            <a:avLst/>
            <a:gdLst>
              <a:gd name="connsiteX0" fmla="*/ 0 w 3889830"/>
              <a:gd name="connsiteY0" fmla="*/ 0 h 3889830"/>
              <a:gd name="connsiteX1" fmla="*/ 3889830 w 3889830"/>
              <a:gd name="connsiteY1" fmla="*/ 0 h 3889830"/>
              <a:gd name="connsiteX2" fmla="*/ 3889830 w 3889830"/>
              <a:gd name="connsiteY2" fmla="*/ 3889830 h 3889830"/>
              <a:gd name="connsiteX3" fmla="*/ 0 w 3889830"/>
              <a:gd name="connsiteY3" fmla="*/ 3889830 h 3889830"/>
            </a:gdLst>
            <a:ahLst/>
            <a:cxnLst>
              <a:cxn ang="0">
                <a:pos x="connsiteX0" y="connsiteY0"/>
              </a:cxn>
              <a:cxn ang="0">
                <a:pos x="connsiteX1" y="connsiteY1"/>
              </a:cxn>
              <a:cxn ang="0">
                <a:pos x="connsiteX2" y="connsiteY2"/>
              </a:cxn>
              <a:cxn ang="0">
                <a:pos x="connsiteX3" y="connsiteY3"/>
              </a:cxn>
            </a:cxnLst>
            <a:rect l="l" t="t" r="r" b="b"/>
            <a:pathLst>
              <a:path w="3889830" h="3889830">
                <a:moveTo>
                  <a:pt x="0" y="0"/>
                </a:moveTo>
                <a:lnTo>
                  <a:pt x="3889830" y="0"/>
                </a:lnTo>
                <a:lnTo>
                  <a:pt x="3889830" y="3889830"/>
                </a:lnTo>
                <a:lnTo>
                  <a:pt x="0" y="3889830"/>
                </a:lnTo>
                <a:close/>
              </a:path>
            </a:pathLst>
          </a:custGeom>
        </p:spPr>
      </p:pic>
      <p:sp>
        <p:nvSpPr>
          <p:cNvPr id="20" name="矩形 19"/>
          <p:cNvSpPr/>
          <p:nvPr/>
        </p:nvSpPr>
        <p:spPr>
          <a:xfrm>
            <a:off x="4348132" y="1840532"/>
            <a:ext cx="580573" cy="580573"/>
          </a:xfrm>
          <a:prstGeom prst="rect">
            <a:avLst/>
          </a:prstGeom>
          <a:solidFill>
            <a:srgbClr val="00B6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1" name="矩形 20"/>
          <p:cNvSpPr/>
          <p:nvPr/>
        </p:nvSpPr>
        <p:spPr>
          <a:xfrm>
            <a:off x="432445" y="5263064"/>
            <a:ext cx="1001492" cy="1001492"/>
          </a:xfrm>
          <a:prstGeom prst="rect">
            <a:avLst/>
          </a:prstGeom>
          <a:noFill/>
          <a:ln w="38100" cap="flat" cmpd="sng" algn="ctr">
            <a:solidFill>
              <a:srgbClr val="FF637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2" name="矩形 9"/>
          <p:cNvSpPr/>
          <p:nvPr/>
        </p:nvSpPr>
        <p:spPr>
          <a:xfrm rot="1800000">
            <a:off x="3699254" y="6344867"/>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3" name="矩形 22"/>
          <p:cNvSpPr/>
          <p:nvPr/>
        </p:nvSpPr>
        <p:spPr>
          <a:xfrm>
            <a:off x="3640104" y="4912684"/>
            <a:ext cx="1624015" cy="1624015"/>
          </a:xfrm>
          <a:prstGeom prst="rect">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4" name="矩形 12"/>
          <p:cNvSpPr/>
          <p:nvPr/>
        </p:nvSpPr>
        <p:spPr>
          <a:xfrm rot="1800000">
            <a:off x="9587697" y="4512311"/>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5" name="组合 24"/>
          <p:cNvGrpSpPr/>
          <p:nvPr/>
        </p:nvGrpSpPr>
        <p:grpSpPr>
          <a:xfrm>
            <a:off x="9610922" y="2745065"/>
            <a:ext cx="889000" cy="889000"/>
            <a:chOff x="10275888" y="1968952"/>
            <a:chExt cx="889000" cy="889000"/>
          </a:xfrm>
        </p:grpSpPr>
        <p:sp>
          <p:nvSpPr>
            <p:cNvPr id="26" name="椭圆 25"/>
            <p:cNvSpPr/>
            <p:nvPr/>
          </p:nvSpPr>
          <p:spPr>
            <a:xfrm>
              <a:off x="10275888" y="1968952"/>
              <a:ext cx="889000" cy="889000"/>
            </a:xfrm>
            <a:prstGeom prst="ellipse">
              <a:avLst/>
            </a:prstGeom>
            <a:solidFill>
              <a:srgbClr val="228EB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prstClr val="white"/>
                  </a:solidFill>
                  <a:effectLst/>
                  <a:uLnTx/>
                  <a:uFillTx/>
                  <a:latin typeface="Arial"/>
                  <a:ea typeface="微软雅黑"/>
                </a:rPr>
                <a:t>02</a:t>
              </a:r>
              <a:endParaRPr kumimoji="0" lang="zh-CN" altLang="en-US" sz="3200" b="1" i="0" u="none" strike="noStrike" kern="0" cap="none" spc="0" normalizeH="0" baseline="0" noProof="0" dirty="0" smtClean="0">
                <a:ln>
                  <a:noFill/>
                </a:ln>
                <a:solidFill>
                  <a:prstClr val="white"/>
                </a:solidFill>
                <a:effectLst/>
                <a:uLnTx/>
                <a:uFillTx/>
                <a:latin typeface="Arial"/>
                <a:ea typeface="微软雅黑"/>
              </a:endParaRPr>
            </a:p>
          </p:txBody>
        </p:sp>
      </p:grpSp>
      <p:grpSp>
        <p:nvGrpSpPr>
          <p:cNvPr id="28" name="组合 27"/>
          <p:cNvGrpSpPr/>
          <p:nvPr/>
        </p:nvGrpSpPr>
        <p:grpSpPr>
          <a:xfrm>
            <a:off x="5535295" y="3865908"/>
            <a:ext cx="5058845" cy="1155633"/>
            <a:chOff x="6200261" y="3089795"/>
            <a:chExt cx="5058845" cy="1155633"/>
          </a:xfrm>
        </p:grpSpPr>
        <p:sp>
          <p:nvSpPr>
            <p:cNvPr id="29"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prstClr val="black"/>
                  </a:solidFill>
                  <a:effectLst/>
                  <a:uLnTx/>
                  <a:uFillTx/>
                  <a:latin typeface="Arial"/>
                  <a:ea typeface="微软雅黑"/>
                </a:rPr>
                <a:t>标题文字添加此处</a:t>
              </a:r>
            </a:p>
          </p:txBody>
        </p:sp>
        <p:sp>
          <p:nvSpPr>
            <p:cNvPr id="30"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lumMod val="50000"/>
                    </a:prstClr>
                  </a:solidFill>
                  <a:effectLst/>
                  <a:uLnTx/>
                  <a:uFillTx/>
                  <a:latin typeface="微软雅黑"/>
                  <a:ea typeface="微软雅黑"/>
                </a:rPr>
                <a:t>The user can demonstrate on a projector or computer, or print the presentation and make it into a film to be used in a wider field</a:t>
              </a:r>
            </a:p>
          </p:txBody>
        </p:sp>
        <p:cxnSp>
          <p:nvCxnSpPr>
            <p:cNvPr id="31" name="直接连接符 30"/>
            <p:cNvCxnSpPr/>
            <p:nvPr/>
          </p:nvCxnSpPr>
          <p:spPr>
            <a:xfrm>
              <a:off x="10237788" y="4245428"/>
              <a:ext cx="914400" cy="0"/>
            </a:xfrm>
            <a:prstGeom prst="line">
              <a:avLst/>
            </a:prstGeom>
            <a:noFill/>
            <a:ln w="3810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0-#ppt_w/2"/>
                                          </p:val>
                                        </p:tav>
                                        <p:tav tm="100000">
                                          <p:val>
                                            <p:strVal val="#ppt_x"/>
                                          </p:val>
                                        </p:tav>
                                      </p:tavLst>
                                    </p:anim>
                                    <p:anim calcmode="lin" valueType="num">
                                      <p:cBhvr additive="base">
                                        <p:cTn id="20" dur="1000" fill="hold"/>
                                        <p:tgtEl>
                                          <p:spTgt spid="21"/>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ppt_y</p:attrName>
                                        </p:attrNameLst>
                                      </p:cBhvr>
                                      <p:tavLst>
                                        <p:tav tm="0">
                                          <p:val>
                                            <p:strVal val="#ppt_y-#ppt_h*1.125000"/>
                                          </p:val>
                                        </p:tav>
                                        <p:tav tm="100000">
                                          <p:val>
                                            <p:strVal val="#ppt_y"/>
                                          </p:val>
                                        </p:tav>
                                      </p:tavLst>
                                    </p:anim>
                                    <p:animEffect transition="in" filter="wipe(down)">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0" grpId="0" animBg="1"/>
      <p:bldP spid="21" grpId="0" animBg="1"/>
      <p:bldP spid="22"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50"/>
          <p:cNvSpPr/>
          <p:nvPr/>
        </p:nvSpPr>
        <p:spPr>
          <a:xfrm rot="1800000">
            <a:off x="7777830" y="4613597"/>
            <a:ext cx="8464996" cy="2434109"/>
          </a:xfrm>
          <a:custGeom>
            <a:avLst/>
            <a:gdLst>
              <a:gd name="connsiteX0" fmla="*/ 0 w 13677900"/>
              <a:gd name="connsiteY0" fmla="*/ 0 h 2398835"/>
              <a:gd name="connsiteX1" fmla="*/ 13677900 w 13677900"/>
              <a:gd name="connsiteY1" fmla="*/ 0 h 2398835"/>
              <a:gd name="connsiteX2" fmla="*/ 13677900 w 13677900"/>
              <a:gd name="connsiteY2" fmla="*/ 2398835 h 2398835"/>
              <a:gd name="connsiteX3" fmla="*/ 0 w 13677900"/>
              <a:gd name="connsiteY3" fmla="*/ 2398835 h 2398835"/>
              <a:gd name="connsiteX4" fmla="*/ 0 w 13677900"/>
              <a:gd name="connsiteY4" fmla="*/ 0 h 2398835"/>
              <a:gd name="connsiteX0" fmla="*/ 0 w 13677900"/>
              <a:gd name="connsiteY0" fmla="*/ 34786 h 2433621"/>
              <a:gd name="connsiteX1" fmla="*/ 5288705 w 13677900"/>
              <a:gd name="connsiteY1" fmla="*/ 0 h 2433621"/>
              <a:gd name="connsiteX2" fmla="*/ 13677900 w 13677900"/>
              <a:gd name="connsiteY2" fmla="*/ 34786 h 2433621"/>
              <a:gd name="connsiteX3" fmla="*/ 13677900 w 13677900"/>
              <a:gd name="connsiteY3" fmla="*/ 2433621 h 2433621"/>
              <a:gd name="connsiteX4" fmla="*/ 0 w 13677900"/>
              <a:gd name="connsiteY4" fmla="*/ 2433621 h 2433621"/>
              <a:gd name="connsiteX5" fmla="*/ 0 w 13677900"/>
              <a:gd name="connsiteY5" fmla="*/ 34786 h 2433621"/>
              <a:gd name="connsiteX0" fmla="*/ 0 w 13677900"/>
              <a:gd name="connsiteY0" fmla="*/ 34786 h 2434109"/>
              <a:gd name="connsiteX1" fmla="*/ 5288705 w 13677900"/>
              <a:gd name="connsiteY1" fmla="*/ 0 h 2434109"/>
              <a:gd name="connsiteX2" fmla="*/ 13677900 w 13677900"/>
              <a:gd name="connsiteY2" fmla="*/ 34786 h 2434109"/>
              <a:gd name="connsiteX3" fmla="*/ 13677900 w 13677900"/>
              <a:gd name="connsiteY3" fmla="*/ 2433621 h 2434109"/>
              <a:gd name="connsiteX4" fmla="*/ 5212904 w 13677900"/>
              <a:gd name="connsiteY4" fmla="*/ 2434109 h 2434109"/>
              <a:gd name="connsiteX5" fmla="*/ 0 w 13677900"/>
              <a:gd name="connsiteY5" fmla="*/ 2433621 h 2434109"/>
              <a:gd name="connsiteX6" fmla="*/ 0 w 13677900"/>
              <a:gd name="connsiteY6" fmla="*/ 34786 h 2434109"/>
              <a:gd name="connsiteX0" fmla="*/ 0 w 13677900"/>
              <a:gd name="connsiteY0" fmla="*/ 34786 h 2434109"/>
              <a:gd name="connsiteX1" fmla="*/ 5288705 w 13677900"/>
              <a:gd name="connsiteY1" fmla="*/ 0 h 2434109"/>
              <a:gd name="connsiteX2" fmla="*/ 13677900 w 13677900"/>
              <a:gd name="connsiteY2" fmla="*/ 34786 h 2434109"/>
              <a:gd name="connsiteX3" fmla="*/ 13677900 w 13677900"/>
              <a:gd name="connsiteY3" fmla="*/ 2433621 h 2434109"/>
              <a:gd name="connsiteX4" fmla="*/ 5212904 w 13677900"/>
              <a:gd name="connsiteY4" fmla="*/ 2434109 h 2434109"/>
              <a:gd name="connsiteX5" fmla="*/ 0 w 13677900"/>
              <a:gd name="connsiteY5" fmla="*/ 34786 h 2434109"/>
              <a:gd name="connsiteX0" fmla="*/ 0 w 8464996"/>
              <a:gd name="connsiteY0" fmla="*/ 2434109 h 2434109"/>
              <a:gd name="connsiteX1" fmla="*/ 75801 w 8464996"/>
              <a:gd name="connsiteY1" fmla="*/ 0 h 2434109"/>
              <a:gd name="connsiteX2" fmla="*/ 8464996 w 8464996"/>
              <a:gd name="connsiteY2" fmla="*/ 34786 h 2434109"/>
              <a:gd name="connsiteX3" fmla="*/ 8464996 w 8464996"/>
              <a:gd name="connsiteY3" fmla="*/ 2433621 h 2434109"/>
              <a:gd name="connsiteX4" fmla="*/ 0 w 8464996"/>
              <a:gd name="connsiteY4" fmla="*/ 2434109 h 2434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4996" h="2434109">
                <a:moveTo>
                  <a:pt x="0" y="2434109"/>
                </a:moveTo>
                <a:lnTo>
                  <a:pt x="75801" y="0"/>
                </a:lnTo>
                <a:lnTo>
                  <a:pt x="8464996" y="34786"/>
                </a:lnTo>
                <a:lnTo>
                  <a:pt x="8464996" y="2433621"/>
                </a:lnTo>
                <a:lnTo>
                  <a:pt x="0" y="2434109"/>
                </a:lnTo>
                <a:close/>
              </a:path>
            </a:pathLst>
          </a:custGeom>
          <a:gradFill flip="none" rotWithShape="1">
            <a:gsLst>
              <a:gs pos="0">
                <a:sysClr val="window" lastClr="FFFFFF">
                  <a:lumMod val="85000"/>
                  <a:alpha val="40000"/>
                </a:sysClr>
              </a:gs>
              <a:gs pos="84600">
                <a:sysClr val="window" lastClr="FFFFFF">
                  <a:lumMod val="95000"/>
                  <a:alpha val="0"/>
                </a:sysClr>
              </a:gs>
              <a:gs pos="100000">
                <a:sysClr val="window" lastClr="FFFFFF">
                  <a:alpha val="0"/>
                </a:sysClr>
              </a:gs>
            </a:gsLst>
            <a:lin ang="1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4" name="322fd1bd-ba4d-494d-b399-0e943c35d1e4"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1352690" y="2385021"/>
            <a:ext cx="8125301" cy="2518463"/>
            <a:chOff x="2049141" y="2021325"/>
            <a:chExt cx="8125301" cy="2518463"/>
          </a:xfrm>
        </p:grpSpPr>
        <p:sp>
          <p:nvSpPr>
            <p:cNvPr id="25" name="BackShape"/>
            <p:cNvSpPr/>
            <p:nvPr/>
          </p:nvSpPr>
          <p:spPr>
            <a:xfrm>
              <a:off x="7870342" y="2235688"/>
              <a:ext cx="2089734" cy="2089735"/>
            </a:xfrm>
            <a:prstGeom prst="ellipse">
              <a:avLst/>
            </a:prstGeom>
            <a:pattFill prst="dkDnDiag">
              <a:fgClr>
                <a:sysClr val="window" lastClr="FFFFFF">
                  <a:lumMod val="85000"/>
                </a:sysClr>
              </a:fgClr>
              <a:bgClr>
                <a:sysClr val="window" lastClr="FFFFFF"/>
              </a:bgClr>
            </a:pattFill>
            <a:ln w="5715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6" name="ValueShape"/>
            <p:cNvSpPr/>
            <p:nvPr/>
          </p:nvSpPr>
          <p:spPr>
            <a:xfrm>
              <a:off x="7655980" y="2021325"/>
              <a:ext cx="2518462" cy="2518463"/>
            </a:xfrm>
            <a:prstGeom prst="pie">
              <a:avLst>
                <a:gd name="adj1" fmla="val 16200000"/>
                <a:gd name="adj2" fmla="val 9288000"/>
              </a:avLst>
            </a:prstGeom>
            <a:solidFill>
              <a:srgbClr val="228EB0">
                <a:lumMod val="100000"/>
              </a:srgbClr>
            </a:solidFill>
            <a:ln w="635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27" name="ValueText"/>
            <p:cNvSpPr txBox="1"/>
            <p:nvPr/>
          </p:nvSpPr>
          <p:spPr>
            <a:xfrm>
              <a:off x="2049141" y="2619305"/>
              <a:ext cx="1610847" cy="1208135"/>
            </a:xfrm>
            <a:prstGeom prst="rect">
              <a:avLst/>
            </a:prstGeom>
            <a:noFill/>
          </p:spPr>
          <p:txBody>
            <a:bodyPr wrap="none" lIns="0" tIns="0" rIns="0" bIns="0">
              <a:prstTxWarp prst="textPlain">
                <a:avLst/>
              </a:prstTxWarp>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228EB0">
                      <a:lumMod val="100000"/>
                    </a:srgbClr>
                  </a:solidFill>
                  <a:effectLst/>
                  <a:uLnTx/>
                  <a:uFillTx/>
                  <a:latin typeface="Impact" panose="020B0806030902050204" pitchFamily="34" charset="0"/>
                  <a:ea typeface="微软雅黑"/>
                </a:rPr>
                <a:t>68%</a:t>
              </a:r>
            </a:p>
          </p:txBody>
        </p:sp>
        <p:cxnSp>
          <p:nvCxnSpPr>
            <p:cNvPr id="28" name="LineShape"/>
            <p:cNvCxnSpPr>
              <a:cxnSpLocks/>
            </p:cNvCxnSpPr>
            <p:nvPr/>
          </p:nvCxnSpPr>
          <p:spPr>
            <a:xfrm flipH="1">
              <a:off x="2049141" y="2377128"/>
              <a:ext cx="5708728" cy="0"/>
            </a:xfrm>
            <a:prstGeom prst="straightConnector1">
              <a:avLst/>
            </a:prstGeom>
            <a:noFill/>
            <a:ln w="12700" cap="flat" cmpd="sng">
              <a:solidFill>
                <a:srgbClr val="D8D8D8"/>
              </a:solidFill>
              <a:prstDash val="solid"/>
              <a:miter/>
              <a:headEnd type="none" w="med" len="med"/>
              <a:tailEnd type="none" w="med" len="med"/>
            </a:ln>
          </p:spPr>
        </p:cxnSp>
        <p:sp>
          <p:nvSpPr>
            <p:cNvPr id="29" name="RelativeShape"/>
            <p:cNvSpPr/>
            <p:nvPr/>
          </p:nvSpPr>
          <p:spPr>
            <a:xfrm>
              <a:off x="4159061" y="2547315"/>
              <a:ext cx="3440682" cy="1352118"/>
            </a:xfrm>
            <a:prstGeom prst="rect">
              <a:avLst/>
            </a:prstGeom>
            <a:no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0" name="IconShape"/>
            <p:cNvSpPr>
              <a:spLocks/>
            </p:cNvSpPr>
            <p:nvPr/>
          </p:nvSpPr>
          <p:spPr bwMode="auto">
            <a:xfrm>
              <a:off x="4221354"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rgbClr val="228EB0">
                <a:lumMod val="10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1" name="IconShape"/>
            <p:cNvSpPr>
              <a:spLocks/>
            </p:cNvSpPr>
            <p:nvPr/>
          </p:nvSpPr>
          <p:spPr bwMode="auto">
            <a:xfrm>
              <a:off x="4922110"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rgbClr val="228EB0">
                <a:lumMod val="10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2" name="IconShape"/>
            <p:cNvSpPr>
              <a:spLocks/>
            </p:cNvSpPr>
            <p:nvPr/>
          </p:nvSpPr>
          <p:spPr bwMode="auto">
            <a:xfrm>
              <a:off x="5622866"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rgbClr val="228EB0">
                <a:lumMod val="10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3" name="IconShape"/>
            <p:cNvSpPr>
              <a:spLocks/>
            </p:cNvSpPr>
            <p:nvPr/>
          </p:nvSpPr>
          <p:spPr bwMode="auto">
            <a:xfrm>
              <a:off x="6323622"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rgbClr val="228EB0">
                <a:lumMod val="10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4" name="IconShape"/>
            <p:cNvSpPr>
              <a:spLocks/>
            </p:cNvSpPr>
            <p:nvPr/>
          </p:nvSpPr>
          <p:spPr bwMode="auto">
            <a:xfrm>
              <a:off x="7024378"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rgbClr val="228EB0">
                <a:lumMod val="10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5" name="IconShape"/>
            <p:cNvSpPr>
              <a:spLocks/>
            </p:cNvSpPr>
            <p:nvPr/>
          </p:nvSpPr>
          <p:spPr bwMode="auto">
            <a:xfrm>
              <a:off x="4221354"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rgbClr val="228EB0">
                <a:lumMod val="10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6" name="IconShape"/>
            <p:cNvSpPr>
              <a:spLocks/>
            </p:cNvSpPr>
            <p:nvPr/>
          </p:nvSpPr>
          <p:spPr bwMode="auto">
            <a:xfrm>
              <a:off x="4922110"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gradFill flip="none" rotWithShape="1">
              <a:gsLst>
                <a:gs pos="0">
                  <a:srgbClr val="228EB0">
                    <a:lumMod val="100000"/>
                  </a:srgbClr>
                </a:gs>
                <a:gs pos="100000">
                  <a:sysClr val="window" lastClr="FFFFFF">
                    <a:lumMod val="85000"/>
                  </a:sysClr>
                </a:gs>
                <a:gs pos="80000">
                  <a:srgbClr val="228EB0">
                    <a:lumMod val="100000"/>
                  </a:srgbClr>
                </a:gs>
                <a:gs pos="80100">
                  <a:sysClr val="window" lastClr="FFFFFF">
                    <a:lumMod val="85000"/>
                  </a:sys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7" name="IconShape"/>
            <p:cNvSpPr>
              <a:spLocks/>
            </p:cNvSpPr>
            <p:nvPr/>
          </p:nvSpPr>
          <p:spPr bwMode="auto">
            <a:xfrm>
              <a:off x="5622866"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8" name="IconShape"/>
            <p:cNvSpPr>
              <a:spLocks/>
            </p:cNvSpPr>
            <p:nvPr/>
          </p:nvSpPr>
          <p:spPr bwMode="auto">
            <a:xfrm>
              <a:off x="6323622"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sp>
          <p:nvSpPr>
            <p:cNvPr id="39" name="IconShape"/>
            <p:cNvSpPr>
              <a:spLocks/>
            </p:cNvSpPr>
            <p:nvPr/>
          </p:nvSpPr>
          <p:spPr bwMode="auto">
            <a:xfrm>
              <a:off x="7024378"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Arial"/>
                <a:ea typeface="微软雅黑"/>
              </a:endParaRPr>
            </a:p>
          </p:txBody>
        </p:sp>
        <p:cxnSp>
          <p:nvCxnSpPr>
            <p:cNvPr id="40" name="LineShape"/>
            <p:cNvCxnSpPr>
              <a:cxnSpLocks/>
            </p:cNvCxnSpPr>
            <p:nvPr/>
          </p:nvCxnSpPr>
          <p:spPr>
            <a:xfrm flipH="1">
              <a:off x="2049141" y="4151178"/>
              <a:ext cx="5708728" cy="0"/>
            </a:xfrm>
            <a:prstGeom prst="straightConnector1">
              <a:avLst/>
            </a:prstGeom>
            <a:noFill/>
            <a:ln w="12700" cap="flat" cmpd="sng">
              <a:solidFill>
                <a:srgbClr val="D8D8D8"/>
              </a:solidFill>
              <a:prstDash val="solid"/>
              <a:miter/>
              <a:headEnd type="none" w="med" len="med"/>
              <a:tailEnd type="none" w="med" len="med"/>
            </a:ln>
          </p:spPr>
        </p:cxnSp>
      </p:grpSp>
      <p:grpSp>
        <p:nvGrpSpPr>
          <p:cNvPr id="41" name="组合 40"/>
          <p:cNvGrpSpPr/>
          <p:nvPr/>
        </p:nvGrpSpPr>
        <p:grpSpPr>
          <a:xfrm>
            <a:off x="1296541" y="4782471"/>
            <a:ext cx="8181450" cy="1220554"/>
            <a:chOff x="874712" y="3325188"/>
            <a:chExt cx="8181450" cy="1220554"/>
          </a:xfrm>
        </p:grpSpPr>
        <p:sp>
          <p:nvSpPr>
            <p:cNvPr id="42" name="矩形 41">
              <a:extLst>
                <a:ext uri="{FF2B5EF4-FFF2-40B4-BE49-F238E27FC236}">
                  <a16:creationId xmlns="" xmlns:a16="http://schemas.microsoft.com/office/drawing/2014/main" id="{E3EB1709-6D20-4440-8800-976CC5E9712E}"/>
                </a:ext>
              </a:extLst>
            </p:cNvPr>
            <p:cNvSpPr/>
            <p:nvPr/>
          </p:nvSpPr>
          <p:spPr>
            <a:xfrm>
              <a:off x="874712" y="3677812"/>
              <a:ext cx="8181450" cy="867930"/>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sz="1400" dirty="0">
                  <a:solidFill>
                    <a:prstClr val="black">
                      <a:lumMod val="75000"/>
                      <a:lumOff val="25000"/>
                    </a:prstClr>
                  </a:solidFill>
                  <a:latin typeface="Arial"/>
                  <a:ea typeface="微软雅黑"/>
                </a:rPr>
                <a:t>用户可以在投影仪或者计算机上进行演示也可以将演示文稿打印出来制作成胶片以便应用到更广泛的领域</a:t>
              </a:r>
              <a:r>
                <a:rPr lang="zh-CN" altLang="en-US" sz="1400" dirty="0" smtClean="0">
                  <a:solidFill>
                    <a:prstClr val="black">
                      <a:lumMod val="75000"/>
                      <a:lumOff val="25000"/>
                    </a:prstClr>
                  </a:solidFill>
                  <a:latin typeface="Arial"/>
                  <a:ea typeface="微软雅黑"/>
                </a:rPr>
                <a:t>中用户可以在投影仪或者计算机上进行演示也可以将演示文稿打印出来制作成胶片以便应用到更广泛的领域中</a:t>
              </a:r>
            </a:p>
          </p:txBody>
        </p:sp>
        <p:sp>
          <p:nvSpPr>
            <p:cNvPr id="43" name="矩形 42">
              <a:extLst>
                <a:ext uri="{FF2B5EF4-FFF2-40B4-BE49-F238E27FC236}">
                  <a16:creationId xmlns="" xmlns:a16="http://schemas.microsoft.com/office/drawing/2014/main"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fontAlgn="auto">
                <a:lnSpc>
                  <a:spcPct val="120000"/>
                </a:lnSpc>
                <a:spcBef>
                  <a:spcPts val="0"/>
                </a:spcBef>
                <a:spcAft>
                  <a:spcPts val="0"/>
                </a:spcAft>
              </a:pPr>
              <a:r>
                <a:rPr lang="zh-CN" altLang="en-US" b="1" dirty="0">
                  <a:solidFill>
                    <a:prstClr val="black"/>
                  </a:solidFill>
                  <a:latin typeface="Arial"/>
                  <a:ea typeface="微软雅黑"/>
                </a:rPr>
                <a:t>标题文字添加</a:t>
              </a: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23170</TotalTime>
  <Words>3015</Words>
  <Application>Microsoft Office PowerPoint</Application>
  <PresentationFormat>自定义</PresentationFormat>
  <Paragraphs>155</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1374</cp:revision>
  <dcterms:created xsi:type="dcterms:W3CDTF">2009-02-11T05:37:22Z</dcterms:created>
  <dcterms:modified xsi:type="dcterms:W3CDTF">2018-03-23T04:24:39Z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